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2.jpg" ContentType="image/jpg"/>
  <Override PartName="/ppt/media/image128.jpg" ContentType="image/jpg"/>
  <Override PartName="/ppt/media/image137.jpg" ContentType="image/jpg"/>
  <Override PartName="/ppt/media/image138.jpg" ContentType="image/jpg"/>
  <Override PartName="/ppt/media/image167.jpg" ContentType="image/jpg"/>
  <Override PartName="/ppt/media/image208.jpg" ContentType="image/jpg"/>
  <Override PartName="/ppt/media/image209.jpg" ContentType="image/jpg"/>
  <Override PartName="/ppt/media/image210.jpg" ContentType="image/jpg"/>
  <Override PartName="/ppt/media/image250.jpg" ContentType="image/jpg"/>
  <Override PartName="/ppt/media/image289.jpg" ContentType="image/jpg"/>
  <Override PartName="/ppt/media/image290.jpg" ContentType="image/jpg"/>
  <Override PartName="/ppt/media/image291.jpg" ContentType="image/jpg"/>
  <Override PartName="/ppt/media/image292.jpg" ContentType="image/jpg"/>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8"/>
  </p:notesMasterIdLst>
  <p:handoutMasterIdLst>
    <p:handoutMasterId r:id="rId18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80" r:id="rId58"/>
    <p:sldId id="381" r:id="rId59"/>
    <p:sldId id="382" r:id="rId60"/>
    <p:sldId id="383" r:id="rId61"/>
    <p:sldId id="379" r:id="rId62"/>
    <p:sldId id="312" r:id="rId63"/>
    <p:sldId id="313" r:id="rId64"/>
    <p:sldId id="314" r:id="rId65"/>
    <p:sldId id="315" r:id="rId66"/>
    <p:sldId id="384" r:id="rId67"/>
    <p:sldId id="316" r:id="rId68"/>
    <p:sldId id="317" r:id="rId69"/>
    <p:sldId id="318" r:id="rId70"/>
    <p:sldId id="319" r:id="rId71"/>
    <p:sldId id="320" r:id="rId72"/>
    <p:sldId id="321" r:id="rId73"/>
    <p:sldId id="322" r:id="rId74"/>
    <p:sldId id="323" r:id="rId75"/>
    <p:sldId id="324" r:id="rId76"/>
    <p:sldId id="331" r:id="rId77"/>
    <p:sldId id="332" r:id="rId78"/>
    <p:sldId id="325" r:id="rId79"/>
    <p:sldId id="326" r:id="rId80"/>
    <p:sldId id="327" r:id="rId81"/>
    <p:sldId id="328" r:id="rId82"/>
    <p:sldId id="329" r:id="rId83"/>
    <p:sldId id="330" r:id="rId84"/>
    <p:sldId id="335" r:id="rId85"/>
    <p:sldId id="336" r:id="rId86"/>
    <p:sldId id="337" r:id="rId87"/>
    <p:sldId id="338" r:id="rId88"/>
    <p:sldId id="339" r:id="rId89"/>
    <p:sldId id="340" r:id="rId90"/>
    <p:sldId id="341" r:id="rId91"/>
    <p:sldId id="378" r:id="rId92"/>
    <p:sldId id="343" r:id="rId93"/>
    <p:sldId id="344"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85" r:id="rId108"/>
    <p:sldId id="400" r:id="rId109"/>
    <p:sldId id="386" r:id="rId110"/>
    <p:sldId id="387" r:id="rId111"/>
    <p:sldId id="388" r:id="rId112"/>
    <p:sldId id="389" r:id="rId113"/>
    <p:sldId id="390" r:id="rId114"/>
    <p:sldId id="391" r:id="rId115"/>
    <p:sldId id="399" r:id="rId116"/>
    <p:sldId id="392" r:id="rId117"/>
    <p:sldId id="393" r:id="rId118"/>
    <p:sldId id="394" r:id="rId119"/>
    <p:sldId id="395" r:id="rId120"/>
    <p:sldId id="396" r:id="rId121"/>
    <p:sldId id="397" r:id="rId122"/>
    <p:sldId id="360" r:id="rId123"/>
    <p:sldId id="361" r:id="rId124"/>
    <p:sldId id="362" r:id="rId125"/>
    <p:sldId id="363" r:id="rId126"/>
    <p:sldId id="364" r:id="rId127"/>
    <p:sldId id="365" r:id="rId128"/>
    <p:sldId id="366" r:id="rId129"/>
    <p:sldId id="367" r:id="rId130"/>
    <p:sldId id="368" r:id="rId131"/>
    <p:sldId id="401" r:id="rId132"/>
    <p:sldId id="405" r:id="rId133"/>
    <p:sldId id="404" r:id="rId134"/>
    <p:sldId id="403" r:id="rId135"/>
    <p:sldId id="402" r:id="rId136"/>
    <p:sldId id="406" r:id="rId137"/>
    <p:sldId id="416" r:id="rId138"/>
    <p:sldId id="415" r:id="rId139"/>
    <p:sldId id="414" r:id="rId140"/>
    <p:sldId id="413" r:id="rId141"/>
    <p:sldId id="412" r:id="rId142"/>
    <p:sldId id="411" r:id="rId143"/>
    <p:sldId id="410" r:id="rId144"/>
    <p:sldId id="409" r:id="rId145"/>
    <p:sldId id="408" r:id="rId146"/>
    <p:sldId id="369" r:id="rId147"/>
    <p:sldId id="370" r:id="rId148"/>
    <p:sldId id="371" r:id="rId149"/>
    <p:sldId id="372" r:id="rId150"/>
    <p:sldId id="373" r:id="rId151"/>
    <p:sldId id="417" r:id="rId152"/>
    <p:sldId id="420" r:id="rId153"/>
    <p:sldId id="419" r:id="rId154"/>
    <p:sldId id="418" r:id="rId155"/>
    <p:sldId id="421" r:id="rId156"/>
    <p:sldId id="424" r:id="rId157"/>
    <p:sldId id="423" r:id="rId158"/>
    <p:sldId id="422" r:id="rId159"/>
    <p:sldId id="425" r:id="rId160"/>
    <p:sldId id="430" r:id="rId161"/>
    <p:sldId id="431" r:id="rId162"/>
    <p:sldId id="429" r:id="rId163"/>
    <p:sldId id="428" r:id="rId164"/>
    <p:sldId id="432" r:id="rId165"/>
    <p:sldId id="427" r:id="rId166"/>
    <p:sldId id="426" r:id="rId167"/>
    <p:sldId id="433" r:id="rId168"/>
    <p:sldId id="398" r:id="rId169"/>
    <p:sldId id="374" r:id="rId170"/>
    <p:sldId id="375" r:id="rId171"/>
    <p:sldId id="407" r:id="rId172"/>
    <p:sldId id="434" r:id="rId173"/>
    <p:sldId id="437" r:id="rId174"/>
    <p:sldId id="436" r:id="rId175"/>
    <p:sldId id="435" r:id="rId176"/>
    <p:sldId id="438" r:id="rId177"/>
    <p:sldId id="439" r:id="rId178"/>
    <p:sldId id="440" r:id="rId179"/>
    <p:sldId id="441" r:id="rId180"/>
    <p:sldId id="442" r:id="rId181"/>
    <p:sldId id="443" r:id="rId182"/>
    <p:sldId id="444" r:id="rId183"/>
    <p:sldId id="445" r:id="rId184"/>
    <p:sldId id="446" r:id="rId185"/>
    <p:sldId id="376" r:id="rId186"/>
    <p:sldId id="377" r:id="rId187"/>
  </p:sldIdLst>
  <p:sldSz cx="20104100" cy="11309350"/>
  <p:notesSz cx="20104100" cy="11309350"/>
  <p:defaultTextStyle>
    <a:defPPr>
      <a:defRPr kern="0"/>
    </a:defPPr>
  </p:defaultTextStyle>
  <p:extLst>
    <p:ext uri="{521415D9-36F7-43E2-AB2F-B90AF26B5E84}">
      <p14:sectionLst xmlns:p14="http://schemas.microsoft.com/office/powerpoint/2010/main">
        <p14:section name="Guide Participant" id="{B66E0BFB-7677-4C1D-9FA1-B134A86A95D4}">
          <p14:sldIdLst>
            <p14:sldId id="256"/>
          </p14:sldIdLst>
        </p14:section>
        <p14:section name="Séquence 1 - Les métiers Cybersécurité" id="{B7673EE0-23A5-48A2-B496-A85586211A2E}">
          <p14:sldIdLst>
            <p14:sldId id="257"/>
            <p14:sldId id="258"/>
            <p14:sldId id="259"/>
            <p14:sldId id="260"/>
            <p14:sldId id="261"/>
            <p14:sldId id="262"/>
          </p14:sldIdLst>
        </p14:section>
        <p14:section name="Séquence 1 - Activité 1 - Les gestes" id="{CE3055A0-FA35-4DC8-8023-235184FE158E}">
          <p14:sldIdLst>
            <p14:sldId id="263"/>
            <p14:sldId id="264"/>
            <p14:sldId id="265"/>
            <p14:sldId id="266"/>
            <p14:sldId id="267"/>
            <p14:sldId id="268"/>
            <p14:sldId id="269"/>
            <p14:sldId id="270"/>
            <p14:sldId id="271"/>
            <p14:sldId id="272"/>
            <p14:sldId id="273"/>
            <p14:sldId id="274"/>
            <p14:sldId id="275"/>
            <p14:sldId id="276"/>
            <p14:sldId id="277"/>
            <p14:sldId id="278"/>
          </p14:sldIdLst>
        </p14:section>
        <p14:section name="Séquence 1 - Activité 2 - Je travaille dans la cyber" id="{23AA0EEB-E9EB-43F7-B3E0-A0D73CBBB43C}">
          <p14:sldIdLst>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Lst>
        </p14:section>
        <p14:section name="Séquence 1 - Activité 3 - Quiz Métiers" id="{463A17B5-6FC6-47AB-9437-12F326F4A85E}">
          <p14:sldIdLst>
            <p14:sldId id="299"/>
            <p14:sldId id="300"/>
            <p14:sldId id="301"/>
            <p14:sldId id="302"/>
            <p14:sldId id="303"/>
            <p14:sldId id="304"/>
            <p14:sldId id="305"/>
            <p14:sldId id="306"/>
            <p14:sldId id="307"/>
            <p14:sldId id="308"/>
            <p14:sldId id="309"/>
            <p14:sldId id="310"/>
            <p14:sldId id="311"/>
            <p14:sldId id="380"/>
            <p14:sldId id="381"/>
            <p14:sldId id="382"/>
            <p14:sldId id="383"/>
            <p14:sldId id="379"/>
          </p14:sldIdLst>
        </p14:section>
        <p14:section name="Séquence 2 - Méfiez-vous des apparences" id="{16AE4670-B2BC-4AD6-AA3B-6101B5D0F0FE}">
          <p14:sldIdLst>
            <p14:sldId id="312"/>
          </p14:sldIdLst>
        </p14:section>
        <p14:section name="Séquence 2 - Activité 1 - Arnaques faux support" id="{DFCBE2F2-7305-403B-B9C1-E6338AA81370}">
          <p14:sldIdLst>
            <p14:sldId id="313"/>
            <p14:sldId id="314"/>
            <p14:sldId id="315"/>
            <p14:sldId id="384"/>
            <p14:sldId id="316"/>
            <p14:sldId id="317"/>
          </p14:sldIdLst>
        </p14:section>
        <p14:section name="Séquence 2 - Activité 2 - Récit" id="{412BD336-A0C0-442A-9797-286D3669CD55}">
          <p14:sldIdLst>
            <p14:sldId id="318"/>
            <p14:sldId id="319"/>
            <p14:sldId id="320"/>
            <p14:sldId id="321"/>
            <p14:sldId id="322"/>
            <p14:sldId id="323"/>
          </p14:sldIdLst>
        </p14:section>
        <p14:section name="Séquence 2 - Activité 2 - To click or not" id="{16ED2AA1-E61B-432F-97C9-0144EC5D1834}">
          <p14:sldIdLst>
            <p14:sldId id="324"/>
            <p14:sldId id="331"/>
            <p14:sldId id="332"/>
            <p14:sldId id="325"/>
            <p14:sldId id="326"/>
            <p14:sldId id="327"/>
            <p14:sldId id="328"/>
            <p14:sldId id="329"/>
            <p14:sldId id="330"/>
            <p14:sldId id="335"/>
            <p14:sldId id="336"/>
            <p14:sldId id="337"/>
            <p14:sldId id="338"/>
            <p14:sldId id="339"/>
            <p14:sldId id="340"/>
            <p14:sldId id="341"/>
            <p14:sldId id="378"/>
            <p14:sldId id="343"/>
            <p14:sldId id="344"/>
            <p14:sldId id="347"/>
            <p14:sldId id="348"/>
            <p14:sldId id="349"/>
            <p14:sldId id="350"/>
            <p14:sldId id="351"/>
            <p14:sldId id="352"/>
            <p14:sldId id="353"/>
            <p14:sldId id="354"/>
            <p14:sldId id="355"/>
          </p14:sldIdLst>
        </p14:section>
        <p14:section name="Séquence 2 - Activité 2 - Arnaque" id="{A3949683-EEDA-4D10-ADA6-3563C2F25C54}">
          <p14:sldIdLst>
            <p14:sldId id="356"/>
            <p14:sldId id="357"/>
            <p14:sldId id="358"/>
            <p14:sldId id="359"/>
          </p14:sldIdLst>
        </p14:section>
        <p14:section name="Séquence 2 - Activité 3 - Deepfake" id="{58C473D0-83AB-4FB5-B051-A17DE38B9480}">
          <p14:sldIdLst>
            <p14:sldId id="385"/>
            <p14:sldId id="400"/>
            <p14:sldId id="386"/>
            <p14:sldId id="387"/>
            <p14:sldId id="388"/>
            <p14:sldId id="389"/>
            <p14:sldId id="390"/>
            <p14:sldId id="391"/>
            <p14:sldId id="399"/>
            <p14:sldId id="392"/>
            <p14:sldId id="393"/>
            <p14:sldId id="394"/>
            <p14:sldId id="395"/>
            <p14:sldId id="396"/>
            <p14:sldId id="397"/>
          </p14:sldIdLst>
        </p14:section>
        <p14:section name="Séquence 3 - Protégez vos comptes" id="{B6B9B57D-54EA-4CFA-81D5-1F0086B47AF1}">
          <p14:sldIdLst>
            <p14:sldId id="360"/>
          </p14:sldIdLst>
        </p14:section>
        <p14:section name="Séquence 3 - Activité 1 - Bon mot de passe" id="{83A28225-9214-4D64-BB00-EFB4402FD0DF}">
          <p14:sldIdLst>
            <p14:sldId id="361"/>
            <p14:sldId id="362"/>
            <p14:sldId id="363"/>
            <p14:sldId id="364"/>
            <p14:sldId id="365"/>
            <p14:sldId id="366"/>
            <p14:sldId id="367"/>
            <p14:sldId id="368"/>
            <p14:sldId id="401"/>
            <p14:sldId id="405"/>
            <p14:sldId id="404"/>
            <p14:sldId id="403"/>
            <p14:sldId id="402"/>
            <p14:sldId id="406"/>
            <p14:sldId id="416"/>
            <p14:sldId id="415"/>
            <p14:sldId id="414"/>
            <p14:sldId id="413"/>
            <p14:sldId id="412"/>
            <p14:sldId id="411"/>
            <p14:sldId id="410"/>
            <p14:sldId id="409"/>
            <p14:sldId id="408"/>
            <p14:sldId id="369"/>
            <p14:sldId id="370"/>
          </p14:sldIdLst>
        </p14:section>
        <p14:section name="Séquence 3 - Activité 2 - Protégez vos comptes importants" id="{FB2984F1-97C3-4CDC-9CDE-24A9BC575C85}">
          <p14:sldIdLst>
            <p14:sldId id="371"/>
            <p14:sldId id="372"/>
            <p14:sldId id="373"/>
            <p14:sldId id="417"/>
            <p14:sldId id="420"/>
            <p14:sldId id="419"/>
            <p14:sldId id="418"/>
            <p14:sldId id="421"/>
            <p14:sldId id="424"/>
            <p14:sldId id="423"/>
            <p14:sldId id="422"/>
            <p14:sldId id="425"/>
            <p14:sldId id="430"/>
            <p14:sldId id="431"/>
            <p14:sldId id="429"/>
            <p14:sldId id="428"/>
            <p14:sldId id="432"/>
            <p14:sldId id="427"/>
            <p14:sldId id="426"/>
            <p14:sldId id="433"/>
            <p14:sldId id="398"/>
            <p14:sldId id="374"/>
            <p14:sldId id="375"/>
          </p14:sldIdLst>
        </p14:section>
        <p14:section name="Sequence 3 - Activité 3 : Interrogez votre Coach Cyber-IA" id="{96AB418B-E01D-4802-A173-50DB1BD39AC0}">
          <p14:sldIdLst>
            <p14:sldId id="407"/>
            <p14:sldId id="434"/>
            <p14:sldId id="437"/>
            <p14:sldId id="436"/>
            <p14:sldId id="435"/>
            <p14:sldId id="438"/>
            <p14:sldId id="439"/>
            <p14:sldId id="440"/>
            <p14:sldId id="441"/>
            <p14:sldId id="442"/>
            <p14:sldId id="443"/>
            <p14:sldId id="444"/>
            <p14:sldId id="445"/>
            <p14:sldId id="446"/>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A6B3"/>
    <a:srgbClr val="93D6E1"/>
    <a:srgbClr val="216669"/>
    <a:srgbClr val="FAFDFC"/>
    <a:srgbClr val="D2B7D7"/>
    <a:srgbClr val="BE97C5"/>
    <a:srgbClr val="F8D943"/>
    <a:srgbClr val="7C2D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453DC8-472C-4A4A-BB86-35AFC01B321C}" v="6" dt="2025-09-30T12:00:22.131"/>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73955" autoAdjust="0"/>
  </p:normalViewPr>
  <p:slideViewPr>
    <p:cSldViewPr>
      <p:cViewPr varScale="1">
        <p:scale>
          <a:sx n="38" d="100"/>
          <a:sy n="38" d="100"/>
        </p:scale>
        <p:origin x="1468" y="332"/>
      </p:cViewPr>
      <p:guideLst>
        <p:guide orient="horz" pos="2880"/>
        <p:guide pos="2160"/>
      </p:guideLst>
    </p:cSldViewPr>
  </p:slideViewPr>
  <p:notesTextViewPr>
    <p:cViewPr>
      <p:scale>
        <a:sx n="100" d="100"/>
        <a:sy n="100" d="100"/>
      </p:scale>
      <p:origin x="0" y="0"/>
    </p:cViewPr>
  </p:notesTextViewPr>
  <p:notesViewPr>
    <p:cSldViewPr>
      <p:cViewPr varScale="1">
        <p:scale>
          <a:sx n="70" d="100"/>
          <a:sy n="70" d="100"/>
        </p:scale>
        <p:origin x="1290" y="84"/>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tableStyles" Target="tableStyles.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microsoft.com/office/2015/10/relationships/revisionInfo" Target="revisionInfo.xml"/><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ud Jumelet (NSO)" userId="b940f973-4553-4163-8003-cc6562e4e5e3" providerId="ADAL" clId="{F2080A1D-9057-4B74-BEC3-15F5BFEC65C6}"/>
    <pc:docChg chg="undo custSel mod modSld sldOrd">
      <pc:chgData name="Arnaud Jumelet (NSO)" userId="b940f973-4553-4163-8003-cc6562e4e5e3" providerId="ADAL" clId="{F2080A1D-9057-4B74-BEC3-15F5BFEC65C6}" dt="2025-09-30T12:00:26.480" v="21" actId="167"/>
      <pc:docMkLst>
        <pc:docMk/>
      </pc:docMkLst>
      <pc:sldChg chg="modNotes">
        <pc:chgData name="Arnaud Jumelet (NSO)" userId="b940f973-4553-4163-8003-cc6562e4e5e3" providerId="ADAL" clId="{F2080A1D-9057-4B74-BEC3-15F5BFEC65C6}" dt="2025-09-30T11:59:33.926" v="1"/>
        <pc:sldMkLst>
          <pc:docMk/>
          <pc:sldMk cId="0" sldId="256"/>
        </pc:sldMkLst>
      </pc:sldChg>
      <pc:sldChg chg="modSp">
        <pc:chgData name="Arnaud Jumelet (NSO)" userId="b940f973-4553-4163-8003-cc6562e4e5e3" providerId="ADAL" clId="{F2080A1D-9057-4B74-BEC3-15F5BFEC65C6}" dt="2025-09-30T11:59:33.926" v="1"/>
        <pc:sldMkLst>
          <pc:docMk/>
          <pc:sldMk cId="4227531776" sldId="421"/>
        </pc:sldMkLst>
        <pc:spChg chg="mod">
          <ac:chgData name="Arnaud Jumelet (NSO)" userId="b940f973-4553-4163-8003-cc6562e4e5e3" providerId="ADAL" clId="{F2080A1D-9057-4B74-BEC3-15F5BFEC65C6}" dt="2025-09-30T11:59:33.926" v="1"/>
          <ac:spMkLst>
            <pc:docMk/>
            <pc:sldMk cId="4227531776" sldId="421"/>
            <ac:spMk id="23" creationId="{4AB7795B-0821-6AAB-87F7-B5B1DF93810B}"/>
          </ac:spMkLst>
        </pc:spChg>
      </pc:sldChg>
      <pc:sldChg chg="addSp delSp modSp mod">
        <pc:chgData name="Arnaud Jumelet (NSO)" userId="b940f973-4553-4163-8003-cc6562e4e5e3" providerId="ADAL" clId="{F2080A1D-9057-4B74-BEC3-15F5BFEC65C6}" dt="2025-09-30T12:00:26.480" v="21" actId="167"/>
        <pc:sldMkLst>
          <pc:docMk/>
          <pc:sldMk cId="323772959" sldId="422"/>
        </pc:sldMkLst>
        <pc:picChg chg="add mod ord">
          <ac:chgData name="Arnaud Jumelet (NSO)" userId="b940f973-4553-4163-8003-cc6562e4e5e3" providerId="ADAL" clId="{F2080A1D-9057-4B74-BEC3-15F5BFEC65C6}" dt="2025-09-30T12:00:26.480" v="21" actId="167"/>
          <ac:picMkLst>
            <pc:docMk/>
            <pc:sldMk cId="323772959" sldId="422"/>
            <ac:picMk id="6" creationId="{7FDF8ECA-8BCD-4BCF-A05F-5A3C2425D151}"/>
          </ac:picMkLst>
        </pc:picChg>
        <pc:picChg chg="del">
          <ac:chgData name="Arnaud Jumelet (NSO)" userId="b940f973-4553-4163-8003-cc6562e4e5e3" providerId="ADAL" clId="{F2080A1D-9057-4B74-BEC3-15F5BFEC65C6}" dt="2025-09-30T12:00:21.740" v="19" actId="478"/>
          <ac:picMkLst>
            <pc:docMk/>
            <pc:sldMk cId="323772959" sldId="422"/>
            <ac:picMk id="26" creationId="{DAF546FA-99AC-0A78-BD7B-DB509EB97F19}"/>
          </ac:picMkLst>
        </pc:picChg>
      </pc:sldChg>
      <pc:sldChg chg="modSp mod">
        <pc:chgData name="Arnaud Jumelet (NSO)" userId="b940f973-4553-4163-8003-cc6562e4e5e3" providerId="ADAL" clId="{F2080A1D-9057-4B74-BEC3-15F5BFEC65C6}" dt="2025-09-30T11:59:55.638" v="15" actId="20577"/>
        <pc:sldMkLst>
          <pc:docMk/>
          <pc:sldMk cId="1077216472" sldId="423"/>
        </pc:sldMkLst>
        <pc:spChg chg="mod">
          <ac:chgData name="Arnaud Jumelet (NSO)" userId="b940f973-4553-4163-8003-cc6562e4e5e3" providerId="ADAL" clId="{F2080A1D-9057-4B74-BEC3-15F5BFEC65C6}" dt="2025-09-30T11:59:55.638" v="15" actId="20577"/>
          <ac:spMkLst>
            <pc:docMk/>
            <pc:sldMk cId="1077216472" sldId="423"/>
            <ac:spMk id="23" creationId="{0D728AFD-7F2B-9CF6-CF21-08B9C133EC36}"/>
          </ac:spMkLst>
        </pc:spChg>
      </pc:sldChg>
      <pc:sldChg chg="modSp mod ord">
        <pc:chgData name="Arnaud Jumelet (NSO)" userId="b940f973-4553-4163-8003-cc6562e4e5e3" providerId="ADAL" clId="{F2080A1D-9057-4B74-BEC3-15F5BFEC65C6}" dt="2025-09-30T12:00:12.333" v="18" actId="20578"/>
        <pc:sldMkLst>
          <pc:docMk/>
          <pc:sldMk cId="2755299522" sldId="424"/>
        </pc:sldMkLst>
        <pc:spChg chg="mod">
          <ac:chgData name="Arnaud Jumelet (NSO)" userId="b940f973-4553-4163-8003-cc6562e4e5e3" providerId="ADAL" clId="{F2080A1D-9057-4B74-BEC3-15F5BFEC65C6}" dt="2025-09-30T11:59:51.158" v="9" actId="20577"/>
          <ac:spMkLst>
            <pc:docMk/>
            <pc:sldMk cId="2755299522" sldId="424"/>
            <ac:spMk id="23" creationId="{914D8E7C-4CE4-F27F-C818-B71A740C3B2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10BB907C-D733-D870-479B-3392B6E40F1E}"/>
              </a:ext>
            </a:extLst>
          </p:cNvPr>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124ABFB5-6F96-69DB-6A4E-8E92F2506DF1}"/>
              </a:ext>
            </a:extLst>
          </p:cNvPr>
          <p:cNvSpPr>
            <a:spLocks noGrp="1"/>
          </p:cNvSpPr>
          <p:nvPr>
            <p:ph type="dt" sz="quarter" idx="1"/>
          </p:nvPr>
        </p:nvSpPr>
        <p:spPr>
          <a:xfrm>
            <a:off x="11387138" y="0"/>
            <a:ext cx="8712200" cy="566738"/>
          </a:xfrm>
          <a:prstGeom prst="rect">
            <a:avLst/>
          </a:prstGeom>
        </p:spPr>
        <p:txBody>
          <a:bodyPr vert="horz" lIns="91440" tIns="45720" rIns="91440" bIns="45720" rtlCol="0"/>
          <a:lstStyle>
            <a:lvl1pPr algn="r">
              <a:defRPr sz="1200"/>
            </a:lvl1pPr>
          </a:lstStyle>
          <a:p>
            <a:fld id="{285180F4-A6CC-4D57-9C57-119DEE7E9BAE}" type="datetimeFigureOut">
              <a:rPr lang="fr-FR" smtClean="0"/>
              <a:t>30/09/2025</a:t>
            </a:fld>
            <a:endParaRPr lang="fr-FR"/>
          </a:p>
        </p:txBody>
      </p:sp>
      <p:sp>
        <p:nvSpPr>
          <p:cNvPr id="4" name="Espace réservé du pied de page 3">
            <a:extLst>
              <a:ext uri="{FF2B5EF4-FFF2-40B4-BE49-F238E27FC236}">
                <a16:creationId xmlns:a16="http://schemas.microsoft.com/office/drawing/2014/main" id="{6F78EDB3-D0E2-5EB7-7304-8B555746B5E6}"/>
              </a:ext>
            </a:extLst>
          </p:cNvPr>
          <p:cNvSpPr>
            <a:spLocks noGrp="1"/>
          </p:cNvSpPr>
          <p:nvPr>
            <p:ph type="ftr" sz="quarter" idx="2"/>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E672D7F-DFB4-120D-6046-AB531C904208}"/>
              </a:ext>
            </a:extLst>
          </p:cNvPr>
          <p:cNvSpPr>
            <a:spLocks noGrp="1"/>
          </p:cNvSpPr>
          <p:nvPr>
            <p:ph type="sldNum" sz="quarter" idx="3"/>
          </p:nvPr>
        </p:nvSpPr>
        <p:spPr>
          <a:xfrm>
            <a:off x="11387138" y="10742613"/>
            <a:ext cx="8712200" cy="566737"/>
          </a:xfrm>
          <a:prstGeom prst="rect">
            <a:avLst/>
          </a:prstGeom>
        </p:spPr>
        <p:txBody>
          <a:bodyPr vert="horz" lIns="91440" tIns="45720" rIns="91440" bIns="45720" rtlCol="0" anchor="b"/>
          <a:lstStyle>
            <a:lvl1pPr algn="r">
              <a:defRPr sz="1200"/>
            </a:lvl1pPr>
          </a:lstStyle>
          <a:p>
            <a:fld id="{A82F6E72-A0A7-4119-ADDC-61A81972F029}" type="slidenum">
              <a:rPr lang="fr-FR" smtClean="0"/>
              <a:t>‹N°›</a:t>
            </a:fld>
            <a:endParaRPr lang="fr-FR"/>
          </a:p>
        </p:txBody>
      </p:sp>
    </p:spTree>
    <p:extLst>
      <p:ext uri="{BB962C8B-B14F-4D97-AF65-F5344CB8AC3E}">
        <p14:creationId xmlns:p14="http://schemas.microsoft.com/office/powerpoint/2010/main" val="1379666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8712200" cy="56673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11387138" y="0"/>
            <a:ext cx="8712200" cy="566738"/>
          </a:xfrm>
          <a:prstGeom prst="rect">
            <a:avLst/>
          </a:prstGeom>
        </p:spPr>
        <p:txBody>
          <a:bodyPr vert="horz" lIns="91440" tIns="45720" rIns="91440" bIns="45720" rtlCol="0"/>
          <a:lstStyle>
            <a:lvl1pPr algn="r">
              <a:defRPr sz="1200"/>
            </a:lvl1pPr>
          </a:lstStyle>
          <a:p>
            <a:fld id="{D231E157-0747-494B-89BC-368DB4A2FFA6}" type="datetimeFigureOut">
              <a:rPr lang="fr-FR" smtClean="0"/>
              <a:t>30/09/2025</a:t>
            </a:fld>
            <a:endParaRPr lang="fr-FR"/>
          </a:p>
        </p:txBody>
      </p:sp>
      <p:sp>
        <p:nvSpPr>
          <p:cNvPr id="4" name="Espace réservé de l'image des diapositives 3"/>
          <p:cNvSpPr>
            <a:spLocks noGrp="1" noRot="1" noChangeAspect="1"/>
          </p:cNvSpPr>
          <p:nvPr>
            <p:ph type="sldImg" idx="2"/>
          </p:nvPr>
        </p:nvSpPr>
        <p:spPr>
          <a:xfrm>
            <a:off x="6659563" y="1414463"/>
            <a:ext cx="6784975" cy="381635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2009775" y="5441950"/>
            <a:ext cx="16084550" cy="445452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10742613"/>
            <a:ext cx="8712200" cy="56673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11387138" y="10742613"/>
            <a:ext cx="8712200" cy="566737"/>
          </a:xfrm>
          <a:prstGeom prst="rect">
            <a:avLst/>
          </a:prstGeom>
        </p:spPr>
        <p:txBody>
          <a:bodyPr vert="horz" lIns="91440" tIns="45720" rIns="91440" bIns="45720" rtlCol="0" anchor="b"/>
          <a:lstStyle>
            <a:lvl1pPr algn="r">
              <a:defRPr sz="1200"/>
            </a:lvl1pPr>
          </a:lstStyle>
          <a:p>
            <a:fld id="{3D7585FC-6952-4EBF-9035-7FCAD9FE3BD4}" type="slidenum">
              <a:rPr lang="fr-FR" smtClean="0"/>
              <a:t>‹N°›</a:t>
            </a:fld>
            <a:endParaRPr lang="fr-FR"/>
          </a:p>
        </p:txBody>
      </p:sp>
    </p:spTree>
    <p:extLst>
      <p:ext uri="{BB962C8B-B14F-4D97-AF65-F5344CB8AC3E}">
        <p14:creationId xmlns:p14="http://schemas.microsoft.com/office/powerpoint/2010/main" val="2067787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1" dirty="0"/>
              <a:t>Guide Participant – Version 3 </a:t>
            </a:r>
          </a:p>
          <a:p>
            <a:pPr marL="171450" indent="-171450">
              <a:buFont typeface="Arial" panose="020B0604020202020204" pitchFamily="34" charset="0"/>
              <a:buChar char="•"/>
            </a:pPr>
            <a:r>
              <a:rPr lang="fr-FR" b="1" dirty="0"/>
              <a:t>Ajout des slides 131 à 145</a:t>
            </a:r>
          </a:p>
          <a:p>
            <a:pPr marL="628650" lvl="1" indent="-171450">
              <a:buFont typeface="Arial" panose="020B0604020202020204" pitchFamily="34" charset="0"/>
              <a:buChar char="•"/>
            </a:pPr>
            <a:r>
              <a:rPr lang="fr-FR" i="1" dirty="0"/>
              <a:t>Qu’est-ce qu’un gestionnaire de mots de passe ?</a:t>
            </a:r>
          </a:p>
          <a:p>
            <a:pPr marL="628650" lvl="1" indent="-171450">
              <a:buFont typeface="Arial" panose="020B0604020202020204" pitchFamily="34" charset="0"/>
              <a:buChar char="•"/>
            </a:pPr>
            <a:r>
              <a:rPr lang="fr-FR" i="1" dirty="0"/>
              <a:t>Zoom sur </a:t>
            </a:r>
            <a:r>
              <a:rPr lang="fr-FR" i="1" dirty="0" err="1"/>
              <a:t>KeePass</a:t>
            </a:r>
            <a:endParaRPr lang="fr-FR" dirty="0"/>
          </a:p>
          <a:p>
            <a:pPr marL="171450" indent="-171450">
              <a:buFont typeface="Arial" panose="020B0604020202020204" pitchFamily="34" charset="0"/>
              <a:buChar char="•"/>
            </a:pPr>
            <a:r>
              <a:rPr lang="fr-FR" b="1" dirty="0"/>
              <a:t>Ajout des slides 151 à 168</a:t>
            </a:r>
          </a:p>
          <a:p>
            <a:pPr marL="628650" lvl="1" indent="-171450">
              <a:buFont typeface="Arial" panose="020B0604020202020204" pitchFamily="34" charset="0"/>
              <a:buChar char="•"/>
            </a:pPr>
            <a:r>
              <a:rPr lang="fr-FR" i="1" dirty="0"/>
              <a:t>L’authentification multi-facteurs (MFA)</a:t>
            </a:r>
          </a:p>
          <a:p>
            <a:pPr marL="628650" lvl="1" indent="-171450">
              <a:buFont typeface="Arial" panose="020B0604020202020204" pitchFamily="34" charset="0"/>
              <a:buChar char="•"/>
            </a:pPr>
            <a:r>
              <a:rPr lang="fr-FR" i="1" dirty="0"/>
              <a:t>Quel MFA suis-je ?</a:t>
            </a:r>
            <a:endParaRPr lang="fr-FR" dirty="0"/>
          </a:p>
          <a:p>
            <a:pPr marL="171450" indent="-171450">
              <a:buFont typeface="Arial" panose="020B0604020202020204" pitchFamily="34" charset="0"/>
              <a:buChar char="•"/>
            </a:pPr>
            <a:r>
              <a:rPr lang="fr-FR" b="1" dirty="0"/>
              <a:t>Ajout des slides 171 à 184</a:t>
            </a:r>
          </a:p>
          <a:p>
            <a:pPr marL="628650" lvl="1" indent="-171450">
              <a:buFont typeface="Arial" panose="020B0604020202020204" pitchFamily="34" charset="0"/>
              <a:buChar char="•"/>
            </a:pPr>
            <a:r>
              <a:rPr lang="fr-FR" i="1" dirty="0"/>
              <a:t>Interrogez votre coach Cyber-IA</a:t>
            </a:r>
            <a:endParaRPr lang="fr-FR" dirty="0"/>
          </a:p>
          <a:p>
            <a:endParaRPr lang="en-US"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1</a:t>
            </a:fld>
            <a:endParaRPr lang="fr-FR"/>
          </a:p>
        </p:txBody>
      </p:sp>
    </p:spTree>
    <p:extLst>
      <p:ext uri="{BB962C8B-B14F-4D97-AF65-F5344CB8AC3E}">
        <p14:creationId xmlns:p14="http://schemas.microsoft.com/office/powerpoint/2010/main" val="4027589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3D7585FC-6952-4EBF-9035-7FCAD9FE3BD4}" type="slidenum">
              <a:rPr lang="fr-FR" smtClean="0"/>
              <a:t>4</a:t>
            </a:fld>
            <a:endParaRPr lang="fr-FR" dirty="0"/>
          </a:p>
        </p:txBody>
      </p:sp>
    </p:spTree>
    <p:extLst>
      <p:ext uri="{BB962C8B-B14F-4D97-AF65-F5344CB8AC3E}">
        <p14:creationId xmlns:p14="http://schemas.microsoft.com/office/powerpoint/2010/main" val="1413381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subTitle" idx="4"/>
          </p:nvPr>
        </p:nvSpPr>
        <p:spPr>
          <a:xfrm>
            <a:off x="9282301" y="5981169"/>
            <a:ext cx="8932544" cy="1621790"/>
          </a:xfrm>
          <a:prstGeom prst="rect">
            <a:avLst/>
          </a:prstGeom>
        </p:spPr>
        <p:txBody>
          <a:bodyPr wrap="square" lIns="0" tIns="0" rIns="0" bIns="0">
            <a:spAutoFit/>
          </a:bodyPr>
          <a:lstStyle>
            <a:lvl1pPr>
              <a:defRPr sz="10450" b="0" i="0">
                <a:solidFill>
                  <a:srgbClr val="1D1D1B"/>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Holder 3"/>
          <p:cNvSpPr>
            <a:spLocks noGrp="1"/>
          </p:cNvSpPr>
          <p:nvPr>
            <p:ph type="body" idx="1"/>
          </p:nvPr>
        </p:nvSpPr>
        <p:spPr/>
        <p:txBody>
          <a:bodyPr lIns="0" tIns="0" rIns="0" bIns="0"/>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sz="half" idx="2"/>
          </p:nvPr>
        </p:nvSpPr>
        <p:spPr>
          <a:xfrm>
            <a:off x="2382575" y="3448306"/>
            <a:ext cx="6487159" cy="6839584"/>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4" name="Holder 4"/>
          <p:cNvSpPr>
            <a:spLocks noGrp="1"/>
          </p:cNvSpPr>
          <p:nvPr>
            <p:ph sz="half" idx="3"/>
          </p:nvPr>
        </p:nvSpPr>
        <p:spPr>
          <a:xfrm>
            <a:off x="11399931" y="3750570"/>
            <a:ext cx="6525259" cy="6537325"/>
          </a:xfrm>
          <a:prstGeom prst="rect">
            <a:avLst/>
          </a:prstGeom>
        </p:spPr>
        <p:txBody>
          <a:bodyPr wrap="square" lIns="0" tIns="0" rIns="0" bIns="0">
            <a:spAutoFit/>
          </a:bodyPr>
          <a:lstStyle>
            <a:lvl1pPr>
              <a:defRPr sz="3450" b="0" i="0">
                <a:solidFill>
                  <a:srgbClr val="5F2177"/>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rgbClr val="21212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9/30/2025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33444" y="351611"/>
            <a:ext cx="10837210" cy="456565"/>
          </a:xfrm>
          <a:prstGeom prst="rect">
            <a:avLst/>
          </a:prstGeom>
        </p:spPr>
        <p:txBody>
          <a:bodyPr wrap="square" lIns="0" tIns="0" rIns="0" bIns="0">
            <a:spAutoFit/>
          </a:bodyPr>
          <a:lstStyle>
            <a:lvl1pPr>
              <a:defRPr sz="2800" b="0" i="0">
                <a:solidFill>
                  <a:srgbClr val="212121"/>
                </a:solidFill>
                <a:latin typeface="Calibri"/>
                <a:cs typeface="Calibri"/>
              </a:defRPr>
            </a:lvl1pPr>
          </a:lstStyle>
          <a:p>
            <a:endParaRPr/>
          </a:p>
        </p:txBody>
      </p:sp>
      <p:sp>
        <p:nvSpPr>
          <p:cNvPr id="3" name="Holder 3"/>
          <p:cNvSpPr>
            <a:spLocks noGrp="1"/>
          </p:cNvSpPr>
          <p:nvPr>
            <p:ph type="body" idx="1"/>
          </p:nvPr>
        </p:nvSpPr>
        <p:spPr>
          <a:xfrm>
            <a:off x="2770326" y="4561663"/>
            <a:ext cx="13906500" cy="4218305"/>
          </a:xfrm>
          <a:prstGeom prst="rect">
            <a:avLst/>
          </a:prstGeom>
        </p:spPr>
        <p:txBody>
          <a:bodyPr wrap="square" lIns="0" tIns="0" rIns="0" bIns="0">
            <a:spAutoFit/>
          </a:bodyPr>
          <a:lstStyle>
            <a:lvl1pPr>
              <a:defRPr sz="3700" b="0" i="0">
                <a:solidFill>
                  <a:srgbClr val="231F20"/>
                </a:solidFill>
                <a:latin typeface="Calibri"/>
                <a:cs typeface="Calibri"/>
              </a:defRPr>
            </a:lvl1pPr>
          </a:lstStyle>
          <a:p>
            <a:endParaRPr/>
          </a:p>
        </p:txBody>
      </p:sp>
      <p:sp>
        <p:nvSpPr>
          <p:cNvPr id="4" name="Holder 4"/>
          <p:cNvSpPr>
            <a:spLocks noGrp="1"/>
          </p:cNvSpPr>
          <p:nvPr>
            <p:ph type="ftr" sz="quarter" idx="5"/>
          </p:nvPr>
        </p:nvSpPr>
        <p:spPr>
          <a:xfrm>
            <a:off x="6835394" y="10517696"/>
            <a:ext cx="6433312" cy="565467"/>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1005205" y="10517696"/>
            <a:ext cx="4623943" cy="565467"/>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9/30/2025</a:t>
            </a:fld>
            <a:endParaRPr lang="en-US"/>
          </a:p>
        </p:txBody>
      </p:sp>
      <p:sp>
        <p:nvSpPr>
          <p:cNvPr id="6" name="Holder 6"/>
          <p:cNvSpPr>
            <a:spLocks noGrp="1"/>
          </p:cNvSpPr>
          <p:nvPr>
            <p:ph type="sldNum" sz="quarter" idx="7"/>
          </p:nvPr>
        </p:nvSpPr>
        <p:spPr>
          <a:xfrm>
            <a:off x="14474953" y="10517696"/>
            <a:ext cx="4623943" cy="565467"/>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10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10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25.png"/><Relationship Id="rId4" Type="http://schemas.openxmlformats.org/officeDocument/2006/relationships/image" Target="../media/image170.png"/></Relationships>
</file>

<file path=ppt/slides/_rels/slide103.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18.png"/><Relationship Id="rId2"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74.png"/><Relationship Id="rId4" Type="http://schemas.openxmlformats.org/officeDocument/2006/relationships/image" Target="../media/image173.png"/></Relationships>
</file>

<file path=ppt/slides/_rels/slide104.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18" Type="http://schemas.openxmlformats.org/officeDocument/2006/relationships/image" Target="../media/image191.png"/><Relationship Id="rId26" Type="http://schemas.openxmlformats.org/officeDocument/2006/relationships/image" Target="../media/image199.png"/><Relationship Id="rId3" Type="http://schemas.openxmlformats.org/officeDocument/2006/relationships/image" Target="../media/image176.png"/><Relationship Id="rId21" Type="http://schemas.openxmlformats.org/officeDocument/2006/relationships/image" Target="../media/image194.png"/><Relationship Id="rId7" Type="http://schemas.openxmlformats.org/officeDocument/2006/relationships/image" Target="../media/image180.png"/><Relationship Id="rId12" Type="http://schemas.openxmlformats.org/officeDocument/2006/relationships/image" Target="../media/image185.png"/><Relationship Id="rId17" Type="http://schemas.openxmlformats.org/officeDocument/2006/relationships/image" Target="../media/image190.png"/><Relationship Id="rId25" Type="http://schemas.openxmlformats.org/officeDocument/2006/relationships/image" Target="../media/image198.png"/><Relationship Id="rId2" Type="http://schemas.openxmlformats.org/officeDocument/2006/relationships/image" Target="../media/image175.png"/><Relationship Id="rId16" Type="http://schemas.openxmlformats.org/officeDocument/2006/relationships/image" Target="../media/image189.png"/><Relationship Id="rId20" Type="http://schemas.openxmlformats.org/officeDocument/2006/relationships/image" Target="../media/image193.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24" Type="http://schemas.openxmlformats.org/officeDocument/2006/relationships/image" Target="../media/image197.png"/><Relationship Id="rId5" Type="http://schemas.openxmlformats.org/officeDocument/2006/relationships/image" Target="../media/image178.png"/><Relationship Id="rId15" Type="http://schemas.openxmlformats.org/officeDocument/2006/relationships/image" Target="../media/image188.png"/><Relationship Id="rId23" Type="http://schemas.openxmlformats.org/officeDocument/2006/relationships/image" Target="../media/image196.png"/><Relationship Id="rId28" Type="http://schemas.openxmlformats.org/officeDocument/2006/relationships/image" Target="../media/image118.png"/><Relationship Id="rId10" Type="http://schemas.openxmlformats.org/officeDocument/2006/relationships/image" Target="../media/image183.png"/><Relationship Id="rId19" Type="http://schemas.openxmlformats.org/officeDocument/2006/relationships/image" Target="../media/image192.png"/><Relationship Id="rId4" Type="http://schemas.openxmlformats.org/officeDocument/2006/relationships/image" Target="../media/image177.png"/><Relationship Id="rId9" Type="http://schemas.openxmlformats.org/officeDocument/2006/relationships/image" Target="../media/image182.png"/><Relationship Id="rId14" Type="http://schemas.openxmlformats.org/officeDocument/2006/relationships/image" Target="../media/image187.png"/><Relationship Id="rId22" Type="http://schemas.openxmlformats.org/officeDocument/2006/relationships/image" Target="../media/image195.png"/><Relationship Id="rId27" Type="http://schemas.openxmlformats.org/officeDocument/2006/relationships/image" Target="../media/image25.png"/></Relationships>
</file>

<file path=ppt/slides/_rels/slide10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5.xml"/><Relationship Id="rId5" Type="http://schemas.openxmlformats.org/officeDocument/2006/relationships/image" Target="../media/image118.png"/><Relationship Id="rId4" Type="http://schemas.openxmlformats.org/officeDocument/2006/relationships/image" Target="../media/image25.png"/></Relationships>
</file>

<file path=ppt/slides/_rels/slide10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4.png"/><Relationship Id="rId7" Type="http://schemas.openxmlformats.org/officeDocument/2006/relationships/image" Target="../media/image203.png"/><Relationship Id="rId2" Type="http://schemas.openxmlformats.org/officeDocument/2006/relationships/image" Target="../media/image123.png"/><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126.png"/><Relationship Id="rId4" Type="http://schemas.openxmlformats.org/officeDocument/2006/relationships/image" Target="../media/image125.png"/><Relationship Id="rId9" Type="http://schemas.openxmlformats.org/officeDocument/2006/relationships/image" Target="../media/image118.png"/></Relationships>
</file>

<file path=ppt/slides/_rels/slide10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0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20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8.jpg"/><Relationship Id="rId4" Type="http://schemas.openxmlformats.org/officeDocument/2006/relationships/image" Target="../media/image205.png"/></Relationships>
</file>

<file path=ppt/slides/_rels/slide11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9.jpg"/><Relationship Id="rId4" Type="http://schemas.openxmlformats.org/officeDocument/2006/relationships/image" Target="../media/image205.png"/></Relationships>
</file>

<file path=ppt/slides/_rels/slide11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09.jpg"/><Relationship Id="rId4" Type="http://schemas.openxmlformats.org/officeDocument/2006/relationships/image" Target="../media/image205.png"/></Relationships>
</file>

<file path=ppt/slides/_rels/slide11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10.jpg"/><Relationship Id="rId4" Type="http://schemas.openxmlformats.org/officeDocument/2006/relationships/image" Target="../media/image205.png"/></Relationships>
</file>

<file path=ppt/slides/_rels/slide11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10.jpg"/><Relationship Id="rId4" Type="http://schemas.openxmlformats.org/officeDocument/2006/relationships/image" Target="../media/image205.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11.png"/><Relationship Id="rId4" Type="http://schemas.openxmlformats.org/officeDocument/2006/relationships/image" Target="../media/image205.png"/></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17.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18.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19.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214.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05.png"/></Relationships>
</file>

<file path=ppt/slides/_rels/slide12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18.png"/><Relationship Id="rId7" Type="http://schemas.openxmlformats.org/officeDocument/2006/relationships/image" Target="../media/image125.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205.png"/></Relationships>
</file>

<file path=ppt/slides/_rels/slide122.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2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3" Type="http://schemas.openxmlformats.org/officeDocument/2006/relationships/image" Target="../media/image220.png"/><Relationship Id="rId7" Type="http://schemas.openxmlformats.org/officeDocument/2006/relationships/image" Target="../media/image224.png"/><Relationship Id="rId12" Type="http://schemas.openxmlformats.org/officeDocument/2006/relationships/image" Target="../media/image229.png"/><Relationship Id="rId2" Type="http://schemas.openxmlformats.org/officeDocument/2006/relationships/image" Target="../media/image219.png"/><Relationship Id="rId16" Type="http://schemas.openxmlformats.org/officeDocument/2006/relationships/image" Target="../media/image233.svg"/><Relationship Id="rId1" Type="http://schemas.openxmlformats.org/officeDocument/2006/relationships/slideLayout" Target="../slideLayouts/slideLayout2.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2.png"/><Relationship Id="rId10" Type="http://schemas.openxmlformats.org/officeDocument/2006/relationships/image" Target="../media/image227.png"/><Relationship Id="rId4" Type="http://schemas.openxmlformats.org/officeDocument/2006/relationships/image" Target="../media/image221.png"/><Relationship Id="rId9" Type="http://schemas.openxmlformats.org/officeDocument/2006/relationships/image" Target="../media/image226.png"/><Relationship Id="rId14" Type="http://schemas.openxmlformats.org/officeDocument/2006/relationships/image" Target="../media/image231.png"/></Relationships>
</file>

<file path=ppt/slides/_rels/slide125.xml.rels><?xml version="1.0" encoding="UTF-8" standalone="yes"?>
<Relationships xmlns="http://schemas.openxmlformats.org/package/2006/relationships"><Relationship Id="rId3" Type="http://schemas.openxmlformats.org/officeDocument/2006/relationships/image" Target="../media/image233.svg"/><Relationship Id="rId2" Type="http://schemas.openxmlformats.org/officeDocument/2006/relationships/image" Target="../media/image232.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2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2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4.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2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5" Type="http://schemas.openxmlformats.org/officeDocument/2006/relationships/image" Target="../media/image233.svg"/><Relationship Id="rId4" Type="http://schemas.openxmlformats.org/officeDocument/2006/relationships/image" Target="../media/image232.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2.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39.png"/></Relationships>
</file>

<file path=ppt/slides/_rels/slide131.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12" Type="http://schemas.openxmlformats.org/officeDocument/2006/relationships/image" Target="../media/image233.sv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image" Target="../media/image232.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s>
</file>

<file path=ppt/slides/_rels/slide132.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12" Type="http://schemas.openxmlformats.org/officeDocument/2006/relationships/image" Target="../media/image233.sv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image" Target="../media/image232.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s>
</file>

<file path=ppt/slides/_rels/slide133.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12" Type="http://schemas.openxmlformats.org/officeDocument/2006/relationships/image" Target="../media/image233.sv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image" Target="../media/image232.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s>
</file>

<file path=ppt/slides/_rels/slide134.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12" Type="http://schemas.openxmlformats.org/officeDocument/2006/relationships/image" Target="../media/image233.sv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image" Target="../media/image232.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s>
</file>

<file path=ppt/slides/_rels/slide135.xml.rels><?xml version="1.0" encoding="UTF-8" standalone="yes"?>
<Relationships xmlns="http://schemas.openxmlformats.org/package/2006/relationships"><Relationship Id="rId8" Type="http://schemas.openxmlformats.org/officeDocument/2006/relationships/image" Target="../media/image246.png"/><Relationship Id="rId3" Type="http://schemas.openxmlformats.org/officeDocument/2006/relationships/image" Target="../media/image241.png"/><Relationship Id="rId7" Type="http://schemas.openxmlformats.org/officeDocument/2006/relationships/image" Target="../media/image245.png"/><Relationship Id="rId12" Type="http://schemas.openxmlformats.org/officeDocument/2006/relationships/image" Target="../media/image233.svg"/><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image" Target="../media/image232.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s>
</file>

<file path=ppt/slides/_rels/slide13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3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3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3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4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4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4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44.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4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33.svg"/></Relationships>
</file>

<file path=ppt/slides/_rels/slide14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50.jpg"/><Relationship Id="rId1" Type="http://schemas.openxmlformats.org/officeDocument/2006/relationships/slideLayout" Target="../slideLayouts/slideLayout4.xml"/><Relationship Id="rId4" Type="http://schemas.openxmlformats.org/officeDocument/2006/relationships/image" Target="../media/image233.svg"/></Relationships>
</file>

<file path=ppt/slides/_rels/slide147.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6" Type="http://schemas.openxmlformats.org/officeDocument/2006/relationships/image" Target="../media/image233.svg"/><Relationship Id="rId5" Type="http://schemas.openxmlformats.org/officeDocument/2006/relationships/image" Target="../media/image232.png"/><Relationship Id="rId4" Type="http://schemas.openxmlformats.org/officeDocument/2006/relationships/image" Target="../media/image253.png"/></Relationships>
</file>

<file path=ppt/slides/_rels/slide148.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5.xml"/><Relationship Id="rId4" Type="http://schemas.openxmlformats.org/officeDocument/2006/relationships/image" Target="../media/image257.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 Id="rId4" Type="http://schemas.openxmlformats.org/officeDocument/2006/relationships/image" Target="../media/image260.svg"/></Relationships>
</file>

<file path=ppt/slides/_rels/slide151.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152.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153.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154.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155.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0.svg"/><Relationship Id="rId7" Type="http://schemas.openxmlformats.org/officeDocument/2006/relationships/image" Target="../media/image265.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 Id="rId9" Type="http://schemas.openxmlformats.org/officeDocument/2006/relationships/image" Target="../media/image267.svg"/></Relationships>
</file>

<file path=ppt/slides/_rels/slide156.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0.svg"/><Relationship Id="rId7" Type="http://schemas.openxmlformats.org/officeDocument/2006/relationships/image" Target="../media/image265.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4.png"/><Relationship Id="rId5" Type="http://schemas.openxmlformats.org/officeDocument/2006/relationships/image" Target="../media/image263.png"/><Relationship Id="rId10" Type="http://schemas.openxmlformats.org/officeDocument/2006/relationships/image" Target="../media/image268.png"/><Relationship Id="rId4" Type="http://schemas.openxmlformats.org/officeDocument/2006/relationships/image" Target="../media/image262.png"/><Relationship Id="rId9" Type="http://schemas.openxmlformats.org/officeDocument/2006/relationships/image" Target="../media/image267.svg"/></Relationships>
</file>

<file path=ppt/slides/_rels/slide157.xml.rels><?xml version="1.0" encoding="UTF-8" standalone="yes"?>
<Relationships xmlns="http://schemas.openxmlformats.org/package/2006/relationships"><Relationship Id="rId8" Type="http://schemas.openxmlformats.org/officeDocument/2006/relationships/image" Target="../media/image266.png"/><Relationship Id="rId3" Type="http://schemas.openxmlformats.org/officeDocument/2006/relationships/image" Target="../media/image260.svg"/><Relationship Id="rId7" Type="http://schemas.openxmlformats.org/officeDocument/2006/relationships/image" Target="../media/image265.pn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4.png"/><Relationship Id="rId11" Type="http://schemas.openxmlformats.org/officeDocument/2006/relationships/image" Target="../media/image268.png"/><Relationship Id="rId5" Type="http://schemas.openxmlformats.org/officeDocument/2006/relationships/image" Target="../media/image263.png"/><Relationship Id="rId10" Type="http://schemas.openxmlformats.org/officeDocument/2006/relationships/image" Target="../media/image269.png"/><Relationship Id="rId4" Type="http://schemas.openxmlformats.org/officeDocument/2006/relationships/image" Target="../media/image262.png"/><Relationship Id="rId9" Type="http://schemas.openxmlformats.org/officeDocument/2006/relationships/image" Target="../media/image267.svg"/></Relationships>
</file>

<file path=ppt/slides/_rels/slide158.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67.svg"/><Relationship Id="rId7" Type="http://schemas.openxmlformats.org/officeDocument/2006/relationships/image" Target="../media/image263.png"/><Relationship Id="rId2" Type="http://schemas.openxmlformats.org/officeDocument/2006/relationships/image" Target="../media/image266.png"/><Relationship Id="rId1" Type="http://schemas.openxmlformats.org/officeDocument/2006/relationships/slideLayout" Target="../slideLayouts/slideLayout2.xml"/><Relationship Id="rId6" Type="http://schemas.openxmlformats.org/officeDocument/2006/relationships/image" Target="../media/image262.png"/><Relationship Id="rId11" Type="http://schemas.openxmlformats.org/officeDocument/2006/relationships/image" Target="../media/image268.png"/><Relationship Id="rId5" Type="http://schemas.openxmlformats.org/officeDocument/2006/relationships/image" Target="../media/image260.svg"/><Relationship Id="rId10" Type="http://schemas.openxmlformats.org/officeDocument/2006/relationships/image" Target="../media/image269.png"/><Relationship Id="rId4" Type="http://schemas.openxmlformats.org/officeDocument/2006/relationships/image" Target="../media/image259.png"/><Relationship Id="rId9" Type="http://schemas.openxmlformats.org/officeDocument/2006/relationships/image" Target="../media/image265.png"/></Relationships>
</file>

<file path=ppt/slides/_rels/slide159.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8.png"/><Relationship Id="rId4" Type="http://schemas.openxmlformats.org/officeDocument/2006/relationships/image" Target="../media/image269.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268.png"/><Relationship Id="rId4" Type="http://schemas.openxmlformats.org/officeDocument/2006/relationships/image" Target="../media/image269.png"/></Relationships>
</file>

<file path=ppt/slides/_rels/slide161.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5" Type="http://schemas.openxmlformats.org/officeDocument/2006/relationships/image" Target="../media/image270.png"/><Relationship Id="rId4" Type="http://schemas.openxmlformats.org/officeDocument/2006/relationships/image" Target="../media/image269.png"/></Relationships>
</file>

<file path=ppt/slides/_rels/slide162.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68.png"/><Relationship Id="rId4" Type="http://schemas.openxmlformats.org/officeDocument/2006/relationships/image" Target="../media/image269.png"/></Relationships>
</file>

<file path=ppt/slides/_rels/slide163.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71.png"/><Relationship Id="rId5" Type="http://schemas.openxmlformats.org/officeDocument/2006/relationships/image" Target="../media/image268.png"/><Relationship Id="rId4" Type="http://schemas.openxmlformats.org/officeDocument/2006/relationships/image" Target="../media/image269.png"/></Relationships>
</file>

<file path=ppt/slides/_rels/slide164.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165.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8.png"/><Relationship Id="rId5" Type="http://schemas.openxmlformats.org/officeDocument/2006/relationships/image" Target="../media/image269.png"/><Relationship Id="rId4" Type="http://schemas.openxmlformats.org/officeDocument/2006/relationships/image" Target="../media/image272.png"/></Relationships>
</file>

<file path=ppt/slides/_rels/slide166.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6" Type="http://schemas.openxmlformats.org/officeDocument/2006/relationships/image" Target="../media/image268.png"/><Relationship Id="rId5" Type="http://schemas.openxmlformats.org/officeDocument/2006/relationships/image" Target="../media/image269.png"/><Relationship Id="rId4" Type="http://schemas.openxmlformats.org/officeDocument/2006/relationships/image" Target="../media/image272.png"/></Relationships>
</file>

<file path=ppt/slides/_rels/slide167.xml.rels><?xml version="1.0" encoding="UTF-8" standalone="yes"?>
<Relationships xmlns="http://schemas.openxmlformats.org/package/2006/relationships"><Relationship Id="rId3" Type="http://schemas.openxmlformats.org/officeDocument/2006/relationships/image" Target="../media/image260.svg"/><Relationship Id="rId2" Type="http://schemas.openxmlformats.org/officeDocument/2006/relationships/image" Target="../media/image259.png"/><Relationship Id="rId1" Type="http://schemas.openxmlformats.org/officeDocument/2006/relationships/slideLayout" Target="../slideLayouts/slideLayout2.xml"/><Relationship Id="rId5" Type="http://schemas.openxmlformats.org/officeDocument/2006/relationships/image" Target="../media/image268.png"/><Relationship Id="rId4" Type="http://schemas.openxmlformats.org/officeDocument/2006/relationships/image" Target="../media/image272.png"/></Relationships>
</file>

<file path=ppt/slides/_rels/slide168.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 Id="rId6" Type="http://schemas.openxmlformats.org/officeDocument/2006/relationships/image" Target="../media/image260.svg"/><Relationship Id="rId5" Type="http://schemas.openxmlformats.org/officeDocument/2006/relationships/image" Target="../media/image259.png"/><Relationship Id="rId4" Type="http://schemas.openxmlformats.org/officeDocument/2006/relationships/image" Target="../media/image275.png"/></Relationships>
</file>

<file path=ppt/slides/_rels/slide169.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 Id="rId5" Type="http://schemas.openxmlformats.org/officeDocument/2006/relationships/image" Target="../media/image260.svg"/><Relationship Id="rId4" Type="http://schemas.openxmlformats.org/officeDocument/2006/relationships/image" Target="../media/image259.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8" Type="http://schemas.openxmlformats.org/officeDocument/2006/relationships/image" Target="../media/image260.svg"/><Relationship Id="rId3" Type="http://schemas.openxmlformats.org/officeDocument/2006/relationships/image" Target="../media/image278.png"/><Relationship Id="rId7" Type="http://schemas.openxmlformats.org/officeDocument/2006/relationships/image" Target="../media/image259.png"/><Relationship Id="rId2" Type="http://schemas.openxmlformats.org/officeDocument/2006/relationships/hyperlink" Target="https://keepass.info/" TargetMode="External"/><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171.xml.rels><?xml version="1.0" encoding="UTF-8" standalone="yes"?>
<Relationships xmlns="http://schemas.openxmlformats.org/package/2006/relationships"><Relationship Id="rId3" Type="http://schemas.openxmlformats.org/officeDocument/2006/relationships/image" Target="../media/image283.svg"/><Relationship Id="rId2" Type="http://schemas.openxmlformats.org/officeDocument/2006/relationships/image" Target="../media/image282.png"/><Relationship Id="rId1" Type="http://schemas.openxmlformats.org/officeDocument/2006/relationships/slideLayout" Target="../slideLayouts/slideLayout5.xml"/><Relationship Id="rId6" Type="http://schemas.openxmlformats.org/officeDocument/2006/relationships/image" Target="../media/image285.svg"/><Relationship Id="rId5" Type="http://schemas.openxmlformats.org/officeDocument/2006/relationships/image" Target="../media/image284.png"/><Relationship Id="rId4" Type="http://schemas.openxmlformats.org/officeDocument/2006/relationships/image" Target="../media/image254.png"/></Relationships>
</file>

<file path=ppt/slides/_rels/slide172.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5" Type="http://schemas.openxmlformats.org/officeDocument/2006/relationships/image" Target="../media/image289.jpg"/><Relationship Id="rId4" Type="http://schemas.openxmlformats.org/officeDocument/2006/relationships/image" Target="../media/image288.png"/></Relationships>
</file>

<file path=ppt/slides/_rels/slide173.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5" Type="http://schemas.openxmlformats.org/officeDocument/2006/relationships/image" Target="../media/image289.jpg"/><Relationship Id="rId4" Type="http://schemas.openxmlformats.org/officeDocument/2006/relationships/image" Target="../media/image288.png"/></Relationships>
</file>

<file path=ppt/slides/_rels/slide174.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5" Type="http://schemas.openxmlformats.org/officeDocument/2006/relationships/image" Target="../media/image289.jpg"/><Relationship Id="rId4" Type="http://schemas.openxmlformats.org/officeDocument/2006/relationships/image" Target="../media/image288.png"/></Relationships>
</file>

<file path=ppt/slides/_rels/slide175.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5" Type="http://schemas.openxmlformats.org/officeDocument/2006/relationships/image" Target="../media/image289.jpg"/><Relationship Id="rId4" Type="http://schemas.openxmlformats.org/officeDocument/2006/relationships/image" Target="../media/image288.png"/></Relationships>
</file>

<file path=ppt/slides/_rels/slide176.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5" Type="http://schemas.openxmlformats.org/officeDocument/2006/relationships/image" Target="../media/image290.jpg"/><Relationship Id="rId4" Type="http://schemas.openxmlformats.org/officeDocument/2006/relationships/hyperlink" Target="https://aka.ms/vittascience" TargetMode="External"/></Relationships>
</file>

<file path=ppt/slides/_rels/slide177.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4" Type="http://schemas.openxmlformats.org/officeDocument/2006/relationships/image" Target="../media/image290.jpg"/></Relationships>
</file>

<file path=ppt/slides/_rels/slide178.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4" Type="http://schemas.openxmlformats.org/officeDocument/2006/relationships/image" Target="../media/image291.jpg"/></Relationships>
</file>

<file path=ppt/slides/_rels/slide179.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5" Type="http://schemas.openxmlformats.org/officeDocument/2006/relationships/image" Target="../media/image293.png"/><Relationship Id="rId4" Type="http://schemas.openxmlformats.org/officeDocument/2006/relationships/image" Target="../media/image292.jp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4" Type="http://schemas.openxmlformats.org/officeDocument/2006/relationships/image" Target="../media/image294.png"/></Relationships>
</file>

<file path=ppt/slides/_rels/slide181.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4" Type="http://schemas.openxmlformats.org/officeDocument/2006/relationships/image" Target="../media/image294.png"/></Relationships>
</file>

<file path=ppt/slides/_rels/slide182.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4" Type="http://schemas.openxmlformats.org/officeDocument/2006/relationships/image" Target="../media/image292.jpg"/></Relationships>
</file>

<file path=ppt/slides/_rels/slide183.xml.rels><?xml version="1.0" encoding="UTF-8" standalone="yes"?>
<Relationships xmlns="http://schemas.openxmlformats.org/package/2006/relationships"><Relationship Id="rId3" Type="http://schemas.openxmlformats.org/officeDocument/2006/relationships/image" Target="../media/image287.svg"/><Relationship Id="rId2" Type="http://schemas.openxmlformats.org/officeDocument/2006/relationships/image" Target="../media/image286.png"/><Relationship Id="rId1" Type="http://schemas.openxmlformats.org/officeDocument/2006/relationships/slideLayout" Target="../slideLayouts/slideLayout5.xml"/><Relationship Id="rId4" Type="http://schemas.openxmlformats.org/officeDocument/2006/relationships/image" Target="../media/image295.png"/></Relationships>
</file>

<file path=ppt/slides/_rels/slide184.xml.rels><?xml version="1.0" encoding="UTF-8" standalone="yes"?>
<Relationships xmlns="http://schemas.openxmlformats.org/package/2006/relationships"><Relationship Id="rId3" Type="http://schemas.openxmlformats.org/officeDocument/2006/relationships/image" Target="../media/image279.png"/><Relationship Id="rId7" Type="http://schemas.openxmlformats.org/officeDocument/2006/relationships/image" Target="../media/image260.svg"/><Relationship Id="rId2" Type="http://schemas.openxmlformats.org/officeDocument/2006/relationships/image" Target="../media/image278.png"/><Relationship Id="rId1" Type="http://schemas.openxmlformats.org/officeDocument/2006/relationships/slideLayout" Target="../slideLayouts/slideLayout2.xml"/><Relationship Id="rId6" Type="http://schemas.openxmlformats.org/officeDocument/2006/relationships/image" Target="../media/image259.png"/><Relationship Id="rId5" Type="http://schemas.openxmlformats.org/officeDocument/2006/relationships/image" Target="../media/image281.png"/><Relationship Id="rId4" Type="http://schemas.openxmlformats.org/officeDocument/2006/relationships/image" Target="../media/image280.png"/></Relationships>
</file>

<file path=ppt/slides/_rels/slide185.xml.rels><?xml version="1.0" encoding="UTF-8" standalone="yes"?>
<Relationships xmlns="http://schemas.openxmlformats.org/package/2006/relationships"><Relationship Id="rId2" Type="http://schemas.openxmlformats.org/officeDocument/2006/relationships/image" Target="../media/image29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297.png"/><Relationship Id="rId1" Type="http://schemas.openxmlformats.org/officeDocument/2006/relationships/slideLayout" Target="../slideLayouts/slideLayout5.xml"/><Relationship Id="rId4" Type="http://schemas.openxmlformats.org/officeDocument/2006/relationships/hyperlink" Target="https://aka.ms/cyberki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ww.ssi.gouv.fr/guide/guide-des-bonnes-pratiques-de-linformatique/" TargetMode="Externa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6.png"/><Relationship Id="rId2" Type="http://schemas.openxmlformats.org/officeDocument/2006/relationships/hyperlink" Target="https://padlet.com/arnaudjumelet/r0lm1twp4n2563mw" TargetMode="Externa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fr-fr/security/security-insider/microsoft-digital-defense-report-2023" TargetMode="External"/><Relationship Id="rId2" Type="http://schemas.openxmlformats.org/officeDocument/2006/relationships/hyperlink" Target="https://www.microsoft.com/security/blog/2021/05/12/securing-a-new-world-of-hybrid-work-what-to-know-and-what-to-do/" TargetMode="Externa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hyperlink" Target="https://www.internetsociety.org/news/press-releases/2018/online-trust-alliance-reports-doubling-cyber-incidents-2017/" TargetMode="External"/><Relationship Id="rId7" Type="http://schemas.openxmlformats.org/officeDocument/2006/relationships/hyperlink" Target="https://www.microsoft.com/fr-fr/security/security-insider/microsoft-digital-defense-report-2023"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4.jpg"/><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34.png"/></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xml.rels><?xml version="1.0" encoding="UTF-8" standalone="yes"?>
<Relationships xmlns="http://schemas.openxmlformats.org/package/2006/relationships"><Relationship Id="rId8" Type="http://schemas.openxmlformats.org/officeDocument/2006/relationships/hyperlink" Target="https://techcommunity.microsoft.com/t5/azure-active-directory-identity/your-pa-word-doesn-t-matter/ba-p/731984" TargetMode="External"/><Relationship Id="rId3" Type="http://schemas.openxmlformats.org/officeDocument/2006/relationships/image" Target="../media/image3.jpg"/><Relationship Id="rId7" Type="http://schemas.openxmlformats.org/officeDocument/2006/relationships/hyperlink" Target="https://www.microsoft.com/fr-fr/security/security-insider/microsoft-digital-defense-report-2023" TargetMode="External"/><Relationship Id="rId2" Type="http://schemas.openxmlformats.org/officeDocument/2006/relationships/hyperlink" Target="https://www.internetsociety.org/news/press-releases/2018/online-trust-alliance-reports-doubling-cyber-incidents-2017/" TargetMode="External"/><Relationship Id="rId1" Type="http://schemas.openxmlformats.org/officeDocument/2006/relationships/slideLayout" Target="../slideLayouts/slideLayout5.xml"/><Relationship Id="rId6" Type="http://schemas.openxmlformats.org/officeDocument/2006/relationships/hyperlink" Target="https://www.microsoft.com/security/blog/2021/05/12/securing-a-new-world-of-hybrid-work-what-to-know-and-what-to-do/" TargetMode="External"/><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hyperlink" Target="https://techcommunity.microsoft.com/t5/microsoft-entra-blog/your-pa-word-doesn-t-matter/ba-p/731984"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hyperlink" Target="https://librairie.studyrama.com/produit/4617/9782759048632/envie-de-cyber"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5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58.png"/><Relationship Id="rId12" Type="http://schemas.openxmlformats.org/officeDocument/2006/relationships/image" Target="../media/image46.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45.png"/><Relationship Id="rId5" Type="http://schemas.openxmlformats.org/officeDocument/2006/relationships/image" Target="../media/image56.png"/><Relationship Id="rId10" Type="http://schemas.openxmlformats.org/officeDocument/2006/relationships/image" Target="../media/image44.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48.png"/></Relationships>
</file>

<file path=ppt/slides/_rels/slide5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8.png"/><Relationship Id="rId7" Type="http://schemas.openxmlformats.org/officeDocument/2006/relationships/image" Target="../media/image50.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43.png"/></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4.png"/><Relationship Id="rId3" Type="http://schemas.openxmlformats.org/officeDocument/2006/relationships/image" Target="../media/image43.png"/><Relationship Id="rId7" Type="http://schemas.openxmlformats.org/officeDocument/2006/relationships/image" Target="../media/image54.png"/><Relationship Id="rId12" Type="http://schemas.openxmlformats.org/officeDocument/2006/relationships/image" Target="../media/image63.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62.png"/><Relationship Id="rId5" Type="http://schemas.openxmlformats.org/officeDocument/2006/relationships/image" Target="../media/image52.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5.png"/></Relationships>
</file>

<file path=ppt/slides/_rels/slide6.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hyperlink" Target="https://www.oecd.org/en/publications/building-a-skilled-cyber-security-workforce-in-europe_3673cd60-en/full-report/component-4.html#chapter-d1e1437-1f1d298bf7" TargetMode="External"/><Relationship Id="rId7" Type="http://schemas.openxmlformats.org/officeDocument/2006/relationships/image" Target="../media/image3.jpg"/><Relationship Id="rId12" Type="http://schemas.openxmlformats.org/officeDocument/2006/relationships/hyperlink" Target="https://www.microsoft.com/fr-fr/security/security-insider/microsoft-digital-defense-report-2023" TargetMode="External"/><Relationship Id="rId2" Type="http://schemas.openxmlformats.org/officeDocument/2006/relationships/hyperlink" Target="https://fr.wavestone.com/fr/insight/cyberbenchmark-ou-en-sont-les-grandes-entreprises-francaises/" TargetMode="External"/><Relationship Id="rId1" Type="http://schemas.openxmlformats.org/officeDocument/2006/relationships/slideLayout" Target="../slideLayouts/slideLayout5.xml"/><Relationship Id="rId6" Type="http://schemas.openxmlformats.org/officeDocument/2006/relationships/hyperlink" Target="https://www.internetsociety.org/news/press-releases/2018/online-trust-alliance-reports-doubling-cyber-incidents-2017/" TargetMode="External"/><Relationship Id="rId11" Type="http://schemas.openxmlformats.org/officeDocument/2006/relationships/hyperlink" Target="https://www.microsoft.com/security/blog/2021/05/12/securing-a-new-world-of-hybrid-work-what-to-know-and-what-to-do/" TargetMode="External"/><Relationship Id="rId5" Type="http://schemas.openxmlformats.org/officeDocument/2006/relationships/hyperlink" Target="https://techcommunity.microsoft.com/t5/microsoft-entra-blog/your-pa-word-doesn-t-matter/ba-p/731984" TargetMode="External"/><Relationship Id="rId10" Type="http://schemas.openxmlformats.org/officeDocument/2006/relationships/image" Target="../media/image6.jpg"/><Relationship Id="rId4" Type="http://schemas.openxmlformats.org/officeDocument/2006/relationships/hyperlink" Target="https://techcommunity.microsoft.com/t5/azure-active-directory-identity/your-pa-word-doesn-t-matter/ba-p/731984" TargetMode="External"/><Relationship Id="rId9" Type="http://schemas.openxmlformats.org/officeDocument/2006/relationships/image" Target="../media/image5.jpg"/></Relationships>
</file>

<file path=ppt/slides/_rels/slide60.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43.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34.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4.png"/><Relationship Id="rId39" Type="http://schemas.openxmlformats.org/officeDocument/2006/relationships/image" Target="../media/image117.png"/><Relationship Id="rId21" Type="http://schemas.openxmlformats.org/officeDocument/2006/relationships/image" Target="../media/image99.png"/><Relationship Id="rId34" Type="http://schemas.openxmlformats.org/officeDocument/2006/relationships/image" Target="../media/image112.png"/><Relationship Id="rId7" Type="http://schemas.openxmlformats.org/officeDocument/2006/relationships/image" Target="../media/image86.png"/><Relationship Id="rId2" Type="http://schemas.openxmlformats.org/officeDocument/2006/relationships/image" Target="../media/image82.png"/><Relationship Id="rId16" Type="http://schemas.openxmlformats.org/officeDocument/2006/relationships/image" Target="../media/image95.png"/><Relationship Id="rId20" Type="http://schemas.openxmlformats.org/officeDocument/2006/relationships/hyperlink" Target="https://www.01net.com/actualites/enregistrement-la-tentative-de-phishing-microsoft-finit-en-insultes-618556.html" TargetMode="External"/><Relationship Id="rId29" Type="http://schemas.openxmlformats.org/officeDocument/2006/relationships/image" Target="../media/image107.png"/><Relationship Id="rId41" Type="http://schemas.openxmlformats.org/officeDocument/2006/relationships/image" Target="../media/image118.png"/><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2.png"/><Relationship Id="rId32" Type="http://schemas.openxmlformats.org/officeDocument/2006/relationships/image" Target="../media/image110.png"/><Relationship Id="rId37" Type="http://schemas.openxmlformats.org/officeDocument/2006/relationships/image" Target="../media/image115.png"/><Relationship Id="rId40" Type="http://schemas.openxmlformats.org/officeDocument/2006/relationships/image" Target="../media/image25.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1.png"/><Relationship Id="rId28" Type="http://schemas.openxmlformats.org/officeDocument/2006/relationships/image" Target="../media/image106.png"/><Relationship Id="rId36" Type="http://schemas.openxmlformats.org/officeDocument/2006/relationships/image" Target="../media/image114.pn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09.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 Id="rId8" Type="http://schemas.openxmlformats.org/officeDocument/2006/relationships/image" Target="../media/image87.png"/><Relationship Id="rId3" Type="http://schemas.openxmlformats.org/officeDocument/2006/relationships/hyperlink" Target="https://www.boursorama.com/videos/actualites/boursorama-banque-apprenez-a-vous-proteger-de-la-fraude-180616fa048ca8f8de6190d770a2bd97" TargetMode="External"/><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3.png"/><Relationship Id="rId33" Type="http://schemas.openxmlformats.org/officeDocument/2006/relationships/image" Target="../media/image111.png"/><Relationship Id="rId38" Type="http://schemas.openxmlformats.org/officeDocument/2006/relationships/image" Target="../media/image116.png"/></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25.png"/></Relationships>
</file>

<file path=ppt/slides/_rels/slide6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24.png"/><Relationship Id="rId7" Type="http://schemas.openxmlformats.org/officeDocument/2006/relationships/image" Target="../media/image25.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hyperlink" Target="https://www.service-public.fr/particuliers/vosdroits/N31138" TargetMode="External"/><Relationship Id="rId5" Type="http://schemas.openxmlformats.org/officeDocument/2006/relationships/image" Target="../media/image126.png"/><Relationship Id="rId4" Type="http://schemas.openxmlformats.org/officeDocument/2006/relationships/image" Target="../media/image125.png"/></Relationships>
</file>

<file path=ppt/slides/_rels/slide6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6"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hyperlink" Target="https://threadreaderapp.com/thread/1494760255691100171.html" TargetMode="External"/><Relationship Id="rId2" Type="http://schemas.openxmlformats.org/officeDocument/2006/relationships/image" Target="../media/image128.jp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7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7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25.png"/><Relationship Id="rId4" Type="http://schemas.openxmlformats.org/officeDocument/2006/relationships/image" Target="../media/image132.png"/></Relationships>
</file>

<file path=ppt/slides/_rels/slide73.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18.png"/><Relationship Id="rId2"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36.png"/><Relationship Id="rId4" Type="http://schemas.openxmlformats.org/officeDocument/2006/relationships/image" Target="../media/image135.png"/></Relationships>
</file>

<file path=ppt/slides/_rels/slide74.xml.rels><?xml version="1.0" encoding="UTF-8" standalone="yes"?>
<Relationships xmlns="http://schemas.openxmlformats.org/package/2006/relationships"><Relationship Id="rId3" Type="http://schemas.openxmlformats.org/officeDocument/2006/relationships/hyperlink" Target="http://thispersondoesnotexist.com/" TargetMode="External"/><Relationship Id="rId2" Type="http://schemas.openxmlformats.org/officeDocument/2006/relationships/image" Target="../media/image137.jpg"/><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25.png"/><Relationship Id="rId4" Type="http://schemas.openxmlformats.org/officeDocument/2006/relationships/image" Target="../media/image138.jpg"/></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7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7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7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0.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25.png"/></Relationships>
</file>

<file path=ppt/slides/_rels/slide8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9.png"/><Relationship Id="rId1" Type="http://schemas.openxmlformats.org/officeDocument/2006/relationships/slideLayout" Target="../slideLayouts/slideLayout1.xml"/><Relationship Id="rId4" Type="http://schemas.openxmlformats.org/officeDocument/2006/relationships/image" Target="../media/image118.png"/></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9.png"/><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9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18.png"/><Relationship Id="rId2" Type="http://schemas.openxmlformats.org/officeDocument/2006/relationships/image" Target="../media/image160.pn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63.png"/><Relationship Id="rId4" Type="http://schemas.openxmlformats.org/officeDocument/2006/relationships/image" Target="../media/image162.png"/></Relationships>
</file>

<file path=ppt/slides/_rels/slide93.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18.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63.png"/><Relationship Id="rId4" Type="http://schemas.openxmlformats.org/officeDocument/2006/relationships/image" Target="../media/image162.png"/></Relationships>
</file>

<file path=ppt/slides/_rels/slide94.xml.rels><?xml version="1.0" encoding="UTF-8" standalone="yes"?>
<Relationships xmlns="http://schemas.openxmlformats.org/package/2006/relationships"><Relationship Id="rId3" Type="http://schemas.openxmlformats.org/officeDocument/2006/relationships/image" Target="../media/image165.png"/><Relationship Id="rId7" Type="http://schemas.openxmlformats.org/officeDocument/2006/relationships/image" Target="../media/image118.png"/><Relationship Id="rId2"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167.jpg"/><Relationship Id="rId4" Type="http://schemas.openxmlformats.org/officeDocument/2006/relationships/image" Target="../media/image166.png"/></Relationships>
</file>

<file path=ppt/slides/_rels/slide95.xml.rels><?xml version="1.0" encoding="UTF-8" standalone="yes"?>
<Relationships xmlns="http://schemas.openxmlformats.org/package/2006/relationships"><Relationship Id="rId3" Type="http://schemas.openxmlformats.org/officeDocument/2006/relationships/hyperlink" Target="http://www.signal-spam.fr/" TargetMode="External"/><Relationship Id="rId2" Type="http://schemas.openxmlformats.org/officeDocument/2006/relationships/hyperlink" Target="mailto:ne-pas-repondre@ministere.gouv.fr" TargetMode="Externa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25.png"/></Relationships>
</file>

<file path=ppt/slides/_rels/slide96.xml.rels><?xml version="1.0" encoding="UTF-8" standalone="yes"?>
<Relationships xmlns="http://schemas.openxmlformats.org/package/2006/relationships"><Relationship Id="rId3" Type="http://schemas.openxmlformats.org/officeDocument/2006/relationships/hyperlink" Target="http://cybermalveillance.gouv.fr/" TargetMode="External"/><Relationship Id="rId2" Type="http://schemas.openxmlformats.org/officeDocument/2006/relationships/hyperlink" Target="https://www.service-public.fr/particuliers/vosdroits/N31138" TargetMode="External"/><Relationship Id="rId1" Type="http://schemas.openxmlformats.org/officeDocument/2006/relationships/slideLayout" Target="../slideLayouts/slideLayout3.xml"/><Relationship Id="rId5" Type="http://schemas.openxmlformats.org/officeDocument/2006/relationships/image" Target="../media/image118.png"/><Relationship Id="rId4" Type="http://schemas.openxmlformats.org/officeDocument/2006/relationships/image" Target="../media/image25.png"/></Relationships>
</file>

<file path=ppt/slides/_rels/slide9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D77965A2-4695-923A-26D9-FA8F0DE38D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0104100" cy="113138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051125"/>
            <a:ext cx="14548485" cy="1638300"/>
          </a:xfrm>
          <a:prstGeom prst="rect">
            <a:avLst/>
          </a:prstGeom>
        </p:spPr>
        <p:txBody>
          <a:bodyPr vert="horz" wrap="square" lIns="0" tIns="65404" rIns="0" bIns="0" rtlCol="0">
            <a:spAutoFit/>
          </a:bodyPr>
          <a:lstStyle/>
          <a:p>
            <a:pPr marL="12700" marR="5080" algn="just">
              <a:lnSpc>
                <a:spcPts val="4120"/>
              </a:lnSpc>
              <a:spcBef>
                <a:spcPts val="515"/>
              </a:spcBef>
            </a:pPr>
            <a:r>
              <a:rPr sz="3700" spc="95" dirty="0">
                <a:solidFill>
                  <a:srgbClr val="231F20"/>
                </a:solidFill>
              </a:rPr>
              <a:t>Pensez-</a:t>
            </a:r>
            <a:r>
              <a:rPr sz="3700" spc="80" dirty="0">
                <a:solidFill>
                  <a:srgbClr val="231F20"/>
                </a:solidFill>
              </a:rPr>
              <a:t>vous</a:t>
            </a:r>
            <a:r>
              <a:rPr sz="3700" spc="365" dirty="0">
                <a:solidFill>
                  <a:srgbClr val="231F20"/>
                </a:solidFill>
              </a:rPr>
              <a:t> </a:t>
            </a:r>
            <a:r>
              <a:rPr sz="3700" dirty="0">
                <a:solidFill>
                  <a:srgbClr val="231F20"/>
                </a:solidFill>
              </a:rPr>
              <a:t>qu’un</a:t>
            </a:r>
            <a:r>
              <a:rPr sz="3700" spc="365" dirty="0">
                <a:solidFill>
                  <a:srgbClr val="231F20"/>
                </a:solidFill>
              </a:rPr>
              <a:t> </a:t>
            </a:r>
            <a:r>
              <a:rPr sz="3700" dirty="0">
                <a:solidFill>
                  <a:srgbClr val="231F20"/>
                </a:solidFill>
              </a:rPr>
              <a:t>bon</a:t>
            </a:r>
            <a:r>
              <a:rPr sz="3700" spc="370" dirty="0">
                <a:solidFill>
                  <a:srgbClr val="231F20"/>
                </a:solidFill>
              </a:rPr>
              <a:t> </a:t>
            </a:r>
            <a:r>
              <a:rPr sz="3700" dirty="0">
                <a:solidFill>
                  <a:srgbClr val="231F20"/>
                </a:solidFill>
              </a:rPr>
              <a:t>mot</a:t>
            </a:r>
            <a:r>
              <a:rPr sz="3700" spc="370" dirty="0">
                <a:solidFill>
                  <a:srgbClr val="231F20"/>
                </a:solidFill>
              </a:rPr>
              <a:t> </a:t>
            </a:r>
            <a:r>
              <a:rPr sz="3700" dirty="0">
                <a:solidFill>
                  <a:srgbClr val="231F20"/>
                </a:solidFill>
              </a:rPr>
              <a:t>de</a:t>
            </a:r>
            <a:r>
              <a:rPr sz="3700" spc="375" dirty="0">
                <a:solidFill>
                  <a:srgbClr val="231F20"/>
                </a:solidFill>
              </a:rPr>
              <a:t> </a:t>
            </a:r>
            <a:r>
              <a:rPr sz="3700" spc="110" dirty="0">
                <a:solidFill>
                  <a:srgbClr val="231F20"/>
                </a:solidFill>
              </a:rPr>
              <a:t>passe</a:t>
            </a:r>
            <a:r>
              <a:rPr sz="3700" spc="365" dirty="0">
                <a:solidFill>
                  <a:srgbClr val="231F20"/>
                </a:solidFill>
              </a:rPr>
              <a:t> </a:t>
            </a:r>
            <a:r>
              <a:rPr sz="3700" spc="110" dirty="0">
                <a:solidFill>
                  <a:srgbClr val="231F20"/>
                </a:solidFill>
              </a:rPr>
              <a:t>puisse</a:t>
            </a:r>
            <a:r>
              <a:rPr sz="3700" spc="370" dirty="0">
                <a:solidFill>
                  <a:srgbClr val="231F20"/>
                </a:solidFill>
              </a:rPr>
              <a:t> </a:t>
            </a:r>
            <a:r>
              <a:rPr sz="3700" dirty="0">
                <a:solidFill>
                  <a:srgbClr val="231F20"/>
                </a:solidFill>
              </a:rPr>
              <a:t>être</a:t>
            </a:r>
            <a:r>
              <a:rPr sz="3700" spc="370" dirty="0">
                <a:solidFill>
                  <a:srgbClr val="231F20"/>
                </a:solidFill>
              </a:rPr>
              <a:t> </a:t>
            </a:r>
            <a:r>
              <a:rPr sz="3700" spc="145" dirty="0">
                <a:solidFill>
                  <a:srgbClr val="231F20"/>
                </a:solidFill>
              </a:rPr>
              <a:t>utilisé</a:t>
            </a:r>
            <a:r>
              <a:rPr sz="3700" spc="370" dirty="0">
                <a:solidFill>
                  <a:srgbClr val="231F20"/>
                </a:solidFill>
              </a:rPr>
              <a:t> </a:t>
            </a:r>
            <a:r>
              <a:rPr sz="3700" dirty="0">
                <a:solidFill>
                  <a:srgbClr val="231F20"/>
                </a:solidFill>
              </a:rPr>
              <a:t>pour</a:t>
            </a:r>
            <a:r>
              <a:rPr sz="3700" spc="415" dirty="0">
                <a:solidFill>
                  <a:srgbClr val="231F20"/>
                </a:solidFill>
              </a:rPr>
              <a:t> </a:t>
            </a:r>
            <a:r>
              <a:rPr sz="3700" b="1" spc="145" dirty="0">
                <a:solidFill>
                  <a:srgbClr val="231F20"/>
                </a:solidFill>
              </a:rPr>
              <a:t>plusieurs </a:t>
            </a:r>
            <a:r>
              <a:rPr sz="3700" b="1" spc="195" dirty="0">
                <a:solidFill>
                  <a:srgbClr val="231F20"/>
                </a:solidFill>
              </a:rPr>
              <a:t>services</a:t>
            </a:r>
            <a:r>
              <a:rPr sz="3700" b="1" spc="380" dirty="0">
                <a:solidFill>
                  <a:srgbClr val="231F20"/>
                </a:solidFill>
              </a:rPr>
              <a:t> </a:t>
            </a:r>
            <a:r>
              <a:rPr sz="3700" spc="110" dirty="0">
                <a:solidFill>
                  <a:srgbClr val="231F20"/>
                </a:solidFill>
              </a:rPr>
              <a:t>(boîtes</a:t>
            </a:r>
            <a:r>
              <a:rPr sz="3700" spc="380" dirty="0">
                <a:solidFill>
                  <a:srgbClr val="231F20"/>
                </a:solidFill>
              </a:rPr>
              <a:t> </a:t>
            </a:r>
            <a:r>
              <a:rPr sz="3700" spc="160" dirty="0">
                <a:solidFill>
                  <a:srgbClr val="231F20"/>
                </a:solidFill>
              </a:rPr>
              <a:t>mail,</a:t>
            </a:r>
            <a:r>
              <a:rPr sz="3700" spc="385" dirty="0">
                <a:solidFill>
                  <a:srgbClr val="231F20"/>
                </a:solidFill>
              </a:rPr>
              <a:t> </a:t>
            </a:r>
            <a:r>
              <a:rPr sz="3700" spc="110" dirty="0">
                <a:solidFill>
                  <a:srgbClr val="231F20"/>
                </a:solidFill>
              </a:rPr>
              <a:t>réseaux</a:t>
            </a:r>
            <a:r>
              <a:rPr sz="3700" spc="380" dirty="0">
                <a:solidFill>
                  <a:srgbClr val="231F20"/>
                </a:solidFill>
              </a:rPr>
              <a:t> </a:t>
            </a:r>
            <a:r>
              <a:rPr sz="3700" spc="160" dirty="0">
                <a:solidFill>
                  <a:srgbClr val="231F20"/>
                </a:solidFill>
              </a:rPr>
              <a:t>sociaux,</a:t>
            </a:r>
            <a:r>
              <a:rPr sz="3700" spc="380" dirty="0">
                <a:solidFill>
                  <a:srgbClr val="231F20"/>
                </a:solidFill>
              </a:rPr>
              <a:t> </a:t>
            </a:r>
            <a:r>
              <a:rPr sz="3700" spc="100" dirty="0">
                <a:solidFill>
                  <a:srgbClr val="231F20"/>
                </a:solidFill>
              </a:rPr>
              <a:t>banque,</a:t>
            </a:r>
            <a:r>
              <a:rPr sz="3700" spc="385" dirty="0">
                <a:solidFill>
                  <a:srgbClr val="231F20"/>
                </a:solidFill>
              </a:rPr>
              <a:t> </a:t>
            </a:r>
            <a:r>
              <a:rPr sz="3700" spc="145" dirty="0">
                <a:solidFill>
                  <a:srgbClr val="231F20"/>
                </a:solidFill>
              </a:rPr>
              <a:t>sites</a:t>
            </a:r>
            <a:r>
              <a:rPr sz="3700" spc="380" dirty="0">
                <a:solidFill>
                  <a:srgbClr val="231F20"/>
                </a:solidFill>
              </a:rPr>
              <a:t> </a:t>
            </a:r>
            <a:r>
              <a:rPr sz="3700" dirty="0">
                <a:solidFill>
                  <a:srgbClr val="231F20"/>
                </a:solidFill>
              </a:rPr>
              <a:t>de</a:t>
            </a:r>
            <a:r>
              <a:rPr sz="3700" spc="385" dirty="0">
                <a:solidFill>
                  <a:srgbClr val="231F20"/>
                </a:solidFill>
              </a:rPr>
              <a:t> </a:t>
            </a:r>
            <a:r>
              <a:rPr sz="3700" spc="140" dirty="0">
                <a:solidFill>
                  <a:srgbClr val="231F20"/>
                </a:solidFill>
              </a:rPr>
              <a:t>e-</a:t>
            </a:r>
            <a:r>
              <a:rPr sz="3700" spc="80" dirty="0">
                <a:solidFill>
                  <a:srgbClr val="231F20"/>
                </a:solidFill>
              </a:rPr>
              <a:t>commerce, </a:t>
            </a:r>
            <a:r>
              <a:rPr sz="3700" spc="105" dirty="0">
                <a:solidFill>
                  <a:srgbClr val="231F20"/>
                </a:solidFill>
              </a:rPr>
              <a:t>administrations…)</a:t>
            </a:r>
            <a:r>
              <a:rPr sz="3700" spc="40" dirty="0">
                <a:solidFill>
                  <a:srgbClr val="231F20"/>
                </a:solidFill>
              </a:rPr>
              <a:t> </a:t>
            </a:r>
            <a:r>
              <a:rPr sz="3700" spc="-50" dirty="0">
                <a:solidFill>
                  <a:srgbClr val="231F20"/>
                </a:solidFill>
              </a:rPr>
              <a:t>?</a:t>
            </a:r>
            <a:endParaRPr sz="3700" dirty="0"/>
          </a:p>
        </p:txBody>
      </p:sp>
      <p:sp>
        <p:nvSpPr>
          <p:cNvPr id="3" name="object 3"/>
          <p:cNvSpPr/>
          <p:nvPr/>
        </p:nvSpPr>
        <p:spPr>
          <a:xfrm>
            <a:off x="2795730" y="4148357"/>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4" name="object 4"/>
          <p:cNvSpPr/>
          <p:nvPr/>
        </p:nvSpPr>
        <p:spPr>
          <a:xfrm>
            <a:off x="4131386" y="8308862"/>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5" name="object 5"/>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6" name="object 6"/>
          <p:cNvSpPr txBox="1"/>
          <p:nvPr/>
        </p:nvSpPr>
        <p:spPr>
          <a:xfrm>
            <a:off x="3381069" y="3414105"/>
            <a:ext cx="13307060" cy="6140784"/>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sz="12375" spc="-547" baseline="-11111" dirty="0">
                <a:solidFill>
                  <a:srgbClr val="FFB542"/>
                </a:solidFill>
                <a:latin typeface="Calibri"/>
                <a:cs typeface="Calibri"/>
              </a:rPr>
              <a:t> </a:t>
            </a:r>
            <a:r>
              <a:rPr sz="3700" spc="65" dirty="0">
                <a:solidFill>
                  <a:srgbClr val="231F20"/>
                </a:solidFill>
                <a:latin typeface="Calibri"/>
                <a:cs typeface="Calibri"/>
              </a:rPr>
              <a:t>Oui,</a:t>
            </a:r>
            <a:r>
              <a:rPr sz="3700" spc="5" dirty="0">
                <a:solidFill>
                  <a:srgbClr val="231F20"/>
                </a:solidFill>
                <a:latin typeface="Calibri"/>
                <a:cs typeface="Calibri"/>
              </a:rPr>
              <a:t> </a:t>
            </a:r>
            <a:r>
              <a:rPr sz="3700" spc="50" dirty="0">
                <a:solidFill>
                  <a:srgbClr val="231F20"/>
                </a:solidFill>
                <a:latin typeface="Calibri"/>
                <a:cs typeface="Calibri"/>
              </a:rPr>
              <a:t>quand</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5" dirty="0">
                <a:solidFill>
                  <a:srgbClr val="231F20"/>
                </a:solidFill>
                <a:latin typeface="Calibri"/>
                <a:cs typeface="Calibri"/>
              </a:rPr>
              <a:t>services</a:t>
            </a:r>
            <a:r>
              <a:rPr sz="3700" spc="5" dirty="0">
                <a:solidFill>
                  <a:srgbClr val="231F20"/>
                </a:solidFill>
                <a:latin typeface="Calibri"/>
                <a:cs typeface="Calibri"/>
              </a:rPr>
              <a:t> </a:t>
            </a:r>
            <a:r>
              <a:rPr sz="3700" dirty="0">
                <a:solidFill>
                  <a:srgbClr val="231F20"/>
                </a:solidFill>
                <a:latin typeface="Calibri"/>
                <a:cs typeface="Calibri"/>
              </a:rPr>
              <a:t>n’ont</a:t>
            </a:r>
            <a:r>
              <a:rPr sz="3700" spc="5" dirty="0">
                <a:solidFill>
                  <a:srgbClr val="231F20"/>
                </a:solidFill>
                <a:latin typeface="Calibri"/>
                <a:cs typeface="Calibri"/>
              </a:rPr>
              <a:t> </a:t>
            </a:r>
            <a:r>
              <a:rPr sz="3700" spc="95" dirty="0">
                <a:solidFill>
                  <a:srgbClr val="231F20"/>
                </a:solidFill>
                <a:latin typeface="Calibri"/>
                <a:cs typeface="Calibri"/>
              </a:rPr>
              <a:t>rien</a:t>
            </a:r>
            <a:r>
              <a:rPr sz="3700" dirty="0">
                <a:solidFill>
                  <a:srgbClr val="231F20"/>
                </a:solidFill>
                <a:latin typeface="Calibri"/>
                <a:cs typeface="Calibri"/>
              </a:rPr>
              <a:t> </a:t>
            </a:r>
            <a:r>
              <a:rPr sz="3700" spc="105" dirty="0">
                <a:solidFill>
                  <a:srgbClr val="231F20"/>
                </a:solidFill>
                <a:latin typeface="Calibri"/>
                <a:cs typeface="Calibri"/>
              </a:rPr>
              <a:t>à</a:t>
            </a:r>
            <a:r>
              <a:rPr sz="3700" spc="5" dirty="0">
                <a:solidFill>
                  <a:srgbClr val="231F20"/>
                </a:solidFill>
                <a:latin typeface="Calibri"/>
                <a:cs typeface="Calibri"/>
              </a:rPr>
              <a:t> </a:t>
            </a:r>
            <a:r>
              <a:rPr sz="3700" dirty="0">
                <a:solidFill>
                  <a:srgbClr val="231F20"/>
                </a:solidFill>
                <a:latin typeface="Calibri"/>
                <a:cs typeface="Calibri"/>
              </a:rPr>
              <a:t>voir</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0" dirty="0">
                <a:solidFill>
                  <a:srgbClr val="231F20"/>
                </a:solidFill>
                <a:latin typeface="Calibri"/>
                <a:cs typeface="Calibri"/>
              </a:rPr>
              <a:t>uns</a:t>
            </a:r>
            <a:r>
              <a:rPr sz="3700" spc="5" dirty="0">
                <a:solidFill>
                  <a:srgbClr val="231F20"/>
                </a:solidFill>
                <a:latin typeface="Calibri"/>
                <a:cs typeface="Calibri"/>
              </a:rPr>
              <a:t> </a:t>
            </a:r>
            <a:r>
              <a:rPr sz="3700" dirty="0">
                <a:solidFill>
                  <a:srgbClr val="231F20"/>
                </a:solidFill>
                <a:latin typeface="Calibri"/>
                <a:cs typeface="Calibri"/>
              </a:rPr>
              <a:t>avec</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55" dirty="0">
                <a:solidFill>
                  <a:srgbClr val="231F20"/>
                </a:solidFill>
                <a:latin typeface="Calibri"/>
                <a:cs typeface="Calibri"/>
              </a:rPr>
              <a:t>autres</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sz="3700" spc="65" dirty="0">
                <a:solidFill>
                  <a:srgbClr val="231F20"/>
                </a:solidFill>
                <a:latin typeface="Calibri"/>
                <a:cs typeface="Calibri"/>
              </a:rPr>
              <a:t>Oui,</a:t>
            </a:r>
            <a:r>
              <a:rPr sz="3700" spc="35" dirty="0">
                <a:solidFill>
                  <a:srgbClr val="231F20"/>
                </a:solidFill>
                <a:latin typeface="Calibri"/>
                <a:cs typeface="Calibri"/>
              </a:rPr>
              <a:t> </a:t>
            </a:r>
            <a:r>
              <a:rPr sz="3700" spc="110" dirty="0">
                <a:solidFill>
                  <a:srgbClr val="231F20"/>
                </a:solidFill>
                <a:latin typeface="Calibri"/>
                <a:cs typeface="Calibri"/>
              </a:rPr>
              <a:t>mais</a:t>
            </a:r>
            <a:r>
              <a:rPr sz="3700" spc="30" dirty="0">
                <a:solidFill>
                  <a:srgbClr val="231F20"/>
                </a:solidFill>
                <a:latin typeface="Calibri"/>
                <a:cs typeface="Calibri"/>
              </a:rPr>
              <a:t> </a:t>
            </a:r>
            <a:r>
              <a:rPr sz="3700" dirty="0">
                <a:solidFill>
                  <a:srgbClr val="231F20"/>
                </a:solidFill>
                <a:latin typeface="Calibri"/>
                <a:cs typeface="Calibri"/>
              </a:rPr>
              <a:t>uniquement</a:t>
            </a:r>
            <a:r>
              <a:rPr sz="3700" spc="30" dirty="0">
                <a:solidFill>
                  <a:srgbClr val="231F20"/>
                </a:solidFill>
                <a:latin typeface="Calibri"/>
                <a:cs typeface="Calibri"/>
              </a:rPr>
              <a:t> </a:t>
            </a:r>
            <a:r>
              <a:rPr sz="3700" spc="170" dirty="0">
                <a:solidFill>
                  <a:srgbClr val="231F20"/>
                </a:solidFill>
                <a:latin typeface="Calibri"/>
                <a:cs typeface="Calibri"/>
              </a:rPr>
              <a:t>si</a:t>
            </a:r>
            <a:r>
              <a:rPr sz="3700" spc="30" dirty="0">
                <a:solidFill>
                  <a:srgbClr val="231F20"/>
                </a:solidFill>
                <a:latin typeface="Calibri"/>
                <a:cs typeface="Calibri"/>
              </a:rPr>
              <a:t> </a:t>
            </a:r>
            <a:r>
              <a:rPr sz="3700" spc="100" dirty="0">
                <a:solidFill>
                  <a:srgbClr val="231F20"/>
                </a:solidFill>
                <a:latin typeface="Calibri"/>
                <a:cs typeface="Calibri"/>
              </a:rPr>
              <a:t>le</a:t>
            </a:r>
            <a:r>
              <a:rPr sz="3700" spc="30" dirty="0">
                <a:solidFill>
                  <a:srgbClr val="231F20"/>
                </a:solidFill>
                <a:latin typeface="Calibri"/>
                <a:cs typeface="Calibri"/>
              </a:rPr>
              <a:t> </a:t>
            </a:r>
            <a:r>
              <a:rPr sz="3700" dirty="0">
                <a:solidFill>
                  <a:srgbClr val="231F20"/>
                </a:solidFill>
                <a:latin typeface="Calibri"/>
                <a:cs typeface="Calibri"/>
              </a:rPr>
              <a:t>mot</a:t>
            </a:r>
            <a:r>
              <a:rPr sz="3700" spc="35"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spc="95" dirty="0">
                <a:solidFill>
                  <a:srgbClr val="231F20"/>
                </a:solidFill>
                <a:latin typeface="Calibri"/>
                <a:cs typeface="Calibri"/>
              </a:rPr>
              <a:t>passe</a:t>
            </a:r>
            <a:r>
              <a:rPr sz="3700" spc="30" dirty="0">
                <a:solidFill>
                  <a:srgbClr val="231F20"/>
                </a:solidFill>
                <a:latin typeface="Calibri"/>
                <a:cs typeface="Calibri"/>
              </a:rPr>
              <a:t> </a:t>
            </a:r>
            <a:r>
              <a:rPr sz="3700" spc="65" dirty="0">
                <a:solidFill>
                  <a:srgbClr val="231F20"/>
                </a:solidFill>
                <a:latin typeface="Calibri"/>
                <a:cs typeface="Calibri"/>
              </a:rPr>
              <a:t>contient</a:t>
            </a:r>
            <a:r>
              <a:rPr sz="3700" spc="30" dirty="0">
                <a:solidFill>
                  <a:srgbClr val="231F20"/>
                </a:solidFill>
                <a:latin typeface="Calibri"/>
                <a:cs typeface="Calibri"/>
              </a:rPr>
              <a:t> </a:t>
            </a:r>
            <a:r>
              <a:rPr sz="3700" spc="40" dirty="0">
                <a:solidFill>
                  <a:srgbClr val="231F20"/>
                </a:solidFill>
                <a:latin typeface="Calibri"/>
                <a:cs typeface="Calibri"/>
              </a:rPr>
              <a:t>des</a:t>
            </a:r>
            <a:endParaRPr sz="3700" dirty="0">
              <a:latin typeface="Calibri"/>
              <a:cs typeface="Calibri"/>
            </a:endParaRPr>
          </a:p>
          <a:p>
            <a:pPr marR="66040" algn="r">
              <a:lnSpc>
                <a:spcPts val="4340"/>
              </a:lnSpc>
            </a:pPr>
            <a:r>
              <a:rPr sz="3700" spc="80" dirty="0">
                <a:solidFill>
                  <a:srgbClr val="231F20"/>
                </a:solidFill>
                <a:latin typeface="Calibri"/>
                <a:cs typeface="Calibri"/>
              </a:rPr>
              <a:t>caractères</a:t>
            </a:r>
            <a:r>
              <a:rPr sz="3700" spc="-10" dirty="0">
                <a:solidFill>
                  <a:srgbClr val="231F20"/>
                </a:solidFill>
                <a:latin typeface="Calibri"/>
                <a:cs typeface="Calibri"/>
              </a:rPr>
              <a:t> </a:t>
            </a:r>
            <a:r>
              <a:rPr sz="3700" spc="85" dirty="0">
                <a:solidFill>
                  <a:srgbClr val="231F20"/>
                </a:solidFill>
                <a:latin typeface="Calibri"/>
                <a:cs typeface="Calibri"/>
              </a:rPr>
              <a:t>spéciaux</a:t>
            </a:r>
            <a:endParaRPr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B542"/>
                </a:solidFill>
                <a:latin typeface="Calibri"/>
                <a:cs typeface="Calibri"/>
              </a:rPr>
              <a:t>C</a:t>
            </a:r>
            <a:r>
              <a:rPr sz="12375" spc="-509" baseline="-11111" dirty="0">
                <a:solidFill>
                  <a:srgbClr val="FFB542"/>
                </a:solidFill>
                <a:latin typeface="Calibri"/>
                <a:cs typeface="Calibri"/>
              </a:rPr>
              <a:t> </a:t>
            </a:r>
            <a:r>
              <a:rPr sz="3700" spc="65" dirty="0">
                <a:solidFill>
                  <a:srgbClr val="231F20"/>
                </a:solidFill>
                <a:latin typeface="Calibri"/>
                <a:cs typeface="Calibri"/>
              </a:rPr>
              <a:t>Non,</a:t>
            </a:r>
            <a:r>
              <a:rPr sz="3700" spc="15" dirty="0">
                <a:solidFill>
                  <a:srgbClr val="231F20"/>
                </a:solidFill>
                <a:latin typeface="Calibri"/>
                <a:cs typeface="Calibri"/>
              </a:rPr>
              <a:t> </a:t>
            </a:r>
            <a:r>
              <a:rPr sz="3700" spc="65" dirty="0">
                <a:solidFill>
                  <a:srgbClr val="231F20"/>
                </a:solidFill>
                <a:latin typeface="Calibri"/>
                <a:cs typeface="Calibri"/>
              </a:rPr>
              <a:t>chaque</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sz="3700" dirty="0">
                <a:solidFill>
                  <a:srgbClr val="231F20"/>
                </a:solidFill>
                <a:latin typeface="Calibri"/>
                <a:cs typeface="Calibri"/>
              </a:rPr>
              <a:t>doit</a:t>
            </a:r>
            <a:r>
              <a:rPr sz="3700" spc="15" dirty="0">
                <a:solidFill>
                  <a:srgbClr val="231F20"/>
                </a:solidFill>
                <a:latin typeface="Calibri"/>
                <a:cs typeface="Calibri"/>
              </a:rPr>
              <a:t> </a:t>
            </a:r>
            <a:r>
              <a:rPr sz="3700" dirty="0">
                <a:solidFill>
                  <a:srgbClr val="231F20"/>
                </a:solidFill>
                <a:latin typeface="Calibri"/>
                <a:cs typeface="Calibri"/>
              </a:rPr>
              <a:t>avoir</a:t>
            </a:r>
            <a:r>
              <a:rPr sz="3700" spc="20" dirty="0">
                <a:solidFill>
                  <a:srgbClr val="231F20"/>
                </a:solidFill>
                <a:latin typeface="Calibri"/>
                <a:cs typeface="Calibri"/>
              </a:rPr>
              <a:t> </a:t>
            </a:r>
            <a:r>
              <a:rPr sz="3700" spc="75" dirty="0">
                <a:solidFill>
                  <a:srgbClr val="231F20"/>
                </a:solidFill>
                <a:latin typeface="Calibri"/>
                <a:cs typeface="Calibri"/>
              </a:rPr>
              <a:t>un</a:t>
            </a:r>
            <a:r>
              <a:rPr sz="3700" spc="15" dirty="0">
                <a:solidFill>
                  <a:srgbClr val="231F20"/>
                </a:solidFill>
                <a:latin typeface="Calibri"/>
                <a:cs typeface="Calibri"/>
              </a:rPr>
              <a:t> </a:t>
            </a:r>
            <a:r>
              <a:rPr sz="3700" dirty="0">
                <a:solidFill>
                  <a:srgbClr val="231F20"/>
                </a:solidFill>
                <a:latin typeface="Calibri"/>
                <a:cs typeface="Calibri"/>
              </a:rPr>
              <a:t>mot</a:t>
            </a:r>
            <a:r>
              <a:rPr sz="3700" spc="20" dirty="0">
                <a:solidFill>
                  <a:srgbClr val="231F20"/>
                </a:solidFill>
                <a:latin typeface="Calibri"/>
                <a:cs typeface="Calibri"/>
              </a:rPr>
              <a:t> </a:t>
            </a:r>
            <a:r>
              <a:rPr sz="3700" dirty="0">
                <a:solidFill>
                  <a:srgbClr val="231F20"/>
                </a:solidFill>
                <a:latin typeface="Calibri"/>
                <a:cs typeface="Calibri"/>
              </a:rPr>
              <a:t>de</a:t>
            </a:r>
            <a:r>
              <a:rPr sz="3700" spc="15" dirty="0">
                <a:solidFill>
                  <a:srgbClr val="231F20"/>
                </a:solidFill>
                <a:latin typeface="Calibri"/>
                <a:cs typeface="Calibri"/>
              </a:rPr>
              <a:t> </a:t>
            </a:r>
            <a:r>
              <a:rPr sz="3700" spc="95" dirty="0">
                <a:solidFill>
                  <a:srgbClr val="231F20"/>
                </a:solidFill>
                <a:latin typeface="Calibri"/>
                <a:cs typeface="Calibri"/>
              </a:rPr>
              <a:t>passe</a:t>
            </a:r>
            <a:r>
              <a:rPr sz="3700" spc="20" dirty="0">
                <a:solidFill>
                  <a:srgbClr val="231F20"/>
                </a:solidFill>
                <a:latin typeface="Calibri"/>
                <a:cs typeface="Calibri"/>
              </a:rPr>
              <a:t> </a:t>
            </a:r>
            <a:r>
              <a:rPr sz="3700" spc="-10" dirty="0">
                <a:solidFill>
                  <a:srgbClr val="231F20"/>
                </a:solidFill>
                <a:latin typeface="Calibri"/>
                <a:cs typeface="Calibri"/>
              </a:rPr>
              <a:t>différent</a:t>
            </a:r>
            <a:endParaRPr sz="3700" dirty="0">
              <a:latin typeface="Calibri"/>
              <a:cs typeface="Calibri"/>
            </a:endParaRPr>
          </a:p>
        </p:txBody>
      </p:sp>
      <p:sp>
        <p:nvSpPr>
          <p:cNvPr id="37" name="object 16">
            <a:extLst>
              <a:ext uri="{FF2B5EF4-FFF2-40B4-BE49-F238E27FC236}">
                <a16:creationId xmlns:a16="http://schemas.microsoft.com/office/drawing/2014/main" id="{7F193CEA-C340-78FD-F7C5-D2CAD84D0CC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F9CFC6C8-15E8-95AB-ABF7-8EFE5E143E1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5E60FF4A-7F29-285F-C4EF-DCD7D3EF9823}"/>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E0BD02D3-8696-09DE-9DAB-5AC9F179C7F1}"/>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BB2E7F3F-51EE-DE93-7C13-EC92C18DA73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AEA98FA-92C1-857E-DDA8-FAAC940D9E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C64773C2-D055-6802-9661-389F2F98E0ED}"/>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2296C496-6C39-22E5-2D0B-52057E5ED33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75948039-C523-BE4F-0CA0-EC32AD3F945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5D213E1C-676E-6B17-819C-256085876C8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84268990-25B5-C838-8EA3-5C0BDA40005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CBCA0884-C401-1798-4C6B-E6695C8BEB9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9C2D432B-9D30-4F0D-C1E8-C8455497748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5B6CDD11-4733-3AD5-D176-5B2A4C1116C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491EA8CB-4DBC-A001-93E5-48864A7C603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grpSp>
        <p:nvGrpSpPr>
          <p:cNvPr id="6" name="object 6"/>
          <p:cNvGrpSpPr/>
          <p:nvPr/>
        </p:nvGrpSpPr>
        <p:grpSpPr>
          <a:xfrm>
            <a:off x="1817540" y="4014138"/>
            <a:ext cx="2124075" cy="2625090"/>
            <a:chOff x="1817540" y="4014138"/>
            <a:chExt cx="2124075" cy="2625090"/>
          </a:xfrm>
        </p:grpSpPr>
        <p:sp>
          <p:nvSpPr>
            <p:cNvPr id="7" name="object 7"/>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8" name="object 8"/>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9" name="object 9"/>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0" name="object 10"/>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1" name="object 11"/>
          <p:cNvGrpSpPr/>
          <p:nvPr/>
        </p:nvGrpSpPr>
        <p:grpSpPr>
          <a:xfrm>
            <a:off x="5323506" y="3730875"/>
            <a:ext cx="2370455" cy="2908300"/>
            <a:chOff x="5323506" y="3730875"/>
            <a:chExt cx="2370455" cy="2908300"/>
          </a:xfrm>
        </p:grpSpPr>
        <p:sp>
          <p:nvSpPr>
            <p:cNvPr id="12" name="object 12"/>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3" name="object 13"/>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4" name="object 14"/>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5" name="object 15"/>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6" name="object 16"/>
          <p:cNvGrpSpPr/>
          <p:nvPr/>
        </p:nvGrpSpPr>
        <p:grpSpPr>
          <a:xfrm>
            <a:off x="8990303" y="3930411"/>
            <a:ext cx="2124075" cy="2708275"/>
            <a:chOff x="8990303" y="3930411"/>
            <a:chExt cx="2124075" cy="2708275"/>
          </a:xfrm>
        </p:grpSpPr>
        <p:sp>
          <p:nvSpPr>
            <p:cNvPr id="17" name="object 17"/>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18" name="object 18"/>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19" name="object 19"/>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0" name="object 20"/>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1" name="object 21"/>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2" name="object 22"/>
            <p:cNvPicPr/>
            <p:nvPr/>
          </p:nvPicPr>
          <p:blipFill>
            <a:blip r:embed="rId2" cstate="print"/>
            <a:stretch>
              <a:fillRect/>
            </a:stretch>
          </p:blipFill>
          <p:spPr>
            <a:xfrm>
              <a:off x="9959126" y="4815827"/>
              <a:ext cx="145848" cy="145608"/>
            </a:xfrm>
            <a:prstGeom prst="rect">
              <a:avLst/>
            </a:prstGeom>
          </p:spPr>
        </p:pic>
      </p:grpSp>
      <p:sp>
        <p:nvSpPr>
          <p:cNvPr id="59" name="object 2">
            <a:extLst>
              <a:ext uri="{FF2B5EF4-FFF2-40B4-BE49-F238E27FC236}">
                <a16:creationId xmlns:a16="http://schemas.microsoft.com/office/drawing/2014/main" id="{13304854-15FE-5CCD-C08E-90D78AA9191A}"/>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0" name="object 4">
            <a:extLst>
              <a:ext uri="{FF2B5EF4-FFF2-40B4-BE49-F238E27FC236}">
                <a16:creationId xmlns:a16="http://schemas.microsoft.com/office/drawing/2014/main" id="{6C3E21EB-DEE3-8C32-888B-F1F1487425C6}"/>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1" name="object 3">
            <a:extLst>
              <a:ext uri="{FF2B5EF4-FFF2-40B4-BE49-F238E27FC236}">
                <a16:creationId xmlns:a16="http://schemas.microsoft.com/office/drawing/2014/main" id="{BC297602-C481-F9C0-BE06-182D4B1C91AD}"/>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C3921697-0B6C-C8F8-D168-C12378A261B1}"/>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FBAC6DB7-ABA2-6DF8-3611-47A23A9D4A40}"/>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6D24EB08-A7C4-EFBD-BD86-C2053CE3261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3" name="object 33">
            <a:extLst>
              <a:ext uri="{FF2B5EF4-FFF2-40B4-BE49-F238E27FC236}">
                <a16:creationId xmlns:a16="http://schemas.microsoft.com/office/drawing/2014/main" id="{7CA98EB5-AAED-CEF9-BD2F-A579C9BE62A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4" name="object 34">
            <a:extLst>
              <a:ext uri="{FF2B5EF4-FFF2-40B4-BE49-F238E27FC236}">
                <a16:creationId xmlns:a16="http://schemas.microsoft.com/office/drawing/2014/main" id="{D34DAA54-ED78-90E8-2C60-5D4EFFE27A1F}"/>
              </a:ext>
            </a:extLst>
          </p:cNvPr>
          <p:cNvPicPr/>
          <p:nvPr/>
        </p:nvPicPr>
        <p:blipFill>
          <a:blip r:embed="rId3" cstate="print"/>
          <a:stretch>
            <a:fillRect/>
          </a:stretch>
        </p:blipFill>
        <p:spPr>
          <a:xfrm>
            <a:off x="13157476" y="804493"/>
            <a:ext cx="101839" cy="104719"/>
          </a:xfrm>
          <a:prstGeom prst="rect">
            <a:avLst/>
          </a:prstGeom>
        </p:spPr>
      </p:pic>
      <p:sp>
        <p:nvSpPr>
          <p:cNvPr id="25" name="object 35">
            <a:extLst>
              <a:ext uri="{FF2B5EF4-FFF2-40B4-BE49-F238E27FC236}">
                <a16:creationId xmlns:a16="http://schemas.microsoft.com/office/drawing/2014/main" id="{86F83E1B-1C1C-1CE7-0D62-DE5C9337351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36">
            <a:extLst>
              <a:ext uri="{FF2B5EF4-FFF2-40B4-BE49-F238E27FC236}">
                <a16:creationId xmlns:a16="http://schemas.microsoft.com/office/drawing/2014/main" id="{4E885ADE-2D27-D646-3F19-5E4D3CD89D8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7" name="object 37">
            <a:extLst>
              <a:ext uri="{FF2B5EF4-FFF2-40B4-BE49-F238E27FC236}">
                <a16:creationId xmlns:a16="http://schemas.microsoft.com/office/drawing/2014/main" id="{526B7D92-4433-AE84-4612-B096A9FD71BB}"/>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8" name="object 39">
            <a:extLst>
              <a:ext uri="{FF2B5EF4-FFF2-40B4-BE49-F238E27FC236}">
                <a16:creationId xmlns:a16="http://schemas.microsoft.com/office/drawing/2014/main" id="{20D40620-0952-1905-D641-EE247B8A0024}"/>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9" name="object 40">
            <a:extLst>
              <a:ext uri="{FF2B5EF4-FFF2-40B4-BE49-F238E27FC236}">
                <a16:creationId xmlns:a16="http://schemas.microsoft.com/office/drawing/2014/main" id="{09233FB0-89BC-9C99-7CE7-DC2C415FFCE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0" name="object 41">
            <a:extLst>
              <a:ext uri="{FF2B5EF4-FFF2-40B4-BE49-F238E27FC236}">
                <a16:creationId xmlns:a16="http://schemas.microsoft.com/office/drawing/2014/main" id="{78151385-F9FA-E94A-41B5-6955BD1F31C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1" name="object 42">
            <a:extLst>
              <a:ext uri="{FF2B5EF4-FFF2-40B4-BE49-F238E27FC236}">
                <a16:creationId xmlns:a16="http://schemas.microsoft.com/office/drawing/2014/main" id="{EAC227F2-F47B-C277-D915-04E566E5379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2" name="object 43">
            <a:extLst>
              <a:ext uri="{FF2B5EF4-FFF2-40B4-BE49-F238E27FC236}">
                <a16:creationId xmlns:a16="http://schemas.microsoft.com/office/drawing/2014/main" id="{C61C531A-D41D-14B5-FF5A-B7C3C4C38EFA}"/>
              </a:ext>
            </a:extLst>
          </p:cNvPr>
          <p:cNvPicPr/>
          <p:nvPr/>
        </p:nvPicPr>
        <p:blipFill>
          <a:blip r:embed="rId4" cstate="print"/>
          <a:stretch>
            <a:fillRect/>
          </a:stretch>
        </p:blipFill>
        <p:spPr>
          <a:xfrm>
            <a:off x="900786" y="665402"/>
            <a:ext cx="90720" cy="160403"/>
          </a:xfrm>
          <a:prstGeom prst="rect">
            <a:avLst/>
          </a:prstGeom>
        </p:spPr>
      </p:pic>
      <p:grpSp>
        <p:nvGrpSpPr>
          <p:cNvPr id="33" name="Groupe 32">
            <a:extLst>
              <a:ext uri="{FF2B5EF4-FFF2-40B4-BE49-F238E27FC236}">
                <a16:creationId xmlns:a16="http://schemas.microsoft.com/office/drawing/2014/main" id="{38E2EFBE-765F-E16A-EAF3-0886D8D4E9AF}"/>
              </a:ext>
            </a:extLst>
          </p:cNvPr>
          <p:cNvGrpSpPr/>
          <p:nvPr/>
        </p:nvGrpSpPr>
        <p:grpSpPr>
          <a:xfrm>
            <a:off x="6958757" y="625475"/>
            <a:ext cx="579409" cy="373714"/>
            <a:chOff x="893915" y="795563"/>
            <a:chExt cx="579409" cy="373714"/>
          </a:xfrm>
        </p:grpSpPr>
        <p:sp>
          <p:nvSpPr>
            <p:cNvPr id="34" name="object 39">
              <a:extLst>
                <a:ext uri="{FF2B5EF4-FFF2-40B4-BE49-F238E27FC236}">
                  <a16:creationId xmlns:a16="http://schemas.microsoft.com/office/drawing/2014/main" id="{3424B3EB-3E83-2634-07E3-A436DBB2661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5" name="object 40">
              <a:extLst>
                <a:ext uri="{FF2B5EF4-FFF2-40B4-BE49-F238E27FC236}">
                  <a16:creationId xmlns:a16="http://schemas.microsoft.com/office/drawing/2014/main" id="{129E8D7C-B0DC-B14A-8ECD-1F11BE5881E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6" name="object 41">
              <a:extLst>
                <a:ext uri="{FF2B5EF4-FFF2-40B4-BE49-F238E27FC236}">
                  <a16:creationId xmlns:a16="http://schemas.microsoft.com/office/drawing/2014/main" id="{2CD20FDC-07BA-BB58-F79C-F97A4C7BB1B7}"/>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7" name="object 42">
              <a:extLst>
                <a:ext uri="{FF2B5EF4-FFF2-40B4-BE49-F238E27FC236}">
                  <a16:creationId xmlns:a16="http://schemas.microsoft.com/office/drawing/2014/main" id="{D018C389-AEC0-5F17-6C8B-0C4B7567E06F}"/>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8" name="object 43">
              <a:extLst>
                <a:ext uri="{FF2B5EF4-FFF2-40B4-BE49-F238E27FC236}">
                  <a16:creationId xmlns:a16="http://schemas.microsoft.com/office/drawing/2014/main" id="{69D04563-C103-DB76-7AA6-78D356EFE326}"/>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nSpc>
                <a:spcPts val="3829"/>
              </a:lnSpc>
              <a:spcBef>
                <a:spcPts val="320"/>
              </a:spcBef>
            </a:pPr>
            <a:r>
              <a:rPr lang="fr-FR" sz="3300" b="1" spc="-150" dirty="0">
                <a:solidFill>
                  <a:srgbClr val="231F20"/>
                </a:solidFill>
                <a:latin typeface="Calibri"/>
                <a:cs typeface="Calibri"/>
              </a:rPr>
              <a:t>VÉRIFIEZ LES LIENS</a:t>
            </a:r>
            <a:endParaRPr lang="fr-FR" sz="3300" b="1" spc="-150" dirty="0">
              <a:latin typeface="Calibri"/>
              <a:cs typeface="Calibri"/>
            </a:endParaRPr>
          </a:p>
        </p:txBody>
      </p:sp>
      <p:grpSp>
        <p:nvGrpSpPr>
          <p:cNvPr id="7" name="object 7"/>
          <p:cNvGrpSpPr/>
          <p:nvPr/>
        </p:nvGrpSpPr>
        <p:grpSpPr>
          <a:xfrm>
            <a:off x="1817540" y="4014138"/>
            <a:ext cx="2124075" cy="2625090"/>
            <a:chOff x="1817540" y="4014138"/>
            <a:chExt cx="2124075" cy="2625090"/>
          </a:xfrm>
        </p:grpSpPr>
        <p:sp>
          <p:nvSpPr>
            <p:cNvPr id="8" name="object 8"/>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9" name="object 9"/>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10" name="object 10"/>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1" name="object 11"/>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2" name="object 12"/>
          <p:cNvGrpSpPr/>
          <p:nvPr/>
        </p:nvGrpSpPr>
        <p:grpSpPr>
          <a:xfrm>
            <a:off x="5323506" y="3730875"/>
            <a:ext cx="2370455" cy="2908300"/>
            <a:chOff x="5323506" y="3730875"/>
            <a:chExt cx="2370455" cy="2908300"/>
          </a:xfrm>
        </p:grpSpPr>
        <p:sp>
          <p:nvSpPr>
            <p:cNvPr id="13" name="object 13"/>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4" name="object 14"/>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5" name="object 15"/>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6" name="object 16"/>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7" name="object 17"/>
          <p:cNvGrpSpPr/>
          <p:nvPr/>
        </p:nvGrpSpPr>
        <p:grpSpPr>
          <a:xfrm>
            <a:off x="8990303" y="3930411"/>
            <a:ext cx="2124075" cy="2708275"/>
            <a:chOff x="8990303" y="3930411"/>
            <a:chExt cx="2124075" cy="2708275"/>
          </a:xfrm>
        </p:grpSpPr>
        <p:sp>
          <p:nvSpPr>
            <p:cNvPr id="18" name="object 18"/>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19" name="object 19"/>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20" name="object 20"/>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1" name="object 21"/>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2" name="object 22"/>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3" name="object 23"/>
            <p:cNvPicPr/>
            <p:nvPr/>
          </p:nvPicPr>
          <p:blipFill>
            <a:blip r:embed="rId2" cstate="print"/>
            <a:stretch>
              <a:fillRect/>
            </a:stretch>
          </p:blipFill>
          <p:spPr>
            <a:xfrm>
              <a:off x="9959126" y="4815827"/>
              <a:ext cx="145848" cy="145608"/>
            </a:xfrm>
            <a:prstGeom prst="rect">
              <a:avLst/>
            </a:prstGeom>
          </p:spPr>
        </p:pic>
      </p:grpSp>
      <p:pic>
        <p:nvPicPr>
          <p:cNvPr id="24" name="object 24"/>
          <p:cNvPicPr/>
          <p:nvPr/>
        </p:nvPicPr>
        <p:blipFill>
          <a:blip r:embed="rId3" cstate="print"/>
          <a:stretch>
            <a:fillRect/>
          </a:stretch>
        </p:blipFill>
        <p:spPr>
          <a:xfrm>
            <a:off x="12478332" y="4182571"/>
            <a:ext cx="2160730" cy="2456089"/>
          </a:xfrm>
          <a:prstGeom prst="rect">
            <a:avLst/>
          </a:prstGeom>
        </p:spPr>
      </p:pic>
      <p:sp>
        <p:nvSpPr>
          <p:cNvPr id="61" name="object 2">
            <a:extLst>
              <a:ext uri="{FF2B5EF4-FFF2-40B4-BE49-F238E27FC236}">
                <a16:creationId xmlns:a16="http://schemas.microsoft.com/office/drawing/2014/main" id="{895A3431-78BF-8C28-5D67-262692A09B40}"/>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2" name="object 5">
            <a:extLst>
              <a:ext uri="{FF2B5EF4-FFF2-40B4-BE49-F238E27FC236}">
                <a16:creationId xmlns:a16="http://schemas.microsoft.com/office/drawing/2014/main" id="{F2D1D597-3184-923D-3547-F3261C3A73AD}"/>
              </a:ext>
            </a:extLst>
          </p:cNvPr>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sp>
        <p:nvSpPr>
          <p:cNvPr id="63" name="object 4">
            <a:extLst>
              <a:ext uri="{FF2B5EF4-FFF2-40B4-BE49-F238E27FC236}">
                <a16:creationId xmlns:a16="http://schemas.microsoft.com/office/drawing/2014/main" id="{0D14F2B0-77A6-56BF-1671-214A87E97ED5}"/>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4" name="object 3">
            <a:extLst>
              <a:ext uri="{FF2B5EF4-FFF2-40B4-BE49-F238E27FC236}">
                <a16:creationId xmlns:a16="http://schemas.microsoft.com/office/drawing/2014/main" id="{CD17749A-06E1-811A-F20C-B3C7CBC759AE}"/>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43E4B5BF-55B1-D35B-AAEF-57CC9406FE5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E01E732C-AD9B-2A55-7EBE-22F4C0B58D42}"/>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8C52EA43-0985-A83F-C2AC-C834B56E518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07B5C315-8543-AD07-5183-3B03F859270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5" name="object 34">
            <a:extLst>
              <a:ext uri="{FF2B5EF4-FFF2-40B4-BE49-F238E27FC236}">
                <a16:creationId xmlns:a16="http://schemas.microsoft.com/office/drawing/2014/main" id="{AAC0B3EA-0A17-D15F-78DD-7FA2DD3279CA}"/>
              </a:ext>
            </a:extLst>
          </p:cNvPr>
          <p:cNvPicPr/>
          <p:nvPr/>
        </p:nvPicPr>
        <p:blipFill>
          <a:blip r:embed="rId4" cstate="print"/>
          <a:stretch>
            <a:fillRect/>
          </a:stretch>
        </p:blipFill>
        <p:spPr>
          <a:xfrm>
            <a:off x="13157476" y="804493"/>
            <a:ext cx="101839" cy="104719"/>
          </a:xfrm>
          <a:prstGeom prst="rect">
            <a:avLst/>
          </a:prstGeom>
        </p:spPr>
      </p:pic>
      <p:sp>
        <p:nvSpPr>
          <p:cNvPr id="26" name="object 35">
            <a:extLst>
              <a:ext uri="{FF2B5EF4-FFF2-40B4-BE49-F238E27FC236}">
                <a16:creationId xmlns:a16="http://schemas.microsoft.com/office/drawing/2014/main" id="{A9FD7AB7-0161-B3B9-B886-83EFB2DD9BB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7" name="object 36">
            <a:extLst>
              <a:ext uri="{FF2B5EF4-FFF2-40B4-BE49-F238E27FC236}">
                <a16:creationId xmlns:a16="http://schemas.microsoft.com/office/drawing/2014/main" id="{0010BC6F-A110-4892-C3BB-A4C6EEBF03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8" name="object 37">
            <a:extLst>
              <a:ext uri="{FF2B5EF4-FFF2-40B4-BE49-F238E27FC236}">
                <a16:creationId xmlns:a16="http://schemas.microsoft.com/office/drawing/2014/main" id="{2A190DBC-F3BE-6F75-5B10-4E50CEBDCEB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9" name="object 39">
            <a:extLst>
              <a:ext uri="{FF2B5EF4-FFF2-40B4-BE49-F238E27FC236}">
                <a16:creationId xmlns:a16="http://schemas.microsoft.com/office/drawing/2014/main" id="{24C5A665-70B0-639A-8579-846C62150F7C}"/>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0" name="object 40">
            <a:extLst>
              <a:ext uri="{FF2B5EF4-FFF2-40B4-BE49-F238E27FC236}">
                <a16:creationId xmlns:a16="http://schemas.microsoft.com/office/drawing/2014/main" id="{B28AF083-DE3F-E710-78A6-02DF6B4DF39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1" name="object 41">
            <a:extLst>
              <a:ext uri="{FF2B5EF4-FFF2-40B4-BE49-F238E27FC236}">
                <a16:creationId xmlns:a16="http://schemas.microsoft.com/office/drawing/2014/main" id="{E540056E-2136-E587-FE5D-F856FAE0D528}"/>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2" name="object 42">
            <a:extLst>
              <a:ext uri="{FF2B5EF4-FFF2-40B4-BE49-F238E27FC236}">
                <a16:creationId xmlns:a16="http://schemas.microsoft.com/office/drawing/2014/main" id="{C405B8DE-9395-204D-7DBC-244033FBA67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3" name="object 43">
            <a:extLst>
              <a:ext uri="{FF2B5EF4-FFF2-40B4-BE49-F238E27FC236}">
                <a16:creationId xmlns:a16="http://schemas.microsoft.com/office/drawing/2014/main" id="{E9D2E675-17D5-26D9-0431-426D9E6A1F72}"/>
              </a:ext>
            </a:extLst>
          </p:cNvPr>
          <p:cNvPicPr/>
          <p:nvPr/>
        </p:nvPicPr>
        <p:blipFill>
          <a:blip r:embed="rId5" cstate="print"/>
          <a:stretch>
            <a:fillRect/>
          </a:stretch>
        </p:blipFill>
        <p:spPr>
          <a:xfrm>
            <a:off x="900786" y="665402"/>
            <a:ext cx="90720" cy="160403"/>
          </a:xfrm>
          <a:prstGeom prst="rect">
            <a:avLst/>
          </a:prstGeom>
        </p:spPr>
      </p:pic>
      <p:grpSp>
        <p:nvGrpSpPr>
          <p:cNvPr id="34" name="Groupe 33">
            <a:extLst>
              <a:ext uri="{FF2B5EF4-FFF2-40B4-BE49-F238E27FC236}">
                <a16:creationId xmlns:a16="http://schemas.microsoft.com/office/drawing/2014/main" id="{A6C6BE75-CEAA-7A93-5EFA-263701D91029}"/>
              </a:ext>
            </a:extLst>
          </p:cNvPr>
          <p:cNvGrpSpPr/>
          <p:nvPr/>
        </p:nvGrpSpPr>
        <p:grpSpPr>
          <a:xfrm>
            <a:off x="6958757" y="625475"/>
            <a:ext cx="579409" cy="373714"/>
            <a:chOff x="893915" y="795563"/>
            <a:chExt cx="579409" cy="373714"/>
          </a:xfrm>
        </p:grpSpPr>
        <p:sp>
          <p:nvSpPr>
            <p:cNvPr id="35" name="object 39">
              <a:extLst>
                <a:ext uri="{FF2B5EF4-FFF2-40B4-BE49-F238E27FC236}">
                  <a16:creationId xmlns:a16="http://schemas.microsoft.com/office/drawing/2014/main" id="{D03EB408-616F-54E5-31D9-36A484B9AE36}"/>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6" name="object 40">
              <a:extLst>
                <a:ext uri="{FF2B5EF4-FFF2-40B4-BE49-F238E27FC236}">
                  <a16:creationId xmlns:a16="http://schemas.microsoft.com/office/drawing/2014/main" id="{F2A6DF61-1006-0707-1985-D27B1B6A9AD9}"/>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7" name="object 41">
              <a:extLst>
                <a:ext uri="{FF2B5EF4-FFF2-40B4-BE49-F238E27FC236}">
                  <a16:creationId xmlns:a16="http://schemas.microsoft.com/office/drawing/2014/main" id="{E1CC2235-EF4C-5F16-7561-ECBBDB39E513}"/>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8" name="object 42">
              <a:extLst>
                <a:ext uri="{FF2B5EF4-FFF2-40B4-BE49-F238E27FC236}">
                  <a16:creationId xmlns:a16="http://schemas.microsoft.com/office/drawing/2014/main" id="{35A0298D-17F6-A109-A78D-CD436BAC284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9" name="object 43">
              <a:extLst>
                <a:ext uri="{FF2B5EF4-FFF2-40B4-BE49-F238E27FC236}">
                  <a16:creationId xmlns:a16="http://schemas.microsoft.com/office/drawing/2014/main" id="{52D348F4-CF57-40D0-C0BA-599F17E7FFA8}"/>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15490301" y="6841971"/>
            <a:ext cx="3245787" cy="2953373"/>
          </a:xfrm>
          <a:prstGeom prst="rect">
            <a:avLst/>
          </a:prstGeom>
        </p:spPr>
        <p:txBody>
          <a:bodyPr vert="horz" wrap="square" lIns="0" tIns="41910" rIns="0" bIns="0" rtlCol="0">
            <a:spAutoFit/>
          </a:bodyPr>
          <a:lstStyle/>
          <a:p>
            <a:pPr marL="274955" marR="267335" indent="-635" algn="ctr">
              <a:lnSpc>
                <a:spcPts val="3829"/>
              </a:lnSpc>
              <a:spcBef>
                <a:spcPts val="330"/>
              </a:spcBef>
            </a:pPr>
            <a:r>
              <a:rPr lang="fr-FR" sz="3300" b="1" spc="-150" dirty="0">
                <a:solidFill>
                  <a:srgbClr val="231F20"/>
                </a:solidFill>
                <a:latin typeface="Calibri"/>
                <a:cs typeface="Calibri"/>
              </a:rPr>
              <a:t>MÉFIEZ-VOUS DES DEMANDES ÉTRANGES, URGENTES</a:t>
            </a:r>
            <a:endParaRPr lang="fr-FR" sz="3300" b="1" spc="-150" dirty="0">
              <a:latin typeface="Calibri"/>
              <a:cs typeface="Calibri"/>
            </a:endParaRPr>
          </a:p>
          <a:p>
            <a:pPr algn="ctr">
              <a:lnSpc>
                <a:spcPts val="3640"/>
              </a:lnSpc>
            </a:pPr>
            <a:r>
              <a:rPr lang="fr-FR" sz="3300" b="1" spc="-150" dirty="0">
                <a:solidFill>
                  <a:srgbClr val="231F20"/>
                </a:solidFill>
                <a:latin typeface="Calibri"/>
                <a:cs typeface="Calibri"/>
              </a:rPr>
              <a:t>ET TROP BELLES</a:t>
            </a:r>
            <a:endParaRPr lang="fr-FR" sz="3300" b="1" spc="-150" dirty="0">
              <a:latin typeface="Calibri"/>
              <a:cs typeface="Calibri"/>
            </a:endParaRPr>
          </a:p>
          <a:p>
            <a:pPr algn="ctr">
              <a:lnSpc>
                <a:spcPts val="3895"/>
              </a:lnSpc>
            </a:pPr>
            <a:r>
              <a:rPr lang="fr-FR" sz="3300" b="1" spc="-150" dirty="0">
                <a:solidFill>
                  <a:srgbClr val="231F20"/>
                </a:solidFill>
                <a:latin typeface="Calibri"/>
                <a:cs typeface="Calibri"/>
              </a:rPr>
              <a:t>POUR ÊTRE VRAIES</a:t>
            </a:r>
            <a:endParaRPr lang="fr-FR" sz="3300" b="1" spc="-150" dirty="0">
              <a:latin typeface="Calibri"/>
              <a:cs typeface="Calibri"/>
            </a:endParaRPr>
          </a:p>
        </p:txBody>
      </p:sp>
      <p:grpSp>
        <p:nvGrpSpPr>
          <p:cNvPr id="8" name="object 8"/>
          <p:cNvGrpSpPr/>
          <p:nvPr/>
        </p:nvGrpSpPr>
        <p:grpSpPr>
          <a:xfrm>
            <a:off x="1817540" y="4014138"/>
            <a:ext cx="2124075" cy="2625090"/>
            <a:chOff x="1817540" y="4014138"/>
            <a:chExt cx="2124075" cy="2625090"/>
          </a:xfrm>
        </p:grpSpPr>
        <p:sp>
          <p:nvSpPr>
            <p:cNvPr id="9" name="object 9"/>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0" name="object 10"/>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11" name="object 11"/>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12" name="object 12"/>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3" name="object 13"/>
          <p:cNvGrpSpPr/>
          <p:nvPr/>
        </p:nvGrpSpPr>
        <p:grpSpPr>
          <a:xfrm>
            <a:off x="5323506" y="3730875"/>
            <a:ext cx="2370455" cy="2908300"/>
            <a:chOff x="5323506" y="3730875"/>
            <a:chExt cx="2370455" cy="2908300"/>
          </a:xfrm>
        </p:grpSpPr>
        <p:sp>
          <p:nvSpPr>
            <p:cNvPr id="14" name="object 14"/>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5" name="object 15"/>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6" name="object 16"/>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7" name="object 17"/>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grpSp>
        <p:nvGrpSpPr>
          <p:cNvPr id="18" name="object 18"/>
          <p:cNvGrpSpPr/>
          <p:nvPr/>
        </p:nvGrpSpPr>
        <p:grpSpPr>
          <a:xfrm>
            <a:off x="8990303" y="3930411"/>
            <a:ext cx="2124075" cy="2708275"/>
            <a:chOff x="8990303" y="3930411"/>
            <a:chExt cx="2124075" cy="2708275"/>
          </a:xfrm>
        </p:grpSpPr>
        <p:sp>
          <p:nvSpPr>
            <p:cNvPr id="19" name="object 19"/>
            <p:cNvSpPr/>
            <p:nvPr/>
          </p:nvSpPr>
          <p:spPr>
            <a:xfrm>
              <a:off x="8995949" y="4888676"/>
              <a:ext cx="2115820" cy="1470025"/>
            </a:xfrm>
            <a:custGeom>
              <a:avLst/>
              <a:gdLst/>
              <a:ahLst/>
              <a:cxnLst/>
              <a:rect l="l" t="t" r="r" b="b"/>
              <a:pathLst>
                <a:path w="2115820" h="1470025">
                  <a:moveTo>
                    <a:pt x="1078071" y="0"/>
                  </a:moveTo>
                  <a:lnTo>
                    <a:pt x="1036132" y="11133"/>
                  </a:lnTo>
                  <a:lnTo>
                    <a:pt x="1001027" y="33025"/>
                  </a:lnTo>
                  <a:lnTo>
                    <a:pt x="62060" y="686837"/>
                  </a:lnTo>
                  <a:lnTo>
                    <a:pt x="0" y="726878"/>
                  </a:lnTo>
                  <a:lnTo>
                    <a:pt x="42150" y="754228"/>
                  </a:lnTo>
                  <a:lnTo>
                    <a:pt x="84200" y="782168"/>
                  </a:lnTo>
                  <a:lnTo>
                    <a:pt x="126158" y="810646"/>
                  </a:lnTo>
                  <a:lnTo>
                    <a:pt x="168033" y="839611"/>
                  </a:lnTo>
                  <a:lnTo>
                    <a:pt x="209835" y="869012"/>
                  </a:lnTo>
                  <a:lnTo>
                    <a:pt x="251570" y="898796"/>
                  </a:lnTo>
                  <a:lnTo>
                    <a:pt x="293249" y="928914"/>
                  </a:lnTo>
                  <a:lnTo>
                    <a:pt x="376471" y="989944"/>
                  </a:lnTo>
                  <a:lnTo>
                    <a:pt x="625684" y="1175699"/>
                  </a:lnTo>
                  <a:lnTo>
                    <a:pt x="708836" y="1237138"/>
                  </a:lnTo>
                  <a:lnTo>
                    <a:pt x="750467" y="1267537"/>
                  </a:lnTo>
                  <a:lnTo>
                    <a:pt x="792146" y="1297655"/>
                  </a:lnTo>
                  <a:lnTo>
                    <a:pt x="833881" y="1327439"/>
                  </a:lnTo>
                  <a:lnTo>
                    <a:pt x="875682" y="1356838"/>
                  </a:lnTo>
                  <a:lnTo>
                    <a:pt x="917558" y="1385802"/>
                  </a:lnTo>
                  <a:lnTo>
                    <a:pt x="959516" y="1414279"/>
                  </a:lnTo>
                  <a:lnTo>
                    <a:pt x="1001566" y="1442218"/>
                  </a:lnTo>
                  <a:lnTo>
                    <a:pt x="1043716" y="1469567"/>
                  </a:lnTo>
                  <a:lnTo>
                    <a:pt x="1085691" y="1443333"/>
                  </a:lnTo>
                  <a:lnTo>
                    <a:pt x="1127425" y="1416222"/>
                  </a:lnTo>
                  <a:lnTo>
                    <a:pt x="1168941" y="1388316"/>
                  </a:lnTo>
                  <a:lnTo>
                    <a:pt x="1210261" y="1359695"/>
                  </a:lnTo>
                  <a:lnTo>
                    <a:pt x="1251408" y="1330441"/>
                  </a:lnTo>
                  <a:lnTo>
                    <a:pt x="1292405" y="1300634"/>
                  </a:lnTo>
                  <a:lnTo>
                    <a:pt x="1333274" y="1270356"/>
                  </a:lnTo>
                  <a:lnTo>
                    <a:pt x="1374039" y="1239688"/>
                  </a:lnTo>
                  <a:lnTo>
                    <a:pt x="1414721" y="1208710"/>
                  </a:lnTo>
                  <a:lnTo>
                    <a:pt x="1617690" y="1052017"/>
                  </a:lnTo>
                  <a:lnTo>
                    <a:pt x="1658354" y="1020884"/>
                  </a:lnTo>
                  <a:lnTo>
                    <a:pt x="1699095" y="990010"/>
                  </a:lnTo>
                  <a:lnTo>
                    <a:pt x="1739934" y="959473"/>
                  </a:lnTo>
                  <a:lnTo>
                    <a:pt x="1780894" y="929357"/>
                  </a:lnTo>
                  <a:lnTo>
                    <a:pt x="1821999" y="899741"/>
                  </a:lnTo>
                  <a:lnTo>
                    <a:pt x="1863271" y="870707"/>
                  </a:lnTo>
                  <a:lnTo>
                    <a:pt x="1904732" y="842336"/>
                  </a:lnTo>
                  <a:lnTo>
                    <a:pt x="1946406" y="814708"/>
                  </a:lnTo>
                  <a:lnTo>
                    <a:pt x="1988314" y="787905"/>
                  </a:lnTo>
                  <a:lnTo>
                    <a:pt x="2030479" y="762008"/>
                  </a:lnTo>
                  <a:lnTo>
                    <a:pt x="2072925" y="737098"/>
                  </a:lnTo>
                  <a:lnTo>
                    <a:pt x="2115673" y="713255"/>
                  </a:lnTo>
                  <a:lnTo>
                    <a:pt x="2076050" y="680470"/>
                  </a:lnTo>
                  <a:lnTo>
                    <a:pt x="2036211" y="647949"/>
                  </a:lnTo>
                  <a:lnTo>
                    <a:pt x="1996157" y="615692"/>
                  </a:lnTo>
                  <a:lnTo>
                    <a:pt x="1955891" y="583702"/>
                  </a:lnTo>
                  <a:lnTo>
                    <a:pt x="1915414" y="551978"/>
                  </a:lnTo>
                  <a:lnTo>
                    <a:pt x="1874728" y="520524"/>
                  </a:lnTo>
                  <a:lnTo>
                    <a:pt x="1833835" y="489340"/>
                  </a:lnTo>
                  <a:lnTo>
                    <a:pt x="1792736" y="458427"/>
                  </a:lnTo>
                  <a:lnTo>
                    <a:pt x="1751434" y="427786"/>
                  </a:lnTo>
                  <a:lnTo>
                    <a:pt x="1709931" y="397420"/>
                  </a:lnTo>
                  <a:lnTo>
                    <a:pt x="1668227" y="367329"/>
                  </a:lnTo>
                  <a:lnTo>
                    <a:pt x="1626326" y="337514"/>
                  </a:lnTo>
                  <a:lnTo>
                    <a:pt x="1584229" y="307977"/>
                  </a:lnTo>
                  <a:lnTo>
                    <a:pt x="1541937" y="278720"/>
                  </a:lnTo>
                  <a:lnTo>
                    <a:pt x="1499452" y="249742"/>
                  </a:lnTo>
                  <a:lnTo>
                    <a:pt x="1456777" y="221047"/>
                  </a:lnTo>
                  <a:lnTo>
                    <a:pt x="1413913" y="192634"/>
                  </a:lnTo>
                  <a:lnTo>
                    <a:pt x="1370862" y="164506"/>
                  </a:lnTo>
                  <a:lnTo>
                    <a:pt x="1327626" y="136664"/>
                  </a:lnTo>
                  <a:lnTo>
                    <a:pt x="1284206" y="109108"/>
                  </a:lnTo>
                  <a:lnTo>
                    <a:pt x="1240605" y="81841"/>
                  </a:lnTo>
                  <a:lnTo>
                    <a:pt x="1196824" y="54863"/>
                  </a:lnTo>
                  <a:lnTo>
                    <a:pt x="1152865" y="28177"/>
                  </a:lnTo>
                  <a:lnTo>
                    <a:pt x="1116850" y="8862"/>
                  </a:lnTo>
                  <a:lnTo>
                    <a:pt x="1097815" y="2442"/>
                  </a:lnTo>
                  <a:lnTo>
                    <a:pt x="1078071" y="0"/>
                  </a:lnTo>
                  <a:close/>
                </a:path>
              </a:pathLst>
            </a:custGeom>
            <a:solidFill>
              <a:srgbClr val="CCA5D8"/>
            </a:solidFill>
          </p:spPr>
          <p:txBody>
            <a:bodyPr wrap="square" lIns="0" tIns="0" rIns="0" bIns="0" rtlCol="0"/>
            <a:lstStyle/>
            <a:p>
              <a:endParaRPr/>
            </a:p>
          </p:txBody>
        </p:sp>
        <p:sp>
          <p:nvSpPr>
            <p:cNvPr id="20" name="object 20"/>
            <p:cNvSpPr/>
            <p:nvPr/>
          </p:nvSpPr>
          <p:spPr>
            <a:xfrm>
              <a:off x="8990291" y="5600858"/>
              <a:ext cx="2124075" cy="1038225"/>
            </a:xfrm>
            <a:custGeom>
              <a:avLst/>
              <a:gdLst/>
              <a:ahLst/>
              <a:cxnLst/>
              <a:rect l="l" t="t" r="r" b="b"/>
              <a:pathLst>
                <a:path w="2124075" h="1038225">
                  <a:moveTo>
                    <a:pt x="2123529" y="276821"/>
                  </a:moveTo>
                  <a:lnTo>
                    <a:pt x="2121090" y="2146"/>
                  </a:lnTo>
                  <a:lnTo>
                    <a:pt x="2078863" y="20967"/>
                  </a:lnTo>
                  <a:lnTo>
                    <a:pt x="2037016" y="42938"/>
                  </a:lnTo>
                  <a:lnTo>
                    <a:pt x="1995741" y="66675"/>
                  </a:lnTo>
                  <a:lnTo>
                    <a:pt x="1955266" y="90779"/>
                  </a:lnTo>
                  <a:lnTo>
                    <a:pt x="1869008" y="141287"/>
                  </a:lnTo>
                  <a:lnTo>
                    <a:pt x="1822996" y="169926"/>
                  </a:lnTo>
                  <a:lnTo>
                    <a:pt x="1777644" y="199605"/>
                  </a:lnTo>
                  <a:lnTo>
                    <a:pt x="1732864" y="230149"/>
                  </a:lnTo>
                  <a:lnTo>
                    <a:pt x="1646288" y="290690"/>
                  </a:lnTo>
                  <a:lnTo>
                    <a:pt x="1305344" y="531799"/>
                  </a:lnTo>
                  <a:lnTo>
                    <a:pt x="1220114" y="591324"/>
                  </a:lnTo>
                  <a:lnTo>
                    <a:pt x="1134338" y="650328"/>
                  </a:lnTo>
                  <a:lnTo>
                    <a:pt x="1091184" y="679615"/>
                  </a:lnTo>
                  <a:lnTo>
                    <a:pt x="1074356" y="694309"/>
                  </a:lnTo>
                  <a:lnTo>
                    <a:pt x="1061859" y="712393"/>
                  </a:lnTo>
                  <a:lnTo>
                    <a:pt x="1054544" y="731939"/>
                  </a:lnTo>
                  <a:lnTo>
                    <a:pt x="1051090" y="722312"/>
                  </a:lnTo>
                  <a:lnTo>
                    <a:pt x="1019797" y="677570"/>
                  </a:lnTo>
                  <a:lnTo>
                    <a:pt x="976807" y="642073"/>
                  </a:lnTo>
                  <a:lnTo>
                    <a:pt x="774090" y="494284"/>
                  </a:lnTo>
                  <a:lnTo>
                    <a:pt x="689571" y="433197"/>
                  </a:lnTo>
                  <a:lnTo>
                    <a:pt x="603719" y="371767"/>
                  </a:lnTo>
                  <a:lnTo>
                    <a:pt x="516940" y="310553"/>
                  </a:lnTo>
                  <a:lnTo>
                    <a:pt x="473329" y="280200"/>
                  </a:lnTo>
                  <a:lnTo>
                    <a:pt x="429641" y="250088"/>
                  </a:lnTo>
                  <a:lnTo>
                    <a:pt x="385940" y="220306"/>
                  </a:lnTo>
                  <a:lnTo>
                    <a:pt x="342252" y="190919"/>
                  </a:lnTo>
                  <a:lnTo>
                    <a:pt x="298653" y="161975"/>
                  </a:lnTo>
                  <a:lnTo>
                    <a:pt x="255181" y="133553"/>
                  </a:lnTo>
                  <a:lnTo>
                    <a:pt x="211899" y="105727"/>
                  </a:lnTo>
                  <a:lnTo>
                    <a:pt x="168846" y="78562"/>
                  </a:lnTo>
                  <a:lnTo>
                    <a:pt x="126085" y="52108"/>
                  </a:lnTo>
                  <a:lnTo>
                    <a:pt x="83654" y="26454"/>
                  </a:lnTo>
                  <a:lnTo>
                    <a:pt x="41617" y="1663"/>
                  </a:lnTo>
                  <a:lnTo>
                    <a:pt x="29514" y="0"/>
                  </a:lnTo>
                  <a:lnTo>
                    <a:pt x="18059" y="5181"/>
                  </a:lnTo>
                  <a:lnTo>
                    <a:pt x="9537" y="12065"/>
                  </a:lnTo>
                  <a:lnTo>
                    <a:pt x="6184" y="15506"/>
                  </a:lnTo>
                  <a:lnTo>
                    <a:pt x="0" y="213944"/>
                  </a:lnTo>
                  <a:lnTo>
                    <a:pt x="88" y="234899"/>
                  </a:lnTo>
                  <a:lnTo>
                    <a:pt x="4584" y="276288"/>
                  </a:lnTo>
                  <a:lnTo>
                    <a:pt x="24384" y="318452"/>
                  </a:lnTo>
                  <a:lnTo>
                    <a:pt x="62433" y="355307"/>
                  </a:lnTo>
                  <a:lnTo>
                    <a:pt x="829627" y="908812"/>
                  </a:lnTo>
                  <a:lnTo>
                    <a:pt x="873683" y="939888"/>
                  </a:lnTo>
                  <a:lnTo>
                    <a:pt x="918641" y="969454"/>
                  </a:lnTo>
                  <a:lnTo>
                    <a:pt x="964907" y="996365"/>
                  </a:lnTo>
                  <a:lnTo>
                    <a:pt x="1012888" y="1019517"/>
                  </a:lnTo>
                  <a:lnTo>
                    <a:pt x="1062177" y="1037513"/>
                  </a:lnTo>
                  <a:lnTo>
                    <a:pt x="1062189" y="1037805"/>
                  </a:lnTo>
                  <a:lnTo>
                    <a:pt x="1062456" y="1037615"/>
                  </a:lnTo>
                  <a:lnTo>
                    <a:pt x="1062990" y="1037805"/>
                  </a:lnTo>
                  <a:lnTo>
                    <a:pt x="1063167" y="1037132"/>
                  </a:lnTo>
                  <a:lnTo>
                    <a:pt x="1102944" y="1009586"/>
                  </a:lnTo>
                  <a:lnTo>
                    <a:pt x="1144803" y="981506"/>
                  </a:lnTo>
                  <a:lnTo>
                    <a:pt x="1187411" y="953528"/>
                  </a:lnTo>
                  <a:lnTo>
                    <a:pt x="1273365" y="897661"/>
                  </a:lnTo>
                  <a:lnTo>
                    <a:pt x="1315961" y="869670"/>
                  </a:lnTo>
                  <a:lnTo>
                    <a:pt x="1357833" y="841590"/>
                  </a:lnTo>
                  <a:lnTo>
                    <a:pt x="1398587" y="813371"/>
                  </a:lnTo>
                  <a:lnTo>
                    <a:pt x="1443990" y="781342"/>
                  </a:lnTo>
                  <a:lnTo>
                    <a:pt x="1489544" y="749515"/>
                  </a:lnTo>
                  <a:lnTo>
                    <a:pt x="1535353" y="718070"/>
                  </a:lnTo>
                  <a:lnTo>
                    <a:pt x="1581556" y="687209"/>
                  </a:lnTo>
                  <a:lnTo>
                    <a:pt x="1628279" y="657161"/>
                  </a:lnTo>
                  <a:lnTo>
                    <a:pt x="1669478" y="631698"/>
                  </a:lnTo>
                  <a:lnTo>
                    <a:pt x="1711071" y="606666"/>
                  </a:lnTo>
                  <a:lnTo>
                    <a:pt x="1794598" y="556907"/>
                  </a:lnTo>
                  <a:lnTo>
                    <a:pt x="1836115" y="531710"/>
                  </a:lnTo>
                  <a:lnTo>
                    <a:pt x="1877199" y="505955"/>
                  </a:lnTo>
                  <a:lnTo>
                    <a:pt x="1917636" y="479425"/>
                  </a:lnTo>
                  <a:lnTo>
                    <a:pt x="1957222" y="451866"/>
                  </a:lnTo>
                  <a:lnTo>
                    <a:pt x="1995754" y="423037"/>
                  </a:lnTo>
                  <a:lnTo>
                    <a:pt x="2033016" y="392709"/>
                  </a:lnTo>
                  <a:lnTo>
                    <a:pt x="2068817" y="360616"/>
                  </a:lnTo>
                  <a:lnTo>
                    <a:pt x="2102929" y="326529"/>
                  </a:lnTo>
                  <a:lnTo>
                    <a:pt x="2123135" y="286753"/>
                  </a:lnTo>
                  <a:lnTo>
                    <a:pt x="2123529" y="276821"/>
                  </a:lnTo>
                  <a:close/>
                </a:path>
              </a:pathLst>
            </a:custGeom>
            <a:solidFill>
              <a:srgbClr val="602177"/>
            </a:solidFill>
          </p:spPr>
          <p:txBody>
            <a:bodyPr wrap="square" lIns="0" tIns="0" rIns="0" bIns="0" rtlCol="0"/>
            <a:lstStyle/>
            <a:p>
              <a:endParaRPr/>
            </a:p>
          </p:txBody>
        </p:sp>
        <p:sp>
          <p:nvSpPr>
            <p:cNvPr id="21" name="object 21"/>
            <p:cNvSpPr/>
            <p:nvPr/>
          </p:nvSpPr>
          <p:spPr>
            <a:xfrm>
              <a:off x="9373986" y="3988008"/>
              <a:ext cx="1170940" cy="1746250"/>
            </a:xfrm>
            <a:custGeom>
              <a:avLst/>
              <a:gdLst/>
              <a:ahLst/>
              <a:cxnLst/>
              <a:rect l="l" t="t" r="r" b="b"/>
              <a:pathLst>
                <a:path w="1170940" h="1746250">
                  <a:moveTo>
                    <a:pt x="925689" y="0"/>
                  </a:moveTo>
                  <a:lnTo>
                    <a:pt x="920548" y="0"/>
                  </a:lnTo>
                  <a:lnTo>
                    <a:pt x="915313" y="565"/>
                  </a:lnTo>
                  <a:lnTo>
                    <a:pt x="118196" y="381255"/>
                  </a:lnTo>
                  <a:lnTo>
                    <a:pt x="82164" y="405892"/>
                  </a:lnTo>
                  <a:lnTo>
                    <a:pt x="50704" y="440913"/>
                  </a:lnTo>
                  <a:lnTo>
                    <a:pt x="25459" y="483549"/>
                  </a:lnTo>
                  <a:lnTo>
                    <a:pt x="8069" y="531028"/>
                  </a:lnTo>
                  <a:lnTo>
                    <a:pt x="178" y="580579"/>
                  </a:lnTo>
                  <a:lnTo>
                    <a:pt x="0" y="595642"/>
                  </a:lnTo>
                  <a:lnTo>
                    <a:pt x="797" y="610875"/>
                  </a:lnTo>
                  <a:lnTo>
                    <a:pt x="156215" y="1638620"/>
                  </a:lnTo>
                  <a:lnTo>
                    <a:pt x="167199" y="1685257"/>
                  </a:lnTo>
                  <a:lnTo>
                    <a:pt x="199115" y="1730016"/>
                  </a:lnTo>
                  <a:lnTo>
                    <a:pt x="248841" y="1746166"/>
                  </a:lnTo>
                  <a:lnTo>
                    <a:pt x="261644" y="1745318"/>
                  </a:lnTo>
                  <a:lnTo>
                    <a:pt x="274720" y="1742782"/>
                  </a:lnTo>
                  <a:lnTo>
                    <a:pt x="288023" y="1738568"/>
                  </a:lnTo>
                  <a:lnTo>
                    <a:pt x="301509" y="1732690"/>
                  </a:lnTo>
                  <a:lnTo>
                    <a:pt x="477128" y="1646322"/>
                  </a:lnTo>
                  <a:lnTo>
                    <a:pt x="1041393" y="1372052"/>
                  </a:lnTo>
                  <a:lnTo>
                    <a:pt x="1082690" y="1346524"/>
                  </a:lnTo>
                  <a:lnTo>
                    <a:pt x="1113707" y="1314768"/>
                  </a:lnTo>
                  <a:lnTo>
                    <a:pt x="1140404" y="1273304"/>
                  </a:lnTo>
                  <a:lnTo>
                    <a:pt x="1160167" y="1224483"/>
                  </a:lnTo>
                  <a:lnTo>
                    <a:pt x="1170379" y="1170659"/>
                  </a:lnTo>
                  <a:lnTo>
                    <a:pt x="1168425" y="1114185"/>
                  </a:lnTo>
                  <a:lnTo>
                    <a:pt x="1144494" y="960153"/>
                  </a:lnTo>
                  <a:lnTo>
                    <a:pt x="1012996" y="98185"/>
                  </a:lnTo>
                  <a:lnTo>
                    <a:pt x="1010378" y="83756"/>
                  </a:lnTo>
                  <a:lnTo>
                    <a:pt x="998867" y="49863"/>
                  </a:lnTo>
                  <a:lnTo>
                    <a:pt x="979676" y="23384"/>
                  </a:lnTo>
                  <a:lnTo>
                    <a:pt x="954664" y="6151"/>
                  </a:lnTo>
                  <a:lnTo>
                    <a:pt x="925689" y="0"/>
                  </a:lnTo>
                  <a:close/>
                </a:path>
              </a:pathLst>
            </a:custGeom>
            <a:solidFill>
              <a:srgbClr val="FFFFFF"/>
            </a:solidFill>
          </p:spPr>
          <p:txBody>
            <a:bodyPr wrap="square" lIns="0" tIns="0" rIns="0" bIns="0" rtlCol="0"/>
            <a:lstStyle/>
            <a:p>
              <a:endParaRPr/>
            </a:p>
          </p:txBody>
        </p:sp>
        <p:sp>
          <p:nvSpPr>
            <p:cNvPr id="22" name="object 22"/>
            <p:cNvSpPr/>
            <p:nvPr/>
          </p:nvSpPr>
          <p:spPr>
            <a:xfrm>
              <a:off x="9203118" y="3930414"/>
              <a:ext cx="1588135" cy="1903730"/>
            </a:xfrm>
            <a:custGeom>
              <a:avLst/>
              <a:gdLst/>
              <a:ahLst/>
              <a:cxnLst/>
              <a:rect l="l" t="t" r="r" b="b"/>
              <a:pathLst>
                <a:path w="1588134" h="1903729">
                  <a:moveTo>
                    <a:pt x="1588109" y="1565173"/>
                  </a:moveTo>
                  <a:lnTo>
                    <a:pt x="1585823" y="1509179"/>
                  </a:lnTo>
                  <a:lnTo>
                    <a:pt x="1576768" y="1451254"/>
                  </a:lnTo>
                  <a:lnTo>
                    <a:pt x="1570088" y="1408366"/>
                  </a:lnTo>
                  <a:lnTo>
                    <a:pt x="1562912" y="1362087"/>
                  </a:lnTo>
                  <a:lnTo>
                    <a:pt x="1554480" y="1307528"/>
                  </a:lnTo>
                  <a:lnTo>
                    <a:pt x="1538960" y="1206690"/>
                  </a:lnTo>
                  <a:lnTo>
                    <a:pt x="1523517" y="1105827"/>
                  </a:lnTo>
                  <a:lnTo>
                    <a:pt x="1507464" y="1000506"/>
                  </a:lnTo>
                  <a:lnTo>
                    <a:pt x="1467472" y="737438"/>
                  </a:lnTo>
                  <a:lnTo>
                    <a:pt x="1430248" y="492544"/>
                  </a:lnTo>
                  <a:lnTo>
                    <a:pt x="1428838" y="484555"/>
                  </a:lnTo>
                  <a:lnTo>
                    <a:pt x="1413306" y="433438"/>
                  </a:lnTo>
                  <a:lnTo>
                    <a:pt x="1389837" y="394157"/>
                  </a:lnTo>
                  <a:lnTo>
                    <a:pt x="1358569" y="360260"/>
                  </a:lnTo>
                  <a:lnTo>
                    <a:pt x="1321193" y="333298"/>
                  </a:lnTo>
                  <a:lnTo>
                    <a:pt x="1279385" y="314756"/>
                  </a:lnTo>
                  <a:lnTo>
                    <a:pt x="1265910" y="312166"/>
                  </a:lnTo>
                  <a:lnTo>
                    <a:pt x="1257274" y="255282"/>
                  </a:lnTo>
                  <a:lnTo>
                    <a:pt x="1254074" y="234276"/>
                  </a:lnTo>
                  <a:lnTo>
                    <a:pt x="1254074" y="1312494"/>
                  </a:lnTo>
                  <a:lnTo>
                    <a:pt x="1246162" y="1327442"/>
                  </a:lnTo>
                  <a:lnTo>
                    <a:pt x="1230731" y="1344523"/>
                  </a:lnTo>
                  <a:lnTo>
                    <a:pt x="1115529" y="1362087"/>
                  </a:lnTo>
                  <a:lnTo>
                    <a:pt x="1099870" y="1310259"/>
                  </a:lnTo>
                  <a:lnTo>
                    <a:pt x="1074661" y="1265224"/>
                  </a:lnTo>
                  <a:lnTo>
                    <a:pt x="1039418" y="1227594"/>
                  </a:lnTo>
                  <a:lnTo>
                    <a:pt x="993635" y="1198016"/>
                  </a:lnTo>
                  <a:lnTo>
                    <a:pt x="958062" y="1184046"/>
                  </a:lnTo>
                  <a:lnTo>
                    <a:pt x="884174" y="1175639"/>
                  </a:lnTo>
                  <a:lnTo>
                    <a:pt x="845985" y="1180566"/>
                  </a:lnTo>
                  <a:lnTo>
                    <a:pt x="803059" y="1193774"/>
                  </a:lnTo>
                  <a:lnTo>
                    <a:pt x="766064" y="1214640"/>
                  </a:lnTo>
                  <a:lnTo>
                    <a:pt x="735126" y="1243063"/>
                  </a:lnTo>
                  <a:lnTo>
                    <a:pt x="710374" y="1278864"/>
                  </a:lnTo>
                  <a:lnTo>
                    <a:pt x="691972" y="1321930"/>
                  </a:lnTo>
                  <a:lnTo>
                    <a:pt x="680034" y="1372108"/>
                  </a:lnTo>
                  <a:lnTo>
                    <a:pt x="674700" y="1429258"/>
                  </a:lnTo>
                  <a:lnTo>
                    <a:pt x="530428" y="1451254"/>
                  </a:lnTo>
                  <a:lnTo>
                    <a:pt x="527443" y="1400619"/>
                  </a:lnTo>
                  <a:lnTo>
                    <a:pt x="530161" y="1352283"/>
                  </a:lnTo>
                  <a:lnTo>
                    <a:pt x="538568" y="1306220"/>
                  </a:lnTo>
                  <a:lnTo>
                    <a:pt x="547471" y="1278597"/>
                  </a:lnTo>
                  <a:lnTo>
                    <a:pt x="552678" y="1262430"/>
                  </a:lnTo>
                  <a:lnTo>
                    <a:pt x="572477" y="1220863"/>
                  </a:lnTo>
                  <a:lnTo>
                    <a:pt x="597992" y="1181519"/>
                  </a:lnTo>
                  <a:lnTo>
                    <a:pt x="629196" y="1144371"/>
                  </a:lnTo>
                  <a:lnTo>
                    <a:pt x="666089" y="1109395"/>
                  </a:lnTo>
                  <a:lnTo>
                    <a:pt x="634441" y="1062583"/>
                  </a:lnTo>
                  <a:lnTo>
                    <a:pt x="615454" y="1015238"/>
                  </a:lnTo>
                  <a:lnTo>
                    <a:pt x="610692" y="986028"/>
                  </a:lnTo>
                  <a:lnTo>
                    <a:pt x="607834" y="968463"/>
                  </a:lnTo>
                  <a:lnTo>
                    <a:pt x="610323" y="923328"/>
                  </a:lnTo>
                  <a:lnTo>
                    <a:pt x="621639" y="880910"/>
                  </a:lnTo>
                  <a:lnTo>
                    <a:pt x="640486" y="842289"/>
                  </a:lnTo>
                  <a:lnTo>
                    <a:pt x="665581" y="808558"/>
                  </a:lnTo>
                  <a:lnTo>
                    <a:pt x="703224" y="775449"/>
                  </a:lnTo>
                  <a:lnTo>
                    <a:pt x="746480" y="752398"/>
                  </a:lnTo>
                  <a:lnTo>
                    <a:pt x="793457" y="739635"/>
                  </a:lnTo>
                  <a:lnTo>
                    <a:pt x="842276" y="737438"/>
                  </a:lnTo>
                  <a:lnTo>
                    <a:pt x="891044" y="746023"/>
                  </a:lnTo>
                  <a:lnTo>
                    <a:pt x="937869" y="765657"/>
                  </a:lnTo>
                  <a:lnTo>
                    <a:pt x="976134" y="791984"/>
                  </a:lnTo>
                  <a:lnTo>
                    <a:pt x="1006157" y="823544"/>
                  </a:lnTo>
                  <a:lnTo>
                    <a:pt x="1027861" y="860171"/>
                  </a:lnTo>
                  <a:lnTo>
                    <a:pt x="1041184" y="901687"/>
                  </a:lnTo>
                  <a:lnTo>
                    <a:pt x="1046073" y="947928"/>
                  </a:lnTo>
                  <a:lnTo>
                    <a:pt x="1042441" y="998702"/>
                  </a:lnTo>
                  <a:lnTo>
                    <a:pt x="1030224" y="1053871"/>
                  </a:lnTo>
                  <a:lnTo>
                    <a:pt x="1075220" y="1076248"/>
                  </a:lnTo>
                  <a:lnTo>
                    <a:pt x="1115695" y="1102334"/>
                  </a:lnTo>
                  <a:lnTo>
                    <a:pt x="1151610" y="1132179"/>
                  </a:lnTo>
                  <a:lnTo>
                    <a:pt x="1182916" y="1165847"/>
                  </a:lnTo>
                  <a:lnTo>
                    <a:pt x="1209548" y="1203388"/>
                  </a:lnTo>
                  <a:lnTo>
                    <a:pt x="1231455" y="1244879"/>
                  </a:lnTo>
                  <a:lnTo>
                    <a:pt x="1248587" y="1290370"/>
                  </a:lnTo>
                  <a:lnTo>
                    <a:pt x="1254074" y="1312494"/>
                  </a:lnTo>
                  <a:lnTo>
                    <a:pt x="1254074" y="234276"/>
                  </a:lnTo>
                  <a:lnTo>
                    <a:pt x="1240688" y="146380"/>
                  </a:lnTo>
                  <a:lnTo>
                    <a:pt x="1218946" y="77393"/>
                  </a:lnTo>
                  <a:lnTo>
                    <a:pt x="1186840" y="36156"/>
                  </a:lnTo>
                  <a:lnTo>
                    <a:pt x="1144905" y="9474"/>
                  </a:lnTo>
                  <a:lnTo>
                    <a:pt x="1096568" y="0"/>
                  </a:lnTo>
                  <a:lnTo>
                    <a:pt x="1096568" y="115176"/>
                  </a:lnTo>
                  <a:lnTo>
                    <a:pt x="1104620" y="117741"/>
                  </a:lnTo>
                  <a:lnTo>
                    <a:pt x="1112786" y="125107"/>
                  </a:lnTo>
                  <a:lnTo>
                    <a:pt x="1127061" y="165354"/>
                  </a:lnTo>
                  <a:lnTo>
                    <a:pt x="1149413" y="312343"/>
                  </a:lnTo>
                  <a:lnTo>
                    <a:pt x="466674" y="416547"/>
                  </a:lnTo>
                  <a:lnTo>
                    <a:pt x="1078509" y="119126"/>
                  </a:lnTo>
                  <a:lnTo>
                    <a:pt x="1095502" y="115176"/>
                  </a:lnTo>
                  <a:lnTo>
                    <a:pt x="1096568" y="115176"/>
                  </a:lnTo>
                  <a:lnTo>
                    <a:pt x="1096556" y="0"/>
                  </a:lnTo>
                  <a:lnTo>
                    <a:pt x="1057973" y="5511"/>
                  </a:lnTo>
                  <a:lnTo>
                    <a:pt x="263715" y="387146"/>
                  </a:lnTo>
                  <a:lnTo>
                    <a:pt x="224320" y="412394"/>
                  </a:lnTo>
                  <a:lnTo>
                    <a:pt x="189306" y="446506"/>
                  </a:lnTo>
                  <a:lnTo>
                    <a:pt x="159702" y="487641"/>
                  </a:lnTo>
                  <a:lnTo>
                    <a:pt x="136525" y="534009"/>
                  </a:lnTo>
                  <a:lnTo>
                    <a:pt x="120789" y="583793"/>
                  </a:lnTo>
                  <a:lnTo>
                    <a:pt x="113525" y="635190"/>
                  </a:lnTo>
                  <a:lnTo>
                    <a:pt x="113245" y="653186"/>
                  </a:lnTo>
                  <a:lnTo>
                    <a:pt x="114084" y="670991"/>
                  </a:lnTo>
                  <a:lnTo>
                    <a:pt x="115722" y="688568"/>
                  </a:lnTo>
                  <a:lnTo>
                    <a:pt x="117830" y="705891"/>
                  </a:lnTo>
                  <a:lnTo>
                    <a:pt x="118986" y="713536"/>
                  </a:lnTo>
                  <a:lnTo>
                    <a:pt x="122440" y="738670"/>
                  </a:lnTo>
                  <a:lnTo>
                    <a:pt x="127406" y="771601"/>
                  </a:lnTo>
                  <a:lnTo>
                    <a:pt x="132626" y="804887"/>
                  </a:lnTo>
                  <a:lnTo>
                    <a:pt x="137896" y="838733"/>
                  </a:lnTo>
                  <a:lnTo>
                    <a:pt x="36512" y="854176"/>
                  </a:lnTo>
                  <a:lnTo>
                    <a:pt x="838" y="886548"/>
                  </a:lnTo>
                  <a:lnTo>
                    <a:pt x="0" y="903833"/>
                  </a:lnTo>
                  <a:lnTo>
                    <a:pt x="9309" y="964844"/>
                  </a:lnTo>
                  <a:lnTo>
                    <a:pt x="15252" y="981087"/>
                  </a:lnTo>
                  <a:lnTo>
                    <a:pt x="26581" y="993368"/>
                  </a:lnTo>
                  <a:lnTo>
                    <a:pt x="41668" y="1000506"/>
                  </a:lnTo>
                  <a:lnTo>
                    <a:pt x="58940" y="1001331"/>
                  </a:lnTo>
                  <a:lnTo>
                    <a:pt x="159270" y="986028"/>
                  </a:lnTo>
                  <a:lnTo>
                    <a:pt x="181444" y="1131443"/>
                  </a:lnTo>
                  <a:lnTo>
                    <a:pt x="81165" y="1146733"/>
                  </a:lnTo>
                  <a:lnTo>
                    <a:pt x="45491" y="1179093"/>
                  </a:lnTo>
                  <a:lnTo>
                    <a:pt x="44665" y="1196365"/>
                  </a:lnTo>
                  <a:lnTo>
                    <a:pt x="53975" y="1257388"/>
                  </a:lnTo>
                  <a:lnTo>
                    <a:pt x="59905" y="1273632"/>
                  </a:lnTo>
                  <a:lnTo>
                    <a:pt x="71234" y="1285913"/>
                  </a:lnTo>
                  <a:lnTo>
                    <a:pt x="86321" y="1293063"/>
                  </a:lnTo>
                  <a:lnTo>
                    <a:pt x="103606" y="1293888"/>
                  </a:lnTo>
                  <a:lnTo>
                    <a:pt x="203860" y="1278597"/>
                  </a:lnTo>
                  <a:lnTo>
                    <a:pt x="226034" y="1424000"/>
                  </a:lnTo>
                  <a:lnTo>
                    <a:pt x="125818" y="1439291"/>
                  </a:lnTo>
                  <a:lnTo>
                    <a:pt x="90157" y="1471650"/>
                  </a:lnTo>
                  <a:lnTo>
                    <a:pt x="89319" y="1488922"/>
                  </a:lnTo>
                  <a:lnTo>
                    <a:pt x="98526" y="1549273"/>
                  </a:lnTo>
                  <a:lnTo>
                    <a:pt x="104470" y="1565529"/>
                  </a:lnTo>
                  <a:lnTo>
                    <a:pt x="115785" y="1577809"/>
                  </a:lnTo>
                  <a:lnTo>
                    <a:pt x="130886" y="1584960"/>
                  </a:lnTo>
                  <a:lnTo>
                    <a:pt x="148170" y="1585785"/>
                  </a:lnTo>
                  <a:lnTo>
                    <a:pt x="249478" y="1570316"/>
                  </a:lnTo>
                  <a:lnTo>
                    <a:pt x="254711" y="1605076"/>
                  </a:lnTo>
                  <a:lnTo>
                    <a:pt x="259803" y="1639087"/>
                  </a:lnTo>
                  <a:lnTo>
                    <a:pt x="264960" y="1672590"/>
                  </a:lnTo>
                  <a:lnTo>
                    <a:pt x="268871" y="1696478"/>
                  </a:lnTo>
                  <a:lnTo>
                    <a:pt x="270319" y="1705965"/>
                  </a:lnTo>
                  <a:lnTo>
                    <a:pt x="279552" y="1748840"/>
                  </a:lnTo>
                  <a:lnTo>
                    <a:pt x="292785" y="1779270"/>
                  </a:lnTo>
                  <a:lnTo>
                    <a:pt x="306628" y="1805965"/>
                  </a:lnTo>
                  <a:lnTo>
                    <a:pt x="338353" y="1842770"/>
                  </a:lnTo>
                  <a:lnTo>
                    <a:pt x="378269" y="1872386"/>
                  </a:lnTo>
                  <a:lnTo>
                    <a:pt x="424700" y="1893138"/>
                  </a:lnTo>
                  <a:lnTo>
                    <a:pt x="475983" y="1903285"/>
                  </a:lnTo>
                  <a:lnTo>
                    <a:pt x="530466" y="1901139"/>
                  </a:lnTo>
                  <a:lnTo>
                    <a:pt x="1394637" y="1768322"/>
                  </a:lnTo>
                  <a:lnTo>
                    <a:pt x="1441056" y="1757654"/>
                  </a:lnTo>
                  <a:lnTo>
                    <a:pt x="1494777" y="1730679"/>
                  </a:lnTo>
                  <a:lnTo>
                    <a:pt x="1529461" y="1700161"/>
                  </a:lnTo>
                  <a:lnTo>
                    <a:pt x="1557921" y="1661718"/>
                  </a:lnTo>
                  <a:lnTo>
                    <a:pt x="1578140" y="1616367"/>
                  </a:lnTo>
                  <a:lnTo>
                    <a:pt x="1587106" y="1570316"/>
                  </a:lnTo>
                  <a:lnTo>
                    <a:pt x="1588109" y="1565173"/>
                  </a:lnTo>
                  <a:close/>
                </a:path>
              </a:pathLst>
            </a:custGeom>
            <a:solidFill>
              <a:srgbClr val="602177"/>
            </a:solidFill>
          </p:spPr>
          <p:txBody>
            <a:bodyPr wrap="square" lIns="0" tIns="0" rIns="0" bIns="0" rtlCol="0"/>
            <a:lstStyle/>
            <a:p>
              <a:endParaRPr/>
            </a:p>
          </p:txBody>
        </p:sp>
        <p:sp>
          <p:nvSpPr>
            <p:cNvPr id="23" name="object 23"/>
            <p:cNvSpPr/>
            <p:nvPr/>
          </p:nvSpPr>
          <p:spPr>
            <a:xfrm>
              <a:off x="9730774" y="4667845"/>
              <a:ext cx="725805" cy="708660"/>
            </a:xfrm>
            <a:custGeom>
              <a:avLst/>
              <a:gdLst/>
              <a:ahLst/>
              <a:cxnLst/>
              <a:rect l="l" t="t" r="r" b="b"/>
              <a:pathLst>
                <a:path w="725804" h="708660">
                  <a:moveTo>
                    <a:pt x="314628" y="0"/>
                  </a:moveTo>
                  <a:lnTo>
                    <a:pt x="265811" y="2207"/>
                  </a:lnTo>
                  <a:lnTo>
                    <a:pt x="218831" y="14963"/>
                  </a:lnTo>
                  <a:lnTo>
                    <a:pt x="175579" y="38020"/>
                  </a:lnTo>
                  <a:lnTo>
                    <a:pt x="137943" y="71129"/>
                  </a:lnTo>
                  <a:lnTo>
                    <a:pt x="112839" y="104859"/>
                  </a:lnTo>
                  <a:lnTo>
                    <a:pt x="93991" y="143474"/>
                  </a:lnTo>
                  <a:lnTo>
                    <a:pt x="82681" y="185892"/>
                  </a:lnTo>
                  <a:lnTo>
                    <a:pt x="80189" y="231030"/>
                  </a:lnTo>
                  <a:lnTo>
                    <a:pt x="87796" y="277809"/>
                  </a:lnTo>
                  <a:lnTo>
                    <a:pt x="106785" y="325145"/>
                  </a:lnTo>
                  <a:lnTo>
                    <a:pt x="138435" y="371957"/>
                  </a:lnTo>
                  <a:lnTo>
                    <a:pt x="100326" y="408224"/>
                  </a:lnTo>
                  <a:lnTo>
                    <a:pt x="68327" y="446819"/>
                  </a:lnTo>
                  <a:lnTo>
                    <a:pt x="42438" y="487768"/>
                  </a:lnTo>
                  <a:lnTo>
                    <a:pt x="22660" y="531097"/>
                  </a:lnTo>
                  <a:lnTo>
                    <a:pt x="8994" y="576828"/>
                  </a:lnTo>
                  <a:lnTo>
                    <a:pt x="1441" y="624989"/>
                  </a:lnTo>
                  <a:lnTo>
                    <a:pt x="0" y="675602"/>
                  </a:lnTo>
                  <a:lnTo>
                    <a:pt x="3584" y="689771"/>
                  </a:lnTo>
                  <a:lnTo>
                    <a:pt x="12366" y="700751"/>
                  </a:lnTo>
                  <a:lnTo>
                    <a:pt x="24822" y="707313"/>
                  </a:lnTo>
                  <a:lnTo>
                    <a:pt x="39433" y="708230"/>
                  </a:lnTo>
                  <a:lnTo>
                    <a:pt x="119692" y="695989"/>
                  </a:lnTo>
                  <a:lnTo>
                    <a:pt x="148644" y="665006"/>
                  </a:lnTo>
                  <a:lnTo>
                    <a:pt x="158081" y="606443"/>
                  </a:lnTo>
                  <a:lnTo>
                    <a:pt x="175291" y="556268"/>
                  </a:lnTo>
                  <a:lnTo>
                    <a:pt x="200098" y="514665"/>
                  </a:lnTo>
                  <a:lnTo>
                    <a:pt x="232325" y="481819"/>
                  </a:lnTo>
                  <a:lnTo>
                    <a:pt x="271796" y="457915"/>
                  </a:lnTo>
                  <a:lnTo>
                    <a:pt x="318335" y="443138"/>
                  </a:lnTo>
                  <a:lnTo>
                    <a:pt x="356525" y="438203"/>
                  </a:lnTo>
                  <a:lnTo>
                    <a:pt x="662532" y="438203"/>
                  </a:lnTo>
                  <a:lnTo>
                    <a:pt x="659441" y="433639"/>
                  </a:lnTo>
                  <a:lnTo>
                    <a:pt x="627613" y="398236"/>
                  </a:lnTo>
                  <a:lnTo>
                    <a:pt x="590818" y="366945"/>
                  </a:lnTo>
                  <a:lnTo>
                    <a:pt x="549117" y="339699"/>
                  </a:lnTo>
                  <a:lnTo>
                    <a:pt x="502571" y="316430"/>
                  </a:lnTo>
                  <a:lnTo>
                    <a:pt x="507627" y="293593"/>
                  </a:lnTo>
                  <a:lnTo>
                    <a:pt x="312828" y="293593"/>
                  </a:lnTo>
                  <a:lnTo>
                    <a:pt x="283360" y="292483"/>
                  </a:lnTo>
                  <a:lnTo>
                    <a:pt x="257772" y="280809"/>
                  </a:lnTo>
                  <a:lnTo>
                    <a:pt x="238592" y="260382"/>
                  </a:lnTo>
                  <a:lnTo>
                    <a:pt x="228349" y="233008"/>
                  </a:lnTo>
                  <a:lnTo>
                    <a:pt x="229365" y="203220"/>
                  </a:lnTo>
                  <a:lnTo>
                    <a:pt x="241302" y="177443"/>
                  </a:lnTo>
                  <a:lnTo>
                    <a:pt x="262320" y="158191"/>
                  </a:lnTo>
                  <a:lnTo>
                    <a:pt x="290577" y="147974"/>
                  </a:lnTo>
                  <a:lnTo>
                    <a:pt x="508310" y="147974"/>
                  </a:lnTo>
                  <a:lnTo>
                    <a:pt x="500207" y="122736"/>
                  </a:lnTo>
                  <a:lnTo>
                    <a:pt x="478499" y="86113"/>
                  </a:lnTo>
                  <a:lnTo>
                    <a:pt x="448480" y="54553"/>
                  </a:lnTo>
                  <a:lnTo>
                    <a:pt x="410217" y="28229"/>
                  </a:lnTo>
                  <a:lnTo>
                    <a:pt x="363393" y="8591"/>
                  </a:lnTo>
                  <a:lnTo>
                    <a:pt x="314628" y="0"/>
                  </a:lnTo>
                  <a:close/>
                </a:path>
                <a:path w="725804" h="708660">
                  <a:moveTo>
                    <a:pt x="662532" y="438203"/>
                  </a:moveTo>
                  <a:lnTo>
                    <a:pt x="356525" y="438203"/>
                  </a:lnTo>
                  <a:lnTo>
                    <a:pt x="393905" y="439260"/>
                  </a:lnTo>
                  <a:lnTo>
                    <a:pt x="430415" y="446618"/>
                  </a:lnTo>
                  <a:lnTo>
                    <a:pt x="465996" y="460583"/>
                  </a:lnTo>
                  <a:lnTo>
                    <a:pt x="506237" y="485709"/>
                  </a:lnTo>
                  <a:lnTo>
                    <a:pt x="538542" y="516920"/>
                  </a:lnTo>
                  <a:lnTo>
                    <a:pt x="563227" y="553815"/>
                  </a:lnTo>
                  <a:lnTo>
                    <a:pt x="580610" y="595992"/>
                  </a:lnTo>
                  <a:lnTo>
                    <a:pt x="586304" y="606976"/>
                  </a:lnTo>
                  <a:lnTo>
                    <a:pt x="595163" y="615062"/>
                  </a:lnTo>
                  <a:lnTo>
                    <a:pt x="606235" y="619611"/>
                  </a:lnTo>
                  <a:lnTo>
                    <a:pt x="618567" y="619981"/>
                  </a:lnTo>
                  <a:lnTo>
                    <a:pt x="696628" y="608076"/>
                  </a:lnTo>
                  <a:lnTo>
                    <a:pt x="710294" y="602845"/>
                  </a:lnTo>
                  <a:lnTo>
                    <a:pt x="720224" y="592871"/>
                  </a:lnTo>
                  <a:lnTo>
                    <a:pt x="725332" y="579776"/>
                  </a:lnTo>
                  <a:lnTo>
                    <a:pt x="724532" y="565187"/>
                  </a:lnTo>
                  <a:lnTo>
                    <a:pt x="707961" y="517047"/>
                  </a:lnTo>
                  <a:lnTo>
                    <a:pt x="686244" y="473220"/>
                  </a:lnTo>
                  <a:lnTo>
                    <a:pt x="662532" y="438203"/>
                  </a:lnTo>
                  <a:close/>
                </a:path>
                <a:path w="725804" h="708660">
                  <a:moveTo>
                    <a:pt x="508310" y="147974"/>
                  </a:moveTo>
                  <a:lnTo>
                    <a:pt x="290577" y="147974"/>
                  </a:lnTo>
                  <a:lnTo>
                    <a:pt x="319850" y="149243"/>
                  </a:lnTo>
                  <a:lnTo>
                    <a:pt x="345240" y="161206"/>
                  </a:lnTo>
                  <a:lnTo>
                    <a:pt x="364206" y="181990"/>
                  </a:lnTo>
                  <a:lnTo>
                    <a:pt x="374208" y="209721"/>
                  </a:lnTo>
                  <a:lnTo>
                    <a:pt x="372962" y="239110"/>
                  </a:lnTo>
                  <a:lnTo>
                    <a:pt x="361105" y="264540"/>
                  </a:lnTo>
                  <a:lnTo>
                    <a:pt x="340455" y="283529"/>
                  </a:lnTo>
                  <a:lnTo>
                    <a:pt x="312828" y="293593"/>
                  </a:lnTo>
                  <a:lnTo>
                    <a:pt x="507627" y="293593"/>
                  </a:lnTo>
                  <a:lnTo>
                    <a:pt x="514785" y="261269"/>
                  </a:lnTo>
                  <a:lnTo>
                    <a:pt x="518417" y="210485"/>
                  </a:lnTo>
                  <a:lnTo>
                    <a:pt x="513535" y="164250"/>
                  </a:lnTo>
                  <a:lnTo>
                    <a:pt x="508310" y="147974"/>
                  </a:lnTo>
                  <a:close/>
                </a:path>
              </a:pathLst>
            </a:custGeom>
            <a:solidFill>
              <a:srgbClr val="FFFFFF"/>
            </a:solidFill>
          </p:spPr>
          <p:txBody>
            <a:bodyPr wrap="square" lIns="0" tIns="0" rIns="0" bIns="0" rtlCol="0"/>
            <a:lstStyle/>
            <a:p>
              <a:endParaRPr/>
            </a:p>
          </p:txBody>
        </p:sp>
        <p:pic>
          <p:nvPicPr>
            <p:cNvPr id="24" name="object 24"/>
            <p:cNvPicPr/>
            <p:nvPr/>
          </p:nvPicPr>
          <p:blipFill>
            <a:blip r:embed="rId2" cstate="print"/>
            <a:stretch>
              <a:fillRect/>
            </a:stretch>
          </p:blipFill>
          <p:spPr>
            <a:xfrm>
              <a:off x="9959126" y="4815827"/>
              <a:ext cx="145848" cy="145608"/>
            </a:xfrm>
            <a:prstGeom prst="rect">
              <a:avLst/>
            </a:prstGeom>
          </p:spPr>
        </p:pic>
      </p:grpSp>
      <p:pic>
        <p:nvPicPr>
          <p:cNvPr id="25" name="object 25"/>
          <p:cNvPicPr/>
          <p:nvPr/>
        </p:nvPicPr>
        <p:blipFill>
          <a:blip r:embed="rId3" cstate="print"/>
          <a:stretch>
            <a:fillRect/>
          </a:stretch>
        </p:blipFill>
        <p:spPr>
          <a:xfrm>
            <a:off x="12478332" y="4182571"/>
            <a:ext cx="2160730" cy="2456089"/>
          </a:xfrm>
          <a:prstGeom prst="rect">
            <a:avLst/>
          </a:prstGeom>
        </p:spPr>
      </p:pic>
      <p:pic>
        <p:nvPicPr>
          <p:cNvPr id="26" name="object 26"/>
          <p:cNvPicPr/>
          <p:nvPr/>
        </p:nvPicPr>
        <p:blipFill>
          <a:blip r:embed="rId4" cstate="print"/>
          <a:stretch>
            <a:fillRect/>
          </a:stretch>
        </p:blipFill>
        <p:spPr>
          <a:xfrm>
            <a:off x="15926700" y="4125257"/>
            <a:ext cx="2219273" cy="2513403"/>
          </a:xfrm>
          <a:prstGeom prst="rect">
            <a:avLst/>
          </a:prstGeom>
        </p:spPr>
      </p:pic>
      <p:sp>
        <p:nvSpPr>
          <p:cNvPr id="63" name="object 2">
            <a:extLst>
              <a:ext uri="{FF2B5EF4-FFF2-40B4-BE49-F238E27FC236}">
                <a16:creationId xmlns:a16="http://schemas.microsoft.com/office/drawing/2014/main" id="{C3B2FD16-115F-AC28-C345-81A3E0403C8D}"/>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64" name="object 6">
            <a:extLst>
              <a:ext uri="{FF2B5EF4-FFF2-40B4-BE49-F238E27FC236}">
                <a16:creationId xmlns:a16="http://schemas.microsoft.com/office/drawing/2014/main" id="{FBBB9CDE-83E4-0C44-5A21-648BFD59BB23}"/>
              </a:ext>
            </a:extLst>
          </p:cNvPr>
          <p:cNvSpPr txBox="1"/>
          <p:nvPr/>
        </p:nvSpPr>
        <p:spPr>
          <a:xfrm>
            <a:off x="12746438" y="6841971"/>
            <a:ext cx="1624965" cy="1015663"/>
          </a:xfrm>
          <a:prstGeom prst="rect">
            <a:avLst/>
          </a:prstGeom>
        </p:spPr>
        <p:txBody>
          <a:bodyPr vert="horz" wrap="square" lIns="0" tIns="40640" rIns="0" bIns="0" rtlCol="0">
            <a:spAutoFit/>
          </a:bodyPr>
          <a:lstStyle/>
          <a:p>
            <a:pPr marL="12700" marR="5080" indent="67945">
              <a:lnSpc>
                <a:spcPts val="3829"/>
              </a:lnSpc>
              <a:spcBef>
                <a:spcPts val="320"/>
              </a:spcBef>
            </a:pPr>
            <a:r>
              <a:rPr lang="fr-FR" sz="3300" b="1" spc="-150" dirty="0">
                <a:solidFill>
                  <a:srgbClr val="231F20"/>
                </a:solidFill>
                <a:latin typeface="Calibri"/>
                <a:cs typeface="Calibri"/>
              </a:rPr>
              <a:t>VÉRIFIEZ LES LIENS</a:t>
            </a:r>
            <a:endParaRPr lang="fr-FR" sz="3300" b="1" spc="-150" dirty="0">
              <a:latin typeface="Calibri"/>
              <a:cs typeface="Calibri"/>
            </a:endParaRPr>
          </a:p>
        </p:txBody>
      </p:sp>
      <p:sp>
        <p:nvSpPr>
          <p:cNvPr id="65" name="object 5">
            <a:extLst>
              <a:ext uri="{FF2B5EF4-FFF2-40B4-BE49-F238E27FC236}">
                <a16:creationId xmlns:a16="http://schemas.microsoft.com/office/drawing/2014/main" id="{61F6EBA7-3748-8B1F-D102-37403A55F13F}"/>
              </a:ext>
            </a:extLst>
          </p:cNvPr>
          <p:cNvSpPr txBox="1"/>
          <p:nvPr/>
        </p:nvSpPr>
        <p:spPr>
          <a:xfrm>
            <a:off x="8703438" y="6841971"/>
            <a:ext cx="2609850" cy="2471420"/>
          </a:xfrm>
          <a:prstGeom prst="rect">
            <a:avLst/>
          </a:prstGeom>
        </p:spPr>
        <p:txBody>
          <a:bodyPr vert="horz" wrap="square" lIns="0" tIns="41910" rIns="0" bIns="0" rtlCol="0">
            <a:spAutoFit/>
          </a:bodyPr>
          <a:lstStyle/>
          <a:p>
            <a:pPr marL="12700" marR="5080" indent="413384">
              <a:lnSpc>
                <a:spcPts val="3829"/>
              </a:lnSpc>
              <a:spcBef>
                <a:spcPts val="330"/>
              </a:spcBef>
            </a:pPr>
            <a:r>
              <a:rPr lang="fr-FR" sz="3300" b="1" spc="-150" dirty="0">
                <a:solidFill>
                  <a:srgbClr val="231F20"/>
                </a:solidFill>
                <a:latin typeface="Calibri"/>
                <a:cs typeface="Calibri"/>
              </a:rPr>
              <a:t>L’ADRESSE DE MESSAGERIE DE L’ÉMETTEUR</a:t>
            </a:r>
            <a:endParaRPr lang="fr-FR" sz="3300" b="1" spc="-150" dirty="0">
              <a:latin typeface="Calibri"/>
              <a:cs typeface="Calibri"/>
            </a:endParaRPr>
          </a:p>
          <a:p>
            <a:pPr marL="240029">
              <a:lnSpc>
                <a:spcPts val="3645"/>
              </a:lnSpc>
            </a:pPr>
            <a:r>
              <a:rPr lang="fr-FR" sz="3300" b="1" spc="-150" dirty="0">
                <a:solidFill>
                  <a:srgbClr val="231F20"/>
                </a:solidFill>
                <a:latin typeface="Calibri"/>
                <a:cs typeface="Calibri"/>
              </a:rPr>
              <a:t>N’EST PAS UN</a:t>
            </a:r>
            <a:endParaRPr lang="fr-FR" sz="3300" b="1" spc="-150" dirty="0">
              <a:latin typeface="Calibri"/>
              <a:cs typeface="Calibri"/>
            </a:endParaRPr>
          </a:p>
          <a:p>
            <a:pPr marL="27940">
              <a:lnSpc>
                <a:spcPts val="3895"/>
              </a:lnSpc>
            </a:pPr>
            <a:r>
              <a:rPr lang="fr-FR" sz="3300" b="1" spc="-150" dirty="0">
                <a:solidFill>
                  <a:srgbClr val="231F20"/>
                </a:solidFill>
                <a:latin typeface="Calibri"/>
                <a:cs typeface="Calibri"/>
              </a:rPr>
              <a:t>CRITÈRE FIABLE</a:t>
            </a:r>
            <a:endParaRPr lang="fr-FR" sz="3300" b="1" spc="-150" dirty="0">
              <a:latin typeface="Calibri"/>
              <a:cs typeface="Calibri"/>
            </a:endParaRPr>
          </a:p>
        </p:txBody>
      </p:sp>
      <p:sp>
        <p:nvSpPr>
          <p:cNvPr id="66" name="object 4">
            <a:extLst>
              <a:ext uri="{FF2B5EF4-FFF2-40B4-BE49-F238E27FC236}">
                <a16:creationId xmlns:a16="http://schemas.microsoft.com/office/drawing/2014/main" id="{B7E7BE2A-C0B2-644D-2E9D-5D43E65FE9FC}"/>
              </a:ext>
            </a:extLst>
          </p:cNvPr>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sp>
        <p:nvSpPr>
          <p:cNvPr id="67" name="object 3">
            <a:extLst>
              <a:ext uri="{FF2B5EF4-FFF2-40B4-BE49-F238E27FC236}">
                <a16:creationId xmlns:a16="http://schemas.microsoft.com/office/drawing/2014/main" id="{08232DA7-D3FE-C63E-C2CB-FBF9C5887E1B}"/>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0F590B09-5EE2-ED08-0B71-919251421F2C}"/>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6FF1125D-9E6A-944E-4DE9-75EE4D214AEA}"/>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17FC7C99-6497-44D9-BAB4-64256F3C7E5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DF496EE8-E11A-8369-840D-2EC32BCE7D7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6" name="object 34">
            <a:extLst>
              <a:ext uri="{FF2B5EF4-FFF2-40B4-BE49-F238E27FC236}">
                <a16:creationId xmlns:a16="http://schemas.microsoft.com/office/drawing/2014/main" id="{074B419D-849D-DD98-4E00-65CBD9CF1D89}"/>
              </a:ext>
            </a:extLst>
          </p:cNvPr>
          <p:cNvPicPr/>
          <p:nvPr/>
        </p:nvPicPr>
        <p:blipFill>
          <a:blip r:embed="rId5" cstate="print"/>
          <a:stretch>
            <a:fillRect/>
          </a:stretch>
        </p:blipFill>
        <p:spPr>
          <a:xfrm>
            <a:off x="13157476" y="804493"/>
            <a:ext cx="101839" cy="104719"/>
          </a:xfrm>
          <a:prstGeom prst="rect">
            <a:avLst/>
          </a:prstGeom>
        </p:spPr>
      </p:pic>
      <p:sp>
        <p:nvSpPr>
          <p:cNvPr id="27" name="object 35">
            <a:extLst>
              <a:ext uri="{FF2B5EF4-FFF2-40B4-BE49-F238E27FC236}">
                <a16:creationId xmlns:a16="http://schemas.microsoft.com/office/drawing/2014/main" id="{CEAE23D9-86DD-19F2-22FB-217EC9FFEF6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8" name="object 36">
            <a:extLst>
              <a:ext uri="{FF2B5EF4-FFF2-40B4-BE49-F238E27FC236}">
                <a16:creationId xmlns:a16="http://schemas.microsoft.com/office/drawing/2014/main" id="{C6F1E9CB-DB94-9E01-AE49-A679D136E51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9" name="object 37">
            <a:extLst>
              <a:ext uri="{FF2B5EF4-FFF2-40B4-BE49-F238E27FC236}">
                <a16:creationId xmlns:a16="http://schemas.microsoft.com/office/drawing/2014/main" id="{0B357868-28FB-9963-E36B-E34D72430784}"/>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30" name="object 39">
            <a:extLst>
              <a:ext uri="{FF2B5EF4-FFF2-40B4-BE49-F238E27FC236}">
                <a16:creationId xmlns:a16="http://schemas.microsoft.com/office/drawing/2014/main" id="{9EEB1F83-A2B4-A622-36D0-4E7E9F4B860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1" name="object 40">
            <a:extLst>
              <a:ext uri="{FF2B5EF4-FFF2-40B4-BE49-F238E27FC236}">
                <a16:creationId xmlns:a16="http://schemas.microsoft.com/office/drawing/2014/main" id="{B8E8DB1C-0CBD-72B6-8C82-82921B0236B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2" name="object 41">
            <a:extLst>
              <a:ext uri="{FF2B5EF4-FFF2-40B4-BE49-F238E27FC236}">
                <a16:creationId xmlns:a16="http://schemas.microsoft.com/office/drawing/2014/main" id="{5040E742-5C71-14BE-68EA-2935633F6B89}"/>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3" name="object 42">
            <a:extLst>
              <a:ext uri="{FF2B5EF4-FFF2-40B4-BE49-F238E27FC236}">
                <a16:creationId xmlns:a16="http://schemas.microsoft.com/office/drawing/2014/main" id="{E1D45F86-126D-4A61-3B3F-071F00EA24C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4" name="object 43">
            <a:extLst>
              <a:ext uri="{FF2B5EF4-FFF2-40B4-BE49-F238E27FC236}">
                <a16:creationId xmlns:a16="http://schemas.microsoft.com/office/drawing/2014/main" id="{C33BC02E-8013-DFE0-7578-906011C378CB}"/>
              </a:ext>
            </a:extLst>
          </p:cNvPr>
          <p:cNvPicPr/>
          <p:nvPr/>
        </p:nvPicPr>
        <p:blipFill>
          <a:blip r:embed="rId6" cstate="print"/>
          <a:stretch>
            <a:fillRect/>
          </a:stretch>
        </p:blipFill>
        <p:spPr>
          <a:xfrm>
            <a:off x="900786" y="665402"/>
            <a:ext cx="90720" cy="160403"/>
          </a:xfrm>
          <a:prstGeom prst="rect">
            <a:avLst/>
          </a:prstGeom>
        </p:spPr>
      </p:pic>
      <p:grpSp>
        <p:nvGrpSpPr>
          <p:cNvPr id="35" name="Groupe 34">
            <a:extLst>
              <a:ext uri="{FF2B5EF4-FFF2-40B4-BE49-F238E27FC236}">
                <a16:creationId xmlns:a16="http://schemas.microsoft.com/office/drawing/2014/main" id="{A72FD6AF-48C6-1C20-D5A9-225BB9F942A6}"/>
              </a:ext>
            </a:extLst>
          </p:cNvPr>
          <p:cNvGrpSpPr/>
          <p:nvPr/>
        </p:nvGrpSpPr>
        <p:grpSpPr>
          <a:xfrm>
            <a:off x="6958757" y="625475"/>
            <a:ext cx="579409" cy="373714"/>
            <a:chOff x="893915" y="795563"/>
            <a:chExt cx="579409" cy="373714"/>
          </a:xfrm>
        </p:grpSpPr>
        <p:sp>
          <p:nvSpPr>
            <p:cNvPr id="36" name="object 39">
              <a:extLst>
                <a:ext uri="{FF2B5EF4-FFF2-40B4-BE49-F238E27FC236}">
                  <a16:creationId xmlns:a16="http://schemas.microsoft.com/office/drawing/2014/main" id="{9B949A02-3C57-A72C-5877-6B835749F40C}"/>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7" name="object 40">
              <a:extLst>
                <a:ext uri="{FF2B5EF4-FFF2-40B4-BE49-F238E27FC236}">
                  <a16:creationId xmlns:a16="http://schemas.microsoft.com/office/drawing/2014/main" id="{EF1298D7-ED5F-9BD0-9A61-D3F4890BD28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8" name="object 41">
              <a:extLst>
                <a:ext uri="{FF2B5EF4-FFF2-40B4-BE49-F238E27FC236}">
                  <a16:creationId xmlns:a16="http://schemas.microsoft.com/office/drawing/2014/main" id="{A0F41C97-FD51-0890-6832-53837A89E0ED}"/>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9" name="object 42">
              <a:extLst>
                <a:ext uri="{FF2B5EF4-FFF2-40B4-BE49-F238E27FC236}">
                  <a16:creationId xmlns:a16="http://schemas.microsoft.com/office/drawing/2014/main" id="{4DB145A2-59A1-0654-E6F3-DF16EF93F022}"/>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40" name="object 43">
              <a:extLst>
                <a:ext uri="{FF2B5EF4-FFF2-40B4-BE49-F238E27FC236}">
                  <a16:creationId xmlns:a16="http://schemas.microsoft.com/office/drawing/2014/main" id="{7078D7A4-9B92-3322-8598-18071D44CB76}"/>
                </a:ext>
              </a:extLst>
            </p:cNvPr>
            <p:cNvPicPr/>
            <p:nvPr/>
          </p:nvPicPr>
          <p:blipFill>
            <a:blip r:embed="rId6" cstate="print"/>
            <a:stretch>
              <a:fillRect/>
            </a:stretch>
          </p:blipFill>
          <p:spPr>
            <a:xfrm>
              <a:off x="1053186" y="817802"/>
              <a:ext cx="90720" cy="160403"/>
            </a:xfrm>
            <a:prstGeom prst="rect">
              <a:avLst/>
            </a:prstGeom>
          </p:spPr>
        </p:pic>
      </p:gr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628309" y="7710867"/>
            <a:ext cx="7352300" cy="1221740"/>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4" name="object 4"/>
          <p:cNvSpPr/>
          <p:nvPr/>
        </p:nvSpPr>
        <p:spPr>
          <a:xfrm flipV="1">
            <a:off x="7701565" y="7136719"/>
            <a:ext cx="9818085" cy="6418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grpSp>
        <p:nvGrpSpPr>
          <p:cNvPr id="5" name="object 5"/>
          <p:cNvGrpSpPr/>
          <p:nvPr/>
        </p:nvGrpSpPr>
        <p:grpSpPr>
          <a:xfrm>
            <a:off x="9054686" y="2596829"/>
            <a:ext cx="3880485" cy="2296160"/>
            <a:chOff x="9054686" y="2596829"/>
            <a:chExt cx="3880485" cy="2296160"/>
          </a:xfrm>
        </p:grpSpPr>
        <p:sp>
          <p:nvSpPr>
            <p:cNvPr id="6" name="object 6"/>
            <p:cNvSpPr/>
            <p:nvPr/>
          </p:nvSpPr>
          <p:spPr>
            <a:xfrm>
              <a:off x="12493970" y="3161559"/>
              <a:ext cx="205740" cy="414655"/>
            </a:xfrm>
            <a:custGeom>
              <a:avLst/>
              <a:gdLst/>
              <a:ahLst/>
              <a:cxnLst/>
              <a:rect l="l" t="t" r="r" b="b"/>
              <a:pathLst>
                <a:path w="205740" h="414654">
                  <a:moveTo>
                    <a:pt x="160325" y="0"/>
                  </a:moveTo>
                  <a:lnTo>
                    <a:pt x="127900" y="28181"/>
                  </a:lnTo>
                  <a:lnTo>
                    <a:pt x="1496" y="365228"/>
                  </a:lnTo>
                  <a:lnTo>
                    <a:pt x="0" y="380287"/>
                  </a:lnTo>
                  <a:lnTo>
                    <a:pt x="5218" y="394951"/>
                  </a:lnTo>
                  <a:lnTo>
                    <a:pt x="15431" y="406830"/>
                  </a:lnTo>
                  <a:lnTo>
                    <a:pt x="28919" y="413531"/>
                  </a:lnTo>
                  <a:lnTo>
                    <a:pt x="44791" y="414289"/>
                  </a:lnTo>
                  <a:lnTo>
                    <a:pt x="58534" y="409459"/>
                  </a:lnTo>
                  <a:lnTo>
                    <a:pt x="69543" y="399809"/>
                  </a:lnTo>
                  <a:lnTo>
                    <a:pt x="77210" y="386107"/>
                  </a:lnTo>
                  <a:lnTo>
                    <a:pt x="203625" y="49070"/>
                  </a:lnTo>
                  <a:lnTo>
                    <a:pt x="205117" y="34011"/>
                  </a:lnTo>
                  <a:lnTo>
                    <a:pt x="199899" y="19342"/>
                  </a:lnTo>
                  <a:lnTo>
                    <a:pt x="189689" y="7460"/>
                  </a:lnTo>
                  <a:lnTo>
                    <a:pt x="176202" y="758"/>
                  </a:lnTo>
                  <a:lnTo>
                    <a:pt x="160325" y="0"/>
                  </a:lnTo>
                  <a:close/>
                </a:path>
              </a:pathLst>
            </a:custGeom>
            <a:solidFill>
              <a:srgbClr val="DFC2F1"/>
            </a:solidFill>
          </p:spPr>
          <p:txBody>
            <a:bodyPr wrap="square" lIns="0" tIns="0" rIns="0" bIns="0" rtlCol="0"/>
            <a:lstStyle/>
            <a:p>
              <a:endParaRPr/>
            </a:p>
          </p:txBody>
        </p:sp>
        <p:pic>
          <p:nvPicPr>
            <p:cNvPr id="7" name="object 7"/>
            <p:cNvPicPr/>
            <p:nvPr/>
          </p:nvPicPr>
          <p:blipFill>
            <a:blip r:embed="rId2" cstate="print"/>
            <a:stretch>
              <a:fillRect/>
            </a:stretch>
          </p:blipFill>
          <p:spPr>
            <a:xfrm>
              <a:off x="12793478" y="3542243"/>
              <a:ext cx="141281" cy="162894"/>
            </a:xfrm>
            <a:prstGeom prst="rect">
              <a:avLst/>
            </a:prstGeom>
          </p:spPr>
        </p:pic>
        <p:pic>
          <p:nvPicPr>
            <p:cNvPr id="8" name="object 8"/>
            <p:cNvPicPr/>
            <p:nvPr/>
          </p:nvPicPr>
          <p:blipFill>
            <a:blip r:embed="rId3" cstate="print"/>
            <a:stretch>
              <a:fillRect/>
            </a:stretch>
          </p:blipFill>
          <p:spPr>
            <a:xfrm>
              <a:off x="9054686" y="3893364"/>
              <a:ext cx="1273312" cy="984462"/>
            </a:xfrm>
            <a:prstGeom prst="rect">
              <a:avLst/>
            </a:prstGeom>
          </p:spPr>
        </p:pic>
        <p:pic>
          <p:nvPicPr>
            <p:cNvPr id="9" name="object 9"/>
            <p:cNvPicPr/>
            <p:nvPr/>
          </p:nvPicPr>
          <p:blipFill>
            <a:blip r:embed="rId4" cstate="print"/>
            <a:stretch>
              <a:fillRect/>
            </a:stretch>
          </p:blipFill>
          <p:spPr>
            <a:xfrm>
              <a:off x="9345965" y="2596829"/>
              <a:ext cx="3455817" cy="2295872"/>
            </a:xfrm>
            <a:prstGeom prst="rect">
              <a:avLst/>
            </a:prstGeom>
          </p:spPr>
        </p:pic>
      </p:grpSp>
      <p:sp>
        <p:nvSpPr>
          <p:cNvPr id="10" name="object 10"/>
          <p:cNvSpPr/>
          <p:nvPr/>
        </p:nvSpPr>
        <p:spPr>
          <a:xfrm>
            <a:off x="13117500" y="3526678"/>
            <a:ext cx="503555" cy="298450"/>
          </a:xfrm>
          <a:custGeom>
            <a:avLst/>
            <a:gdLst/>
            <a:ahLst/>
            <a:cxnLst/>
            <a:rect l="l" t="t" r="r" b="b"/>
            <a:pathLst>
              <a:path w="503555" h="298450">
                <a:moveTo>
                  <a:pt x="459673" y="0"/>
                </a:moveTo>
                <a:lnTo>
                  <a:pt x="396566" y="27220"/>
                </a:lnTo>
                <a:lnTo>
                  <a:pt x="348581" y="50504"/>
                </a:lnTo>
                <a:lnTo>
                  <a:pt x="300814" y="74226"/>
                </a:lnTo>
                <a:lnTo>
                  <a:pt x="253268" y="98385"/>
                </a:lnTo>
                <a:lnTo>
                  <a:pt x="205946" y="122980"/>
                </a:lnTo>
                <a:lnTo>
                  <a:pt x="158851" y="148008"/>
                </a:lnTo>
                <a:lnTo>
                  <a:pt x="111985" y="173468"/>
                </a:lnTo>
                <a:lnTo>
                  <a:pt x="65353" y="199358"/>
                </a:lnTo>
                <a:lnTo>
                  <a:pt x="18956" y="225677"/>
                </a:lnTo>
                <a:lnTo>
                  <a:pt x="0" y="264818"/>
                </a:lnTo>
                <a:lnTo>
                  <a:pt x="4873" y="279403"/>
                </a:lnTo>
                <a:lnTo>
                  <a:pt x="15229" y="290891"/>
                </a:lnTo>
                <a:lnTo>
                  <a:pt x="28862" y="297349"/>
                </a:lnTo>
                <a:lnTo>
                  <a:pt x="43931" y="298355"/>
                </a:lnTo>
                <a:lnTo>
                  <a:pt x="58599" y="293487"/>
                </a:lnTo>
                <a:lnTo>
                  <a:pt x="104992" y="267167"/>
                </a:lnTo>
                <a:lnTo>
                  <a:pt x="151623" y="241277"/>
                </a:lnTo>
                <a:lnTo>
                  <a:pt x="198487" y="215817"/>
                </a:lnTo>
                <a:lnTo>
                  <a:pt x="245581" y="190789"/>
                </a:lnTo>
                <a:lnTo>
                  <a:pt x="292903" y="166195"/>
                </a:lnTo>
                <a:lnTo>
                  <a:pt x="340450" y="142036"/>
                </a:lnTo>
                <a:lnTo>
                  <a:pt x="388219" y="118313"/>
                </a:lnTo>
                <a:lnTo>
                  <a:pt x="436205" y="95029"/>
                </a:lnTo>
                <a:lnTo>
                  <a:pt x="484408" y="72184"/>
                </a:lnTo>
                <a:lnTo>
                  <a:pt x="496118" y="62403"/>
                </a:lnTo>
                <a:lnTo>
                  <a:pt x="502405" y="48368"/>
                </a:lnTo>
                <a:lnTo>
                  <a:pt x="503214" y="32811"/>
                </a:lnTo>
                <a:lnTo>
                  <a:pt x="498491" y="18458"/>
                </a:lnTo>
                <a:lnTo>
                  <a:pt x="487948" y="6684"/>
                </a:lnTo>
                <a:lnTo>
                  <a:pt x="474538" y="650"/>
                </a:lnTo>
                <a:lnTo>
                  <a:pt x="459673" y="0"/>
                </a:lnTo>
                <a:close/>
              </a:path>
            </a:pathLst>
          </a:custGeom>
          <a:solidFill>
            <a:srgbClr val="DFC2F1"/>
          </a:solidFill>
        </p:spPr>
        <p:txBody>
          <a:bodyPr wrap="square" lIns="0" tIns="0" rIns="0" bIns="0" rtlCol="0"/>
          <a:lstStyle/>
          <a:p>
            <a:endParaRPr/>
          </a:p>
        </p:txBody>
      </p:sp>
      <p:sp>
        <p:nvSpPr>
          <p:cNvPr id="11" name="object 11"/>
          <p:cNvSpPr/>
          <p:nvPr/>
        </p:nvSpPr>
        <p:spPr>
          <a:xfrm>
            <a:off x="13081353" y="4220855"/>
            <a:ext cx="294640" cy="218440"/>
          </a:xfrm>
          <a:custGeom>
            <a:avLst/>
            <a:gdLst/>
            <a:ahLst/>
            <a:cxnLst/>
            <a:rect l="l" t="t" r="r" b="b"/>
            <a:pathLst>
              <a:path w="294640" h="218439">
                <a:moveTo>
                  <a:pt x="38903" y="0"/>
                </a:moveTo>
                <a:lnTo>
                  <a:pt x="23891" y="2682"/>
                </a:lnTo>
                <a:lnTo>
                  <a:pt x="11214" y="11312"/>
                </a:lnTo>
                <a:lnTo>
                  <a:pt x="2953" y="24425"/>
                </a:lnTo>
                <a:lnTo>
                  <a:pt x="0" y="39134"/>
                </a:lnTo>
                <a:lnTo>
                  <a:pt x="2653" y="53815"/>
                </a:lnTo>
                <a:lnTo>
                  <a:pt x="45503" y="98786"/>
                </a:lnTo>
                <a:lnTo>
                  <a:pt x="81912" y="127994"/>
                </a:lnTo>
                <a:lnTo>
                  <a:pt x="120281" y="154421"/>
                </a:lnTo>
                <a:lnTo>
                  <a:pt x="160453" y="178028"/>
                </a:lnTo>
                <a:lnTo>
                  <a:pt x="202270" y="198773"/>
                </a:lnTo>
                <a:lnTo>
                  <a:pt x="245573" y="216615"/>
                </a:lnTo>
                <a:lnTo>
                  <a:pt x="260634" y="218087"/>
                </a:lnTo>
                <a:lnTo>
                  <a:pt x="275296" y="212877"/>
                </a:lnTo>
                <a:lnTo>
                  <a:pt x="287172" y="202679"/>
                </a:lnTo>
                <a:lnTo>
                  <a:pt x="293875" y="189191"/>
                </a:lnTo>
                <a:lnTo>
                  <a:pt x="294632" y="173329"/>
                </a:lnTo>
                <a:lnTo>
                  <a:pt x="289807" y="159569"/>
                </a:lnTo>
                <a:lnTo>
                  <a:pt x="280161" y="148542"/>
                </a:lnTo>
                <a:lnTo>
                  <a:pt x="266452" y="140879"/>
                </a:lnTo>
                <a:lnTo>
                  <a:pt x="261300" y="138973"/>
                </a:lnTo>
                <a:lnTo>
                  <a:pt x="256170" y="137004"/>
                </a:lnTo>
                <a:lnTo>
                  <a:pt x="251095" y="134963"/>
                </a:lnTo>
                <a:lnTo>
                  <a:pt x="250924" y="134963"/>
                </a:lnTo>
                <a:lnTo>
                  <a:pt x="243626" y="131958"/>
                </a:lnTo>
                <a:lnTo>
                  <a:pt x="243814" y="131958"/>
                </a:lnTo>
                <a:lnTo>
                  <a:pt x="236431" y="128678"/>
                </a:lnTo>
                <a:lnTo>
                  <a:pt x="229362" y="125418"/>
                </a:lnTo>
                <a:lnTo>
                  <a:pt x="187093" y="103485"/>
                </a:lnTo>
                <a:lnTo>
                  <a:pt x="153163" y="82607"/>
                </a:lnTo>
                <a:lnTo>
                  <a:pt x="119985" y="58996"/>
                </a:lnTo>
                <a:lnTo>
                  <a:pt x="118492" y="57742"/>
                </a:lnTo>
                <a:lnTo>
                  <a:pt x="116603" y="56263"/>
                </a:lnTo>
                <a:lnTo>
                  <a:pt x="78194" y="22532"/>
                </a:lnTo>
                <a:lnTo>
                  <a:pt x="66741" y="11312"/>
                </a:lnTo>
                <a:lnTo>
                  <a:pt x="53952" y="2973"/>
                </a:lnTo>
                <a:lnTo>
                  <a:pt x="38903" y="0"/>
                </a:lnTo>
                <a:close/>
              </a:path>
              <a:path w="294640" h="218439">
                <a:moveTo>
                  <a:pt x="243626" y="131958"/>
                </a:moveTo>
                <a:lnTo>
                  <a:pt x="250924" y="134963"/>
                </a:lnTo>
                <a:lnTo>
                  <a:pt x="247544" y="133534"/>
                </a:lnTo>
                <a:lnTo>
                  <a:pt x="243626" y="131958"/>
                </a:lnTo>
                <a:close/>
              </a:path>
              <a:path w="294640" h="218439">
                <a:moveTo>
                  <a:pt x="247544" y="133534"/>
                </a:moveTo>
                <a:lnTo>
                  <a:pt x="250924" y="134963"/>
                </a:lnTo>
                <a:lnTo>
                  <a:pt x="251095" y="134963"/>
                </a:lnTo>
                <a:lnTo>
                  <a:pt x="247544" y="133534"/>
                </a:lnTo>
                <a:close/>
              </a:path>
              <a:path w="294640" h="218439">
                <a:moveTo>
                  <a:pt x="243814" y="131958"/>
                </a:moveTo>
                <a:lnTo>
                  <a:pt x="243626" y="131958"/>
                </a:lnTo>
                <a:lnTo>
                  <a:pt x="247544" y="133534"/>
                </a:lnTo>
                <a:lnTo>
                  <a:pt x="243814" y="131958"/>
                </a:lnTo>
                <a:close/>
              </a:path>
              <a:path w="294640" h="218439">
                <a:moveTo>
                  <a:pt x="121213" y="59923"/>
                </a:moveTo>
                <a:lnTo>
                  <a:pt x="121388" y="60064"/>
                </a:lnTo>
                <a:lnTo>
                  <a:pt x="121213" y="59923"/>
                </a:lnTo>
                <a:close/>
              </a:path>
            </a:pathLst>
          </a:custGeom>
          <a:solidFill>
            <a:srgbClr val="DFC2F1"/>
          </a:solidFill>
        </p:spPr>
        <p:txBody>
          <a:bodyPr wrap="square" lIns="0" tIns="0" rIns="0" bIns="0" rtlCol="0"/>
          <a:lstStyle/>
          <a:p>
            <a:endParaRPr/>
          </a:p>
        </p:txBody>
      </p:sp>
      <p:sp>
        <p:nvSpPr>
          <p:cNvPr id="12" name="object 12"/>
          <p:cNvSpPr/>
          <p:nvPr/>
        </p:nvSpPr>
        <p:spPr>
          <a:xfrm>
            <a:off x="7505674" y="3244884"/>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09"/>
                </a:lnTo>
                <a:lnTo>
                  <a:pt x="16765" y="135058"/>
                </a:lnTo>
                <a:lnTo>
                  <a:pt x="16213" y="182963"/>
                </a:lnTo>
                <a:lnTo>
                  <a:pt x="13324" y="230675"/>
                </a:lnTo>
                <a:lnTo>
                  <a:pt x="8066" y="278048"/>
                </a:lnTo>
                <a:lnTo>
                  <a:pt x="404" y="324932"/>
                </a:lnTo>
                <a:lnTo>
                  <a:pt x="0" y="340265"/>
                </a:lnTo>
                <a:lnTo>
                  <a:pt x="4492" y="354760"/>
                </a:lnTo>
                <a:lnTo>
                  <a:pt x="13797" y="366413"/>
                </a:lnTo>
                <a:lnTo>
                  <a:pt x="27828" y="373224"/>
                </a:lnTo>
                <a:lnTo>
                  <a:pt x="42958" y="373838"/>
                </a:lnTo>
                <a:lnTo>
                  <a:pt x="57687" y="369262"/>
                </a:lnTo>
                <a:lnTo>
                  <a:pt x="84568" y="295106"/>
                </a:lnTo>
                <a:lnTo>
                  <a:pt x="90607" y="244151"/>
                </a:lnTo>
                <a:lnTo>
                  <a:pt x="94180" y="193012"/>
                </a:lnTo>
                <a:lnTo>
                  <a:pt x="95229" y="141766"/>
                </a:lnTo>
                <a:lnTo>
                  <a:pt x="93696" y="90492"/>
                </a:lnTo>
                <a:lnTo>
                  <a:pt x="89522" y="39265"/>
                </a:lnTo>
                <a:lnTo>
                  <a:pt x="85662" y="24394"/>
                </a:lnTo>
                <a:lnTo>
                  <a:pt x="77605" y="11610"/>
                </a:lnTo>
                <a:lnTo>
                  <a:pt x="65690"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6905129" y="3393840"/>
            <a:ext cx="335280" cy="391160"/>
          </a:xfrm>
          <a:custGeom>
            <a:avLst/>
            <a:gdLst/>
            <a:ahLst/>
            <a:cxnLst/>
            <a:rect l="l" t="t" r="r" b="b"/>
            <a:pathLst>
              <a:path w="335279" h="391160">
                <a:moveTo>
                  <a:pt x="33978" y="0"/>
                </a:moveTo>
                <a:lnTo>
                  <a:pt x="19237" y="4958"/>
                </a:lnTo>
                <a:lnTo>
                  <a:pt x="7941" y="15212"/>
                </a:lnTo>
                <a:lnTo>
                  <a:pt x="1229" y="28997"/>
                </a:lnTo>
                <a:lnTo>
                  <a:pt x="0" y="44191"/>
                </a:lnTo>
                <a:lnTo>
                  <a:pt x="5154" y="58674"/>
                </a:lnTo>
                <a:lnTo>
                  <a:pt x="33770" y="102120"/>
                </a:lnTo>
                <a:lnTo>
                  <a:pt x="63437" y="145071"/>
                </a:lnTo>
                <a:lnTo>
                  <a:pt x="94197" y="187339"/>
                </a:lnTo>
                <a:lnTo>
                  <a:pt x="126090" y="228736"/>
                </a:lnTo>
                <a:lnTo>
                  <a:pt x="159158" y="269077"/>
                </a:lnTo>
                <a:lnTo>
                  <a:pt x="193441" y="308174"/>
                </a:lnTo>
                <a:lnTo>
                  <a:pt x="233109" y="348671"/>
                </a:lnTo>
                <a:lnTo>
                  <a:pt x="276287" y="385376"/>
                </a:lnTo>
                <a:lnTo>
                  <a:pt x="290427" y="390951"/>
                </a:lnTo>
                <a:lnTo>
                  <a:pt x="305812" y="389425"/>
                </a:lnTo>
                <a:lnTo>
                  <a:pt x="319866" y="382351"/>
                </a:lnTo>
                <a:lnTo>
                  <a:pt x="330013" y="371282"/>
                </a:lnTo>
                <a:lnTo>
                  <a:pt x="335174" y="356183"/>
                </a:lnTo>
                <a:lnTo>
                  <a:pt x="333742" y="341682"/>
                </a:lnTo>
                <a:lnTo>
                  <a:pt x="326925" y="328550"/>
                </a:lnTo>
                <a:lnTo>
                  <a:pt x="315930" y="317556"/>
                </a:lnTo>
                <a:lnTo>
                  <a:pt x="316096" y="317556"/>
                </a:lnTo>
                <a:lnTo>
                  <a:pt x="281064" y="286149"/>
                </a:lnTo>
                <a:lnTo>
                  <a:pt x="238366" y="240814"/>
                </a:lnTo>
                <a:lnTo>
                  <a:pt x="205089" y="201492"/>
                </a:lnTo>
                <a:lnTo>
                  <a:pt x="183139" y="173958"/>
                </a:lnTo>
                <a:lnTo>
                  <a:pt x="178562" y="168115"/>
                </a:lnTo>
                <a:lnTo>
                  <a:pt x="170589" y="157650"/>
                </a:lnTo>
                <a:lnTo>
                  <a:pt x="142012" y="119119"/>
                </a:lnTo>
                <a:lnTo>
                  <a:pt x="113503" y="79050"/>
                </a:lnTo>
                <a:lnTo>
                  <a:pt x="87369" y="40863"/>
                </a:lnTo>
                <a:lnTo>
                  <a:pt x="72963" y="19041"/>
                </a:lnTo>
                <a:lnTo>
                  <a:pt x="62381" y="7779"/>
                </a:lnTo>
                <a:lnTo>
                  <a:pt x="48873" y="1186"/>
                </a:lnTo>
                <a:lnTo>
                  <a:pt x="33978" y="0"/>
                </a:lnTo>
                <a:close/>
              </a:path>
              <a:path w="335279" h="391160">
                <a:moveTo>
                  <a:pt x="316096" y="317556"/>
                </a:moveTo>
                <a:lnTo>
                  <a:pt x="315930" y="317556"/>
                </a:lnTo>
                <a:lnTo>
                  <a:pt x="319555" y="320300"/>
                </a:lnTo>
                <a:lnTo>
                  <a:pt x="318698" y="319604"/>
                </a:lnTo>
                <a:lnTo>
                  <a:pt x="316096" y="317556"/>
                </a:lnTo>
                <a:close/>
              </a:path>
              <a:path w="335279" h="391160">
                <a:moveTo>
                  <a:pt x="178800" y="168418"/>
                </a:moveTo>
                <a:lnTo>
                  <a:pt x="183107" y="173958"/>
                </a:lnTo>
                <a:lnTo>
                  <a:pt x="178800" y="168418"/>
                </a:lnTo>
                <a:close/>
              </a:path>
              <a:path w="335279" h="391160">
                <a:moveTo>
                  <a:pt x="178569" y="168115"/>
                </a:moveTo>
                <a:lnTo>
                  <a:pt x="178800" y="168418"/>
                </a:lnTo>
                <a:lnTo>
                  <a:pt x="178569" y="168115"/>
                </a:lnTo>
                <a:close/>
              </a:path>
            </a:pathLst>
          </a:custGeom>
          <a:solidFill>
            <a:srgbClr val="DFC2F1"/>
          </a:solidFill>
        </p:spPr>
        <p:txBody>
          <a:bodyPr wrap="square" lIns="0" tIns="0" rIns="0" bIns="0" rtlCol="0"/>
          <a:lstStyle/>
          <a:p>
            <a:endParaRPr/>
          </a:p>
        </p:txBody>
      </p:sp>
      <p:sp>
        <p:nvSpPr>
          <p:cNvPr id="14" name="object 14"/>
          <p:cNvSpPr/>
          <p:nvPr/>
        </p:nvSpPr>
        <p:spPr>
          <a:xfrm>
            <a:off x="6907179" y="4028538"/>
            <a:ext cx="289560" cy="99695"/>
          </a:xfrm>
          <a:custGeom>
            <a:avLst/>
            <a:gdLst/>
            <a:ahLst/>
            <a:cxnLst/>
            <a:rect l="l" t="t" r="r" b="b"/>
            <a:pathLst>
              <a:path w="289559" h="99695">
                <a:moveTo>
                  <a:pt x="39265" y="0"/>
                </a:moveTo>
                <a:lnTo>
                  <a:pt x="24357" y="2511"/>
                </a:lnTo>
                <a:lnTo>
                  <a:pt x="11614" y="11469"/>
                </a:lnTo>
                <a:lnTo>
                  <a:pt x="2881" y="24509"/>
                </a:lnTo>
                <a:lnTo>
                  <a:pt x="0" y="39265"/>
                </a:lnTo>
                <a:lnTo>
                  <a:pt x="3483" y="54795"/>
                </a:lnTo>
                <a:lnTo>
                  <a:pt x="11783" y="66712"/>
                </a:lnTo>
                <a:lnTo>
                  <a:pt x="24008" y="74722"/>
                </a:lnTo>
                <a:lnTo>
                  <a:pt x="39265" y="78531"/>
                </a:lnTo>
                <a:lnTo>
                  <a:pt x="249971" y="99117"/>
                </a:lnTo>
                <a:lnTo>
                  <a:pt x="264881" y="96607"/>
                </a:lnTo>
                <a:lnTo>
                  <a:pt x="277626" y="87651"/>
                </a:lnTo>
                <a:lnTo>
                  <a:pt x="286360" y="74612"/>
                </a:lnTo>
                <a:lnTo>
                  <a:pt x="289237" y="59851"/>
                </a:lnTo>
                <a:lnTo>
                  <a:pt x="285753" y="44321"/>
                </a:lnTo>
                <a:lnTo>
                  <a:pt x="277453" y="32404"/>
                </a:lnTo>
                <a:lnTo>
                  <a:pt x="265228" y="24394"/>
                </a:lnTo>
                <a:lnTo>
                  <a:pt x="249971" y="20585"/>
                </a:lnTo>
                <a:lnTo>
                  <a:pt x="39265" y="0"/>
                </a:lnTo>
                <a:close/>
              </a:path>
            </a:pathLst>
          </a:custGeom>
          <a:solidFill>
            <a:srgbClr val="DFC2F1"/>
          </a:solidFill>
        </p:spPr>
        <p:txBody>
          <a:bodyPr wrap="square" lIns="0" tIns="0" rIns="0" bIns="0" rtlCol="0"/>
          <a:lstStyle/>
          <a:p>
            <a:endParaRPr/>
          </a:p>
        </p:txBody>
      </p:sp>
      <p:pic>
        <p:nvPicPr>
          <p:cNvPr id="15" name="object 15"/>
          <p:cNvPicPr/>
          <p:nvPr/>
        </p:nvPicPr>
        <p:blipFill>
          <a:blip r:embed="rId5" cstate="print"/>
          <a:stretch>
            <a:fillRect/>
          </a:stretch>
        </p:blipFill>
        <p:spPr>
          <a:xfrm>
            <a:off x="7336700" y="3895590"/>
            <a:ext cx="1610399" cy="998562"/>
          </a:xfrm>
          <a:prstGeom prst="rect">
            <a:avLst/>
          </a:prstGeom>
        </p:spPr>
      </p:pic>
      <p:sp>
        <p:nvSpPr>
          <p:cNvPr id="57" name="object 3">
            <a:extLst>
              <a:ext uri="{FF2B5EF4-FFF2-40B4-BE49-F238E27FC236}">
                <a16:creationId xmlns:a16="http://schemas.microsoft.com/office/drawing/2014/main" id="{D6E9F0C5-FAD4-C33B-75F7-0E57AB2BF352}"/>
              </a:ext>
            </a:extLst>
          </p:cNvPr>
          <p:cNvSpPr txBox="1"/>
          <p:nvPr/>
        </p:nvSpPr>
        <p:spPr>
          <a:xfrm>
            <a:off x="3019658" y="5252562"/>
            <a:ext cx="15795392" cy="3831113"/>
          </a:xfrm>
          <a:prstGeom prst="rect">
            <a:avLst/>
          </a:prstGeom>
        </p:spPr>
        <p:txBody>
          <a:bodyPr vert="horz" wrap="square" lIns="0" tIns="346075" rIns="0" bIns="0" rtlCol="0">
            <a:spAutoFit/>
          </a:bodyPr>
          <a:lstStyle/>
          <a:p>
            <a:pPr marL="3961765" marR="26034" indent="-3949700">
              <a:lnSpc>
                <a:spcPts val="13450"/>
              </a:lnSpc>
              <a:spcBef>
                <a:spcPts val="2725"/>
              </a:spcBef>
            </a:pPr>
            <a:r>
              <a:rPr lang="fr-FR" sz="12800" b="1" spc="-150" dirty="0">
                <a:solidFill>
                  <a:srgbClr val="1D1D1B"/>
                </a:solidFill>
                <a:latin typeface="Calibri"/>
                <a:cs typeface="Calibri"/>
              </a:rPr>
              <a:t>CRÉEZ VOTRE PROPRE ARNAQUE</a:t>
            </a:r>
            <a:endParaRPr lang="fr-FR" sz="12800" b="1" spc="-150" dirty="0">
              <a:latin typeface="Calibri"/>
              <a:cs typeface="Calibri"/>
            </a:endParaRPr>
          </a:p>
        </p:txBody>
      </p:sp>
      <p:sp>
        <p:nvSpPr>
          <p:cNvPr id="3" name="object 13">
            <a:extLst>
              <a:ext uri="{FF2B5EF4-FFF2-40B4-BE49-F238E27FC236}">
                <a16:creationId xmlns:a16="http://schemas.microsoft.com/office/drawing/2014/main" id="{A74B594B-BE54-C296-14C8-570EA4013C63}"/>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6" name="object 77">
            <a:extLst>
              <a:ext uri="{FF2B5EF4-FFF2-40B4-BE49-F238E27FC236}">
                <a16:creationId xmlns:a16="http://schemas.microsoft.com/office/drawing/2014/main" id="{464A2FD6-CA7B-82C1-D884-F317878DBC84}"/>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7" name="object 32">
            <a:extLst>
              <a:ext uri="{FF2B5EF4-FFF2-40B4-BE49-F238E27FC236}">
                <a16:creationId xmlns:a16="http://schemas.microsoft.com/office/drawing/2014/main" id="{194D1582-9A88-F339-D1E1-821A4E0545A4}"/>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8" name="object 33">
            <a:extLst>
              <a:ext uri="{FF2B5EF4-FFF2-40B4-BE49-F238E27FC236}">
                <a16:creationId xmlns:a16="http://schemas.microsoft.com/office/drawing/2014/main" id="{C7DC1FF5-D08F-6235-DCE2-C1B5990600D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9" name="object 34">
            <a:extLst>
              <a:ext uri="{FF2B5EF4-FFF2-40B4-BE49-F238E27FC236}">
                <a16:creationId xmlns:a16="http://schemas.microsoft.com/office/drawing/2014/main" id="{C38CACFF-C469-8B1C-D5DC-1289128067B4}"/>
              </a:ext>
            </a:extLst>
          </p:cNvPr>
          <p:cNvPicPr/>
          <p:nvPr/>
        </p:nvPicPr>
        <p:blipFill>
          <a:blip r:embed="rId6" cstate="print"/>
          <a:stretch>
            <a:fillRect/>
          </a:stretch>
        </p:blipFill>
        <p:spPr>
          <a:xfrm>
            <a:off x="13157476" y="804493"/>
            <a:ext cx="101839" cy="104719"/>
          </a:xfrm>
          <a:prstGeom prst="rect">
            <a:avLst/>
          </a:prstGeom>
        </p:spPr>
      </p:pic>
      <p:sp>
        <p:nvSpPr>
          <p:cNvPr id="20" name="object 35">
            <a:extLst>
              <a:ext uri="{FF2B5EF4-FFF2-40B4-BE49-F238E27FC236}">
                <a16:creationId xmlns:a16="http://schemas.microsoft.com/office/drawing/2014/main" id="{209F0494-A731-4A58-08BB-E8B079AE6D5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1" name="object 36">
            <a:extLst>
              <a:ext uri="{FF2B5EF4-FFF2-40B4-BE49-F238E27FC236}">
                <a16:creationId xmlns:a16="http://schemas.microsoft.com/office/drawing/2014/main" id="{2678CFFD-D958-9A00-F7EA-C781A967F3E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2" name="object 37">
            <a:extLst>
              <a:ext uri="{FF2B5EF4-FFF2-40B4-BE49-F238E27FC236}">
                <a16:creationId xmlns:a16="http://schemas.microsoft.com/office/drawing/2014/main" id="{2EE0EC3F-BCF0-A1F8-0876-3024DDAB469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3" name="object 39">
            <a:extLst>
              <a:ext uri="{FF2B5EF4-FFF2-40B4-BE49-F238E27FC236}">
                <a16:creationId xmlns:a16="http://schemas.microsoft.com/office/drawing/2014/main" id="{B4AAD71E-8605-CB32-919E-9B78925035E7}"/>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4" name="object 40">
            <a:extLst>
              <a:ext uri="{FF2B5EF4-FFF2-40B4-BE49-F238E27FC236}">
                <a16:creationId xmlns:a16="http://schemas.microsoft.com/office/drawing/2014/main" id="{56A7A05A-BAB8-8EE8-BE41-E50B9A853768}"/>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5" name="object 41">
            <a:extLst>
              <a:ext uri="{FF2B5EF4-FFF2-40B4-BE49-F238E27FC236}">
                <a16:creationId xmlns:a16="http://schemas.microsoft.com/office/drawing/2014/main" id="{9C6CE1E6-E3AB-610F-F1C1-88CEBDF99CF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6" name="object 42">
            <a:extLst>
              <a:ext uri="{FF2B5EF4-FFF2-40B4-BE49-F238E27FC236}">
                <a16:creationId xmlns:a16="http://schemas.microsoft.com/office/drawing/2014/main" id="{BC957D2A-3646-1EB0-2D43-E8FE9E54C25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7" name="object 43">
            <a:extLst>
              <a:ext uri="{FF2B5EF4-FFF2-40B4-BE49-F238E27FC236}">
                <a16:creationId xmlns:a16="http://schemas.microsoft.com/office/drawing/2014/main" id="{378686C5-E9EA-39BD-342A-E9FAFAF9260B}"/>
              </a:ext>
            </a:extLst>
          </p:cNvPr>
          <p:cNvPicPr/>
          <p:nvPr/>
        </p:nvPicPr>
        <p:blipFill>
          <a:blip r:embed="rId7" cstate="print"/>
          <a:stretch>
            <a:fillRect/>
          </a:stretch>
        </p:blipFill>
        <p:spPr>
          <a:xfrm>
            <a:off x="900786" y="665402"/>
            <a:ext cx="90720" cy="160403"/>
          </a:xfrm>
          <a:prstGeom prst="rect">
            <a:avLst/>
          </a:prstGeom>
        </p:spPr>
      </p:pic>
      <p:grpSp>
        <p:nvGrpSpPr>
          <p:cNvPr id="28" name="Groupe 27">
            <a:extLst>
              <a:ext uri="{FF2B5EF4-FFF2-40B4-BE49-F238E27FC236}">
                <a16:creationId xmlns:a16="http://schemas.microsoft.com/office/drawing/2014/main" id="{051F25DC-7A37-1870-FD69-D773585E2104}"/>
              </a:ext>
            </a:extLst>
          </p:cNvPr>
          <p:cNvGrpSpPr/>
          <p:nvPr/>
        </p:nvGrpSpPr>
        <p:grpSpPr>
          <a:xfrm>
            <a:off x="6958757" y="625475"/>
            <a:ext cx="579409" cy="373714"/>
            <a:chOff x="893915" y="795563"/>
            <a:chExt cx="579409" cy="373714"/>
          </a:xfrm>
        </p:grpSpPr>
        <p:sp>
          <p:nvSpPr>
            <p:cNvPr id="29" name="object 39">
              <a:extLst>
                <a:ext uri="{FF2B5EF4-FFF2-40B4-BE49-F238E27FC236}">
                  <a16:creationId xmlns:a16="http://schemas.microsoft.com/office/drawing/2014/main" id="{2C8B8B64-1BEA-BD4D-65CE-2368C5FF4A17}"/>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0" name="object 40">
              <a:extLst>
                <a:ext uri="{FF2B5EF4-FFF2-40B4-BE49-F238E27FC236}">
                  <a16:creationId xmlns:a16="http://schemas.microsoft.com/office/drawing/2014/main" id="{AF0C4273-79E8-3BA4-0FDA-1EA4CA34D812}"/>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1" name="object 41">
              <a:extLst>
                <a:ext uri="{FF2B5EF4-FFF2-40B4-BE49-F238E27FC236}">
                  <a16:creationId xmlns:a16="http://schemas.microsoft.com/office/drawing/2014/main" id="{89418405-E3F1-3153-705B-9A9263CF958A}"/>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2" name="object 42">
              <a:extLst>
                <a:ext uri="{FF2B5EF4-FFF2-40B4-BE49-F238E27FC236}">
                  <a16:creationId xmlns:a16="http://schemas.microsoft.com/office/drawing/2014/main" id="{8FEE6CAC-6530-EC28-9450-8D88EE6D7FE0}"/>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3" name="object 43">
              <a:extLst>
                <a:ext uri="{FF2B5EF4-FFF2-40B4-BE49-F238E27FC236}">
                  <a16:creationId xmlns:a16="http://schemas.microsoft.com/office/drawing/2014/main" id="{26B85B4E-8840-D55E-FF97-BBCC79FC9CB3}"/>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a:p>
        </p:txBody>
      </p:sp>
      <p:grpSp>
        <p:nvGrpSpPr>
          <p:cNvPr id="3" name="object 3"/>
          <p:cNvGrpSpPr/>
          <p:nvPr/>
        </p:nvGrpSpPr>
        <p:grpSpPr>
          <a:xfrm>
            <a:off x="1211512" y="1483871"/>
            <a:ext cx="17882870" cy="7283450"/>
            <a:chOff x="1211512" y="1483871"/>
            <a:chExt cx="17882870" cy="7283450"/>
          </a:xfrm>
        </p:grpSpPr>
        <p:pic>
          <p:nvPicPr>
            <p:cNvPr id="4" name="object 4"/>
            <p:cNvPicPr/>
            <p:nvPr/>
          </p:nvPicPr>
          <p:blipFill>
            <a:blip r:embed="rId2" cstate="print"/>
            <a:stretch>
              <a:fillRect/>
            </a:stretch>
          </p:blipFill>
          <p:spPr>
            <a:xfrm>
              <a:off x="9192903" y="2512394"/>
              <a:ext cx="9901258" cy="6254883"/>
            </a:xfrm>
            <a:prstGeom prst="rect">
              <a:avLst/>
            </a:prstGeom>
          </p:spPr>
        </p:pic>
        <p:sp>
          <p:nvSpPr>
            <p:cNvPr id="5" name="object 5"/>
            <p:cNvSpPr/>
            <p:nvPr/>
          </p:nvSpPr>
          <p:spPr>
            <a:xfrm>
              <a:off x="9434446" y="2754579"/>
              <a:ext cx="9271635" cy="5624830"/>
            </a:xfrm>
            <a:custGeom>
              <a:avLst/>
              <a:gdLst/>
              <a:ahLst/>
              <a:cxnLst/>
              <a:rect l="l" t="t" r="r" b="b"/>
              <a:pathLst>
                <a:path w="9271635" h="5624830">
                  <a:moveTo>
                    <a:pt x="9162600" y="0"/>
                  </a:moveTo>
                  <a:lnTo>
                    <a:pt x="108970" y="0"/>
                  </a:lnTo>
                  <a:lnTo>
                    <a:pt x="66552" y="8562"/>
                  </a:lnTo>
                  <a:lnTo>
                    <a:pt x="31915" y="31913"/>
                  </a:lnTo>
                  <a:lnTo>
                    <a:pt x="8562" y="66548"/>
                  </a:lnTo>
                  <a:lnTo>
                    <a:pt x="0" y="108960"/>
                  </a:lnTo>
                  <a:lnTo>
                    <a:pt x="0" y="5497612"/>
                  </a:lnTo>
                  <a:lnTo>
                    <a:pt x="9987" y="5547081"/>
                  </a:lnTo>
                  <a:lnTo>
                    <a:pt x="37223" y="5587480"/>
                  </a:lnTo>
                  <a:lnTo>
                    <a:pt x="77622" y="5614719"/>
                  </a:lnTo>
                  <a:lnTo>
                    <a:pt x="127095" y="5624708"/>
                  </a:lnTo>
                  <a:lnTo>
                    <a:pt x="9144465" y="5624708"/>
                  </a:lnTo>
                  <a:lnTo>
                    <a:pt x="9193939" y="5614719"/>
                  </a:lnTo>
                  <a:lnTo>
                    <a:pt x="9234341" y="5587480"/>
                  </a:lnTo>
                  <a:lnTo>
                    <a:pt x="9261582" y="5547081"/>
                  </a:lnTo>
                  <a:lnTo>
                    <a:pt x="9271571" y="5497612"/>
                  </a:lnTo>
                  <a:lnTo>
                    <a:pt x="9271571" y="108960"/>
                  </a:lnTo>
                  <a:lnTo>
                    <a:pt x="9263006" y="66548"/>
                  </a:lnTo>
                  <a:lnTo>
                    <a:pt x="9239651" y="31913"/>
                  </a:lnTo>
                  <a:lnTo>
                    <a:pt x="9205014" y="8562"/>
                  </a:lnTo>
                  <a:lnTo>
                    <a:pt x="9162600" y="0"/>
                  </a:lnTo>
                  <a:close/>
                </a:path>
              </a:pathLst>
            </a:custGeom>
            <a:solidFill>
              <a:srgbClr val="FFFFFF"/>
            </a:solidFill>
          </p:spPr>
          <p:txBody>
            <a:bodyPr wrap="square" lIns="0" tIns="0" rIns="0" bIns="0" rtlCol="0"/>
            <a:lstStyle/>
            <a:p>
              <a:endParaRPr/>
            </a:p>
          </p:txBody>
        </p:sp>
        <p:sp>
          <p:nvSpPr>
            <p:cNvPr id="6" name="object 6"/>
            <p:cNvSpPr/>
            <p:nvPr/>
          </p:nvSpPr>
          <p:spPr>
            <a:xfrm>
              <a:off x="9434443" y="2754575"/>
              <a:ext cx="9271635" cy="495934"/>
            </a:xfrm>
            <a:custGeom>
              <a:avLst/>
              <a:gdLst/>
              <a:ahLst/>
              <a:cxnLst/>
              <a:rect l="l" t="t" r="r" b="b"/>
              <a:pathLst>
                <a:path w="9271635" h="495935">
                  <a:moveTo>
                    <a:pt x="9162925" y="0"/>
                  </a:moveTo>
                  <a:lnTo>
                    <a:pt x="108645" y="0"/>
                  </a:lnTo>
                  <a:lnTo>
                    <a:pt x="66358" y="8538"/>
                  </a:lnTo>
                  <a:lnTo>
                    <a:pt x="31823" y="31823"/>
                  </a:lnTo>
                  <a:lnTo>
                    <a:pt x="8538" y="66358"/>
                  </a:lnTo>
                  <a:lnTo>
                    <a:pt x="0" y="108645"/>
                  </a:lnTo>
                  <a:lnTo>
                    <a:pt x="0" y="495827"/>
                  </a:lnTo>
                  <a:lnTo>
                    <a:pt x="9271571" y="495827"/>
                  </a:lnTo>
                  <a:lnTo>
                    <a:pt x="9271571" y="108645"/>
                  </a:lnTo>
                  <a:lnTo>
                    <a:pt x="9263032" y="66358"/>
                  </a:lnTo>
                  <a:lnTo>
                    <a:pt x="9239747" y="31823"/>
                  </a:lnTo>
                  <a:lnTo>
                    <a:pt x="9205212" y="8538"/>
                  </a:lnTo>
                  <a:lnTo>
                    <a:pt x="9162925" y="0"/>
                  </a:lnTo>
                  <a:close/>
                </a:path>
              </a:pathLst>
            </a:custGeom>
            <a:solidFill>
              <a:srgbClr val="A663C7"/>
            </a:solidFill>
          </p:spPr>
          <p:txBody>
            <a:bodyPr wrap="square" lIns="0" tIns="0" rIns="0" bIns="0" rtlCol="0"/>
            <a:lstStyle/>
            <a:p>
              <a:endParaRPr/>
            </a:p>
          </p:txBody>
        </p:sp>
        <p:sp>
          <p:nvSpPr>
            <p:cNvPr id="7" name="object 7"/>
            <p:cNvSpPr/>
            <p:nvPr/>
          </p:nvSpPr>
          <p:spPr>
            <a:xfrm>
              <a:off x="10753318" y="2848445"/>
              <a:ext cx="7353300" cy="280670"/>
            </a:xfrm>
            <a:custGeom>
              <a:avLst/>
              <a:gdLst/>
              <a:ahLst/>
              <a:cxnLst/>
              <a:rect l="l" t="t" r="r" b="b"/>
              <a:pathLst>
                <a:path w="7353300" h="280669">
                  <a:moveTo>
                    <a:pt x="7219528" y="0"/>
                  </a:moveTo>
                  <a:lnTo>
                    <a:pt x="133618" y="0"/>
                  </a:lnTo>
                  <a:lnTo>
                    <a:pt x="91387" y="6811"/>
                  </a:lnTo>
                  <a:lnTo>
                    <a:pt x="54708" y="25779"/>
                  </a:lnTo>
                  <a:lnTo>
                    <a:pt x="25782" y="54704"/>
                  </a:lnTo>
                  <a:lnTo>
                    <a:pt x="6812" y="91383"/>
                  </a:lnTo>
                  <a:lnTo>
                    <a:pt x="0" y="133618"/>
                  </a:lnTo>
                  <a:lnTo>
                    <a:pt x="0" y="146707"/>
                  </a:lnTo>
                  <a:lnTo>
                    <a:pt x="6812" y="188947"/>
                  </a:lnTo>
                  <a:lnTo>
                    <a:pt x="25782" y="225630"/>
                  </a:lnTo>
                  <a:lnTo>
                    <a:pt x="54708" y="254556"/>
                  </a:lnTo>
                  <a:lnTo>
                    <a:pt x="91387" y="273525"/>
                  </a:lnTo>
                  <a:lnTo>
                    <a:pt x="133618" y="280337"/>
                  </a:lnTo>
                  <a:lnTo>
                    <a:pt x="7219528" y="280337"/>
                  </a:lnTo>
                  <a:lnTo>
                    <a:pt x="7261763" y="273525"/>
                  </a:lnTo>
                  <a:lnTo>
                    <a:pt x="7298443" y="254556"/>
                  </a:lnTo>
                  <a:lnTo>
                    <a:pt x="7327368" y="225630"/>
                  </a:lnTo>
                  <a:lnTo>
                    <a:pt x="7346336" y="188947"/>
                  </a:lnTo>
                  <a:lnTo>
                    <a:pt x="7353147" y="146707"/>
                  </a:lnTo>
                  <a:lnTo>
                    <a:pt x="7353147" y="133618"/>
                  </a:lnTo>
                  <a:lnTo>
                    <a:pt x="7346336" y="91383"/>
                  </a:lnTo>
                  <a:lnTo>
                    <a:pt x="7327368" y="54704"/>
                  </a:lnTo>
                  <a:lnTo>
                    <a:pt x="7298443" y="25779"/>
                  </a:lnTo>
                  <a:lnTo>
                    <a:pt x="7261763" y="6811"/>
                  </a:lnTo>
                  <a:lnTo>
                    <a:pt x="7219528"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9567575" y="2946122"/>
              <a:ext cx="112740" cy="112740"/>
            </a:xfrm>
            <a:prstGeom prst="rect">
              <a:avLst/>
            </a:prstGeom>
          </p:spPr>
        </p:pic>
        <p:pic>
          <p:nvPicPr>
            <p:cNvPr id="9" name="object 9"/>
            <p:cNvPicPr/>
            <p:nvPr/>
          </p:nvPicPr>
          <p:blipFill>
            <a:blip r:embed="rId4" cstate="print"/>
            <a:stretch>
              <a:fillRect/>
            </a:stretch>
          </p:blipFill>
          <p:spPr>
            <a:xfrm>
              <a:off x="10027875" y="2946122"/>
              <a:ext cx="112740" cy="112740"/>
            </a:xfrm>
            <a:prstGeom prst="rect">
              <a:avLst/>
            </a:prstGeom>
          </p:spPr>
        </p:pic>
        <p:pic>
          <p:nvPicPr>
            <p:cNvPr id="10" name="object 10"/>
            <p:cNvPicPr/>
            <p:nvPr/>
          </p:nvPicPr>
          <p:blipFill>
            <a:blip r:embed="rId3" cstate="print"/>
            <a:stretch>
              <a:fillRect/>
            </a:stretch>
          </p:blipFill>
          <p:spPr>
            <a:xfrm>
              <a:off x="9797720" y="2946122"/>
              <a:ext cx="112740" cy="112740"/>
            </a:xfrm>
            <a:prstGeom prst="rect">
              <a:avLst/>
            </a:prstGeom>
          </p:spPr>
        </p:pic>
        <p:sp>
          <p:nvSpPr>
            <p:cNvPr id="11" name="object 11"/>
            <p:cNvSpPr/>
            <p:nvPr/>
          </p:nvSpPr>
          <p:spPr>
            <a:xfrm>
              <a:off x="18493385" y="2843612"/>
              <a:ext cx="62865" cy="318135"/>
            </a:xfrm>
            <a:custGeom>
              <a:avLst/>
              <a:gdLst/>
              <a:ahLst/>
              <a:cxnLst/>
              <a:rect l="l" t="t" r="r" b="b"/>
              <a:pathLst>
                <a:path w="62865" h="318135">
                  <a:moveTo>
                    <a:pt x="62496" y="31242"/>
                  </a:moveTo>
                  <a:lnTo>
                    <a:pt x="60032" y="19075"/>
                  </a:lnTo>
                  <a:lnTo>
                    <a:pt x="53327" y="9144"/>
                  </a:lnTo>
                  <a:lnTo>
                    <a:pt x="43383" y="2451"/>
                  </a:lnTo>
                  <a:lnTo>
                    <a:pt x="31216" y="0"/>
                  </a:lnTo>
                  <a:lnTo>
                    <a:pt x="19050" y="2476"/>
                  </a:lnTo>
                  <a:lnTo>
                    <a:pt x="9131" y="9182"/>
                  </a:lnTo>
                  <a:lnTo>
                    <a:pt x="2438" y="19126"/>
                  </a:lnTo>
                  <a:lnTo>
                    <a:pt x="0" y="31305"/>
                  </a:lnTo>
                  <a:lnTo>
                    <a:pt x="2463" y="43472"/>
                  </a:lnTo>
                  <a:lnTo>
                    <a:pt x="9169" y="53390"/>
                  </a:lnTo>
                  <a:lnTo>
                    <a:pt x="19113" y="60083"/>
                  </a:lnTo>
                  <a:lnTo>
                    <a:pt x="31280" y="62522"/>
                  </a:lnTo>
                  <a:lnTo>
                    <a:pt x="43446" y="60058"/>
                  </a:lnTo>
                  <a:lnTo>
                    <a:pt x="53365" y="53340"/>
                  </a:lnTo>
                  <a:lnTo>
                    <a:pt x="60058" y="43408"/>
                  </a:lnTo>
                  <a:lnTo>
                    <a:pt x="62496" y="31242"/>
                  </a:lnTo>
                  <a:close/>
                </a:path>
                <a:path w="62865" h="318135">
                  <a:moveTo>
                    <a:pt x="62636" y="158851"/>
                  </a:moveTo>
                  <a:lnTo>
                    <a:pt x="60172" y="146685"/>
                  </a:lnTo>
                  <a:lnTo>
                    <a:pt x="53467" y="136753"/>
                  </a:lnTo>
                  <a:lnTo>
                    <a:pt x="43522" y="130073"/>
                  </a:lnTo>
                  <a:lnTo>
                    <a:pt x="31356" y="127635"/>
                  </a:lnTo>
                  <a:lnTo>
                    <a:pt x="19189" y="130098"/>
                  </a:lnTo>
                  <a:lnTo>
                    <a:pt x="9258" y="136804"/>
                  </a:lnTo>
                  <a:lnTo>
                    <a:pt x="2578" y="146761"/>
                  </a:lnTo>
                  <a:lnTo>
                    <a:pt x="127" y="158927"/>
                  </a:lnTo>
                  <a:lnTo>
                    <a:pt x="2603" y="171081"/>
                  </a:lnTo>
                  <a:lnTo>
                    <a:pt x="9309" y="181013"/>
                  </a:lnTo>
                  <a:lnTo>
                    <a:pt x="19253" y="187693"/>
                  </a:lnTo>
                  <a:lnTo>
                    <a:pt x="31419" y="190144"/>
                  </a:lnTo>
                  <a:lnTo>
                    <a:pt x="43586" y="187680"/>
                  </a:lnTo>
                  <a:lnTo>
                    <a:pt x="53517" y="180962"/>
                  </a:lnTo>
                  <a:lnTo>
                    <a:pt x="60198" y="171030"/>
                  </a:lnTo>
                  <a:lnTo>
                    <a:pt x="62636" y="158851"/>
                  </a:lnTo>
                  <a:close/>
                </a:path>
                <a:path w="62865" h="318135">
                  <a:moveTo>
                    <a:pt x="62788" y="286473"/>
                  </a:moveTo>
                  <a:lnTo>
                    <a:pt x="60312" y="274307"/>
                  </a:lnTo>
                  <a:lnTo>
                    <a:pt x="53606" y="264375"/>
                  </a:lnTo>
                  <a:lnTo>
                    <a:pt x="43662" y="257695"/>
                  </a:lnTo>
                  <a:lnTo>
                    <a:pt x="31483" y="255244"/>
                  </a:lnTo>
                  <a:lnTo>
                    <a:pt x="19329" y="257708"/>
                  </a:lnTo>
                  <a:lnTo>
                    <a:pt x="9398" y="264426"/>
                  </a:lnTo>
                  <a:lnTo>
                    <a:pt x="2717" y="274370"/>
                  </a:lnTo>
                  <a:lnTo>
                    <a:pt x="279" y="286550"/>
                  </a:lnTo>
                  <a:lnTo>
                    <a:pt x="2743" y="298716"/>
                  </a:lnTo>
                  <a:lnTo>
                    <a:pt x="9448" y="308635"/>
                  </a:lnTo>
                  <a:lnTo>
                    <a:pt x="19392" y="315328"/>
                  </a:lnTo>
                  <a:lnTo>
                    <a:pt x="31559" y="317766"/>
                  </a:lnTo>
                  <a:lnTo>
                    <a:pt x="43726" y="315290"/>
                  </a:lnTo>
                  <a:lnTo>
                    <a:pt x="53644" y="308584"/>
                  </a:lnTo>
                  <a:lnTo>
                    <a:pt x="60337" y="298640"/>
                  </a:lnTo>
                  <a:lnTo>
                    <a:pt x="62788" y="286473"/>
                  </a:lnTo>
                  <a:close/>
                </a:path>
              </a:pathLst>
            </a:custGeom>
            <a:solidFill>
              <a:srgbClr val="FFFFFF"/>
            </a:solidFill>
          </p:spPr>
          <p:txBody>
            <a:bodyPr wrap="square" lIns="0" tIns="0" rIns="0" bIns="0" rtlCol="0"/>
            <a:lstStyle/>
            <a:p>
              <a:endParaRPr/>
            </a:p>
          </p:txBody>
        </p:sp>
        <p:pic>
          <p:nvPicPr>
            <p:cNvPr id="12" name="object 12"/>
            <p:cNvPicPr/>
            <p:nvPr/>
          </p:nvPicPr>
          <p:blipFill>
            <a:blip r:embed="rId5" cstate="print"/>
            <a:stretch>
              <a:fillRect/>
            </a:stretch>
          </p:blipFill>
          <p:spPr>
            <a:xfrm>
              <a:off x="10821634" y="2921292"/>
              <a:ext cx="164874" cy="150372"/>
            </a:xfrm>
            <a:prstGeom prst="rect">
              <a:avLst/>
            </a:prstGeom>
          </p:spPr>
        </p:pic>
        <p:pic>
          <p:nvPicPr>
            <p:cNvPr id="13" name="object 13"/>
            <p:cNvPicPr/>
            <p:nvPr/>
          </p:nvPicPr>
          <p:blipFill>
            <a:blip r:embed="rId6" cstate="print"/>
            <a:stretch>
              <a:fillRect/>
            </a:stretch>
          </p:blipFill>
          <p:spPr>
            <a:xfrm>
              <a:off x="17803000" y="2920436"/>
              <a:ext cx="131252" cy="136362"/>
            </a:xfrm>
            <a:prstGeom prst="rect">
              <a:avLst/>
            </a:prstGeom>
          </p:spPr>
        </p:pic>
        <p:sp>
          <p:nvSpPr>
            <p:cNvPr id="14" name="object 14"/>
            <p:cNvSpPr/>
            <p:nvPr/>
          </p:nvSpPr>
          <p:spPr>
            <a:xfrm>
              <a:off x="10285743" y="2923596"/>
              <a:ext cx="360045" cy="158115"/>
            </a:xfrm>
            <a:custGeom>
              <a:avLst/>
              <a:gdLst/>
              <a:ahLst/>
              <a:cxnLst/>
              <a:rect l="l" t="t" r="r" b="b"/>
              <a:pathLst>
                <a:path w="360045" h="158114">
                  <a:moveTo>
                    <a:pt x="136677" y="0"/>
                  </a:moveTo>
                  <a:lnTo>
                    <a:pt x="0" y="78905"/>
                  </a:lnTo>
                  <a:lnTo>
                    <a:pt x="136677" y="157810"/>
                  </a:lnTo>
                  <a:lnTo>
                    <a:pt x="136677" y="0"/>
                  </a:lnTo>
                  <a:close/>
                </a:path>
                <a:path w="360045" h="158114">
                  <a:moveTo>
                    <a:pt x="359765" y="78905"/>
                  </a:moveTo>
                  <a:lnTo>
                    <a:pt x="223088" y="0"/>
                  </a:lnTo>
                  <a:lnTo>
                    <a:pt x="223088" y="157810"/>
                  </a:lnTo>
                  <a:lnTo>
                    <a:pt x="359765" y="78905"/>
                  </a:lnTo>
                  <a:close/>
                </a:path>
              </a:pathLst>
            </a:custGeom>
            <a:solidFill>
              <a:srgbClr val="FFFFFF"/>
            </a:solidFill>
          </p:spPr>
          <p:txBody>
            <a:bodyPr wrap="square" lIns="0" tIns="0" rIns="0" bIns="0" rtlCol="0"/>
            <a:lstStyle/>
            <a:p>
              <a:endParaRPr/>
            </a:p>
          </p:txBody>
        </p:sp>
        <p:pic>
          <p:nvPicPr>
            <p:cNvPr id="15" name="object 15"/>
            <p:cNvPicPr/>
            <p:nvPr/>
          </p:nvPicPr>
          <p:blipFill>
            <a:blip r:embed="rId7" cstate="print"/>
            <a:stretch>
              <a:fillRect/>
            </a:stretch>
          </p:blipFill>
          <p:spPr>
            <a:xfrm>
              <a:off x="18188619" y="2894053"/>
              <a:ext cx="202795" cy="194670"/>
            </a:xfrm>
            <a:prstGeom prst="rect">
              <a:avLst/>
            </a:prstGeom>
          </p:spPr>
        </p:pic>
        <p:pic>
          <p:nvPicPr>
            <p:cNvPr id="16" name="object 16"/>
            <p:cNvPicPr/>
            <p:nvPr/>
          </p:nvPicPr>
          <p:blipFill>
            <a:blip r:embed="rId8" cstate="print"/>
            <a:stretch>
              <a:fillRect/>
            </a:stretch>
          </p:blipFill>
          <p:spPr>
            <a:xfrm>
              <a:off x="1211512" y="1483871"/>
              <a:ext cx="9318218" cy="6061382"/>
            </a:xfrm>
            <a:prstGeom prst="rect">
              <a:avLst/>
            </a:prstGeom>
          </p:spPr>
        </p:pic>
        <p:sp>
          <p:nvSpPr>
            <p:cNvPr id="17" name="object 17"/>
            <p:cNvSpPr/>
            <p:nvPr/>
          </p:nvSpPr>
          <p:spPr>
            <a:xfrm>
              <a:off x="1453909" y="1726789"/>
              <a:ext cx="8687435" cy="5429885"/>
            </a:xfrm>
            <a:custGeom>
              <a:avLst/>
              <a:gdLst/>
              <a:ahLst/>
              <a:cxnLst/>
              <a:rect l="l" t="t" r="r" b="b"/>
              <a:pathLst>
                <a:path w="8687435" h="5429884">
                  <a:moveTo>
                    <a:pt x="8609769" y="0"/>
                  </a:moveTo>
                  <a:lnTo>
                    <a:pt x="77526" y="0"/>
                  </a:lnTo>
                  <a:lnTo>
                    <a:pt x="47350" y="6089"/>
                  </a:lnTo>
                  <a:lnTo>
                    <a:pt x="22707" y="22696"/>
                  </a:lnTo>
                  <a:lnTo>
                    <a:pt x="6092" y="47332"/>
                  </a:lnTo>
                  <a:lnTo>
                    <a:pt x="0" y="77505"/>
                  </a:lnTo>
                  <a:lnTo>
                    <a:pt x="0" y="5352035"/>
                  </a:lnTo>
                  <a:lnTo>
                    <a:pt x="6092" y="5382204"/>
                  </a:lnTo>
                  <a:lnTo>
                    <a:pt x="22707" y="5406840"/>
                  </a:lnTo>
                  <a:lnTo>
                    <a:pt x="47350" y="5423450"/>
                  </a:lnTo>
                  <a:lnTo>
                    <a:pt x="77526" y="5429541"/>
                  </a:lnTo>
                  <a:lnTo>
                    <a:pt x="8609769" y="5429541"/>
                  </a:lnTo>
                  <a:lnTo>
                    <a:pt x="8639942" y="5423450"/>
                  </a:lnTo>
                  <a:lnTo>
                    <a:pt x="8664577" y="5406840"/>
                  </a:lnTo>
                  <a:lnTo>
                    <a:pt x="8681185" y="5382204"/>
                  </a:lnTo>
                  <a:lnTo>
                    <a:pt x="8687274" y="5352035"/>
                  </a:lnTo>
                  <a:lnTo>
                    <a:pt x="8687274" y="77505"/>
                  </a:lnTo>
                  <a:lnTo>
                    <a:pt x="8681185" y="47332"/>
                  </a:lnTo>
                  <a:lnTo>
                    <a:pt x="8664577" y="22696"/>
                  </a:lnTo>
                  <a:lnTo>
                    <a:pt x="8639942" y="6089"/>
                  </a:lnTo>
                  <a:lnTo>
                    <a:pt x="8609769" y="0"/>
                  </a:lnTo>
                  <a:close/>
                </a:path>
              </a:pathLst>
            </a:custGeom>
            <a:solidFill>
              <a:srgbClr val="FFFFFF"/>
            </a:solidFill>
          </p:spPr>
          <p:txBody>
            <a:bodyPr wrap="square" lIns="0" tIns="0" rIns="0" bIns="0" rtlCol="0"/>
            <a:lstStyle/>
            <a:p>
              <a:endParaRPr/>
            </a:p>
          </p:txBody>
        </p:sp>
        <p:sp>
          <p:nvSpPr>
            <p:cNvPr id="18" name="object 18"/>
            <p:cNvSpPr/>
            <p:nvPr/>
          </p:nvSpPr>
          <p:spPr>
            <a:xfrm>
              <a:off x="1453912" y="1726784"/>
              <a:ext cx="8687435" cy="466725"/>
            </a:xfrm>
            <a:custGeom>
              <a:avLst/>
              <a:gdLst/>
              <a:ahLst/>
              <a:cxnLst/>
              <a:rect l="l" t="t" r="r" b="b"/>
              <a:pathLst>
                <a:path w="8687435" h="466725">
                  <a:moveTo>
                    <a:pt x="8609769" y="0"/>
                  </a:moveTo>
                  <a:lnTo>
                    <a:pt x="77515" y="0"/>
                  </a:lnTo>
                  <a:lnTo>
                    <a:pt x="47341" y="6090"/>
                  </a:lnTo>
                  <a:lnTo>
                    <a:pt x="22702" y="22702"/>
                  </a:lnTo>
                  <a:lnTo>
                    <a:pt x="6090" y="47341"/>
                  </a:lnTo>
                  <a:lnTo>
                    <a:pt x="0" y="77515"/>
                  </a:lnTo>
                  <a:lnTo>
                    <a:pt x="0" y="466561"/>
                  </a:lnTo>
                  <a:lnTo>
                    <a:pt x="8687274" y="466561"/>
                  </a:lnTo>
                  <a:lnTo>
                    <a:pt x="8687274" y="77515"/>
                  </a:lnTo>
                  <a:lnTo>
                    <a:pt x="8681185" y="47341"/>
                  </a:lnTo>
                  <a:lnTo>
                    <a:pt x="8664577" y="22702"/>
                  </a:lnTo>
                  <a:lnTo>
                    <a:pt x="8639942" y="6090"/>
                  </a:lnTo>
                  <a:lnTo>
                    <a:pt x="8609769" y="0"/>
                  </a:lnTo>
                  <a:close/>
                </a:path>
              </a:pathLst>
            </a:custGeom>
            <a:solidFill>
              <a:srgbClr val="A663C7"/>
            </a:solidFill>
          </p:spPr>
          <p:txBody>
            <a:bodyPr wrap="square" lIns="0" tIns="0" rIns="0" bIns="0" rtlCol="0"/>
            <a:lstStyle/>
            <a:p>
              <a:endParaRPr/>
            </a:p>
          </p:txBody>
        </p:sp>
        <p:pic>
          <p:nvPicPr>
            <p:cNvPr id="19" name="object 19"/>
            <p:cNvPicPr/>
            <p:nvPr/>
          </p:nvPicPr>
          <p:blipFill>
            <a:blip r:embed="rId9" cstate="print"/>
            <a:stretch>
              <a:fillRect/>
            </a:stretch>
          </p:blipFill>
          <p:spPr>
            <a:xfrm>
              <a:off x="9404522" y="1911613"/>
              <a:ext cx="96897" cy="96897"/>
            </a:xfrm>
            <a:prstGeom prst="rect">
              <a:avLst/>
            </a:prstGeom>
          </p:spPr>
        </p:pic>
        <p:pic>
          <p:nvPicPr>
            <p:cNvPr id="20" name="object 20"/>
            <p:cNvPicPr/>
            <p:nvPr/>
          </p:nvPicPr>
          <p:blipFill>
            <a:blip r:embed="rId10" cstate="print"/>
            <a:stretch>
              <a:fillRect/>
            </a:stretch>
          </p:blipFill>
          <p:spPr>
            <a:xfrm>
              <a:off x="9624657" y="1911613"/>
              <a:ext cx="96887" cy="96897"/>
            </a:xfrm>
            <a:prstGeom prst="rect">
              <a:avLst/>
            </a:prstGeom>
          </p:spPr>
        </p:pic>
        <p:pic>
          <p:nvPicPr>
            <p:cNvPr id="21" name="object 21"/>
            <p:cNvPicPr/>
            <p:nvPr/>
          </p:nvPicPr>
          <p:blipFill>
            <a:blip r:embed="rId11" cstate="print"/>
            <a:stretch>
              <a:fillRect/>
            </a:stretch>
          </p:blipFill>
          <p:spPr>
            <a:xfrm>
              <a:off x="9845682" y="1912510"/>
              <a:ext cx="95086" cy="95096"/>
            </a:xfrm>
            <a:prstGeom prst="rect">
              <a:avLst/>
            </a:prstGeom>
          </p:spPr>
        </p:pic>
        <p:sp>
          <p:nvSpPr>
            <p:cNvPr id="22" name="object 22"/>
            <p:cNvSpPr/>
            <p:nvPr/>
          </p:nvSpPr>
          <p:spPr>
            <a:xfrm>
              <a:off x="1453840" y="2193294"/>
              <a:ext cx="8687435" cy="544195"/>
            </a:xfrm>
            <a:custGeom>
              <a:avLst/>
              <a:gdLst/>
              <a:ahLst/>
              <a:cxnLst/>
              <a:rect l="l" t="t" r="r" b="b"/>
              <a:pathLst>
                <a:path w="8687435" h="544194">
                  <a:moveTo>
                    <a:pt x="8687431" y="0"/>
                  </a:moveTo>
                  <a:lnTo>
                    <a:pt x="0" y="0"/>
                  </a:lnTo>
                  <a:lnTo>
                    <a:pt x="0" y="544130"/>
                  </a:lnTo>
                  <a:lnTo>
                    <a:pt x="8687431" y="544130"/>
                  </a:lnTo>
                  <a:lnTo>
                    <a:pt x="8687431" y="0"/>
                  </a:lnTo>
                  <a:close/>
                </a:path>
              </a:pathLst>
            </a:custGeom>
            <a:solidFill>
              <a:srgbClr val="F4F4F4"/>
            </a:solidFill>
          </p:spPr>
          <p:txBody>
            <a:bodyPr wrap="square" lIns="0" tIns="0" rIns="0" bIns="0" rtlCol="0"/>
            <a:lstStyle/>
            <a:p>
              <a:endParaRPr/>
            </a:p>
          </p:txBody>
        </p:sp>
        <p:sp>
          <p:nvSpPr>
            <p:cNvPr id="23" name="object 23"/>
            <p:cNvSpPr/>
            <p:nvPr/>
          </p:nvSpPr>
          <p:spPr>
            <a:xfrm>
              <a:off x="9715272" y="2385078"/>
              <a:ext cx="189230" cy="160655"/>
            </a:xfrm>
            <a:custGeom>
              <a:avLst/>
              <a:gdLst/>
              <a:ahLst/>
              <a:cxnLst/>
              <a:rect l="l" t="t" r="r" b="b"/>
              <a:pathLst>
                <a:path w="189229" h="160655">
                  <a:moveTo>
                    <a:pt x="189052" y="146862"/>
                  </a:moveTo>
                  <a:lnTo>
                    <a:pt x="185077" y="142900"/>
                  </a:lnTo>
                  <a:lnTo>
                    <a:pt x="3962" y="142900"/>
                  </a:lnTo>
                  <a:lnTo>
                    <a:pt x="0" y="146862"/>
                  </a:lnTo>
                  <a:lnTo>
                    <a:pt x="0" y="156654"/>
                  </a:lnTo>
                  <a:lnTo>
                    <a:pt x="3962" y="160616"/>
                  </a:lnTo>
                  <a:lnTo>
                    <a:pt x="180187" y="160616"/>
                  </a:lnTo>
                  <a:lnTo>
                    <a:pt x="185077" y="160616"/>
                  </a:lnTo>
                  <a:lnTo>
                    <a:pt x="189052" y="156654"/>
                  </a:lnTo>
                  <a:lnTo>
                    <a:pt x="189052" y="146862"/>
                  </a:lnTo>
                  <a:close/>
                </a:path>
                <a:path w="189229" h="160655">
                  <a:moveTo>
                    <a:pt x="189052" y="75412"/>
                  </a:moveTo>
                  <a:lnTo>
                    <a:pt x="185077" y="71450"/>
                  </a:lnTo>
                  <a:lnTo>
                    <a:pt x="3962" y="71450"/>
                  </a:lnTo>
                  <a:lnTo>
                    <a:pt x="0" y="75412"/>
                  </a:lnTo>
                  <a:lnTo>
                    <a:pt x="0" y="85204"/>
                  </a:lnTo>
                  <a:lnTo>
                    <a:pt x="3962" y="89166"/>
                  </a:lnTo>
                  <a:lnTo>
                    <a:pt x="180187" y="89166"/>
                  </a:lnTo>
                  <a:lnTo>
                    <a:pt x="185077" y="89166"/>
                  </a:lnTo>
                  <a:lnTo>
                    <a:pt x="189052" y="85204"/>
                  </a:lnTo>
                  <a:lnTo>
                    <a:pt x="189052" y="75412"/>
                  </a:lnTo>
                  <a:close/>
                </a:path>
                <a:path w="189229" h="160655">
                  <a:moveTo>
                    <a:pt x="189052" y="3962"/>
                  </a:moveTo>
                  <a:lnTo>
                    <a:pt x="185077" y="0"/>
                  </a:lnTo>
                  <a:lnTo>
                    <a:pt x="3962" y="0"/>
                  </a:lnTo>
                  <a:lnTo>
                    <a:pt x="0" y="3962"/>
                  </a:lnTo>
                  <a:lnTo>
                    <a:pt x="0" y="13754"/>
                  </a:lnTo>
                  <a:lnTo>
                    <a:pt x="3962" y="17716"/>
                  </a:lnTo>
                  <a:lnTo>
                    <a:pt x="180187" y="17716"/>
                  </a:lnTo>
                  <a:lnTo>
                    <a:pt x="185077" y="17716"/>
                  </a:lnTo>
                  <a:lnTo>
                    <a:pt x="189052" y="13754"/>
                  </a:lnTo>
                  <a:lnTo>
                    <a:pt x="189052" y="3962"/>
                  </a:lnTo>
                  <a:close/>
                </a:path>
              </a:pathLst>
            </a:custGeom>
            <a:solidFill>
              <a:srgbClr val="AAAAAA"/>
            </a:solidFill>
          </p:spPr>
          <p:txBody>
            <a:bodyPr wrap="square" lIns="0" tIns="0" rIns="0" bIns="0" rtlCol="0"/>
            <a:lstStyle/>
            <a:p>
              <a:endParaRPr/>
            </a:p>
          </p:txBody>
        </p:sp>
        <p:pic>
          <p:nvPicPr>
            <p:cNvPr id="24" name="object 24"/>
            <p:cNvPicPr/>
            <p:nvPr/>
          </p:nvPicPr>
          <p:blipFill>
            <a:blip r:embed="rId12" cstate="print"/>
            <a:stretch>
              <a:fillRect/>
            </a:stretch>
          </p:blipFill>
          <p:spPr>
            <a:xfrm>
              <a:off x="1885519" y="2402748"/>
              <a:ext cx="175884" cy="143712"/>
            </a:xfrm>
            <a:prstGeom prst="rect">
              <a:avLst/>
            </a:prstGeom>
          </p:spPr>
        </p:pic>
        <p:pic>
          <p:nvPicPr>
            <p:cNvPr id="25" name="object 25"/>
            <p:cNvPicPr/>
            <p:nvPr/>
          </p:nvPicPr>
          <p:blipFill>
            <a:blip r:embed="rId13" cstate="print"/>
            <a:stretch>
              <a:fillRect/>
            </a:stretch>
          </p:blipFill>
          <p:spPr>
            <a:xfrm>
              <a:off x="1605721" y="2402748"/>
              <a:ext cx="175885" cy="143712"/>
            </a:xfrm>
            <a:prstGeom prst="rect">
              <a:avLst/>
            </a:prstGeom>
          </p:spPr>
        </p:pic>
        <p:pic>
          <p:nvPicPr>
            <p:cNvPr id="26" name="object 26"/>
            <p:cNvPicPr/>
            <p:nvPr/>
          </p:nvPicPr>
          <p:blipFill>
            <a:blip r:embed="rId14" cstate="print"/>
            <a:stretch>
              <a:fillRect/>
            </a:stretch>
          </p:blipFill>
          <p:spPr>
            <a:xfrm>
              <a:off x="2212766" y="2394893"/>
              <a:ext cx="174665" cy="160372"/>
            </a:xfrm>
            <a:prstGeom prst="rect">
              <a:avLst/>
            </a:prstGeom>
          </p:spPr>
        </p:pic>
        <p:sp>
          <p:nvSpPr>
            <p:cNvPr id="27" name="object 27"/>
            <p:cNvSpPr/>
            <p:nvPr/>
          </p:nvSpPr>
          <p:spPr>
            <a:xfrm>
              <a:off x="2504880" y="2318555"/>
              <a:ext cx="6972934" cy="294005"/>
            </a:xfrm>
            <a:custGeom>
              <a:avLst/>
              <a:gdLst/>
              <a:ahLst/>
              <a:cxnLst/>
              <a:rect l="l" t="t" r="r" b="b"/>
              <a:pathLst>
                <a:path w="6972934" h="294005">
                  <a:moveTo>
                    <a:pt x="6825928" y="0"/>
                  </a:moveTo>
                  <a:lnTo>
                    <a:pt x="146822" y="0"/>
                  </a:lnTo>
                  <a:lnTo>
                    <a:pt x="100415" y="7484"/>
                  </a:lnTo>
                  <a:lnTo>
                    <a:pt x="60111" y="28325"/>
                  </a:lnTo>
                  <a:lnTo>
                    <a:pt x="28328" y="60107"/>
                  </a:lnTo>
                  <a:lnTo>
                    <a:pt x="7485" y="100411"/>
                  </a:lnTo>
                  <a:lnTo>
                    <a:pt x="0" y="146833"/>
                  </a:lnTo>
                  <a:lnTo>
                    <a:pt x="7485" y="193238"/>
                  </a:lnTo>
                  <a:lnTo>
                    <a:pt x="28328" y="233540"/>
                  </a:lnTo>
                  <a:lnTo>
                    <a:pt x="60111" y="265320"/>
                  </a:lnTo>
                  <a:lnTo>
                    <a:pt x="100415" y="286161"/>
                  </a:lnTo>
                  <a:lnTo>
                    <a:pt x="146822" y="293645"/>
                  </a:lnTo>
                  <a:lnTo>
                    <a:pt x="6825928" y="293645"/>
                  </a:lnTo>
                  <a:lnTo>
                    <a:pt x="6872335" y="286161"/>
                  </a:lnTo>
                  <a:lnTo>
                    <a:pt x="6912639" y="265320"/>
                  </a:lnTo>
                  <a:lnTo>
                    <a:pt x="6944422" y="233540"/>
                  </a:lnTo>
                  <a:lnTo>
                    <a:pt x="6965265" y="193238"/>
                  </a:lnTo>
                  <a:lnTo>
                    <a:pt x="6972751" y="146822"/>
                  </a:lnTo>
                  <a:lnTo>
                    <a:pt x="6965265" y="100411"/>
                  </a:lnTo>
                  <a:lnTo>
                    <a:pt x="6944422" y="60107"/>
                  </a:lnTo>
                  <a:lnTo>
                    <a:pt x="6912639" y="28325"/>
                  </a:lnTo>
                  <a:lnTo>
                    <a:pt x="6872335" y="7484"/>
                  </a:lnTo>
                  <a:lnTo>
                    <a:pt x="6825928" y="0"/>
                  </a:lnTo>
                  <a:close/>
                </a:path>
              </a:pathLst>
            </a:custGeom>
            <a:solidFill>
              <a:srgbClr val="FFFFFF"/>
            </a:solidFill>
          </p:spPr>
          <p:txBody>
            <a:bodyPr wrap="square" lIns="0" tIns="0" rIns="0" bIns="0" rtlCol="0"/>
            <a:lstStyle/>
            <a:p>
              <a:endParaRPr/>
            </a:p>
          </p:txBody>
        </p:sp>
        <p:pic>
          <p:nvPicPr>
            <p:cNvPr id="28" name="object 28"/>
            <p:cNvPicPr/>
            <p:nvPr/>
          </p:nvPicPr>
          <p:blipFill>
            <a:blip r:embed="rId15" cstate="print"/>
            <a:stretch>
              <a:fillRect/>
            </a:stretch>
          </p:blipFill>
          <p:spPr>
            <a:xfrm>
              <a:off x="9219834" y="2382469"/>
              <a:ext cx="173471" cy="164979"/>
            </a:xfrm>
            <a:prstGeom prst="rect">
              <a:avLst/>
            </a:prstGeom>
          </p:spPr>
        </p:pic>
        <p:sp>
          <p:nvSpPr>
            <p:cNvPr id="29" name="object 29"/>
            <p:cNvSpPr/>
            <p:nvPr/>
          </p:nvSpPr>
          <p:spPr>
            <a:xfrm>
              <a:off x="1734121" y="3158940"/>
              <a:ext cx="8130540" cy="544830"/>
            </a:xfrm>
            <a:custGeom>
              <a:avLst/>
              <a:gdLst/>
              <a:ahLst/>
              <a:cxnLst/>
              <a:rect l="l" t="t" r="r" b="b"/>
              <a:pathLst>
                <a:path w="8130540" h="544829">
                  <a:moveTo>
                    <a:pt x="8130019" y="524878"/>
                  </a:moveTo>
                  <a:lnTo>
                    <a:pt x="8128508" y="517347"/>
                  </a:lnTo>
                  <a:lnTo>
                    <a:pt x="8124355" y="511187"/>
                  </a:lnTo>
                  <a:lnTo>
                    <a:pt x="8118195" y="507034"/>
                  </a:lnTo>
                  <a:lnTo>
                    <a:pt x="8110639" y="505510"/>
                  </a:lnTo>
                  <a:lnTo>
                    <a:pt x="19380" y="505510"/>
                  </a:lnTo>
                  <a:lnTo>
                    <a:pt x="11836" y="507034"/>
                  </a:lnTo>
                  <a:lnTo>
                    <a:pt x="5676" y="511187"/>
                  </a:lnTo>
                  <a:lnTo>
                    <a:pt x="1524" y="517347"/>
                  </a:lnTo>
                  <a:lnTo>
                    <a:pt x="0" y="524878"/>
                  </a:lnTo>
                  <a:lnTo>
                    <a:pt x="1524" y="532434"/>
                  </a:lnTo>
                  <a:lnTo>
                    <a:pt x="5676" y="538594"/>
                  </a:lnTo>
                  <a:lnTo>
                    <a:pt x="11836" y="542747"/>
                  </a:lnTo>
                  <a:lnTo>
                    <a:pt x="19380" y="544258"/>
                  </a:lnTo>
                  <a:lnTo>
                    <a:pt x="8110639" y="544258"/>
                  </a:lnTo>
                  <a:lnTo>
                    <a:pt x="8118195" y="542747"/>
                  </a:lnTo>
                  <a:lnTo>
                    <a:pt x="8124355" y="538594"/>
                  </a:lnTo>
                  <a:lnTo>
                    <a:pt x="8128508" y="532434"/>
                  </a:lnTo>
                  <a:lnTo>
                    <a:pt x="8130019" y="524878"/>
                  </a:lnTo>
                  <a:close/>
                </a:path>
                <a:path w="8130540" h="544829">
                  <a:moveTo>
                    <a:pt x="8130019" y="19380"/>
                  </a:moveTo>
                  <a:lnTo>
                    <a:pt x="8128508" y="11836"/>
                  </a:lnTo>
                  <a:lnTo>
                    <a:pt x="8124355" y="5676"/>
                  </a:lnTo>
                  <a:lnTo>
                    <a:pt x="8118195" y="1524"/>
                  </a:lnTo>
                  <a:lnTo>
                    <a:pt x="8110639" y="0"/>
                  </a:lnTo>
                  <a:lnTo>
                    <a:pt x="19380" y="0"/>
                  </a:lnTo>
                  <a:lnTo>
                    <a:pt x="11836" y="1524"/>
                  </a:lnTo>
                  <a:lnTo>
                    <a:pt x="5676" y="5676"/>
                  </a:lnTo>
                  <a:lnTo>
                    <a:pt x="1524" y="11836"/>
                  </a:lnTo>
                  <a:lnTo>
                    <a:pt x="0" y="19380"/>
                  </a:lnTo>
                  <a:lnTo>
                    <a:pt x="1524" y="26924"/>
                  </a:lnTo>
                  <a:lnTo>
                    <a:pt x="5676" y="33083"/>
                  </a:lnTo>
                  <a:lnTo>
                    <a:pt x="11836" y="37236"/>
                  </a:lnTo>
                  <a:lnTo>
                    <a:pt x="19380" y="38760"/>
                  </a:lnTo>
                  <a:lnTo>
                    <a:pt x="8110639" y="38760"/>
                  </a:lnTo>
                  <a:lnTo>
                    <a:pt x="8118195" y="37236"/>
                  </a:lnTo>
                  <a:lnTo>
                    <a:pt x="8124355" y="33083"/>
                  </a:lnTo>
                  <a:lnTo>
                    <a:pt x="8128508" y="26924"/>
                  </a:lnTo>
                  <a:lnTo>
                    <a:pt x="8130019" y="19380"/>
                  </a:lnTo>
                  <a:close/>
                </a:path>
              </a:pathLst>
            </a:custGeom>
            <a:solidFill>
              <a:srgbClr val="EDEDED"/>
            </a:solidFill>
          </p:spPr>
          <p:txBody>
            <a:bodyPr wrap="square" lIns="0" tIns="0" rIns="0" bIns="0" rtlCol="0"/>
            <a:lstStyle/>
            <a:p>
              <a:endParaRPr/>
            </a:p>
          </p:txBody>
        </p:sp>
        <p:sp>
          <p:nvSpPr>
            <p:cNvPr id="30" name="object 30"/>
            <p:cNvSpPr/>
            <p:nvPr/>
          </p:nvSpPr>
          <p:spPr>
            <a:xfrm>
              <a:off x="1453911" y="6612263"/>
              <a:ext cx="8687435" cy="544195"/>
            </a:xfrm>
            <a:custGeom>
              <a:avLst/>
              <a:gdLst/>
              <a:ahLst/>
              <a:cxnLst/>
              <a:rect l="l" t="t" r="r" b="b"/>
              <a:pathLst>
                <a:path w="8687435" h="544195">
                  <a:moveTo>
                    <a:pt x="8687274" y="0"/>
                  </a:moveTo>
                  <a:lnTo>
                    <a:pt x="0" y="0"/>
                  </a:lnTo>
                  <a:lnTo>
                    <a:pt x="0" y="466561"/>
                  </a:lnTo>
                  <a:lnTo>
                    <a:pt x="6090" y="496730"/>
                  </a:lnTo>
                  <a:lnTo>
                    <a:pt x="22702" y="521366"/>
                  </a:lnTo>
                  <a:lnTo>
                    <a:pt x="47341" y="537976"/>
                  </a:lnTo>
                  <a:lnTo>
                    <a:pt x="77515" y="544067"/>
                  </a:lnTo>
                  <a:lnTo>
                    <a:pt x="8609769" y="544067"/>
                  </a:lnTo>
                  <a:lnTo>
                    <a:pt x="8639942" y="537976"/>
                  </a:lnTo>
                  <a:lnTo>
                    <a:pt x="8664577" y="521366"/>
                  </a:lnTo>
                  <a:lnTo>
                    <a:pt x="8681185" y="496730"/>
                  </a:lnTo>
                  <a:lnTo>
                    <a:pt x="8687274" y="466561"/>
                  </a:lnTo>
                  <a:lnTo>
                    <a:pt x="8687274" y="0"/>
                  </a:lnTo>
                  <a:close/>
                </a:path>
              </a:pathLst>
            </a:custGeom>
            <a:solidFill>
              <a:srgbClr val="F4F4F4"/>
            </a:solidFill>
          </p:spPr>
          <p:txBody>
            <a:bodyPr wrap="square" lIns="0" tIns="0" rIns="0" bIns="0" rtlCol="0"/>
            <a:lstStyle/>
            <a:p>
              <a:endParaRPr/>
            </a:p>
          </p:txBody>
        </p:sp>
        <p:sp>
          <p:nvSpPr>
            <p:cNvPr id="31" name="object 31"/>
            <p:cNvSpPr/>
            <p:nvPr/>
          </p:nvSpPr>
          <p:spPr>
            <a:xfrm>
              <a:off x="8855744" y="6713904"/>
              <a:ext cx="1074420" cy="344170"/>
            </a:xfrm>
            <a:custGeom>
              <a:avLst/>
              <a:gdLst/>
              <a:ahLst/>
              <a:cxnLst/>
              <a:rect l="l" t="t" r="r" b="b"/>
              <a:pathLst>
                <a:path w="1074420" h="344170">
                  <a:moveTo>
                    <a:pt x="902192" y="0"/>
                  </a:moveTo>
                  <a:lnTo>
                    <a:pt x="171921" y="0"/>
                  </a:lnTo>
                  <a:lnTo>
                    <a:pt x="126214" y="6141"/>
                  </a:lnTo>
                  <a:lnTo>
                    <a:pt x="85144" y="23471"/>
                  </a:lnTo>
                  <a:lnTo>
                    <a:pt x="50350" y="50353"/>
                  </a:lnTo>
                  <a:lnTo>
                    <a:pt x="23469" y="85146"/>
                  </a:lnTo>
                  <a:lnTo>
                    <a:pt x="6140" y="126211"/>
                  </a:lnTo>
                  <a:lnTo>
                    <a:pt x="0" y="171910"/>
                  </a:lnTo>
                  <a:lnTo>
                    <a:pt x="6140" y="217611"/>
                  </a:lnTo>
                  <a:lnTo>
                    <a:pt x="23469" y="258678"/>
                  </a:lnTo>
                  <a:lnTo>
                    <a:pt x="50350" y="293474"/>
                  </a:lnTo>
                  <a:lnTo>
                    <a:pt x="85144" y="320357"/>
                  </a:lnTo>
                  <a:lnTo>
                    <a:pt x="126214" y="337690"/>
                  </a:lnTo>
                  <a:lnTo>
                    <a:pt x="171921" y="343832"/>
                  </a:lnTo>
                  <a:lnTo>
                    <a:pt x="902192" y="343832"/>
                  </a:lnTo>
                  <a:lnTo>
                    <a:pt x="947896" y="337690"/>
                  </a:lnTo>
                  <a:lnTo>
                    <a:pt x="988964" y="320357"/>
                  </a:lnTo>
                  <a:lnTo>
                    <a:pt x="1023759" y="293474"/>
                  </a:lnTo>
                  <a:lnTo>
                    <a:pt x="1050641" y="258678"/>
                  </a:lnTo>
                  <a:lnTo>
                    <a:pt x="1067972" y="217611"/>
                  </a:lnTo>
                  <a:lnTo>
                    <a:pt x="1074113" y="171910"/>
                  </a:lnTo>
                  <a:lnTo>
                    <a:pt x="1067972" y="126211"/>
                  </a:lnTo>
                  <a:lnTo>
                    <a:pt x="1050641" y="85146"/>
                  </a:lnTo>
                  <a:lnTo>
                    <a:pt x="1023759" y="50353"/>
                  </a:lnTo>
                  <a:lnTo>
                    <a:pt x="988964" y="23471"/>
                  </a:lnTo>
                  <a:lnTo>
                    <a:pt x="947896" y="6141"/>
                  </a:lnTo>
                  <a:lnTo>
                    <a:pt x="902192" y="0"/>
                  </a:lnTo>
                  <a:close/>
                </a:path>
              </a:pathLst>
            </a:custGeom>
            <a:solidFill>
              <a:srgbClr val="A663C7"/>
            </a:solidFill>
          </p:spPr>
          <p:txBody>
            <a:bodyPr wrap="square" lIns="0" tIns="0" rIns="0" bIns="0" rtlCol="0"/>
            <a:lstStyle/>
            <a:p>
              <a:endParaRPr/>
            </a:p>
          </p:txBody>
        </p:sp>
        <p:pic>
          <p:nvPicPr>
            <p:cNvPr id="32" name="object 32"/>
            <p:cNvPicPr/>
            <p:nvPr/>
          </p:nvPicPr>
          <p:blipFill>
            <a:blip r:embed="rId16" cstate="print"/>
            <a:stretch>
              <a:fillRect/>
            </a:stretch>
          </p:blipFill>
          <p:spPr>
            <a:xfrm>
              <a:off x="2735497" y="6763226"/>
              <a:ext cx="244872" cy="245110"/>
            </a:xfrm>
            <a:prstGeom prst="rect">
              <a:avLst/>
            </a:prstGeom>
          </p:spPr>
        </p:pic>
        <p:pic>
          <p:nvPicPr>
            <p:cNvPr id="33" name="object 33"/>
            <p:cNvPicPr/>
            <p:nvPr/>
          </p:nvPicPr>
          <p:blipFill>
            <a:blip r:embed="rId17" cstate="print"/>
            <a:stretch>
              <a:fillRect/>
            </a:stretch>
          </p:blipFill>
          <p:spPr>
            <a:xfrm>
              <a:off x="2439388" y="6761999"/>
              <a:ext cx="116205" cy="247625"/>
            </a:xfrm>
            <a:prstGeom prst="rect">
              <a:avLst/>
            </a:prstGeom>
          </p:spPr>
        </p:pic>
        <p:pic>
          <p:nvPicPr>
            <p:cNvPr id="34" name="object 34"/>
            <p:cNvPicPr/>
            <p:nvPr/>
          </p:nvPicPr>
          <p:blipFill>
            <a:blip r:embed="rId18" cstate="print"/>
            <a:stretch>
              <a:fillRect/>
            </a:stretch>
          </p:blipFill>
          <p:spPr>
            <a:xfrm>
              <a:off x="3161436" y="6763385"/>
              <a:ext cx="244851" cy="244872"/>
            </a:xfrm>
            <a:prstGeom prst="rect">
              <a:avLst/>
            </a:prstGeom>
          </p:spPr>
        </p:pic>
        <p:pic>
          <p:nvPicPr>
            <p:cNvPr id="35" name="object 35"/>
            <p:cNvPicPr/>
            <p:nvPr/>
          </p:nvPicPr>
          <p:blipFill>
            <a:blip r:embed="rId19" cstate="print"/>
            <a:stretch>
              <a:fillRect/>
            </a:stretch>
          </p:blipFill>
          <p:spPr>
            <a:xfrm>
              <a:off x="3587369" y="6763386"/>
              <a:ext cx="234460" cy="238161"/>
            </a:xfrm>
            <a:prstGeom prst="rect">
              <a:avLst/>
            </a:prstGeom>
          </p:spPr>
        </p:pic>
        <p:sp>
          <p:nvSpPr>
            <p:cNvPr id="36" name="object 36"/>
            <p:cNvSpPr/>
            <p:nvPr/>
          </p:nvSpPr>
          <p:spPr>
            <a:xfrm>
              <a:off x="1925355" y="6707628"/>
              <a:ext cx="19685" cy="356870"/>
            </a:xfrm>
            <a:custGeom>
              <a:avLst/>
              <a:gdLst/>
              <a:ahLst/>
              <a:cxnLst/>
              <a:rect l="l" t="t" r="r" b="b"/>
              <a:pathLst>
                <a:path w="19685" h="356870">
                  <a:moveTo>
                    <a:pt x="15046" y="0"/>
                  </a:moveTo>
                  <a:lnTo>
                    <a:pt x="4334" y="0"/>
                  </a:lnTo>
                  <a:lnTo>
                    <a:pt x="0" y="4334"/>
                  </a:lnTo>
                  <a:lnTo>
                    <a:pt x="0" y="352052"/>
                  </a:lnTo>
                  <a:lnTo>
                    <a:pt x="4334" y="356387"/>
                  </a:lnTo>
                  <a:lnTo>
                    <a:pt x="9696" y="356387"/>
                  </a:lnTo>
                  <a:lnTo>
                    <a:pt x="15046" y="356387"/>
                  </a:lnTo>
                  <a:lnTo>
                    <a:pt x="19381" y="352052"/>
                  </a:lnTo>
                  <a:lnTo>
                    <a:pt x="19381" y="4334"/>
                  </a:lnTo>
                  <a:lnTo>
                    <a:pt x="15046" y="0"/>
                  </a:lnTo>
                  <a:close/>
                </a:path>
              </a:pathLst>
            </a:custGeom>
            <a:solidFill>
              <a:srgbClr val="DFDFDF"/>
            </a:solidFill>
          </p:spPr>
          <p:txBody>
            <a:bodyPr wrap="square" lIns="0" tIns="0" rIns="0" bIns="0" rtlCol="0"/>
            <a:lstStyle/>
            <a:p>
              <a:endParaRPr/>
            </a:p>
          </p:txBody>
        </p:sp>
        <p:pic>
          <p:nvPicPr>
            <p:cNvPr id="37" name="object 37"/>
            <p:cNvPicPr/>
            <p:nvPr/>
          </p:nvPicPr>
          <p:blipFill>
            <a:blip r:embed="rId20" cstate="print"/>
            <a:stretch>
              <a:fillRect/>
            </a:stretch>
          </p:blipFill>
          <p:spPr>
            <a:xfrm>
              <a:off x="1657719" y="6847599"/>
              <a:ext cx="108478" cy="73683"/>
            </a:xfrm>
            <a:prstGeom prst="rect">
              <a:avLst/>
            </a:prstGeom>
          </p:spPr>
        </p:pic>
      </p:grpSp>
      <p:sp>
        <p:nvSpPr>
          <p:cNvPr id="38" name="object 38"/>
          <p:cNvSpPr txBox="1"/>
          <p:nvPr/>
        </p:nvSpPr>
        <p:spPr>
          <a:xfrm>
            <a:off x="1751951" y="1787264"/>
            <a:ext cx="2078989" cy="304800"/>
          </a:xfrm>
          <a:prstGeom prst="rect">
            <a:avLst/>
          </a:prstGeom>
        </p:spPr>
        <p:txBody>
          <a:bodyPr vert="horz" wrap="square" lIns="0" tIns="16510" rIns="0" bIns="0" rtlCol="0">
            <a:spAutoFit/>
          </a:bodyPr>
          <a:lstStyle/>
          <a:p>
            <a:pPr marL="12700">
              <a:lnSpc>
                <a:spcPct val="100000"/>
              </a:lnSpc>
              <a:spcBef>
                <a:spcPts val="130"/>
              </a:spcBef>
            </a:pPr>
            <a:r>
              <a:rPr sz="1800" b="1" spc="-30" dirty="0">
                <a:solidFill>
                  <a:srgbClr val="FFFFFF"/>
                </a:solidFill>
                <a:latin typeface="Lucida Sans"/>
                <a:cs typeface="Lucida Sans"/>
              </a:rPr>
              <a:t>Nouveau</a:t>
            </a:r>
            <a:r>
              <a:rPr sz="1800" b="1" spc="-85" dirty="0">
                <a:solidFill>
                  <a:srgbClr val="FFFFFF"/>
                </a:solidFill>
                <a:latin typeface="Lucida Sans"/>
                <a:cs typeface="Lucida Sans"/>
              </a:rPr>
              <a:t> </a:t>
            </a:r>
            <a:r>
              <a:rPr sz="1800" b="1" spc="-45" dirty="0">
                <a:solidFill>
                  <a:srgbClr val="FFFFFF"/>
                </a:solidFill>
                <a:latin typeface="Lucida Sans"/>
                <a:cs typeface="Lucida Sans"/>
              </a:rPr>
              <a:t>message</a:t>
            </a:r>
            <a:endParaRPr sz="1800">
              <a:latin typeface="Lucida Sans"/>
              <a:cs typeface="Lucida Sans"/>
            </a:endParaRPr>
          </a:p>
        </p:txBody>
      </p:sp>
      <p:sp>
        <p:nvSpPr>
          <p:cNvPr id="39" name="object 39"/>
          <p:cNvSpPr txBox="1"/>
          <p:nvPr/>
        </p:nvSpPr>
        <p:spPr>
          <a:xfrm>
            <a:off x="8981115" y="6750331"/>
            <a:ext cx="805180" cy="258445"/>
          </a:xfrm>
          <a:prstGeom prst="rect">
            <a:avLst/>
          </a:prstGeom>
        </p:spPr>
        <p:txBody>
          <a:bodyPr vert="horz" wrap="square" lIns="0" tIns="15875" rIns="0" bIns="0" rtlCol="0">
            <a:spAutoFit/>
          </a:bodyPr>
          <a:lstStyle/>
          <a:p>
            <a:pPr marL="12700">
              <a:lnSpc>
                <a:spcPct val="100000"/>
              </a:lnSpc>
              <a:spcBef>
                <a:spcPts val="125"/>
              </a:spcBef>
            </a:pPr>
            <a:r>
              <a:rPr sz="1500" b="1" spc="-10" dirty="0">
                <a:solidFill>
                  <a:srgbClr val="FFFFFF"/>
                </a:solidFill>
                <a:latin typeface="Lucida Sans"/>
                <a:cs typeface="Lucida Sans"/>
              </a:rPr>
              <a:t>Envoyer</a:t>
            </a:r>
            <a:endParaRPr sz="1500">
              <a:latin typeface="Lucida Sans"/>
              <a:cs typeface="Lucida Sans"/>
            </a:endParaRPr>
          </a:p>
        </p:txBody>
      </p:sp>
      <p:sp>
        <p:nvSpPr>
          <p:cNvPr id="40" name="object 40"/>
          <p:cNvSpPr txBox="1"/>
          <p:nvPr/>
        </p:nvSpPr>
        <p:spPr>
          <a:xfrm>
            <a:off x="1721246" y="2840680"/>
            <a:ext cx="541020" cy="730250"/>
          </a:xfrm>
          <a:prstGeom prst="rect">
            <a:avLst/>
          </a:prstGeom>
        </p:spPr>
        <p:txBody>
          <a:bodyPr vert="horz" wrap="square" lIns="0" tIns="15875" rIns="0" bIns="0" rtlCol="0">
            <a:spAutoFit/>
          </a:bodyPr>
          <a:lstStyle/>
          <a:p>
            <a:pPr marL="43180">
              <a:lnSpc>
                <a:spcPct val="100000"/>
              </a:lnSpc>
              <a:spcBef>
                <a:spcPts val="125"/>
              </a:spcBef>
            </a:pPr>
            <a:r>
              <a:rPr sz="1500" b="1" spc="-100" dirty="0">
                <a:solidFill>
                  <a:srgbClr val="AAAAAA"/>
                </a:solidFill>
                <a:latin typeface="Lucida Sans"/>
                <a:cs typeface="Lucida Sans"/>
              </a:rPr>
              <a:t>À</a:t>
            </a:r>
            <a:endParaRPr sz="1500">
              <a:latin typeface="Lucida Sans"/>
              <a:cs typeface="Lucida Sans"/>
            </a:endParaRPr>
          </a:p>
          <a:p>
            <a:pPr>
              <a:lnSpc>
                <a:spcPct val="100000"/>
              </a:lnSpc>
              <a:spcBef>
                <a:spcPts val="30"/>
              </a:spcBef>
            </a:pPr>
            <a:endParaRPr sz="1600">
              <a:latin typeface="Lucida Sans"/>
              <a:cs typeface="Lucida Sans"/>
            </a:endParaRPr>
          </a:p>
          <a:p>
            <a:pPr marL="12700">
              <a:lnSpc>
                <a:spcPct val="100000"/>
              </a:lnSpc>
            </a:pPr>
            <a:r>
              <a:rPr sz="1500" b="1" spc="-30" dirty="0">
                <a:solidFill>
                  <a:srgbClr val="AAAAAA"/>
                </a:solidFill>
                <a:latin typeface="Lucida Sans"/>
                <a:cs typeface="Lucida Sans"/>
              </a:rPr>
              <a:t>Objet</a:t>
            </a:r>
            <a:endParaRPr sz="1500">
              <a:latin typeface="Lucida Sans"/>
              <a:cs typeface="Lucida Sans"/>
            </a:endParaRPr>
          </a:p>
        </p:txBody>
      </p:sp>
      <p:grpSp>
        <p:nvGrpSpPr>
          <p:cNvPr id="41" name="object 41"/>
          <p:cNvGrpSpPr/>
          <p:nvPr/>
        </p:nvGrpSpPr>
        <p:grpSpPr>
          <a:xfrm>
            <a:off x="12303206" y="3921221"/>
            <a:ext cx="3815079" cy="6810375"/>
            <a:chOff x="12303206" y="3921221"/>
            <a:chExt cx="3815079" cy="6810375"/>
          </a:xfrm>
        </p:grpSpPr>
        <p:pic>
          <p:nvPicPr>
            <p:cNvPr id="42" name="object 42"/>
            <p:cNvPicPr/>
            <p:nvPr/>
          </p:nvPicPr>
          <p:blipFill>
            <a:blip r:embed="rId21" cstate="print"/>
            <a:stretch>
              <a:fillRect/>
            </a:stretch>
          </p:blipFill>
          <p:spPr>
            <a:xfrm>
              <a:off x="12303206" y="3921221"/>
              <a:ext cx="3814721" cy="6810256"/>
            </a:xfrm>
            <a:prstGeom prst="rect">
              <a:avLst/>
            </a:prstGeom>
          </p:spPr>
        </p:pic>
        <p:sp>
          <p:nvSpPr>
            <p:cNvPr id="43" name="object 43"/>
            <p:cNvSpPr/>
            <p:nvPr/>
          </p:nvSpPr>
          <p:spPr>
            <a:xfrm>
              <a:off x="12544987" y="4164510"/>
              <a:ext cx="3179445" cy="6177915"/>
            </a:xfrm>
            <a:custGeom>
              <a:avLst/>
              <a:gdLst/>
              <a:ahLst/>
              <a:cxnLst/>
              <a:rect l="l" t="t" r="r" b="b"/>
              <a:pathLst>
                <a:path w="3179444" h="6177915">
                  <a:moveTo>
                    <a:pt x="3026305" y="0"/>
                  </a:moveTo>
                  <a:lnTo>
                    <a:pt x="152717" y="0"/>
                  </a:lnTo>
                  <a:lnTo>
                    <a:pt x="104447" y="7785"/>
                  </a:lnTo>
                  <a:lnTo>
                    <a:pt x="62525" y="29466"/>
                  </a:lnTo>
                  <a:lnTo>
                    <a:pt x="29465" y="62527"/>
                  </a:lnTo>
                  <a:lnTo>
                    <a:pt x="7785" y="104452"/>
                  </a:lnTo>
                  <a:lnTo>
                    <a:pt x="0" y="152728"/>
                  </a:lnTo>
                  <a:lnTo>
                    <a:pt x="0" y="6024779"/>
                  </a:lnTo>
                  <a:lnTo>
                    <a:pt x="7785" y="6073051"/>
                  </a:lnTo>
                  <a:lnTo>
                    <a:pt x="29465" y="6114976"/>
                  </a:lnTo>
                  <a:lnTo>
                    <a:pt x="62525" y="6148038"/>
                  </a:lnTo>
                  <a:lnTo>
                    <a:pt x="104447" y="6169721"/>
                  </a:lnTo>
                  <a:lnTo>
                    <a:pt x="152717" y="6177508"/>
                  </a:lnTo>
                  <a:lnTo>
                    <a:pt x="3026305" y="6177508"/>
                  </a:lnTo>
                  <a:lnTo>
                    <a:pt x="3074581" y="6169721"/>
                  </a:lnTo>
                  <a:lnTo>
                    <a:pt x="3116506" y="6148038"/>
                  </a:lnTo>
                  <a:lnTo>
                    <a:pt x="3149567" y="6114976"/>
                  </a:lnTo>
                  <a:lnTo>
                    <a:pt x="3171248" y="6073051"/>
                  </a:lnTo>
                  <a:lnTo>
                    <a:pt x="3179034" y="6024779"/>
                  </a:lnTo>
                  <a:lnTo>
                    <a:pt x="3179034" y="152728"/>
                  </a:lnTo>
                  <a:lnTo>
                    <a:pt x="3171248" y="104452"/>
                  </a:lnTo>
                  <a:lnTo>
                    <a:pt x="3149567" y="62527"/>
                  </a:lnTo>
                  <a:lnTo>
                    <a:pt x="3116506" y="29466"/>
                  </a:lnTo>
                  <a:lnTo>
                    <a:pt x="3074581" y="7785"/>
                  </a:lnTo>
                  <a:lnTo>
                    <a:pt x="3026305" y="0"/>
                  </a:lnTo>
                  <a:close/>
                </a:path>
              </a:pathLst>
            </a:custGeom>
            <a:solidFill>
              <a:srgbClr val="FFFFFF"/>
            </a:solidFill>
          </p:spPr>
          <p:txBody>
            <a:bodyPr wrap="square" lIns="0" tIns="0" rIns="0" bIns="0" rtlCol="0"/>
            <a:lstStyle/>
            <a:p>
              <a:endParaRPr/>
            </a:p>
          </p:txBody>
        </p:sp>
        <p:sp>
          <p:nvSpPr>
            <p:cNvPr id="44" name="object 44"/>
            <p:cNvSpPr/>
            <p:nvPr/>
          </p:nvSpPr>
          <p:spPr>
            <a:xfrm>
              <a:off x="12544981" y="4164510"/>
              <a:ext cx="3179445" cy="578485"/>
            </a:xfrm>
            <a:custGeom>
              <a:avLst/>
              <a:gdLst/>
              <a:ahLst/>
              <a:cxnLst/>
              <a:rect l="l" t="t" r="r" b="b"/>
              <a:pathLst>
                <a:path w="3179444" h="578485">
                  <a:moveTo>
                    <a:pt x="3026316" y="0"/>
                  </a:moveTo>
                  <a:lnTo>
                    <a:pt x="152728" y="0"/>
                  </a:lnTo>
                  <a:lnTo>
                    <a:pt x="104452" y="7785"/>
                  </a:lnTo>
                  <a:lnTo>
                    <a:pt x="62527" y="29466"/>
                  </a:lnTo>
                  <a:lnTo>
                    <a:pt x="29466" y="62527"/>
                  </a:lnTo>
                  <a:lnTo>
                    <a:pt x="7785" y="104452"/>
                  </a:lnTo>
                  <a:lnTo>
                    <a:pt x="0" y="152728"/>
                  </a:lnTo>
                  <a:lnTo>
                    <a:pt x="0" y="577992"/>
                  </a:lnTo>
                  <a:lnTo>
                    <a:pt x="3179034" y="577992"/>
                  </a:lnTo>
                  <a:lnTo>
                    <a:pt x="3179034" y="152728"/>
                  </a:lnTo>
                  <a:lnTo>
                    <a:pt x="3171248" y="104452"/>
                  </a:lnTo>
                  <a:lnTo>
                    <a:pt x="3149568" y="62527"/>
                  </a:lnTo>
                  <a:lnTo>
                    <a:pt x="3116509" y="29466"/>
                  </a:lnTo>
                  <a:lnTo>
                    <a:pt x="3074586" y="7785"/>
                  </a:lnTo>
                  <a:lnTo>
                    <a:pt x="3026316" y="0"/>
                  </a:lnTo>
                  <a:close/>
                </a:path>
              </a:pathLst>
            </a:custGeom>
            <a:solidFill>
              <a:srgbClr val="A663C7"/>
            </a:solidFill>
          </p:spPr>
          <p:txBody>
            <a:bodyPr wrap="square" lIns="0" tIns="0" rIns="0" bIns="0" rtlCol="0"/>
            <a:lstStyle/>
            <a:p>
              <a:endParaRPr/>
            </a:p>
          </p:txBody>
        </p:sp>
        <p:pic>
          <p:nvPicPr>
            <p:cNvPr id="45" name="object 45"/>
            <p:cNvPicPr/>
            <p:nvPr/>
          </p:nvPicPr>
          <p:blipFill>
            <a:blip r:embed="rId22" cstate="print"/>
            <a:stretch>
              <a:fillRect/>
            </a:stretch>
          </p:blipFill>
          <p:spPr>
            <a:xfrm>
              <a:off x="12740977" y="4364086"/>
              <a:ext cx="206669" cy="197439"/>
            </a:xfrm>
            <a:prstGeom prst="rect">
              <a:avLst/>
            </a:prstGeom>
          </p:spPr>
        </p:pic>
        <p:sp>
          <p:nvSpPr>
            <p:cNvPr id="46" name="object 46"/>
            <p:cNvSpPr/>
            <p:nvPr/>
          </p:nvSpPr>
          <p:spPr>
            <a:xfrm>
              <a:off x="15450096" y="4314043"/>
              <a:ext cx="50165" cy="279400"/>
            </a:xfrm>
            <a:custGeom>
              <a:avLst/>
              <a:gdLst/>
              <a:ahLst/>
              <a:cxnLst/>
              <a:rect l="l" t="t" r="r" b="b"/>
              <a:pathLst>
                <a:path w="50165" h="279400">
                  <a:moveTo>
                    <a:pt x="50101" y="253809"/>
                  </a:moveTo>
                  <a:lnTo>
                    <a:pt x="48133" y="244055"/>
                  </a:lnTo>
                  <a:lnTo>
                    <a:pt x="42760" y="236093"/>
                  </a:lnTo>
                  <a:lnTo>
                    <a:pt x="34798" y="230720"/>
                  </a:lnTo>
                  <a:lnTo>
                    <a:pt x="25044" y="228752"/>
                  </a:lnTo>
                  <a:lnTo>
                    <a:pt x="15303" y="230720"/>
                  </a:lnTo>
                  <a:lnTo>
                    <a:pt x="7340" y="236093"/>
                  </a:lnTo>
                  <a:lnTo>
                    <a:pt x="1968" y="244055"/>
                  </a:lnTo>
                  <a:lnTo>
                    <a:pt x="0" y="253809"/>
                  </a:lnTo>
                  <a:lnTo>
                    <a:pt x="1968" y="263563"/>
                  </a:lnTo>
                  <a:lnTo>
                    <a:pt x="7340" y="271526"/>
                  </a:lnTo>
                  <a:lnTo>
                    <a:pt x="15303" y="276898"/>
                  </a:lnTo>
                  <a:lnTo>
                    <a:pt x="25044" y="278866"/>
                  </a:lnTo>
                  <a:lnTo>
                    <a:pt x="34798" y="276898"/>
                  </a:lnTo>
                  <a:lnTo>
                    <a:pt x="42760" y="271526"/>
                  </a:lnTo>
                  <a:lnTo>
                    <a:pt x="48133" y="263563"/>
                  </a:lnTo>
                  <a:lnTo>
                    <a:pt x="50101" y="253809"/>
                  </a:lnTo>
                  <a:close/>
                </a:path>
                <a:path w="50165" h="279400">
                  <a:moveTo>
                    <a:pt x="50101" y="139433"/>
                  </a:moveTo>
                  <a:lnTo>
                    <a:pt x="48133" y="129679"/>
                  </a:lnTo>
                  <a:lnTo>
                    <a:pt x="42760" y="121716"/>
                  </a:lnTo>
                  <a:lnTo>
                    <a:pt x="34798" y="116344"/>
                  </a:lnTo>
                  <a:lnTo>
                    <a:pt x="25044" y="114376"/>
                  </a:lnTo>
                  <a:lnTo>
                    <a:pt x="15303" y="116344"/>
                  </a:lnTo>
                  <a:lnTo>
                    <a:pt x="7340" y="121716"/>
                  </a:lnTo>
                  <a:lnTo>
                    <a:pt x="1968" y="129679"/>
                  </a:lnTo>
                  <a:lnTo>
                    <a:pt x="0" y="139433"/>
                  </a:lnTo>
                  <a:lnTo>
                    <a:pt x="1968" y="149186"/>
                  </a:lnTo>
                  <a:lnTo>
                    <a:pt x="7340" y="157149"/>
                  </a:lnTo>
                  <a:lnTo>
                    <a:pt x="15303" y="162509"/>
                  </a:lnTo>
                  <a:lnTo>
                    <a:pt x="25044" y="164477"/>
                  </a:lnTo>
                  <a:lnTo>
                    <a:pt x="34798" y="162509"/>
                  </a:lnTo>
                  <a:lnTo>
                    <a:pt x="42760" y="157149"/>
                  </a:lnTo>
                  <a:lnTo>
                    <a:pt x="48133" y="149186"/>
                  </a:lnTo>
                  <a:lnTo>
                    <a:pt x="50101" y="139433"/>
                  </a:lnTo>
                  <a:close/>
                </a:path>
                <a:path w="50165" h="279400">
                  <a:moveTo>
                    <a:pt x="50101" y="25057"/>
                  </a:moveTo>
                  <a:lnTo>
                    <a:pt x="48133" y="15303"/>
                  </a:lnTo>
                  <a:lnTo>
                    <a:pt x="42760" y="7340"/>
                  </a:lnTo>
                  <a:lnTo>
                    <a:pt x="34798" y="1968"/>
                  </a:lnTo>
                  <a:lnTo>
                    <a:pt x="25044" y="0"/>
                  </a:lnTo>
                  <a:lnTo>
                    <a:pt x="15303" y="1968"/>
                  </a:lnTo>
                  <a:lnTo>
                    <a:pt x="7340" y="7340"/>
                  </a:lnTo>
                  <a:lnTo>
                    <a:pt x="1968" y="15303"/>
                  </a:lnTo>
                  <a:lnTo>
                    <a:pt x="0" y="25057"/>
                  </a:lnTo>
                  <a:lnTo>
                    <a:pt x="1968" y="34810"/>
                  </a:lnTo>
                  <a:lnTo>
                    <a:pt x="7340" y="42773"/>
                  </a:lnTo>
                  <a:lnTo>
                    <a:pt x="15303" y="48145"/>
                  </a:lnTo>
                  <a:lnTo>
                    <a:pt x="25044" y="50114"/>
                  </a:lnTo>
                  <a:lnTo>
                    <a:pt x="34798" y="48145"/>
                  </a:lnTo>
                  <a:lnTo>
                    <a:pt x="42760" y="42773"/>
                  </a:lnTo>
                  <a:lnTo>
                    <a:pt x="48133" y="34810"/>
                  </a:lnTo>
                  <a:lnTo>
                    <a:pt x="50101" y="25057"/>
                  </a:lnTo>
                  <a:close/>
                </a:path>
              </a:pathLst>
            </a:custGeom>
            <a:solidFill>
              <a:srgbClr val="FFFFFF"/>
            </a:solidFill>
          </p:spPr>
          <p:txBody>
            <a:bodyPr wrap="square" lIns="0" tIns="0" rIns="0" bIns="0" rtlCol="0"/>
            <a:lstStyle/>
            <a:p>
              <a:endParaRPr/>
            </a:p>
          </p:txBody>
        </p:sp>
        <p:sp>
          <p:nvSpPr>
            <p:cNvPr id="47" name="object 47"/>
            <p:cNvSpPr/>
            <p:nvPr/>
          </p:nvSpPr>
          <p:spPr>
            <a:xfrm>
              <a:off x="12549036" y="9645419"/>
              <a:ext cx="3179445" cy="696595"/>
            </a:xfrm>
            <a:custGeom>
              <a:avLst/>
              <a:gdLst/>
              <a:ahLst/>
              <a:cxnLst/>
              <a:rect l="l" t="t" r="r" b="b"/>
              <a:pathLst>
                <a:path w="3179444" h="696595">
                  <a:moveTo>
                    <a:pt x="3179044" y="0"/>
                  </a:moveTo>
                  <a:lnTo>
                    <a:pt x="0" y="0"/>
                  </a:lnTo>
                  <a:lnTo>
                    <a:pt x="0" y="543868"/>
                  </a:lnTo>
                  <a:lnTo>
                    <a:pt x="7785" y="592143"/>
                  </a:lnTo>
                  <a:lnTo>
                    <a:pt x="29465" y="634069"/>
                  </a:lnTo>
                  <a:lnTo>
                    <a:pt x="62525" y="667130"/>
                  </a:lnTo>
                  <a:lnTo>
                    <a:pt x="104447" y="688810"/>
                  </a:lnTo>
                  <a:lnTo>
                    <a:pt x="152717" y="696596"/>
                  </a:lnTo>
                  <a:lnTo>
                    <a:pt x="3026305" y="696596"/>
                  </a:lnTo>
                  <a:lnTo>
                    <a:pt x="3074586" y="688810"/>
                  </a:lnTo>
                  <a:lnTo>
                    <a:pt x="3116515" y="667130"/>
                  </a:lnTo>
                  <a:lnTo>
                    <a:pt x="3149577" y="634069"/>
                  </a:lnTo>
                  <a:lnTo>
                    <a:pt x="3171258" y="592143"/>
                  </a:lnTo>
                  <a:lnTo>
                    <a:pt x="3179044" y="543868"/>
                  </a:lnTo>
                  <a:lnTo>
                    <a:pt x="3179044" y="0"/>
                  </a:lnTo>
                  <a:close/>
                </a:path>
              </a:pathLst>
            </a:custGeom>
            <a:solidFill>
              <a:srgbClr val="F6F6F6"/>
            </a:solidFill>
          </p:spPr>
          <p:txBody>
            <a:bodyPr wrap="square" lIns="0" tIns="0" rIns="0" bIns="0" rtlCol="0"/>
            <a:lstStyle/>
            <a:p>
              <a:endParaRPr/>
            </a:p>
          </p:txBody>
        </p:sp>
        <p:sp>
          <p:nvSpPr>
            <p:cNvPr id="48" name="object 48"/>
            <p:cNvSpPr/>
            <p:nvPr/>
          </p:nvSpPr>
          <p:spPr>
            <a:xfrm>
              <a:off x="12914725" y="9781453"/>
              <a:ext cx="2439670" cy="304800"/>
            </a:xfrm>
            <a:custGeom>
              <a:avLst/>
              <a:gdLst/>
              <a:ahLst/>
              <a:cxnLst/>
              <a:rect l="l" t="t" r="r" b="b"/>
              <a:pathLst>
                <a:path w="2439669" h="304800">
                  <a:moveTo>
                    <a:pt x="2287448" y="0"/>
                  </a:moveTo>
                  <a:lnTo>
                    <a:pt x="152100" y="0"/>
                  </a:lnTo>
                  <a:lnTo>
                    <a:pt x="104026" y="7753"/>
                  </a:lnTo>
                  <a:lnTo>
                    <a:pt x="62273" y="29344"/>
                  </a:lnTo>
                  <a:lnTo>
                    <a:pt x="29347" y="62269"/>
                  </a:lnTo>
                  <a:lnTo>
                    <a:pt x="7754" y="104022"/>
                  </a:lnTo>
                  <a:lnTo>
                    <a:pt x="0" y="152100"/>
                  </a:lnTo>
                  <a:lnTo>
                    <a:pt x="7754" y="200173"/>
                  </a:lnTo>
                  <a:lnTo>
                    <a:pt x="29347" y="241926"/>
                  </a:lnTo>
                  <a:lnTo>
                    <a:pt x="62273" y="274852"/>
                  </a:lnTo>
                  <a:lnTo>
                    <a:pt x="104026" y="296445"/>
                  </a:lnTo>
                  <a:lnTo>
                    <a:pt x="152100" y="304200"/>
                  </a:lnTo>
                  <a:lnTo>
                    <a:pt x="2287448" y="304200"/>
                  </a:lnTo>
                  <a:lnTo>
                    <a:pt x="2335522" y="296445"/>
                  </a:lnTo>
                  <a:lnTo>
                    <a:pt x="2377274" y="274852"/>
                  </a:lnTo>
                  <a:lnTo>
                    <a:pt x="2410200" y="241926"/>
                  </a:lnTo>
                  <a:lnTo>
                    <a:pt x="2431794" y="200173"/>
                  </a:lnTo>
                  <a:lnTo>
                    <a:pt x="2439548" y="152100"/>
                  </a:lnTo>
                  <a:lnTo>
                    <a:pt x="2431794" y="104022"/>
                  </a:lnTo>
                  <a:lnTo>
                    <a:pt x="2410200" y="62269"/>
                  </a:lnTo>
                  <a:lnTo>
                    <a:pt x="2377274" y="29344"/>
                  </a:lnTo>
                  <a:lnTo>
                    <a:pt x="2335522" y="7753"/>
                  </a:lnTo>
                  <a:lnTo>
                    <a:pt x="2287448" y="0"/>
                  </a:lnTo>
                  <a:close/>
                </a:path>
              </a:pathLst>
            </a:custGeom>
            <a:solidFill>
              <a:srgbClr val="FFFFFF"/>
            </a:solidFill>
          </p:spPr>
          <p:txBody>
            <a:bodyPr wrap="square" lIns="0" tIns="0" rIns="0" bIns="0" rtlCol="0"/>
            <a:lstStyle/>
            <a:p>
              <a:endParaRPr/>
            </a:p>
          </p:txBody>
        </p:sp>
        <p:pic>
          <p:nvPicPr>
            <p:cNvPr id="49" name="object 49"/>
            <p:cNvPicPr/>
            <p:nvPr/>
          </p:nvPicPr>
          <p:blipFill>
            <a:blip r:embed="rId23" cstate="print"/>
            <a:stretch>
              <a:fillRect/>
            </a:stretch>
          </p:blipFill>
          <p:spPr>
            <a:xfrm>
              <a:off x="13001111" y="9862672"/>
              <a:ext cx="213695" cy="141746"/>
            </a:xfrm>
            <a:prstGeom prst="rect">
              <a:avLst/>
            </a:prstGeom>
          </p:spPr>
        </p:pic>
        <p:pic>
          <p:nvPicPr>
            <p:cNvPr id="50" name="object 50"/>
            <p:cNvPicPr/>
            <p:nvPr/>
          </p:nvPicPr>
          <p:blipFill>
            <a:blip r:embed="rId24" cstate="print"/>
            <a:stretch>
              <a:fillRect/>
            </a:stretch>
          </p:blipFill>
          <p:spPr>
            <a:xfrm>
              <a:off x="15148549" y="9881656"/>
              <a:ext cx="130603" cy="103234"/>
            </a:xfrm>
            <a:prstGeom prst="rect">
              <a:avLst/>
            </a:prstGeom>
          </p:spPr>
        </p:pic>
        <p:pic>
          <p:nvPicPr>
            <p:cNvPr id="51" name="object 51"/>
            <p:cNvPicPr/>
            <p:nvPr/>
          </p:nvPicPr>
          <p:blipFill>
            <a:blip r:embed="rId25" cstate="print"/>
            <a:stretch>
              <a:fillRect/>
            </a:stretch>
          </p:blipFill>
          <p:spPr>
            <a:xfrm>
              <a:off x="12717295" y="9871774"/>
              <a:ext cx="123556" cy="123545"/>
            </a:xfrm>
            <a:prstGeom prst="rect">
              <a:avLst/>
            </a:prstGeom>
          </p:spPr>
        </p:pic>
        <p:pic>
          <p:nvPicPr>
            <p:cNvPr id="52" name="object 52"/>
            <p:cNvPicPr/>
            <p:nvPr/>
          </p:nvPicPr>
          <p:blipFill>
            <a:blip r:embed="rId26" cstate="print"/>
            <a:stretch>
              <a:fillRect/>
            </a:stretch>
          </p:blipFill>
          <p:spPr>
            <a:xfrm>
              <a:off x="15430474" y="9824277"/>
              <a:ext cx="129451" cy="218550"/>
            </a:xfrm>
            <a:prstGeom prst="rect">
              <a:avLst/>
            </a:prstGeom>
          </p:spPr>
        </p:pic>
        <p:sp>
          <p:nvSpPr>
            <p:cNvPr id="53" name="object 53"/>
            <p:cNvSpPr/>
            <p:nvPr/>
          </p:nvSpPr>
          <p:spPr>
            <a:xfrm>
              <a:off x="12720228" y="4993750"/>
              <a:ext cx="2282190" cy="2078355"/>
            </a:xfrm>
            <a:custGeom>
              <a:avLst/>
              <a:gdLst/>
              <a:ahLst/>
              <a:cxnLst/>
              <a:rect l="l" t="t" r="r" b="b"/>
              <a:pathLst>
                <a:path w="2282190" h="2078354">
                  <a:moveTo>
                    <a:pt x="2071842" y="0"/>
                  </a:moveTo>
                  <a:lnTo>
                    <a:pt x="350083" y="0"/>
                  </a:lnTo>
                  <a:lnTo>
                    <a:pt x="301909" y="5549"/>
                  </a:lnTo>
                  <a:lnTo>
                    <a:pt x="257687" y="21355"/>
                  </a:lnTo>
                  <a:lnTo>
                    <a:pt x="218680" y="46158"/>
                  </a:lnTo>
                  <a:lnTo>
                    <a:pt x="186146" y="78695"/>
                  </a:lnTo>
                  <a:lnTo>
                    <a:pt x="161347" y="117705"/>
                  </a:lnTo>
                  <a:lnTo>
                    <a:pt x="145543" y="161926"/>
                  </a:lnTo>
                  <a:lnTo>
                    <a:pt x="139995" y="210098"/>
                  </a:lnTo>
                  <a:lnTo>
                    <a:pt x="139995" y="1903858"/>
                  </a:lnTo>
                  <a:lnTo>
                    <a:pt x="133228" y="1946225"/>
                  </a:lnTo>
                  <a:lnTo>
                    <a:pt x="114182" y="1986302"/>
                  </a:lnTo>
                  <a:lnTo>
                    <a:pt x="84737" y="2022228"/>
                  </a:lnTo>
                  <a:lnTo>
                    <a:pt x="46775" y="2052141"/>
                  </a:lnTo>
                  <a:lnTo>
                    <a:pt x="2177" y="2074177"/>
                  </a:lnTo>
                  <a:lnTo>
                    <a:pt x="0" y="2074983"/>
                  </a:lnTo>
                  <a:lnTo>
                    <a:pt x="596" y="2078219"/>
                  </a:lnTo>
                  <a:lnTo>
                    <a:pt x="2071842" y="2078229"/>
                  </a:lnTo>
                  <a:lnTo>
                    <a:pt x="2120017" y="2072681"/>
                  </a:lnTo>
                  <a:lnTo>
                    <a:pt x="2164240" y="2056876"/>
                  </a:lnTo>
                  <a:lnTo>
                    <a:pt x="2203250" y="2032075"/>
                  </a:lnTo>
                  <a:lnTo>
                    <a:pt x="2235786" y="1999541"/>
                  </a:lnTo>
                  <a:lnTo>
                    <a:pt x="2260587" y="1960533"/>
                  </a:lnTo>
                  <a:lnTo>
                    <a:pt x="2276392" y="1916313"/>
                  </a:lnTo>
                  <a:lnTo>
                    <a:pt x="2281940" y="1868142"/>
                  </a:lnTo>
                  <a:lnTo>
                    <a:pt x="2281940" y="210098"/>
                  </a:lnTo>
                  <a:lnTo>
                    <a:pt x="2276392" y="161926"/>
                  </a:lnTo>
                  <a:lnTo>
                    <a:pt x="2260587" y="117705"/>
                  </a:lnTo>
                  <a:lnTo>
                    <a:pt x="2235786" y="78695"/>
                  </a:lnTo>
                  <a:lnTo>
                    <a:pt x="2203250" y="46158"/>
                  </a:lnTo>
                  <a:lnTo>
                    <a:pt x="2164240" y="21355"/>
                  </a:lnTo>
                  <a:lnTo>
                    <a:pt x="2120017" y="5549"/>
                  </a:lnTo>
                  <a:lnTo>
                    <a:pt x="2071842" y="0"/>
                  </a:lnTo>
                  <a:close/>
                </a:path>
              </a:pathLst>
            </a:custGeom>
            <a:solidFill>
              <a:srgbClr val="F5F5F5"/>
            </a:solidFill>
          </p:spPr>
          <p:txBody>
            <a:bodyPr wrap="square" lIns="0" tIns="0" rIns="0" bIns="0" rtlCol="0"/>
            <a:lstStyle/>
            <a:p>
              <a:endParaRPr/>
            </a:p>
          </p:txBody>
        </p:sp>
        <p:sp>
          <p:nvSpPr>
            <p:cNvPr id="54" name="object 54"/>
            <p:cNvSpPr/>
            <p:nvPr/>
          </p:nvSpPr>
          <p:spPr>
            <a:xfrm>
              <a:off x="13323903" y="4273911"/>
              <a:ext cx="1621790" cy="359410"/>
            </a:xfrm>
            <a:custGeom>
              <a:avLst/>
              <a:gdLst/>
              <a:ahLst/>
              <a:cxnLst/>
              <a:rect l="l" t="t" r="r" b="b"/>
              <a:pathLst>
                <a:path w="1621790" h="359410">
                  <a:moveTo>
                    <a:pt x="1487933" y="0"/>
                  </a:moveTo>
                  <a:lnTo>
                    <a:pt x="133262" y="0"/>
                  </a:lnTo>
                  <a:lnTo>
                    <a:pt x="91145" y="6792"/>
                  </a:lnTo>
                  <a:lnTo>
                    <a:pt x="54563" y="25708"/>
                  </a:lnTo>
                  <a:lnTo>
                    <a:pt x="25714" y="54554"/>
                  </a:lnTo>
                  <a:lnTo>
                    <a:pt x="6794" y="91137"/>
                  </a:lnTo>
                  <a:lnTo>
                    <a:pt x="0" y="133262"/>
                  </a:lnTo>
                  <a:lnTo>
                    <a:pt x="0" y="225846"/>
                  </a:lnTo>
                  <a:lnTo>
                    <a:pt x="6794" y="267968"/>
                  </a:lnTo>
                  <a:lnTo>
                    <a:pt x="25714" y="304550"/>
                  </a:lnTo>
                  <a:lnTo>
                    <a:pt x="54563" y="333397"/>
                  </a:lnTo>
                  <a:lnTo>
                    <a:pt x="91145" y="352315"/>
                  </a:lnTo>
                  <a:lnTo>
                    <a:pt x="133262" y="359109"/>
                  </a:lnTo>
                  <a:lnTo>
                    <a:pt x="1487933" y="359109"/>
                  </a:lnTo>
                  <a:lnTo>
                    <a:pt x="1530051" y="352315"/>
                  </a:lnTo>
                  <a:lnTo>
                    <a:pt x="1566632" y="333397"/>
                  </a:lnTo>
                  <a:lnTo>
                    <a:pt x="1595481" y="304550"/>
                  </a:lnTo>
                  <a:lnTo>
                    <a:pt x="1614401" y="267968"/>
                  </a:lnTo>
                  <a:lnTo>
                    <a:pt x="1621196" y="225846"/>
                  </a:lnTo>
                  <a:lnTo>
                    <a:pt x="1621196" y="133262"/>
                  </a:lnTo>
                  <a:lnTo>
                    <a:pt x="1614401" y="91137"/>
                  </a:lnTo>
                  <a:lnTo>
                    <a:pt x="1595481" y="54554"/>
                  </a:lnTo>
                  <a:lnTo>
                    <a:pt x="1566632" y="25708"/>
                  </a:lnTo>
                  <a:lnTo>
                    <a:pt x="1530051" y="6792"/>
                  </a:lnTo>
                  <a:lnTo>
                    <a:pt x="1487933" y="0"/>
                  </a:lnTo>
                  <a:close/>
                </a:path>
              </a:pathLst>
            </a:custGeom>
            <a:solidFill>
              <a:srgbClr val="FFFFFF"/>
            </a:solidFill>
          </p:spPr>
          <p:txBody>
            <a:bodyPr wrap="square" lIns="0" tIns="0" rIns="0" bIns="0" rtlCol="0"/>
            <a:lstStyle/>
            <a:p>
              <a:endParaRPr/>
            </a:p>
          </p:txBody>
        </p:sp>
      </p:grpSp>
      <p:sp>
        <p:nvSpPr>
          <p:cNvPr id="55" name="object 13">
            <a:extLst>
              <a:ext uri="{FF2B5EF4-FFF2-40B4-BE49-F238E27FC236}">
                <a16:creationId xmlns:a16="http://schemas.microsoft.com/office/drawing/2014/main" id="{A25F50D0-2011-43AA-A5E7-FE130DACD6C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56" name="object 77">
            <a:extLst>
              <a:ext uri="{FF2B5EF4-FFF2-40B4-BE49-F238E27FC236}">
                <a16:creationId xmlns:a16="http://schemas.microsoft.com/office/drawing/2014/main" id="{F6CA2547-D357-A6AE-5500-F9EB1403FDC9}"/>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7" name="object 32">
            <a:extLst>
              <a:ext uri="{FF2B5EF4-FFF2-40B4-BE49-F238E27FC236}">
                <a16:creationId xmlns:a16="http://schemas.microsoft.com/office/drawing/2014/main" id="{CBBFCBCD-4512-D6A5-78A1-558A7CD33F2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8" name="object 33">
            <a:extLst>
              <a:ext uri="{FF2B5EF4-FFF2-40B4-BE49-F238E27FC236}">
                <a16:creationId xmlns:a16="http://schemas.microsoft.com/office/drawing/2014/main" id="{4E27DA4A-DB92-B41B-B159-D7DE8ECE001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59" name="object 34">
            <a:extLst>
              <a:ext uri="{FF2B5EF4-FFF2-40B4-BE49-F238E27FC236}">
                <a16:creationId xmlns:a16="http://schemas.microsoft.com/office/drawing/2014/main" id="{6732A051-3D26-3B8D-C61A-F1E68057D0BB}"/>
              </a:ext>
            </a:extLst>
          </p:cNvPr>
          <p:cNvPicPr/>
          <p:nvPr/>
        </p:nvPicPr>
        <p:blipFill>
          <a:blip r:embed="rId27" cstate="print"/>
          <a:stretch>
            <a:fillRect/>
          </a:stretch>
        </p:blipFill>
        <p:spPr>
          <a:xfrm>
            <a:off x="13157476" y="804493"/>
            <a:ext cx="101839" cy="104719"/>
          </a:xfrm>
          <a:prstGeom prst="rect">
            <a:avLst/>
          </a:prstGeom>
        </p:spPr>
      </p:pic>
      <p:sp>
        <p:nvSpPr>
          <p:cNvPr id="60" name="object 35">
            <a:extLst>
              <a:ext uri="{FF2B5EF4-FFF2-40B4-BE49-F238E27FC236}">
                <a16:creationId xmlns:a16="http://schemas.microsoft.com/office/drawing/2014/main" id="{32F1FB1E-3FFA-6A45-EAF4-BE38498DA4E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1" name="object 36">
            <a:extLst>
              <a:ext uri="{FF2B5EF4-FFF2-40B4-BE49-F238E27FC236}">
                <a16:creationId xmlns:a16="http://schemas.microsoft.com/office/drawing/2014/main" id="{B81EA87B-106B-7E84-9FC0-43B0F1C8C55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2" name="object 37">
            <a:extLst>
              <a:ext uri="{FF2B5EF4-FFF2-40B4-BE49-F238E27FC236}">
                <a16:creationId xmlns:a16="http://schemas.microsoft.com/office/drawing/2014/main" id="{0C485F4F-66AD-B372-2DFC-C0CAD31E89B0}"/>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3" name="object 39">
            <a:extLst>
              <a:ext uri="{FF2B5EF4-FFF2-40B4-BE49-F238E27FC236}">
                <a16:creationId xmlns:a16="http://schemas.microsoft.com/office/drawing/2014/main" id="{7280EEE5-0D7E-CCDD-F725-9B555DDB58FC}"/>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4" name="object 40">
            <a:extLst>
              <a:ext uri="{FF2B5EF4-FFF2-40B4-BE49-F238E27FC236}">
                <a16:creationId xmlns:a16="http://schemas.microsoft.com/office/drawing/2014/main" id="{957B20FA-91E2-76E8-2C64-4D4007B3D72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5" name="object 41">
            <a:extLst>
              <a:ext uri="{FF2B5EF4-FFF2-40B4-BE49-F238E27FC236}">
                <a16:creationId xmlns:a16="http://schemas.microsoft.com/office/drawing/2014/main" id="{461519C9-EB6D-79D8-5B75-2522055D7382}"/>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6" name="object 42">
            <a:extLst>
              <a:ext uri="{FF2B5EF4-FFF2-40B4-BE49-F238E27FC236}">
                <a16:creationId xmlns:a16="http://schemas.microsoft.com/office/drawing/2014/main" id="{EA0A3160-23AA-BC35-490F-BC38091B45B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7" name="object 43">
            <a:extLst>
              <a:ext uri="{FF2B5EF4-FFF2-40B4-BE49-F238E27FC236}">
                <a16:creationId xmlns:a16="http://schemas.microsoft.com/office/drawing/2014/main" id="{DFF35201-7BA3-A59D-855F-2456DD300E3B}"/>
              </a:ext>
            </a:extLst>
          </p:cNvPr>
          <p:cNvPicPr/>
          <p:nvPr/>
        </p:nvPicPr>
        <p:blipFill>
          <a:blip r:embed="rId28" cstate="print"/>
          <a:stretch>
            <a:fillRect/>
          </a:stretch>
        </p:blipFill>
        <p:spPr>
          <a:xfrm>
            <a:off x="900786" y="665402"/>
            <a:ext cx="90720" cy="160403"/>
          </a:xfrm>
          <a:prstGeom prst="rect">
            <a:avLst/>
          </a:prstGeom>
        </p:spPr>
      </p:pic>
      <p:grpSp>
        <p:nvGrpSpPr>
          <p:cNvPr id="68" name="Groupe 67">
            <a:extLst>
              <a:ext uri="{FF2B5EF4-FFF2-40B4-BE49-F238E27FC236}">
                <a16:creationId xmlns:a16="http://schemas.microsoft.com/office/drawing/2014/main" id="{90E41570-CA57-6C31-558C-357AD553D66A}"/>
              </a:ext>
            </a:extLst>
          </p:cNvPr>
          <p:cNvGrpSpPr/>
          <p:nvPr/>
        </p:nvGrpSpPr>
        <p:grpSpPr>
          <a:xfrm>
            <a:off x="6958757" y="625475"/>
            <a:ext cx="579409" cy="373714"/>
            <a:chOff x="893915" y="795563"/>
            <a:chExt cx="579409" cy="373714"/>
          </a:xfrm>
        </p:grpSpPr>
        <p:sp>
          <p:nvSpPr>
            <p:cNvPr id="69" name="object 39">
              <a:extLst>
                <a:ext uri="{FF2B5EF4-FFF2-40B4-BE49-F238E27FC236}">
                  <a16:creationId xmlns:a16="http://schemas.microsoft.com/office/drawing/2014/main" id="{F9379DE2-CAE5-4158-8677-725E25109DD0}"/>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70" name="object 40">
              <a:extLst>
                <a:ext uri="{FF2B5EF4-FFF2-40B4-BE49-F238E27FC236}">
                  <a16:creationId xmlns:a16="http://schemas.microsoft.com/office/drawing/2014/main" id="{917F922C-E800-FF87-114C-7B59C493B83D}"/>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71" name="object 41">
              <a:extLst>
                <a:ext uri="{FF2B5EF4-FFF2-40B4-BE49-F238E27FC236}">
                  <a16:creationId xmlns:a16="http://schemas.microsoft.com/office/drawing/2014/main" id="{A7A7F26C-163B-AB8D-EC4B-2EA49AC83CC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72" name="object 42">
              <a:extLst>
                <a:ext uri="{FF2B5EF4-FFF2-40B4-BE49-F238E27FC236}">
                  <a16:creationId xmlns:a16="http://schemas.microsoft.com/office/drawing/2014/main" id="{3ADD439A-961C-D8BE-84CA-3CD9F2E22558}"/>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73" name="object 43">
              <a:extLst>
                <a:ext uri="{FF2B5EF4-FFF2-40B4-BE49-F238E27FC236}">
                  <a16:creationId xmlns:a16="http://schemas.microsoft.com/office/drawing/2014/main" id="{5FC31E96-8B7E-F64D-83FE-883A15AE13D4}"/>
                </a:ext>
              </a:extLst>
            </p:cNvPr>
            <p:cNvPicPr/>
            <p:nvPr/>
          </p:nvPicPr>
          <p:blipFill>
            <a:blip r:embed="rId28" cstate="print"/>
            <a:stretch>
              <a:fillRect/>
            </a:stretch>
          </p:blipFill>
          <p:spPr>
            <a:xfrm>
              <a:off x="1053186" y="817802"/>
              <a:ext cx="90720" cy="160403"/>
            </a:xfrm>
            <a:prstGeom prst="rect">
              <a:avLst/>
            </a:prstGeom>
          </p:spPr>
        </p:pic>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504899" y="5671005"/>
            <a:ext cx="10272710" cy="2943755"/>
          </a:xfrm>
          <a:prstGeom prst="rect">
            <a:avLst/>
          </a:prstGeom>
        </p:spPr>
        <p:txBody>
          <a:bodyPr vert="horz" wrap="square" lIns="0" tIns="45085" rIns="0" bIns="0" rtlCol="0">
            <a:spAutoFit/>
          </a:bodyPr>
          <a:lstStyle/>
          <a:p>
            <a:pPr marL="12700" marR="5080" indent="1508125">
              <a:lnSpc>
                <a:spcPts val="4190"/>
              </a:lnSpc>
              <a:spcBef>
                <a:spcPts val="355"/>
              </a:spcBef>
            </a:pPr>
            <a:r>
              <a:rPr lang="fr-FR" sz="3600" b="1" spc="-150" dirty="0">
                <a:solidFill>
                  <a:srgbClr val="231F20"/>
                </a:solidFill>
                <a:latin typeface="Calibri"/>
                <a:cs typeface="Calibri"/>
              </a:rPr>
              <a:t>L’ESCROQUERIE EST UNE INFRACTION </a:t>
            </a:r>
            <a:br>
              <a:rPr lang="fr-FR" sz="3600" b="1" spc="-150" dirty="0">
                <a:solidFill>
                  <a:srgbClr val="231F20"/>
                </a:solidFill>
                <a:latin typeface="Calibri"/>
                <a:cs typeface="Calibri"/>
              </a:rPr>
            </a:br>
            <a:r>
              <a:rPr lang="fr-FR" sz="3600" b="1" spc="-150" dirty="0">
                <a:solidFill>
                  <a:srgbClr val="231F20"/>
                </a:solidFill>
                <a:latin typeface="Calibri"/>
                <a:cs typeface="Calibri"/>
              </a:rPr>
              <a:t>INSCRITE AU CODE PÉNAL (ARTICLE 313-1) PUNIE DE :</a:t>
            </a:r>
            <a:endParaRPr lang="fr-FR" sz="3600" b="1" spc="-150" dirty="0">
              <a:latin typeface="Calibri"/>
              <a:cs typeface="Calibri"/>
            </a:endParaRPr>
          </a:p>
          <a:p>
            <a:pPr marL="1913889" marR="922019" indent="-984885">
              <a:lnSpc>
                <a:spcPts val="6500"/>
              </a:lnSpc>
              <a:spcBef>
                <a:spcPts val="1185"/>
              </a:spcBef>
            </a:pPr>
            <a:r>
              <a:rPr lang="fr-FR" sz="5750" b="1" u="sng" spc="-150" dirty="0">
                <a:solidFill>
                  <a:srgbClr val="231F20"/>
                </a:solidFill>
                <a:uFill>
                  <a:solidFill>
                    <a:srgbClr val="231F20"/>
                  </a:solidFill>
                </a:uFill>
                <a:latin typeface="Calibri"/>
                <a:cs typeface="Calibri"/>
              </a:rPr>
              <a:t>5 ANS</a:t>
            </a:r>
            <a:r>
              <a:rPr lang="fr-FR" sz="5750" b="1" spc="-150" dirty="0">
                <a:solidFill>
                  <a:srgbClr val="231F20"/>
                </a:solidFill>
                <a:latin typeface="Calibri"/>
                <a:cs typeface="Calibri"/>
              </a:rPr>
              <a:t> D’EMPRISONNEMENT </a:t>
            </a:r>
            <a:r>
              <a:rPr lang="fr-FR" sz="5750" b="1" u="sng" spc="-150" dirty="0">
                <a:solidFill>
                  <a:srgbClr val="231F20"/>
                </a:solidFill>
                <a:uFill>
                  <a:solidFill>
                    <a:srgbClr val="231F20"/>
                  </a:solidFill>
                </a:uFill>
                <a:latin typeface="Calibri"/>
                <a:cs typeface="Calibri"/>
              </a:rPr>
              <a:t>375 000€</a:t>
            </a:r>
            <a:r>
              <a:rPr lang="fr-FR" sz="5750" b="1" spc="-150" dirty="0">
                <a:solidFill>
                  <a:srgbClr val="231F20"/>
                </a:solidFill>
                <a:latin typeface="Calibri"/>
                <a:cs typeface="Calibri"/>
              </a:rPr>
              <a:t> D’AMENDE</a:t>
            </a:r>
            <a:endParaRPr lang="fr-FR" sz="5750" b="1" spc="-150" dirty="0">
              <a:latin typeface="Calibri"/>
              <a:cs typeface="Calibri"/>
            </a:endParaRPr>
          </a:p>
        </p:txBody>
      </p:sp>
      <p:grpSp>
        <p:nvGrpSpPr>
          <p:cNvPr id="3" name="object 3"/>
          <p:cNvGrpSpPr/>
          <p:nvPr/>
        </p:nvGrpSpPr>
        <p:grpSpPr>
          <a:xfrm>
            <a:off x="3268761" y="2789841"/>
            <a:ext cx="5777230" cy="2727960"/>
            <a:chOff x="3268761" y="2789841"/>
            <a:chExt cx="5777230" cy="2727960"/>
          </a:xfrm>
        </p:grpSpPr>
        <p:sp>
          <p:nvSpPr>
            <p:cNvPr id="4" name="object 4"/>
            <p:cNvSpPr/>
            <p:nvPr/>
          </p:nvSpPr>
          <p:spPr>
            <a:xfrm>
              <a:off x="3268761" y="3540023"/>
              <a:ext cx="3048000" cy="1833245"/>
            </a:xfrm>
            <a:custGeom>
              <a:avLst/>
              <a:gdLst/>
              <a:ahLst/>
              <a:cxnLst/>
              <a:rect l="l" t="t" r="r" b="b"/>
              <a:pathLst>
                <a:path w="3048000" h="1833245">
                  <a:moveTo>
                    <a:pt x="1262579" y="0"/>
                  </a:moveTo>
                  <a:lnTo>
                    <a:pt x="1219240" y="11622"/>
                  </a:lnTo>
                  <a:lnTo>
                    <a:pt x="43349" y="690523"/>
                  </a:lnTo>
                  <a:lnTo>
                    <a:pt x="10837" y="723371"/>
                  </a:lnTo>
                  <a:lnTo>
                    <a:pt x="0" y="765603"/>
                  </a:lnTo>
                  <a:lnTo>
                    <a:pt x="10837" y="807833"/>
                  </a:lnTo>
                  <a:lnTo>
                    <a:pt x="43349" y="840675"/>
                  </a:lnTo>
                  <a:lnTo>
                    <a:pt x="1741706" y="1821085"/>
                  </a:lnTo>
                  <a:lnTo>
                    <a:pt x="1762791" y="1829791"/>
                  </a:lnTo>
                  <a:lnTo>
                    <a:pt x="1785045" y="1832692"/>
                  </a:lnTo>
                  <a:lnTo>
                    <a:pt x="1807298" y="1829791"/>
                  </a:lnTo>
                  <a:lnTo>
                    <a:pt x="1828384" y="1821085"/>
                  </a:lnTo>
                  <a:lnTo>
                    <a:pt x="3004275" y="1142195"/>
                  </a:lnTo>
                  <a:lnTo>
                    <a:pt x="3036795" y="1109340"/>
                  </a:lnTo>
                  <a:lnTo>
                    <a:pt x="3047632" y="1067103"/>
                  </a:lnTo>
                  <a:lnTo>
                    <a:pt x="3036790" y="1024866"/>
                  </a:lnTo>
                  <a:lnTo>
                    <a:pt x="3004275" y="992011"/>
                  </a:lnTo>
                  <a:lnTo>
                    <a:pt x="1305918" y="11622"/>
                  </a:lnTo>
                  <a:lnTo>
                    <a:pt x="1284832" y="2905"/>
                  </a:lnTo>
                  <a:lnTo>
                    <a:pt x="1262579" y="0"/>
                  </a:lnTo>
                  <a:close/>
                </a:path>
              </a:pathLst>
            </a:custGeom>
            <a:solidFill>
              <a:srgbClr val="EDEDED"/>
            </a:solidFill>
          </p:spPr>
          <p:txBody>
            <a:bodyPr wrap="square" lIns="0" tIns="0" rIns="0" bIns="0" rtlCol="0"/>
            <a:lstStyle/>
            <a:p>
              <a:endParaRPr/>
            </a:p>
          </p:txBody>
        </p:sp>
        <p:pic>
          <p:nvPicPr>
            <p:cNvPr id="5" name="object 5"/>
            <p:cNvPicPr/>
            <p:nvPr/>
          </p:nvPicPr>
          <p:blipFill>
            <a:blip r:embed="rId2" cstate="print"/>
            <a:stretch>
              <a:fillRect/>
            </a:stretch>
          </p:blipFill>
          <p:spPr>
            <a:xfrm>
              <a:off x="4961866" y="2789841"/>
              <a:ext cx="4084119" cy="2727941"/>
            </a:xfrm>
            <a:prstGeom prst="rect">
              <a:avLst/>
            </a:prstGeom>
          </p:spPr>
        </p:pic>
        <p:sp>
          <p:nvSpPr>
            <p:cNvPr id="6" name="object 6"/>
            <p:cNvSpPr/>
            <p:nvPr/>
          </p:nvSpPr>
          <p:spPr>
            <a:xfrm>
              <a:off x="7644041" y="2915354"/>
              <a:ext cx="866140" cy="1026160"/>
            </a:xfrm>
            <a:custGeom>
              <a:avLst/>
              <a:gdLst/>
              <a:ahLst/>
              <a:cxnLst/>
              <a:rect l="l" t="t" r="r" b="b"/>
              <a:pathLst>
                <a:path w="866140" h="1026160">
                  <a:moveTo>
                    <a:pt x="866127" y="674471"/>
                  </a:moveTo>
                  <a:lnTo>
                    <a:pt x="863587" y="631571"/>
                  </a:lnTo>
                  <a:lnTo>
                    <a:pt x="858253" y="591985"/>
                  </a:lnTo>
                  <a:lnTo>
                    <a:pt x="843711" y="527202"/>
                  </a:lnTo>
                  <a:lnTo>
                    <a:pt x="823582" y="467944"/>
                  </a:lnTo>
                  <a:lnTo>
                    <a:pt x="823582" y="729856"/>
                  </a:lnTo>
                  <a:lnTo>
                    <a:pt x="819950" y="787298"/>
                  </a:lnTo>
                  <a:lnTo>
                    <a:pt x="823569" y="729856"/>
                  </a:lnTo>
                  <a:lnTo>
                    <a:pt x="823582" y="467944"/>
                  </a:lnTo>
                  <a:lnTo>
                    <a:pt x="815035" y="444347"/>
                  </a:lnTo>
                  <a:lnTo>
                    <a:pt x="793635" y="395262"/>
                  </a:lnTo>
                  <a:lnTo>
                    <a:pt x="793635" y="847852"/>
                  </a:lnTo>
                  <a:lnTo>
                    <a:pt x="777240" y="892581"/>
                  </a:lnTo>
                  <a:lnTo>
                    <a:pt x="793635" y="847852"/>
                  </a:lnTo>
                  <a:lnTo>
                    <a:pt x="793635" y="395262"/>
                  </a:lnTo>
                  <a:lnTo>
                    <a:pt x="763638" y="335749"/>
                  </a:lnTo>
                  <a:lnTo>
                    <a:pt x="734555" y="287032"/>
                  </a:lnTo>
                  <a:lnTo>
                    <a:pt x="703643" y="242074"/>
                  </a:lnTo>
                  <a:lnTo>
                    <a:pt x="671220" y="200875"/>
                  </a:lnTo>
                  <a:lnTo>
                    <a:pt x="637603" y="163474"/>
                  </a:lnTo>
                  <a:lnTo>
                    <a:pt x="603097" y="129895"/>
                  </a:lnTo>
                  <a:lnTo>
                    <a:pt x="568032" y="100139"/>
                  </a:lnTo>
                  <a:lnTo>
                    <a:pt x="532726" y="74231"/>
                  </a:lnTo>
                  <a:lnTo>
                    <a:pt x="497471" y="52209"/>
                  </a:lnTo>
                  <a:lnTo>
                    <a:pt x="462610" y="34074"/>
                  </a:lnTo>
                  <a:lnTo>
                    <a:pt x="395312" y="9575"/>
                  </a:lnTo>
                  <a:lnTo>
                    <a:pt x="330085" y="0"/>
                  </a:lnTo>
                  <a:lnTo>
                    <a:pt x="273824" y="3314"/>
                  </a:lnTo>
                  <a:lnTo>
                    <a:pt x="227622" y="14490"/>
                  </a:lnTo>
                  <a:lnTo>
                    <a:pt x="192570" y="28460"/>
                  </a:lnTo>
                  <a:lnTo>
                    <a:pt x="169773" y="40195"/>
                  </a:lnTo>
                  <a:lnTo>
                    <a:pt x="206235" y="24155"/>
                  </a:lnTo>
                  <a:lnTo>
                    <a:pt x="246888" y="15976"/>
                  </a:lnTo>
                  <a:lnTo>
                    <a:pt x="291236" y="15951"/>
                  </a:lnTo>
                  <a:lnTo>
                    <a:pt x="338772" y="24371"/>
                  </a:lnTo>
                  <a:lnTo>
                    <a:pt x="388975" y="41529"/>
                  </a:lnTo>
                  <a:lnTo>
                    <a:pt x="415150" y="54610"/>
                  </a:lnTo>
                  <a:lnTo>
                    <a:pt x="388975" y="41529"/>
                  </a:lnTo>
                  <a:lnTo>
                    <a:pt x="338721" y="24396"/>
                  </a:lnTo>
                  <a:lnTo>
                    <a:pt x="291071" y="16052"/>
                  </a:lnTo>
                  <a:lnTo>
                    <a:pt x="246494" y="16205"/>
                  </a:lnTo>
                  <a:lnTo>
                    <a:pt x="205447" y="24599"/>
                  </a:lnTo>
                  <a:lnTo>
                    <a:pt x="168427" y="40970"/>
                  </a:lnTo>
                  <a:lnTo>
                    <a:pt x="114185" y="77127"/>
                  </a:lnTo>
                  <a:lnTo>
                    <a:pt x="81483" y="107696"/>
                  </a:lnTo>
                  <a:lnTo>
                    <a:pt x="54229" y="141986"/>
                  </a:lnTo>
                  <a:lnTo>
                    <a:pt x="32448" y="179971"/>
                  </a:lnTo>
                  <a:lnTo>
                    <a:pt x="16141" y="221627"/>
                  </a:lnTo>
                  <a:lnTo>
                    <a:pt x="5321" y="266954"/>
                  </a:lnTo>
                  <a:lnTo>
                    <a:pt x="0" y="315887"/>
                  </a:lnTo>
                  <a:lnTo>
                    <a:pt x="165" y="368427"/>
                  </a:lnTo>
                  <a:lnTo>
                    <a:pt x="5829" y="424548"/>
                  </a:lnTo>
                  <a:lnTo>
                    <a:pt x="17018" y="484225"/>
                  </a:lnTo>
                  <a:lnTo>
                    <a:pt x="27305" y="522820"/>
                  </a:lnTo>
                  <a:lnTo>
                    <a:pt x="48983" y="585304"/>
                  </a:lnTo>
                  <a:lnTo>
                    <a:pt x="64960" y="623277"/>
                  </a:lnTo>
                  <a:lnTo>
                    <a:pt x="84810" y="664565"/>
                  </a:lnTo>
                  <a:lnTo>
                    <a:pt x="108889" y="708253"/>
                  </a:lnTo>
                  <a:lnTo>
                    <a:pt x="137541" y="753465"/>
                  </a:lnTo>
                  <a:lnTo>
                    <a:pt x="171107" y="799325"/>
                  </a:lnTo>
                  <a:lnTo>
                    <a:pt x="209931" y="844918"/>
                  </a:lnTo>
                  <a:lnTo>
                    <a:pt x="254342" y="889381"/>
                  </a:lnTo>
                  <a:lnTo>
                    <a:pt x="304723" y="931799"/>
                  </a:lnTo>
                  <a:lnTo>
                    <a:pt x="361378" y="971308"/>
                  </a:lnTo>
                  <a:lnTo>
                    <a:pt x="400926" y="991019"/>
                  </a:lnTo>
                  <a:lnTo>
                    <a:pt x="443242" y="1007960"/>
                  </a:lnTo>
                  <a:lnTo>
                    <a:pt x="488302" y="1020241"/>
                  </a:lnTo>
                  <a:lnTo>
                    <a:pt x="536079" y="1025982"/>
                  </a:lnTo>
                  <a:lnTo>
                    <a:pt x="586574" y="1023327"/>
                  </a:lnTo>
                  <a:lnTo>
                    <a:pt x="639749" y="1010373"/>
                  </a:lnTo>
                  <a:lnTo>
                    <a:pt x="695579" y="985253"/>
                  </a:lnTo>
                  <a:lnTo>
                    <a:pt x="727760" y="961542"/>
                  </a:lnTo>
                  <a:lnTo>
                    <a:pt x="695591" y="985266"/>
                  </a:lnTo>
                  <a:lnTo>
                    <a:pt x="760018" y="940422"/>
                  </a:lnTo>
                  <a:lnTo>
                    <a:pt x="797750" y="900569"/>
                  </a:lnTo>
                  <a:lnTo>
                    <a:pt x="825969" y="857465"/>
                  </a:lnTo>
                  <a:lnTo>
                    <a:pt x="845794" y="812215"/>
                  </a:lnTo>
                  <a:lnTo>
                    <a:pt x="858342" y="765898"/>
                  </a:lnTo>
                  <a:lnTo>
                    <a:pt x="864755" y="719620"/>
                  </a:lnTo>
                  <a:lnTo>
                    <a:pt x="866127" y="674471"/>
                  </a:lnTo>
                  <a:close/>
                </a:path>
              </a:pathLst>
            </a:custGeom>
            <a:solidFill>
              <a:srgbClr val="7C2D9B"/>
            </a:solidFill>
          </p:spPr>
          <p:txBody>
            <a:bodyPr wrap="square" lIns="0" tIns="0" rIns="0" bIns="0" rtlCol="0"/>
            <a:lstStyle/>
            <a:p>
              <a:endParaRPr/>
            </a:p>
          </p:txBody>
        </p:sp>
        <p:sp>
          <p:nvSpPr>
            <p:cNvPr id="7" name="object 7"/>
            <p:cNvSpPr/>
            <p:nvPr/>
          </p:nvSpPr>
          <p:spPr>
            <a:xfrm>
              <a:off x="7649322" y="3015560"/>
              <a:ext cx="709295" cy="909955"/>
            </a:xfrm>
            <a:custGeom>
              <a:avLst/>
              <a:gdLst/>
              <a:ahLst/>
              <a:cxnLst/>
              <a:rect l="l" t="t" r="r" b="b"/>
              <a:pathLst>
                <a:path w="709295" h="909954">
                  <a:moveTo>
                    <a:pt x="217549" y="27"/>
                  </a:moveTo>
                  <a:lnTo>
                    <a:pt x="176551" y="0"/>
                  </a:lnTo>
                  <a:lnTo>
                    <a:pt x="138769" y="7496"/>
                  </a:lnTo>
                  <a:lnTo>
                    <a:pt x="74553" y="44093"/>
                  </a:lnTo>
                  <a:lnTo>
                    <a:pt x="48966" y="72711"/>
                  </a:lnTo>
                  <a:lnTo>
                    <a:pt x="28294" y="107886"/>
                  </a:lnTo>
                  <a:lnTo>
                    <a:pt x="12959" y="149377"/>
                  </a:lnTo>
                  <a:lnTo>
                    <a:pt x="3386" y="196941"/>
                  </a:lnTo>
                  <a:lnTo>
                    <a:pt x="0" y="250337"/>
                  </a:lnTo>
                  <a:lnTo>
                    <a:pt x="1948" y="295909"/>
                  </a:lnTo>
                  <a:lnTo>
                    <a:pt x="7919" y="342418"/>
                  </a:lnTo>
                  <a:lnTo>
                    <a:pt x="17695" y="389490"/>
                  </a:lnTo>
                  <a:lnTo>
                    <a:pt x="31061" y="436753"/>
                  </a:lnTo>
                  <a:lnTo>
                    <a:pt x="47801" y="483831"/>
                  </a:lnTo>
                  <a:lnTo>
                    <a:pt x="67699" y="530352"/>
                  </a:lnTo>
                  <a:lnTo>
                    <a:pt x="90540" y="575941"/>
                  </a:lnTo>
                  <a:lnTo>
                    <a:pt x="116107" y="620225"/>
                  </a:lnTo>
                  <a:lnTo>
                    <a:pt x="144185" y="662831"/>
                  </a:lnTo>
                  <a:lnTo>
                    <a:pt x="174558" y="703383"/>
                  </a:lnTo>
                  <a:lnTo>
                    <a:pt x="207009" y="741509"/>
                  </a:lnTo>
                  <a:lnTo>
                    <a:pt x="241324" y="776836"/>
                  </a:lnTo>
                  <a:lnTo>
                    <a:pt x="277286" y="808988"/>
                  </a:lnTo>
                  <a:lnTo>
                    <a:pt x="314679" y="837593"/>
                  </a:lnTo>
                  <a:lnTo>
                    <a:pt x="353287" y="862276"/>
                  </a:lnTo>
                  <a:lnTo>
                    <a:pt x="401361" y="886310"/>
                  </a:lnTo>
                  <a:lnTo>
                    <a:pt x="447496" y="902097"/>
                  </a:lnTo>
                  <a:lnTo>
                    <a:pt x="491266" y="909879"/>
                  </a:lnTo>
                  <a:lnTo>
                    <a:pt x="532249" y="909898"/>
                  </a:lnTo>
                  <a:lnTo>
                    <a:pt x="570018" y="902395"/>
                  </a:lnTo>
                  <a:lnTo>
                    <a:pt x="634219" y="865790"/>
                  </a:lnTo>
                  <a:lnTo>
                    <a:pt x="659801" y="837170"/>
                  </a:lnTo>
                  <a:lnTo>
                    <a:pt x="680471" y="801995"/>
                  </a:lnTo>
                  <a:lnTo>
                    <a:pt x="695805" y="760505"/>
                  </a:lnTo>
                  <a:lnTo>
                    <a:pt x="705377" y="712943"/>
                  </a:lnTo>
                  <a:lnTo>
                    <a:pt x="708763" y="659549"/>
                  </a:lnTo>
                  <a:lnTo>
                    <a:pt x="706814" y="613975"/>
                  </a:lnTo>
                  <a:lnTo>
                    <a:pt x="700844" y="567464"/>
                  </a:lnTo>
                  <a:lnTo>
                    <a:pt x="691068" y="520390"/>
                  </a:lnTo>
                  <a:lnTo>
                    <a:pt x="677703" y="473127"/>
                  </a:lnTo>
                  <a:lnTo>
                    <a:pt x="660964" y="426048"/>
                  </a:lnTo>
                  <a:lnTo>
                    <a:pt x="641068" y="379528"/>
                  </a:lnTo>
                  <a:lnTo>
                    <a:pt x="618232" y="333940"/>
                  </a:lnTo>
                  <a:lnTo>
                    <a:pt x="592670" y="289658"/>
                  </a:lnTo>
                  <a:lnTo>
                    <a:pt x="564600" y="247057"/>
                  </a:lnTo>
                  <a:lnTo>
                    <a:pt x="534238" y="206510"/>
                  </a:lnTo>
                  <a:lnTo>
                    <a:pt x="501799" y="168391"/>
                  </a:lnTo>
                  <a:lnTo>
                    <a:pt x="467499" y="133074"/>
                  </a:lnTo>
                  <a:lnTo>
                    <a:pt x="431556" y="100932"/>
                  </a:lnTo>
                  <a:lnTo>
                    <a:pt x="394184" y="72341"/>
                  </a:lnTo>
                  <a:lnTo>
                    <a:pt x="355601" y="47673"/>
                  </a:lnTo>
                  <a:lnTo>
                    <a:pt x="307499" y="23622"/>
                  </a:lnTo>
                  <a:lnTo>
                    <a:pt x="261340" y="7821"/>
                  </a:lnTo>
                  <a:lnTo>
                    <a:pt x="217549" y="27"/>
                  </a:lnTo>
                  <a:close/>
                </a:path>
              </a:pathLst>
            </a:custGeom>
            <a:solidFill>
              <a:srgbClr val="602177"/>
            </a:solidFill>
          </p:spPr>
          <p:txBody>
            <a:bodyPr wrap="square" lIns="0" tIns="0" rIns="0" bIns="0" rtlCol="0"/>
            <a:lstStyle/>
            <a:p>
              <a:endParaRPr/>
            </a:p>
          </p:txBody>
        </p:sp>
        <p:sp>
          <p:nvSpPr>
            <p:cNvPr id="8" name="object 8"/>
            <p:cNvSpPr/>
            <p:nvPr/>
          </p:nvSpPr>
          <p:spPr>
            <a:xfrm>
              <a:off x="6726974" y="3143941"/>
              <a:ext cx="1517650" cy="1327150"/>
            </a:xfrm>
            <a:custGeom>
              <a:avLst/>
              <a:gdLst/>
              <a:ahLst/>
              <a:cxnLst/>
              <a:rect l="l" t="t" r="r" b="b"/>
              <a:pathLst>
                <a:path w="1517650" h="1327150">
                  <a:moveTo>
                    <a:pt x="1517243" y="508508"/>
                  </a:moveTo>
                  <a:lnTo>
                    <a:pt x="1514868" y="464451"/>
                  </a:lnTo>
                  <a:lnTo>
                    <a:pt x="1507731" y="419404"/>
                  </a:lnTo>
                  <a:lnTo>
                    <a:pt x="1496136" y="373900"/>
                  </a:lnTo>
                  <a:lnTo>
                    <a:pt x="1480400" y="328510"/>
                  </a:lnTo>
                  <a:lnTo>
                    <a:pt x="1460881" y="283794"/>
                  </a:lnTo>
                  <a:lnTo>
                    <a:pt x="1437868" y="240322"/>
                  </a:lnTo>
                  <a:lnTo>
                    <a:pt x="1411693" y="198628"/>
                  </a:lnTo>
                  <a:lnTo>
                    <a:pt x="1382687" y="159308"/>
                  </a:lnTo>
                  <a:lnTo>
                    <a:pt x="1351178" y="122897"/>
                  </a:lnTo>
                  <a:lnTo>
                    <a:pt x="1317485" y="89966"/>
                  </a:lnTo>
                  <a:lnTo>
                    <a:pt x="1281925" y="61074"/>
                  </a:lnTo>
                  <a:lnTo>
                    <a:pt x="1244828" y="36791"/>
                  </a:lnTo>
                  <a:lnTo>
                    <a:pt x="1189393" y="11264"/>
                  </a:lnTo>
                  <a:lnTo>
                    <a:pt x="1137767" y="0"/>
                  </a:lnTo>
                  <a:lnTo>
                    <a:pt x="1091069" y="2374"/>
                  </a:lnTo>
                  <a:lnTo>
                    <a:pt x="1050417" y="17729"/>
                  </a:lnTo>
                  <a:lnTo>
                    <a:pt x="823023" y="149301"/>
                  </a:lnTo>
                  <a:lnTo>
                    <a:pt x="823023" y="1039418"/>
                  </a:lnTo>
                  <a:lnTo>
                    <a:pt x="819962" y="1088186"/>
                  </a:lnTo>
                  <a:lnTo>
                    <a:pt x="809713" y="1139393"/>
                  </a:lnTo>
                  <a:lnTo>
                    <a:pt x="819950" y="1088174"/>
                  </a:lnTo>
                  <a:lnTo>
                    <a:pt x="823023" y="1039418"/>
                  </a:lnTo>
                  <a:lnTo>
                    <a:pt x="823023" y="149301"/>
                  </a:lnTo>
                  <a:lnTo>
                    <a:pt x="793318" y="166484"/>
                  </a:lnTo>
                  <a:lnTo>
                    <a:pt x="793318" y="1184109"/>
                  </a:lnTo>
                  <a:lnTo>
                    <a:pt x="771220" y="1222095"/>
                  </a:lnTo>
                  <a:lnTo>
                    <a:pt x="793318" y="1184109"/>
                  </a:lnTo>
                  <a:lnTo>
                    <a:pt x="793318" y="166484"/>
                  </a:lnTo>
                  <a:lnTo>
                    <a:pt x="483425" y="345782"/>
                  </a:lnTo>
                  <a:lnTo>
                    <a:pt x="462622" y="334962"/>
                  </a:lnTo>
                  <a:lnTo>
                    <a:pt x="428459" y="320738"/>
                  </a:lnTo>
                  <a:lnTo>
                    <a:pt x="395312" y="310451"/>
                  </a:lnTo>
                  <a:lnTo>
                    <a:pt x="330098" y="300875"/>
                  </a:lnTo>
                  <a:lnTo>
                    <a:pt x="273837" y="304190"/>
                  </a:lnTo>
                  <a:lnTo>
                    <a:pt x="227634" y="315366"/>
                  </a:lnTo>
                  <a:lnTo>
                    <a:pt x="192582" y="329336"/>
                  </a:lnTo>
                  <a:lnTo>
                    <a:pt x="169773" y="341071"/>
                  </a:lnTo>
                  <a:lnTo>
                    <a:pt x="206248" y="325031"/>
                  </a:lnTo>
                  <a:lnTo>
                    <a:pt x="246900" y="316852"/>
                  </a:lnTo>
                  <a:lnTo>
                    <a:pt x="291249" y="316826"/>
                  </a:lnTo>
                  <a:lnTo>
                    <a:pt x="338785" y="325247"/>
                  </a:lnTo>
                  <a:lnTo>
                    <a:pt x="388988" y="342404"/>
                  </a:lnTo>
                  <a:lnTo>
                    <a:pt x="338734" y="325272"/>
                  </a:lnTo>
                  <a:lnTo>
                    <a:pt x="291084" y="316915"/>
                  </a:lnTo>
                  <a:lnTo>
                    <a:pt x="246507" y="317068"/>
                  </a:lnTo>
                  <a:lnTo>
                    <a:pt x="205473" y="325462"/>
                  </a:lnTo>
                  <a:lnTo>
                    <a:pt x="168440" y="341833"/>
                  </a:lnTo>
                  <a:lnTo>
                    <a:pt x="114198" y="378002"/>
                  </a:lnTo>
                  <a:lnTo>
                    <a:pt x="81495" y="408571"/>
                  </a:lnTo>
                  <a:lnTo>
                    <a:pt x="54241" y="442861"/>
                  </a:lnTo>
                  <a:lnTo>
                    <a:pt x="32461" y="480847"/>
                  </a:lnTo>
                  <a:lnTo>
                    <a:pt x="16154" y="522503"/>
                  </a:lnTo>
                  <a:lnTo>
                    <a:pt x="5334" y="567817"/>
                  </a:lnTo>
                  <a:lnTo>
                    <a:pt x="0" y="616762"/>
                  </a:lnTo>
                  <a:lnTo>
                    <a:pt x="165" y="669302"/>
                  </a:lnTo>
                  <a:lnTo>
                    <a:pt x="5842" y="725411"/>
                  </a:lnTo>
                  <a:lnTo>
                    <a:pt x="17018" y="785088"/>
                  </a:lnTo>
                  <a:lnTo>
                    <a:pt x="27317" y="823696"/>
                  </a:lnTo>
                  <a:lnTo>
                    <a:pt x="48996" y="886180"/>
                  </a:lnTo>
                  <a:lnTo>
                    <a:pt x="64973" y="924153"/>
                  </a:lnTo>
                  <a:lnTo>
                    <a:pt x="84823" y="965441"/>
                  </a:lnTo>
                  <a:lnTo>
                    <a:pt x="108902" y="1009129"/>
                  </a:lnTo>
                  <a:lnTo>
                    <a:pt x="137553" y="1054341"/>
                  </a:lnTo>
                  <a:lnTo>
                    <a:pt x="171107" y="1100201"/>
                  </a:lnTo>
                  <a:lnTo>
                    <a:pt x="209931" y="1145794"/>
                  </a:lnTo>
                  <a:lnTo>
                    <a:pt x="254355" y="1190256"/>
                  </a:lnTo>
                  <a:lnTo>
                    <a:pt x="304723" y="1232674"/>
                  </a:lnTo>
                  <a:lnTo>
                    <a:pt x="361391" y="1272184"/>
                  </a:lnTo>
                  <a:lnTo>
                    <a:pt x="400939" y="1291894"/>
                  </a:lnTo>
                  <a:lnTo>
                    <a:pt x="443255" y="1308823"/>
                  </a:lnTo>
                  <a:lnTo>
                    <a:pt x="488315" y="1321104"/>
                  </a:lnTo>
                  <a:lnTo>
                    <a:pt x="536105" y="1326857"/>
                  </a:lnTo>
                  <a:lnTo>
                    <a:pt x="586587" y="1324203"/>
                  </a:lnTo>
                  <a:lnTo>
                    <a:pt x="639762" y="1311249"/>
                  </a:lnTo>
                  <a:lnTo>
                    <a:pt x="695604" y="1286141"/>
                  </a:lnTo>
                  <a:lnTo>
                    <a:pt x="711669" y="1276807"/>
                  </a:lnTo>
                  <a:lnTo>
                    <a:pt x="743851" y="1253070"/>
                  </a:lnTo>
                  <a:lnTo>
                    <a:pt x="711682" y="1276794"/>
                  </a:lnTo>
                  <a:lnTo>
                    <a:pt x="760031" y="1241298"/>
                  </a:lnTo>
                  <a:lnTo>
                    <a:pt x="797750" y="1201445"/>
                  </a:lnTo>
                  <a:lnTo>
                    <a:pt x="825969" y="1158341"/>
                  </a:lnTo>
                  <a:lnTo>
                    <a:pt x="845794" y="1113091"/>
                  </a:lnTo>
                  <a:lnTo>
                    <a:pt x="858354" y="1066774"/>
                  </a:lnTo>
                  <a:lnTo>
                    <a:pt x="864755" y="1020495"/>
                  </a:lnTo>
                  <a:lnTo>
                    <a:pt x="864908" y="1015174"/>
                  </a:lnTo>
                  <a:lnTo>
                    <a:pt x="1437563" y="683882"/>
                  </a:lnTo>
                  <a:lnTo>
                    <a:pt x="1470672" y="656577"/>
                  </a:lnTo>
                  <a:lnTo>
                    <a:pt x="1495704" y="617829"/>
                  </a:lnTo>
                  <a:lnTo>
                    <a:pt x="1511592" y="568274"/>
                  </a:lnTo>
                  <a:lnTo>
                    <a:pt x="1517243" y="508508"/>
                  </a:lnTo>
                  <a:close/>
                </a:path>
              </a:pathLst>
            </a:custGeom>
            <a:solidFill>
              <a:srgbClr val="7C2D9B"/>
            </a:solidFill>
          </p:spPr>
          <p:txBody>
            <a:bodyPr wrap="square" lIns="0" tIns="0" rIns="0" bIns="0" rtlCol="0"/>
            <a:lstStyle/>
            <a:p>
              <a:endParaRPr/>
            </a:p>
          </p:txBody>
        </p:sp>
        <p:sp>
          <p:nvSpPr>
            <p:cNvPr id="9" name="object 9"/>
            <p:cNvSpPr/>
            <p:nvPr/>
          </p:nvSpPr>
          <p:spPr>
            <a:xfrm>
              <a:off x="6732260" y="3545025"/>
              <a:ext cx="709295" cy="909955"/>
            </a:xfrm>
            <a:custGeom>
              <a:avLst/>
              <a:gdLst/>
              <a:ahLst/>
              <a:cxnLst/>
              <a:rect l="l" t="t" r="r" b="b"/>
              <a:pathLst>
                <a:path w="709295" h="909954">
                  <a:moveTo>
                    <a:pt x="217554" y="27"/>
                  </a:moveTo>
                  <a:lnTo>
                    <a:pt x="176554" y="0"/>
                  </a:lnTo>
                  <a:lnTo>
                    <a:pt x="138771" y="7496"/>
                  </a:lnTo>
                  <a:lnTo>
                    <a:pt x="74554" y="44093"/>
                  </a:lnTo>
                  <a:lnTo>
                    <a:pt x="48967" y="72711"/>
                  </a:lnTo>
                  <a:lnTo>
                    <a:pt x="28294" y="107886"/>
                  </a:lnTo>
                  <a:lnTo>
                    <a:pt x="12959" y="149377"/>
                  </a:lnTo>
                  <a:lnTo>
                    <a:pt x="3386" y="196941"/>
                  </a:lnTo>
                  <a:lnTo>
                    <a:pt x="0" y="250337"/>
                  </a:lnTo>
                  <a:lnTo>
                    <a:pt x="1950" y="295909"/>
                  </a:lnTo>
                  <a:lnTo>
                    <a:pt x="7922" y="342418"/>
                  </a:lnTo>
                  <a:lnTo>
                    <a:pt x="17699" y="389490"/>
                  </a:lnTo>
                  <a:lnTo>
                    <a:pt x="31066" y="436753"/>
                  </a:lnTo>
                  <a:lnTo>
                    <a:pt x="47806" y="483831"/>
                  </a:lnTo>
                  <a:lnTo>
                    <a:pt x="67705" y="530352"/>
                  </a:lnTo>
                  <a:lnTo>
                    <a:pt x="90545" y="575941"/>
                  </a:lnTo>
                  <a:lnTo>
                    <a:pt x="116113" y="620225"/>
                  </a:lnTo>
                  <a:lnTo>
                    <a:pt x="144190" y="662831"/>
                  </a:lnTo>
                  <a:lnTo>
                    <a:pt x="174563" y="703383"/>
                  </a:lnTo>
                  <a:lnTo>
                    <a:pt x="207015" y="741509"/>
                  </a:lnTo>
                  <a:lnTo>
                    <a:pt x="241330" y="776836"/>
                  </a:lnTo>
                  <a:lnTo>
                    <a:pt x="277293" y="808988"/>
                  </a:lnTo>
                  <a:lnTo>
                    <a:pt x="314687" y="837593"/>
                  </a:lnTo>
                  <a:lnTo>
                    <a:pt x="353298" y="862276"/>
                  </a:lnTo>
                  <a:lnTo>
                    <a:pt x="401369" y="886310"/>
                  </a:lnTo>
                  <a:lnTo>
                    <a:pt x="447502" y="902097"/>
                  </a:lnTo>
                  <a:lnTo>
                    <a:pt x="491272" y="909879"/>
                  </a:lnTo>
                  <a:lnTo>
                    <a:pt x="532255" y="909898"/>
                  </a:lnTo>
                  <a:lnTo>
                    <a:pt x="570024" y="902395"/>
                  </a:lnTo>
                  <a:lnTo>
                    <a:pt x="634226" y="865790"/>
                  </a:lnTo>
                  <a:lnTo>
                    <a:pt x="659809" y="837170"/>
                  </a:lnTo>
                  <a:lnTo>
                    <a:pt x="680480" y="801995"/>
                  </a:lnTo>
                  <a:lnTo>
                    <a:pt x="695814" y="760505"/>
                  </a:lnTo>
                  <a:lnTo>
                    <a:pt x="705387" y="712943"/>
                  </a:lnTo>
                  <a:lnTo>
                    <a:pt x="708774" y="659549"/>
                  </a:lnTo>
                  <a:lnTo>
                    <a:pt x="706823" y="613975"/>
                  </a:lnTo>
                  <a:lnTo>
                    <a:pt x="700851" y="567464"/>
                  </a:lnTo>
                  <a:lnTo>
                    <a:pt x="691074" y="520390"/>
                  </a:lnTo>
                  <a:lnTo>
                    <a:pt x="677709" y="473127"/>
                  </a:lnTo>
                  <a:lnTo>
                    <a:pt x="660970" y="426048"/>
                  </a:lnTo>
                  <a:lnTo>
                    <a:pt x="641074" y="379528"/>
                  </a:lnTo>
                  <a:lnTo>
                    <a:pt x="618238" y="333940"/>
                  </a:lnTo>
                  <a:lnTo>
                    <a:pt x="592677" y="289658"/>
                  </a:lnTo>
                  <a:lnTo>
                    <a:pt x="564608" y="247057"/>
                  </a:lnTo>
                  <a:lnTo>
                    <a:pt x="534246" y="206510"/>
                  </a:lnTo>
                  <a:lnTo>
                    <a:pt x="501807" y="168391"/>
                  </a:lnTo>
                  <a:lnTo>
                    <a:pt x="467509" y="133074"/>
                  </a:lnTo>
                  <a:lnTo>
                    <a:pt x="431566" y="100932"/>
                  </a:lnTo>
                  <a:lnTo>
                    <a:pt x="394195" y="72341"/>
                  </a:lnTo>
                  <a:lnTo>
                    <a:pt x="355612" y="47673"/>
                  </a:lnTo>
                  <a:lnTo>
                    <a:pt x="307507" y="23622"/>
                  </a:lnTo>
                  <a:lnTo>
                    <a:pt x="261346" y="7821"/>
                  </a:lnTo>
                  <a:lnTo>
                    <a:pt x="217554" y="27"/>
                  </a:lnTo>
                  <a:close/>
                </a:path>
              </a:pathLst>
            </a:custGeom>
            <a:solidFill>
              <a:srgbClr val="602177"/>
            </a:solidFill>
          </p:spPr>
          <p:txBody>
            <a:bodyPr wrap="square" lIns="0" tIns="0" rIns="0" bIns="0" rtlCol="0"/>
            <a:lstStyle/>
            <a:p>
              <a:endParaRPr/>
            </a:p>
          </p:txBody>
        </p:sp>
        <p:sp>
          <p:nvSpPr>
            <p:cNvPr id="10" name="object 10"/>
            <p:cNvSpPr/>
            <p:nvPr/>
          </p:nvSpPr>
          <p:spPr>
            <a:xfrm>
              <a:off x="7238987" y="3248328"/>
              <a:ext cx="824865" cy="893444"/>
            </a:xfrm>
            <a:custGeom>
              <a:avLst/>
              <a:gdLst/>
              <a:ahLst/>
              <a:cxnLst/>
              <a:rect l="l" t="t" r="r" b="b"/>
              <a:pathLst>
                <a:path w="824865" h="893445">
                  <a:moveTo>
                    <a:pt x="444931" y="0"/>
                  </a:moveTo>
                  <a:lnTo>
                    <a:pt x="398236" y="2370"/>
                  </a:lnTo>
                  <a:lnTo>
                    <a:pt x="357591" y="17736"/>
                  </a:lnTo>
                  <a:lnTo>
                    <a:pt x="0" y="224609"/>
                  </a:lnTo>
                  <a:lnTo>
                    <a:pt x="40153" y="210735"/>
                  </a:lnTo>
                  <a:lnTo>
                    <a:pt x="85933" y="209183"/>
                  </a:lnTo>
                  <a:lnTo>
                    <a:pt x="136328" y="220592"/>
                  </a:lnTo>
                  <a:lnTo>
                    <a:pt x="190329" y="245603"/>
                  </a:lnTo>
                  <a:lnTo>
                    <a:pt x="227428" y="269891"/>
                  </a:lnTo>
                  <a:lnTo>
                    <a:pt x="262988" y="298781"/>
                  </a:lnTo>
                  <a:lnTo>
                    <a:pt x="296686" y="331711"/>
                  </a:lnTo>
                  <a:lnTo>
                    <a:pt x="328199" y="368120"/>
                  </a:lnTo>
                  <a:lnTo>
                    <a:pt x="357201" y="407448"/>
                  </a:lnTo>
                  <a:lnTo>
                    <a:pt x="383370" y="449132"/>
                  </a:lnTo>
                  <a:lnTo>
                    <a:pt x="406382" y="492613"/>
                  </a:lnTo>
                  <a:lnTo>
                    <a:pt x="425914" y="537328"/>
                  </a:lnTo>
                  <a:lnTo>
                    <a:pt x="441641" y="582718"/>
                  </a:lnTo>
                  <a:lnTo>
                    <a:pt x="453240" y="628219"/>
                  </a:lnTo>
                  <a:lnTo>
                    <a:pt x="460388" y="673273"/>
                  </a:lnTo>
                  <a:lnTo>
                    <a:pt x="462760" y="717317"/>
                  </a:lnTo>
                  <a:lnTo>
                    <a:pt x="457132" y="777137"/>
                  </a:lnTo>
                  <a:lnTo>
                    <a:pt x="441315" y="826816"/>
                  </a:lnTo>
                  <a:lnTo>
                    <a:pt x="416347" y="865674"/>
                  </a:lnTo>
                  <a:lnTo>
                    <a:pt x="383265" y="893029"/>
                  </a:lnTo>
                  <a:lnTo>
                    <a:pt x="744919" y="684229"/>
                  </a:lnTo>
                  <a:lnTo>
                    <a:pt x="778001" y="656875"/>
                  </a:lnTo>
                  <a:lnTo>
                    <a:pt x="802969" y="618019"/>
                  </a:lnTo>
                  <a:lnTo>
                    <a:pt x="818786" y="568337"/>
                  </a:lnTo>
                  <a:lnTo>
                    <a:pt x="824414" y="508506"/>
                  </a:lnTo>
                  <a:lnTo>
                    <a:pt x="822042" y="464465"/>
                  </a:lnTo>
                  <a:lnTo>
                    <a:pt x="814894" y="419414"/>
                  </a:lnTo>
                  <a:lnTo>
                    <a:pt x="803295" y="373915"/>
                  </a:lnTo>
                  <a:lnTo>
                    <a:pt x="787568" y="328528"/>
                  </a:lnTo>
                  <a:lnTo>
                    <a:pt x="768036" y="283814"/>
                  </a:lnTo>
                  <a:lnTo>
                    <a:pt x="745024" y="240335"/>
                  </a:lnTo>
                  <a:lnTo>
                    <a:pt x="718855" y="198652"/>
                  </a:lnTo>
                  <a:lnTo>
                    <a:pt x="689852" y="159325"/>
                  </a:lnTo>
                  <a:lnTo>
                    <a:pt x="658340" y="122915"/>
                  </a:lnTo>
                  <a:lnTo>
                    <a:pt x="624642" y="89985"/>
                  </a:lnTo>
                  <a:lnTo>
                    <a:pt x="589082" y="61094"/>
                  </a:lnTo>
                  <a:lnTo>
                    <a:pt x="551983" y="36803"/>
                  </a:lnTo>
                  <a:lnTo>
                    <a:pt x="496553" y="11264"/>
                  </a:lnTo>
                  <a:lnTo>
                    <a:pt x="444931" y="0"/>
                  </a:lnTo>
                  <a:close/>
                </a:path>
              </a:pathLst>
            </a:custGeom>
            <a:solidFill>
              <a:srgbClr val="A563C6"/>
            </a:solidFill>
          </p:spPr>
          <p:txBody>
            <a:bodyPr wrap="square" lIns="0" tIns="0" rIns="0" bIns="0" rtlCol="0"/>
            <a:lstStyle/>
            <a:p>
              <a:endParaRPr/>
            </a:p>
          </p:txBody>
        </p:sp>
        <p:sp>
          <p:nvSpPr>
            <p:cNvPr id="11" name="object 11"/>
            <p:cNvSpPr/>
            <p:nvPr/>
          </p:nvSpPr>
          <p:spPr>
            <a:xfrm>
              <a:off x="3428678" y="4191969"/>
              <a:ext cx="1536065" cy="914400"/>
            </a:xfrm>
            <a:custGeom>
              <a:avLst/>
              <a:gdLst/>
              <a:ahLst/>
              <a:cxnLst/>
              <a:rect l="l" t="t" r="r" b="b"/>
              <a:pathLst>
                <a:path w="1536064" h="914400">
                  <a:moveTo>
                    <a:pt x="0" y="0"/>
                  </a:moveTo>
                  <a:lnTo>
                    <a:pt x="17098" y="37674"/>
                  </a:lnTo>
                  <a:lnTo>
                    <a:pt x="1535482" y="914181"/>
                  </a:lnTo>
                  <a:lnTo>
                    <a:pt x="1528373" y="908321"/>
                  </a:lnTo>
                  <a:lnTo>
                    <a:pt x="1523002" y="900001"/>
                  </a:lnTo>
                  <a:lnTo>
                    <a:pt x="1519595" y="889352"/>
                  </a:lnTo>
                  <a:lnTo>
                    <a:pt x="1518383" y="876507"/>
                  </a:lnTo>
                  <a:lnTo>
                    <a:pt x="0" y="0"/>
                  </a:lnTo>
                  <a:close/>
                </a:path>
              </a:pathLst>
            </a:custGeom>
            <a:solidFill>
              <a:srgbClr val="602177"/>
            </a:solidFill>
          </p:spPr>
          <p:txBody>
            <a:bodyPr wrap="square" lIns="0" tIns="0" rIns="0" bIns="0" rtlCol="0"/>
            <a:lstStyle/>
            <a:p>
              <a:endParaRPr/>
            </a:p>
          </p:txBody>
        </p:sp>
        <p:sp>
          <p:nvSpPr>
            <p:cNvPr id="12" name="object 12"/>
            <p:cNvSpPr/>
            <p:nvPr/>
          </p:nvSpPr>
          <p:spPr>
            <a:xfrm>
              <a:off x="3428105" y="3987142"/>
              <a:ext cx="1519555" cy="1081405"/>
            </a:xfrm>
            <a:custGeom>
              <a:avLst/>
              <a:gdLst/>
              <a:ahLst/>
              <a:cxnLst/>
              <a:rect l="l" t="t" r="r" b="b"/>
              <a:pathLst>
                <a:path w="1519554" h="1081404">
                  <a:moveTo>
                    <a:pt x="0" y="0"/>
                  </a:moveTo>
                  <a:lnTo>
                    <a:pt x="575" y="204831"/>
                  </a:lnTo>
                  <a:lnTo>
                    <a:pt x="1518958" y="1081338"/>
                  </a:lnTo>
                  <a:lnTo>
                    <a:pt x="1518372" y="876507"/>
                  </a:lnTo>
                  <a:lnTo>
                    <a:pt x="0" y="0"/>
                  </a:lnTo>
                  <a:close/>
                </a:path>
              </a:pathLst>
            </a:custGeom>
            <a:solidFill>
              <a:srgbClr val="7C2D9B"/>
            </a:solidFill>
          </p:spPr>
          <p:txBody>
            <a:bodyPr wrap="square" lIns="0" tIns="0" rIns="0" bIns="0" rtlCol="0"/>
            <a:lstStyle/>
            <a:p>
              <a:endParaRPr/>
            </a:p>
          </p:txBody>
        </p:sp>
        <p:sp>
          <p:nvSpPr>
            <p:cNvPr id="13" name="object 13"/>
            <p:cNvSpPr/>
            <p:nvPr/>
          </p:nvSpPr>
          <p:spPr>
            <a:xfrm>
              <a:off x="3428085" y="3253618"/>
              <a:ext cx="2672715" cy="1856739"/>
            </a:xfrm>
            <a:custGeom>
              <a:avLst/>
              <a:gdLst/>
              <a:ahLst/>
              <a:cxnLst/>
              <a:rect l="l" t="t" r="r" b="b"/>
              <a:pathLst>
                <a:path w="2672715" h="1856739">
                  <a:moveTo>
                    <a:pt x="2672384" y="1216469"/>
                  </a:moveTo>
                  <a:lnTo>
                    <a:pt x="2672334" y="1195679"/>
                  </a:lnTo>
                  <a:lnTo>
                    <a:pt x="2639961" y="1176604"/>
                  </a:lnTo>
                  <a:lnTo>
                    <a:pt x="2638514" y="1174737"/>
                  </a:lnTo>
                  <a:lnTo>
                    <a:pt x="2575953" y="1066863"/>
                  </a:lnTo>
                  <a:lnTo>
                    <a:pt x="2639898" y="918997"/>
                  </a:lnTo>
                  <a:lnTo>
                    <a:pt x="2671800" y="900785"/>
                  </a:lnTo>
                  <a:lnTo>
                    <a:pt x="2671432" y="876515"/>
                  </a:lnTo>
                  <a:lnTo>
                    <a:pt x="1576870" y="1508455"/>
                  </a:lnTo>
                  <a:lnTo>
                    <a:pt x="2671419" y="876515"/>
                  </a:lnTo>
                  <a:lnTo>
                    <a:pt x="1153033" y="0"/>
                  </a:lnTo>
                  <a:lnTo>
                    <a:pt x="58483" y="631939"/>
                  </a:lnTo>
                  <a:lnTo>
                    <a:pt x="35648" y="650481"/>
                  </a:lnTo>
                  <a:lnTo>
                    <a:pt x="17043" y="675779"/>
                  </a:lnTo>
                  <a:lnTo>
                    <a:pt x="4533" y="704557"/>
                  </a:lnTo>
                  <a:lnTo>
                    <a:pt x="0" y="733526"/>
                  </a:lnTo>
                  <a:lnTo>
                    <a:pt x="1518386" y="1610029"/>
                  </a:lnTo>
                  <a:lnTo>
                    <a:pt x="1518970" y="1814855"/>
                  </a:lnTo>
                  <a:lnTo>
                    <a:pt x="1523644" y="1838477"/>
                  </a:lnTo>
                  <a:lnTo>
                    <a:pt x="1536268" y="1852650"/>
                  </a:lnTo>
                  <a:lnTo>
                    <a:pt x="1554949" y="1856333"/>
                  </a:lnTo>
                  <a:lnTo>
                    <a:pt x="1577835" y="1848434"/>
                  </a:lnTo>
                  <a:lnTo>
                    <a:pt x="2672384" y="1216469"/>
                  </a:lnTo>
                  <a:close/>
                </a:path>
              </a:pathLst>
            </a:custGeom>
            <a:solidFill>
              <a:srgbClr val="602177"/>
            </a:solidFill>
          </p:spPr>
          <p:txBody>
            <a:bodyPr wrap="square" lIns="0" tIns="0" rIns="0" bIns="0" rtlCol="0"/>
            <a:lstStyle/>
            <a:p>
              <a:endParaRPr/>
            </a:p>
          </p:txBody>
        </p:sp>
        <p:sp>
          <p:nvSpPr>
            <p:cNvPr id="14" name="object 14"/>
            <p:cNvSpPr/>
            <p:nvPr/>
          </p:nvSpPr>
          <p:spPr>
            <a:xfrm>
              <a:off x="4965998" y="4172632"/>
              <a:ext cx="1102995" cy="893444"/>
            </a:xfrm>
            <a:custGeom>
              <a:avLst/>
              <a:gdLst/>
              <a:ahLst/>
              <a:cxnLst/>
              <a:rect l="l" t="t" r="r" b="b"/>
              <a:pathLst>
                <a:path w="1102995" h="893445">
                  <a:moveTo>
                    <a:pt x="1101945" y="0"/>
                  </a:moveTo>
                  <a:lnTo>
                    <a:pt x="48752" y="606368"/>
                  </a:lnTo>
                  <a:lnTo>
                    <a:pt x="14544" y="642839"/>
                  </a:lnTo>
                  <a:lnTo>
                    <a:pt x="964" y="679565"/>
                  </a:lnTo>
                  <a:lnTo>
                    <a:pt x="0" y="690963"/>
                  </a:lnTo>
                  <a:lnTo>
                    <a:pt x="596" y="892862"/>
                  </a:lnTo>
                  <a:lnTo>
                    <a:pt x="1102657" y="258358"/>
                  </a:lnTo>
                  <a:lnTo>
                    <a:pt x="1101945" y="0"/>
                  </a:lnTo>
                  <a:close/>
                </a:path>
              </a:pathLst>
            </a:custGeom>
            <a:solidFill>
              <a:srgbClr val="E0C1F2"/>
            </a:solidFill>
          </p:spPr>
          <p:txBody>
            <a:bodyPr wrap="square" lIns="0" tIns="0" rIns="0" bIns="0" rtlCol="0"/>
            <a:lstStyle/>
            <a:p>
              <a:endParaRPr/>
            </a:p>
          </p:txBody>
        </p:sp>
        <p:sp>
          <p:nvSpPr>
            <p:cNvPr id="15" name="object 15"/>
            <p:cNvSpPr/>
            <p:nvPr/>
          </p:nvSpPr>
          <p:spPr>
            <a:xfrm>
              <a:off x="4969286" y="4172632"/>
              <a:ext cx="1099185" cy="669925"/>
            </a:xfrm>
            <a:custGeom>
              <a:avLst/>
              <a:gdLst/>
              <a:ahLst/>
              <a:cxnLst/>
              <a:rect l="l" t="t" r="r" b="b"/>
              <a:pathLst>
                <a:path w="1099185" h="669925">
                  <a:moveTo>
                    <a:pt x="1098657" y="0"/>
                  </a:moveTo>
                  <a:lnTo>
                    <a:pt x="45464" y="606389"/>
                  </a:lnTo>
                  <a:lnTo>
                    <a:pt x="11256" y="642839"/>
                  </a:lnTo>
                  <a:lnTo>
                    <a:pt x="0" y="669675"/>
                  </a:lnTo>
                  <a:lnTo>
                    <a:pt x="1098751" y="37066"/>
                  </a:lnTo>
                  <a:lnTo>
                    <a:pt x="1098657" y="0"/>
                  </a:lnTo>
                  <a:close/>
                </a:path>
              </a:pathLst>
            </a:custGeom>
            <a:solidFill>
              <a:srgbClr val="C99EE8"/>
            </a:solidFill>
          </p:spPr>
          <p:txBody>
            <a:bodyPr wrap="square" lIns="0" tIns="0" rIns="0" bIns="0" rtlCol="0"/>
            <a:lstStyle/>
            <a:p>
              <a:endParaRPr/>
            </a:p>
          </p:txBody>
        </p:sp>
        <p:pic>
          <p:nvPicPr>
            <p:cNvPr id="16" name="object 16"/>
            <p:cNvPicPr/>
            <p:nvPr/>
          </p:nvPicPr>
          <p:blipFill>
            <a:blip r:embed="rId3" cstate="print"/>
            <a:stretch>
              <a:fillRect/>
            </a:stretch>
          </p:blipFill>
          <p:spPr>
            <a:xfrm>
              <a:off x="4969836" y="4768282"/>
              <a:ext cx="251280" cy="145084"/>
            </a:xfrm>
            <a:prstGeom prst="rect">
              <a:avLst/>
            </a:prstGeom>
          </p:spPr>
        </p:pic>
        <p:sp>
          <p:nvSpPr>
            <p:cNvPr id="17" name="object 17"/>
            <p:cNvSpPr/>
            <p:nvPr/>
          </p:nvSpPr>
          <p:spPr>
            <a:xfrm>
              <a:off x="5050252" y="4832446"/>
              <a:ext cx="438784" cy="317500"/>
            </a:xfrm>
            <a:custGeom>
              <a:avLst/>
              <a:gdLst/>
              <a:ahLst/>
              <a:cxnLst/>
              <a:rect l="l" t="t" r="r" b="b"/>
              <a:pathLst>
                <a:path w="438785" h="317500">
                  <a:moveTo>
                    <a:pt x="57003" y="0"/>
                  </a:moveTo>
                  <a:lnTo>
                    <a:pt x="0" y="33517"/>
                  </a:lnTo>
                  <a:lnTo>
                    <a:pt x="52553" y="38892"/>
                  </a:lnTo>
                  <a:lnTo>
                    <a:pt x="101388" y="53626"/>
                  </a:lnTo>
                  <a:lnTo>
                    <a:pt x="146535" y="75959"/>
                  </a:lnTo>
                  <a:lnTo>
                    <a:pt x="188026" y="104133"/>
                  </a:lnTo>
                  <a:lnTo>
                    <a:pt x="225893" y="136387"/>
                  </a:lnTo>
                  <a:lnTo>
                    <a:pt x="260168" y="170961"/>
                  </a:lnTo>
                  <a:lnTo>
                    <a:pt x="290882" y="206095"/>
                  </a:lnTo>
                  <a:lnTo>
                    <a:pt x="318067" y="240031"/>
                  </a:lnTo>
                  <a:lnTo>
                    <a:pt x="361975" y="297267"/>
                  </a:lnTo>
                  <a:lnTo>
                    <a:pt x="378763" y="317047"/>
                  </a:lnTo>
                  <a:lnTo>
                    <a:pt x="438311" y="284462"/>
                  </a:lnTo>
                  <a:lnTo>
                    <a:pt x="334928" y="127263"/>
                  </a:lnTo>
                  <a:lnTo>
                    <a:pt x="260748" y="45232"/>
                  </a:lnTo>
                  <a:lnTo>
                    <a:pt x="180022" y="11701"/>
                  </a:lnTo>
                  <a:lnTo>
                    <a:pt x="57003" y="0"/>
                  </a:lnTo>
                  <a:close/>
                </a:path>
              </a:pathLst>
            </a:custGeom>
            <a:solidFill>
              <a:srgbClr val="7C2D9B"/>
            </a:solidFill>
          </p:spPr>
          <p:txBody>
            <a:bodyPr wrap="square" lIns="0" tIns="0" rIns="0" bIns="0" rtlCol="0"/>
            <a:lstStyle/>
            <a:p>
              <a:endParaRPr/>
            </a:p>
          </p:txBody>
        </p:sp>
      </p:grpSp>
      <p:sp>
        <p:nvSpPr>
          <p:cNvPr id="18" name="object 18"/>
          <p:cNvSpPr/>
          <p:nvPr/>
        </p:nvSpPr>
        <p:spPr>
          <a:xfrm>
            <a:off x="12294089" y="2613700"/>
            <a:ext cx="6030595" cy="6747509"/>
          </a:xfrm>
          <a:custGeom>
            <a:avLst/>
            <a:gdLst/>
            <a:ahLst/>
            <a:cxnLst/>
            <a:rect l="l" t="t" r="r" b="b"/>
            <a:pathLst>
              <a:path w="6030594" h="6747509">
                <a:moveTo>
                  <a:pt x="4353449" y="0"/>
                </a:moveTo>
                <a:lnTo>
                  <a:pt x="3737523" y="505"/>
                </a:lnTo>
                <a:lnTo>
                  <a:pt x="3008068" y="3884"/>
                </a:lnTo>
                <a:lnTo>
                  <a:pt x="2141431" y="11245"/>
                </a:lnTo>
                <a:lnTo>
                  <a:pt x="1086016" y="24695"/>
                </a:lnTo>
                <a:lnTo>
                  <a:pt x="122349" y="42269"/>
                </a:lnTo>
                <a:lnTo>
                  <a:pt x="57834" y="50443"/>
                </a:lnTo>
                <a:lnTo>
                  <a:pt x="23359" y="69125"/>
                </a:lnTo>
                <a:lnTo>
                  <a:pt x="0" y="126727"/>
                </a:lnTo>
                <a:lnTo>
                  <a:pt x="1285" y="133487"/>
                </a:lnTo>
                <a:lnTo>
                  <a:pt x="2556" y="142302"/>
                </a:lnTo>
                <a:lnTo>
                  <a:pt x="6277" y="180755"/>
                </a:lnTo>
                <a:lnTo>
                  <a:pt x="11027" y="258835"/>
                </a:lnTo>
                <a:lnTo>
                  <a:pt x="14430" y="336369"/>
                </a:lnTo>
                <a:lnTo>
                  <a:pt x="17698" y="429196"/>
                </a:lnTo>
                <a:lnTo>
                  <a:pt x="21843" y="575244"/>
                </a:lnTo>
                <a:lnTo>
                  <a:pt x="26683" y="790697"/>
                </a:lnTo>
                <a:lnTo>
                  <a:pt x="31992" y="1092144"/>
                </a:lnTo>
                <a:lnTo>
                  <a:pt x="38222" y="1555404"/>
                </a:lnTo>
                <a:lnTo>
                  <a:pt x="44646" y="2209747"/>
                </a:lnTo>
                <a:lnTo>
                  <a:pt x="50729" y="3135432"/>
                </a:lnTo>
                <a:lnTo>
                  <a:pt x="54560" y="4222862"/>
                </a:lnTo>
                <a:lnTo>
                  <a:pt x="54970" y="5226650"/>
                </a:lnTo>
                <a:lnTo>
                  <a:pt x="52834" y="5896067"/>
                </a:lnTo>
                <a:lnTo>
                  <a:pt x="50191" y="6246163"/>
                </a:lnTo>
                <a:lnTo>
                  <a:pt x="47570" y="6446460"/>
                </a:lnTo>
                <a:lnTo>
                  <a:pt x="45517" y="6546454"/>
                </a:lnTo>
                <a:lnTo>
                  <a:pt x="43817" y="6602370"/>
                </a:lnTo>
                <a:lnTo>
                  <a:pt x="41337" y="6649824"/>
                </a:lnTo>
                <a:lnTo>
                  <a:pt x="40679" y="6656633"/>
                </a:lnTo>
                <a:lnTo>
                  <a:pt x="44877" y="6677621"/>
                </a:lnTo>
                <a:lnTo>
                  <a:pt x="60716" y="6694982"/>
                </a:lnTo>
                <a:lnTo>
                  <a:pt x="85408" y="6706767"/>
                </a:lnTo>
                <a:lnTo>
                  <a:pt x="116164" y="6711029"/>
                </a:lnTo>
                <a:lnTo>
                  <a:pt x="440960" y="6710138"/>
                </a:lnTo>
                <a:lnTo>
                  <a:pt x="746674" y="6710441"/>
                </a:lnTo>
                <a:lnTo>
                  <a:pt x="1091018" y="6712145"/>
                </a:lnTo>
                <a:lnTo>
                  <a:pt x="1465863" y="6715617"/>
                </a:lnTo>
                <a:lnTo>
                  <a:pt x="2055527" y="6724015"/>
                </a:lnTo>
                <a:lnTo>
                  <a:pt x="2996814" y="6739979"/>
                </a:lnTo>
                <a:lnTo>
                  <a:pt x="3349165" y="6744368"/>
                </a:lnTo>
                <a:lnTo>
                  <a:pt x="3618621" y="6746391"/>
                </a:lnTo>
                <a:lnTo>
                  <a:pt x="3849216" y="6747015"/>
                </a:lnTo>
                <a:lnTo>
                  <a:pt x="4087337" y="6746494"/>
                </a:lnTo>
                <a:lnTo>
                  <a:pt x="4284530" y="6745142"/>
                </a:lnTo>
                <a:lnTo>
                  <a:pt x="4488728" y="6742865"/>
                </a:lnTo>
                <a:lnTo>
                  <a:pt x="4700906" y="6739578"/>
                </a:lnTo>
                <a:lnTo>
                  <a:pt x="4922036" y="6735195"/>
                </a:lnTo>
                <a:lnTo>
                  <a:pt x="5153092" y="6729631"/>
                </a:lnTo>
                <a:lnTo>
                  <a:pt x="5782661" y="6711982"/>
                </a:lnTo>
                <a:lnTo>
                  <a:pt x="5834988" y="6709695"/>
                </a:lnTo>
                <a:lnTo>
                  <a:pt x="5886692" y="6704024"/>
                </a:lnTo>
                <a:lnTo>
                  <a:pt x="5934387" y="6692392"/>
                </a:lnTo>
                <a:lnTo>
                  <a:pt x="5974687" y="6672224"/>
                </a:lnTo>
                <a:lnTo>
                  <a:pt x="6016337" y="6614461"/>
                </a:lnTo>
                <a:lnTo>
                  <a:pt x="6025429" y="6547620"/>
                </a:lnTo>
                <a:lnTo>
                  <a:pt x="6026829" y="6454055"/>
                </a:lnTo>
                <a:lnTo>
                  <a:pt x="6030119" y="5457004"/>
                </a:lnTo>
                <a:lnTo>
                  <a:pt x="6028816" y="2088894"/>
                </a:lnTo>
                <a:lnTo>
                  <a:pt x="6023712" y="555299"/>
                </a:lnTo>
                <a:lnTo>
                  <a:pt x="6020442" y="170255"/>
                </a:lnTo>
                <a:lnTo>
                  <a:pt x="6018577" y="72489"/>
                </a:lnTo>
                <a:lnTo>
                  <a:pt x="5998423" y="25636"/>
                </a:lnTo>
                <a:lnTo>
                  <a:pt x="5953787" y="12783"/>
                </a:lnTo>
                <a:lnTo>
                  <a:pt x="5613975" y="7866"/>
                </a:lnTo>
                <a:lnTo>
                  <a:pt x="5262935" y="4216"/>
                </a:lnTo>
                <a:lnTo>
                  <a:pt x="4842702" y="1430"/>
                </a:lnTo>
                <a:lnTo>
                  <a:pt x="4353449" y="0"/>
                </a:lnTo>
                <a:close/>
              </a:path>
            </a:pathLst>
          </a:custGeom>
          <a:solidFill>
            <a:srgbClr val="EFE0F9"/>
          </a:solidFill>
        </p:spPr>
        <p:txBody>
          <a:bodyPr wrap="square" lIns="0" tIns="0" rIns="0" bIns="0" rtlCol="0"/>
          <a:lstStyle/>
          <a:p>
            <a:endParaRPr/>
          </a:p>
        </p:txBody>
      </p:sp>
      <p:sp>
        <p:nvSpPr>
          <p:cNvPr id="19" name="object 19"/>
          <p:cNvSpPr txBox="1"/>
          <p:nvPr/>
        </p:nvSpPr>
        <p:spPr>
          <a:xfrm>
            <a:off x="12847584" y="2978868"/>
            <a:ext cx="4960620" cy="5725160"/>
          </a:xfrm>
          <a:prstGeom prst="rect">
            <a:avLst/>
          </a:prstGeom>
        </p:spPr>
        <p:txBody>
          <a:bodyPr vert="horz" wrap="square" lIns="0" tIns="12065" rIns="0" bIns="0" rtlCol="0">
            <a:spAutoFit/>
          </a:bodyPr>
          <a:lstStyle/>
          <a:p>
            <a:pPr marL="12700" marR="5080" algn="just">
              <a:lnSpc>
                <a:spcPct val="117400"/>
              </a:lnSpc>
              <a:spcBef>
                <a:spcPts val="95"/>
              </a:spcBef>
            </a:pPr>
            <a:r>
              <a:rPr sz="2450" spc="160" dirty="0">
                <a:solidFill>
                  <a:srgbClr val="231F20"/>
                </a:solidFill>
                <a:latin typeface="Calibri"/>
                <a:cs typeface="Calibri"/>
              </a:rPr>
              <a:t>L’</a:t>
            </a:r>
            <a:r>
              <a:rPr sz="2450" b="1" spc="160" dirty="0">
                <a:solidFill>
                  <a:srgbClr val="231F20"/>
                </a:solidFill>
                <a:latin typeface="Calibri"/>
                <a:cs typeface="Calibri"/>
              </a:rPr>
              <a:t>escroquerie</a:t>
            </a:r>
            <a:r>
              <a:rPr sz="2450" spc="390" dirty="0">
                <a:solidFill>
                  <a:srgbClr val="231F20"/>
                </a:solidFill>
                <a:latin typeface="Calibri"/>
                <a:cs typeface="Calibri"/>
              </a:rPr>
              <a:t> </a:t>
            </a:r>
            <a:r>
              <a:rPr sz="2450" spc="135" dirty="0">
                <a:solidFill>
                  <a:srgbClr val="231F20"/>
                </a:solidFill>
                <a:latin typeface="Calibri"/>
                <a:cs typeface="Calibri"/>
              </a:rPr>
              <a:t>est</a:t>
            </a:r>
            <a:r>
              <a:rPr sz="2450" spc="405" dirty="0">
                <a:solidFill>
                  <a:srgbClr val="231F20"/>
                </a:solidFill>
                <a:latin typeface="Calibri"/>
                <a:cs typeface="Calibri"/>
              </a:rPr>
              <a:t> </a:t>
            </a:r>
            <a:r>
              <a:rPr sz="2450" spc="135" dirty="0">
                <a:solidFill>
                  <a:srgbClr val="231F20"/>
                </a:solidFill>
                <a:latin typeface="Calibri"/>
                <a:cs typeface="Calibri"/>
              </a:rPr>
              <a:t>le</a:t>
            </a:r>
            <a:r>
              <a:rPr sz="2450" spc="400" dirty="0">
                <a:solidFill>
                  <a:srgbClr val="231F20"/>
                </a:solidFill>
                <a:latin typeface="Calibri"/>
                <a:cs typeface="Calibri"/>
              </a:rPr>
              <a:t> </a:t>
            </a:r>
            <a:r>
              <a:rPr sz="2450" spc="170" dirty="0">
                <a:solidFill>
                  <a:srgbClr val="231F20"/>
                </a:solidFill>
                <a:latin typeface="Calibri"/>
                <a:cs typeface="Calibri"/>
              </a:rPr>
              <a:t>fait,</a:t>
            </a:r>
            <a:r>
              <a:rPr sz="2450" spc="409" dirty="0">
                <a:solidFill>
                  <a:srgbClr val="231F20"/>
                </a:solidFill>
                <a:latin typeface="Calibri"/>
                <a:cs typeface="Calibri"/>
              </a:rPr>
              <a:t> </a:t>
            </a:r>
            <a:r>
              <a:rPr sz="2450" spc="150" dirty="0">
                <a:solidFill>
                  <a:srgbClr val="231F20"/>
                </a:solidFill>
                <a:latin typeface="Calibri"/>
                <a:cs typeface="Calibri"/>
              </a:rPr>
              <a:t>soit</a:t>
            </a:r>
            <a:r>
              <a:rPr sz="2450" spc="400" dirty="0">
                <a:solidFill>
                  <a:srgbClr val="231F20"/>
                </a:solidFill>
                <a:latin typeface="Calibri"/>
                <a:cs typeface="Calibri"/>
              </a:rPr>
              <a:t> </a:t>
            </a:r>
            <a:r>
              <a:rPr sz="2450" spc="145" dirty="0">
                <a:solidFill>
                  <a:srgbClr val="231F20"/>
                </a:solidFill>
                <a:latin typeface="Calibri"/>
                <a:cs typeface="Calibri"/>
              </a:rPr>
              <a:t>par </a:t>
            </a:r>
            <a:r>
              <a:rPr sz="2450" spc="229" dirty="0">
                <a:solidFill>
                  <a:srgbClr val="231F20"/>
                </a:solidFill>
                <a:latin typeface="Calibri"/>
                <a:cs typeface="Calibri"/>
              </a:rPr>
              <a:t>l’usage</a:t>
            </a:r>
            <a:r>
              <a:rPr sz="2450" spc="525" dirty="0">
                <a:solidFill>
                  <a:srgbClr val="231F20"/>
                </a:solidFill>
                <a:latin typeface="Calibri"/>
                <a:cs typeface="Calibri"/>
              </a:rPr>
              <a:t> </a:t>
            </a:r>
            <a:r>
              <a:rPr sz="2450" spc="155" dirty="0">
                <a:solidFill>
                  <a:srgbClr val="231F20"/>
                </a:solidFill>
                <a:latin typeface="Calibri"/>
                <a:cs typeface="Calibri"/>
              </a:rPr>
              <a:t>d’un</a:t>
            </a:r>
            <a:r>
              <a:rPr sz="2450" spc="535" dirty="0">
                <a:solidFill>
                  <a:srgbClr val="231F20"/>
                </a:solidFill>
                <a:latin typeface="Calibri"/>
                <a:cs typeface="Calibri"/>
              </a:rPr>
              <a:t> </a:t>
            </a:r>
            <a:r>
              <a:rPr sz="2450" spc="204" dirty="0">
                <a:solidFill>
                  <a:srgbClr val="231F20"/>
                </a:solidFill>
                <a:latin typeface="Calibri"/>
                <a:cs typeface="Calibri"/>
              </a:rPr>
              <a:t>faux</a:t>
            </a:r>
            <a:r>
              <a:rPr sz="2450" spc="530" dirty="0">
                <a:solidFill>
                  <a:srgbClr val="231F20"/>
                </a:solidFill>
                <a:latin typeface="Calibri"/>
                <a:cs typeface="Calibri"/>
              </a:rPr>
              <a:t> </a:t>
            </a:r>
            <a:r>
              <a:rPr sz="2450" spc="135" dirty="0">
                <a:solidFill>
                  <a:srgbClr val="231F20"/>
                </a:solidFill>
                <a:latin typeface="Calibri"/>
                <a:cs typeface="Calibri"/>
              </a:rPr>
              <a:t>nom</a:t>
            </a:r>
            <a:r>
              <a:rPr sz="2450" spc="535" dirty="0">
                <a:solidFill>
                  <a:srgbClr val="231F20"/>
                </a:solidFill>
                <a:latin typeface="Calibri"/>
                <a:cs typeface="Calibri"/>
              </a:rPr>
              <a:t> </a:t>
            </a:r>
            <a:r>
              <a:rPr sz="2450" spc="114" dirty="0">
                <a:solidFill>
                  <a:srgbClr val="231F20"/>
                </a:solidFill>
                <a:latin typeface="Calibri"/>
                <a:cs typeface="Calibri"/>
              </a:rPr>
              <a:t>ou</a:t>
            </a:r>
            <a:r>
              <a:rPr sz="2450" spc="535" dirty="0">
                <a:solidFill>
                  <a:srgbClr val="231F20"/>
                </a:solidFill>
                <a:latin typeface="Calibri"/>
                <a:cs typeface="Calibri"/>
              </a:rPr>
              <a:t> </a:t>
            </a:r>
            <a:r>
              <a:rPr sz="2450" spc="190" dirty="0">
                <a:solidFill>
                  <a:srgbClr val="231F20"/>
                </a:solidFill>
                <a:latin typeface="Calibri"/>
                <a:cs typeface="Calibri"/>
              </a:rPr>
              <a:t>d’une </a:t>
            </a:r>
            <a:r>
              <a:rPr sz="2450" spc="95" dirty="0">
                <a:solidFill>
                  <a:srgbClr val="231F20"/>
                </a:solidFill>
                <a:latin typeface="Calibri"/>
                <a:cs typeface="Calibri"/>
              </a:rPr>
              <a:t>fausse</a:t>
            </a:r>
            <a:r>
              <a:rPr sz="2450" spc="204" dirty="0">
                <a:solidFill>
                  <a:srgbClr val="231F20"/>
                </a:solidFill>
                <a:latin typeface="Calibri"/>
                <a:cs typeface="Calibri"/>
              </a:rPr>
              <a:t> </a:t>
            </a:r>
            <a:r>
              <a:rPr sz="2450" spc="75" dirty="0">
                <a:solidFill>
                  <a:srgbClr val="231F20"/>
                </a:solidFill>
                <a:latin typeface="Calibri"/>
                <a:cs typeface="Calibri"/>
              </a:rPr>
              <a:t>qualité,</a:t>
            </a:r>
            <a:r>
              <a:rPr sz="2450" spc="215" dirty="0">
                <a:solidFill>
                  <a:srgbClr val="231F20"/>
                </a:solidFill>
                <a:latin typeface="Calibri"/>
                <a:cs typeface="Calibri"/>
              </a:rPr>
              <a:t> </a:t>
            </a:r>
            <a:r>
              <a:rPr sz="2450" spc="75" dirty="0">
                <a:solidFill>
                  <a:srgbClr val="231F20"/>
                </a:solidFill>
                <a:latin typeface="Calibri"/>
                <a:cs typeface="Calibri"/>
              </a:rPr>
              <a:t>soit</a:t>
            </a:r>
            <a:r>
              <a:rPr sz="2450" spc="215" dirty="0">
                <a:solidFill>
                  <a:srgbClr val="231F20"/>
                </a:solidFill>
                <a:latin typeface="Calibri"/>
                <a:cs typeface="Calibri"/>
              </a:rPr>
              <a:t> </a:t>
            </a:r>
            <a:r>
              <a:rPr sz="2450" spc="60" dirty="0">
                <a:solidFill>
                  <a:srgbClr val="231F20"/>
                </a:solidFill>
                <a:latin typeface="Calibri"/>
                <a:cs typeface="Calibri"/>
              </a:rPr>
              <a:t>par</a:t>
            </a:r>
            <a:r>
              <a:rPr sz="2450" spc="220" dirty="0">
                <a:solidFill>
                  <a:srgbClr val="231F20"/>
                </a:solidFill>
                <a:latin typeface="Calibri"/>
                <a:cs typeface="Calibri"/>
              </a:rPr>
              <a:t> </a:t>
            </a:r>
            <a:r>
              <a:rPr sz="2450" spc="65" dirty="0">
                <a:solidFill>
                  <a:srgbClr val="231F20"/>
                </a:solidFill>
                <a:latin typeface="Calibri"/>
                <a:cs typeface="Calibri"/>
              </a:rPr>
              <a:t>l’abus</a:t>
            </a:r>
            <a:r>
              <a:rPr sz="2450" spc="215" dirty="0">
                <a:solidFill>
                  <a:srgbClr val="231F20"/>
                </a:solidFill>
                <a:latin typeface="Calibri"/>
                <a:cs typeface="Calibri"/>
              </a:rPr>
              <a:t> </a:t>
            </a:r>
            <a:r>
              <a:rPr sz="2450" spc="-10" dirty="0">
                <a:solidFill>
                  <a:srgbClr val="231F20"/>
                </a:solidFill>
                <a:latin typeface="Calibri"/>
                <a:cs typeface="Calibri"/>
              </a:rPr>
              <a:t>d’une </a:t>
            </a:r>
            <a:r>
              <a:rPr sz="2450" spc="245" dirty="0">
                <a:solidFill>
                  <a:srgbClr val="231F20"/>
                </a:solidFill>
                <a:latin typeface="Calibri"/>
                <a:cs typeface="Calibri"/>
              </a:rPr>
              <a:t>qualité</a:t>
            </a:r>
            <a:r>
              <a:rPr sz="2450" spc="595" dirty="0">
                <a:solidFill>
                  <a:srgbClr val="231F20"/>
                </a:solidFill>
                <a:latin typeface="Calibri"/>
                <a:cs typeface="Calibri"/>
              </a:rPr>
              <a:t> </a:t>
            </a:r>
            <a:r>
              <a:rPr sz="2450" spc="235" dirty="0">
                <a:solidFill>
                  <a:srgbClr val="231F20"/>
                </a:solidFill>
                <a:latin typeface="Calibri"/>
                <a:cs typeface="Calibri"/>
              </a:rPr>
              <a:t>vraie,</a:t>
            </a:r>
            <a:r>
              <a:rPr sz="2450" spc="600" dirty="0">
                <a:solidFill>
                  <a:srgbClr val="231F20"/>
                </a:solidFill>
                <a:latin typeface="Calibri"/>
                <a:cs typeface="Calibri"/>
              </a:rPr>
              <a:t> </a:t>
            </a:r>
            <a:r>
              <a:rPr sz="2450" spc="225" dirty="0">
                <a:solidFill>
                  <a:srgbClr val="231F20"/>
                </a:solidFill>
                <a:latin typeface="Calibri"/>
                <a:cs typeface="Calibri"/>
              </a:rPr>
              <a:t>soit</a:t>
            </a:r>
            <a:r>
              <a:rPr sz="2450" spc="605" dirty="0">
                <a:solidFill>
                  <a:srgbClr val="231F20"/>
                </a:solidFill>
                <a:latin typeface="Calibri"/>
                <a:cs typeface="Calibri"/>
              </a:rPr>
              <a:t> </a:t>
            </a:r>
            <a:r>
              <a:rPr sz="2450" spc="195" dirty="0">
                <a:solidFill>
                  <a:srgbClr val="231F20"/>
                </a:solidFill>
                <a:latin typeface="Calibri"/>
                <a:cs typeface="Calibri"/>
              </a:rPr>
              <a:t>par</a:t>
            </a:r>
            <a:r>
              <a:rPr sz="2450" spc="605" dirty="0">
                <a:solidFill>
                  <a:srgbClr val="231F20"/>
                </a:solidFill>
                <a:latin typeface="Calibri"/>
                <a:cs typeface="Calibri"/>
              </a:rPr>
              <a:t> </a:t>
            </a:r>
            <a:r>
              <a:rPr sz="2450" spc="215" dirty="0">
                <a:solidFill>
                  <a:srgbClr val="231F20"/>
                </a:solidFill>
                <a:latin typeface="Calibri"/>
                <a:cs typeface="Calibri"/>
              </a:rPr>
              <a:t>l’emploi </a:t>
            </a:r>
            <a:r>
              <a:rPr sz="2450" spc="80" dirty="0">
                <a:solidFill>
                  <a:srgbClr val="231F20"/>
                </a:solidFill>
                <a:latin typeface="Calibri"/>
                <a:cs typeface="Calibri"/>
              </a:rPr>
              <a:t>de</a:t>
            </a:r>
            <a:r>
              <a:rPr sz="2450" spc="455" dirty="0">
                <a:solidFill>
                  <a:srgbClr val="231F20"/>
                </a:solidFill>
                <a:latin typeface="Calibri"/>
                <a:cs typeface="Calibri"/>
              </a:rPr>
              <a:t> </a:t>
            </a:r>
            <a:r>
              <a:rPr sz="2450" spc="160" dirty="0">
                <a:solidFill>
                  <a:srgbClr val="231F20"/>
                </a:solidFill>
                <a:latin typeface="Calibri"/>
                <a:cs typeface="Calibri"/>
              </a:rPr>
              <a:t>manoeuvres</a:t>
            </a:r>
            <a:r>
              <a:rPr sz="2450" spc="465" dirty="0">
                <a:solidFill>
                  <a:srgbClr val="231F20"/>
                </a:solidFill>
                <a:latin typeface="Calibri"/>
                <a:cs typeface="Calibri"/>
              </a:rPr>
              <a:t> </a:t>
            </a:r>
            <a:r>
              <a:rPr sz="2450" spc="200" dirty="0">
                <a:solidFill>
                  <a:srgbClr val="231F20"/>
                </a:solidFill>
                <a:latin typeface="Calibri"/>
                <a:cs typeface="Calibri"/>
              </a:rPr>
              <a:t>frauduleuses,</a:t>
            </a:r>
            <a:r>
              <a:rPr sz="2450" spc="465" dirty="0">
                <a:solidFill>
                  <a:srgbClr val="231F20"/>
                </a:solidFill>
                <a:latin typeface="Calibri"/>
                <a:cs typeface="Calibri"/>
              </a:rPr>
              <a:t> </a:t>
            </a:r>
            <a:r>
              <a:rPr sz="2450" spc="125" dirty="0">
                <a:solidFill>
                  <a:srgbClr val="231F20"/>
                </a:solidFill>
                <a:latin typeface="Calibri"/>
                <a:cs typeface="Calibri"/>
              </a:rPr>
              <a:t>de </a:t>
            </a:r>
            <a:r>
              <a:rPr sz="2450" b="1" spc="70" dirty="0">
                <a:solidFill>
                  <a:srgbClr val="231F20"/>
                </a:solidFill>
                <a:latin typeface="Calibri"/>
                <a:cs typeface="Calibri"/>
              </a:rPr>
              <a:t>tromper</a:t>
            </a:r>
            <a:r>
              <a:rPr sz="2450" b="1" spc="235" dirty="0">
                <a:solidFill>
                  <a:srgbClr val="231F20"/>
                </a:solidFill>
                <a:latin typeface="Calibri"/>
                <a:cs typeface="Calibri"/>
              </a:rPr>
              <a:t> </a:t>
            </a:r>
            <a:r>
              <a:rPr sz="2450" b="1" spc="60" dirty="0">
                <a:solidFill>
                  <a:srgbClr val="231F20"/>
                </a:solidFill>
                <a:latin typeface="Calibri"/>
                <a:cs typeface="Calibri"/>
              </a:rPr>
              <a:t>une</a:t>
            </a:r>
            <a:r>
              <a:rPr sz="2450" b="1" spc="245" dirty="0">
                <a:solidFill>
                  <a:srgbClr val="231F20"/>
                </a:solidFill>
                <a:latin typeface="Calibri"/>
                <a:cs typeface="Calibri"/>
              </a:rPr>
              <a:t> </a:t>
            </a:r>
            <a:r>
              <a:rPr sz="2450" b="1" spc="75" dirty="0">
                <a:solidFill>
                  <a:srgbClr val="231F20"/>
                </a:solidFill>
                <a:latin typeface="Calibri"/>
                <a:cs typeface="Calibri"/>
              </a:rPr>
              <a:t>personne</a:t>
            </a:r>
            <a:r>
              <a:rPr sz="2450" b="1" spc="245" dirty="0">
                <a:solidFill>
                  <a:srgbClr val="231F20"/>
                </a:solidFill>
                <a:latin typeface="Calibri"/>
                <a:cs typeface="Calibri"/>
              </a:rPr>
              <a:t> </a:t>
            </a:r>
            <a:r>
              <a:rPr sz="2450" b="1" spc="95" dirty="0">
                <a:solidFill>
                  <a:srgbClr val="231F20"/>
                </a:solidFill>
                <a:latin typeface="Calibri"/>
                <a:cs typeface="Calibri"/>
              </a:rPr>
              <a:t>physique</a:t>
            </a:r>
            <a:r>
              <a:rPr sz="2450" b="1" spc="250" dirty="0">
                <a:solidFill>
                  <a:srgbClr val="231F20"/>
                </a:solidFill>
                <a:latin typeface="Calibri"/>
                <a:cs typeface="Calibri"/>
              </a:rPr>
              <a:t> </a:t>
            </a:r>
            <a:r>
              <a:rPr sz="2450" b="1" spc="-25" dirty="0">
                <a:solidFill>
                  <a:srgbClr val="231F20"/>
                </a:solidFill>
                <a:latin typeface="Calibri"/>
                <a:cs typeface="Calibri"/>
              </a:rPr>
              <a:t>ou </a:t>
            </a:r>
            <a:r>
              <a:rPr sz="2450" b="1" spc="95" dirty="0">
                <a:solidFill>
                  <a:srgbClr val="231F20"/>
                </a:solidFill>
                <a:latin typeface="Calibri"/>
                <a:cs typeface="Calibri"/>
              </a:rPr>
              <a:t>morale</a:t>
            </a:r>
            <a:r>
              <a:rPr sz="2450" b="1" spc="265" dirty="0">
                <a:solidFill>
                  <a:srgbClr val="231F20"/>
                </a:solidFill>
                <a:latin typeface="Calibri"/>
                <a:cs typeface="Calibri"/>
              </a:rPr>
              <a:t> </a:t>
            </a:r>
            <a:r>
              <a:rPr sz="2450" spc="50" dirty="0">
                <a:solidFill>
                  <a:srgbClr val="231F20"/>
                </a:solidFill>
                <a:latin typeface="Calibri"/>
                <a:cs typeface="Calibri"/>
              </a:rPr>
              <a:t>et</a:t>
            </a:r>
            <a:r>
              <a:rPr sz="2450" spc="280" dirty="0">
                <a:solidFill>
                  <a:srgbClr val="231F20"/>
                </a:solidFill>
                <a:latin typeface="Calibri"/>
                <a:cs typeface="Calibri"/>
              </a:rPr>
              <a:t> </a:t>
            </a:r>
            <a:r>
              <a:rPr sz="2450" dirty="0">
                <a:solidFill>
                  <a:srgbClr val="231F20"/>
                </a:solidFill>
                <a:latin typeface="Calibri"/>
                <a:cs typeface="Calibri"/>
              </a:rPr>
              <a:t>de</a:t>
            </a:r>
            <a:r>
              <a:rPr sz="2450" spc="275" dirty="0">
                <a:solidFill>
                  <a:srgbClr val="231F20"/>
                </a:solidFill>
                <a:latin typeface="Calibri"/>
                <a:cs typeface="Calibri"/>
              </a:rPr>
              <a:t> </a:t>
            </a:r>
            <a:r>
              <a:rPr sz="2450" spc="145" dirty="0">
                <a:solidFill>
                  <a:srgbClr val="231F20"/>
                </a:solidFill>
                <a:latin typeface="Calibri"/>
                <a:cs typeface="Calibri"/>
              </a:rPr>
              <a:t>la</a:t>
            </a:r>
            <a:r>
              <a:rPr sz="2450" spc="275" dirty="0">
                <a:solidFill>
                  <a:srgbClr val="231F20"/>
                </a:solidFill>
                <a:latin typeface="Calibri"/>
                <a:cs typeface="Calibri"/>
              </a:rPr>
              <a:t> </a:t>
            </a:r>
            <a:r>
              <a:rPr sz="2450" spc="70" dirty="0">
                <a:solidFill>
                  <a:srgbClr val="231F20"/>
                </a:solidFill>
                <a:latin typeface="Calibri"/>
                <a:cs typeface="Calibri"/>
              </a:rPr>
              <a:t>déterminer</a:t>
            </a:r>
            <a:r>
              <a:rPr sz="2450" spc="275" dirty="0">
                <a:solidFill>
                  <a:srgbClr val="231F20"/>
                </a:solidFill>
                <a:latin typeface="Calibri"/>
                <a:cs typeface="Calibri"/>
              </a:rPr>
              <a:t> </a:t>
            </a:r>
            <a:r>
              <a:rPr sz="2450" spc="120" dirty="0">
                <a:solidFill>
                  <a:srgbClr val="231F20"/>
                </a:solidFill>
                <a:latin typeface="Calibri"/>
                <a:cs typeface="Calibri"/>
              </a:rPr>
              <a:t>ainsi,</a:t>
            </a:r>
            <a:r>
              <a:rPr sz="2450" spc="280" dirty="0">
                <a:solidFill>
                  <a:srgbClr val="231F20"/>
                </a:solidFill>
                <a:latin typeface="Calibri"/>
                <a:cs typeface="Calibri"/>
              </a:rPr>
              <a:t> </a:t>
            </a:r>
            <a:r>
              <a:rPr sz="2450" spc="30" dirty="0">
                <a:solidFill>
                  <a:srgbClr val="231F20"/>
                </a:solidFill>
                <a:latin typeface="Calibri"/>
                <a:cs typeface="Calibri"/>
              </a:rPr>
              <a:t>à </a:t>
            </a:r>
            <a:r>
              <a:rPr sz="2450" spc="90" dirty="0">
                <a:solidFill>
                  <a:srgbClr val="231F20"/>
                </a:solidFill>
                <a:latin typeface="Calibri"/>
                <a:cs typeface="Calibri"/>
              </a:rPr>
              <a:t>son</a:t>
            </a:r>
            <a:r>
              <a:rPr sz="2450" spc="285" dirty="0">
                <a:solidFill>
                  <a:srgbClr val="231F20"/>
                </a:solidFill>
                <a:latin typeface="Calibri"/>
                <a:cs typeface="Calibri"/>
              </a:rPr>
              <a:t> </a:t>
            </a:r>
            <a:r>
              <a:rPr sz="2450" spc="95" dirty="0">
                <a:solidFill>
                  <a:srgbClr val="231F20"/>
                </a:solidFill>
                <a:latin typeface="Calibri"/>
                <a:cs typeface="Calibri"/>
              </a:rPr>
              <a:t>préjudice</a:t>
            </a:r>
            <a:r>
              <a:rPr sz="2450" spc="290" dirty="0">
                <a:solidFill>
                  <a:srgbClr val="231F20"/>
                </a:solidFill>
                <a:latin typeface="Calibri"/>
                <a:cs typeface="Calibri"/>
              </a:rPr>
              <a:t> </a:t>
            </a:r>
            <a:r>
              <a:rPr sz="2450" spc="50" dirty="0">
                <a:solidFill>
                  <a:srgbClr val="231F20"/>
                </a:solidFill>
                <a:latin typeface="Calibri"/>
                <a:cs typeface="Calibri"/>
              </a:rPr>
              <a:t>ou</a:t>
            </a:r>
            <a:r>
              <a:rPr sz="2450" spc="285" dirty="0">
                <a:solidFill>
                  <a:srgbClr val="231F20"/>
                </a:solidFill>
                <a:latin typeface="Calibri"/>
                <a:cs typeface="Calibri"/>
              </a:rPr>
              <a:t> </a:t>
            </a:r>
            <a:r>
              <a:rPr sz="2450" spc="95" dirty="0">
                <a:solidFill>
                  <a:srgbClr val="231F20"/>
                </a:solidFill>
                <a:latin typeface="Calibri"/>
                <a:cs typeface="Calibri"/>
              </a:rPr>
              <a:t>au</a:t>
            </a:r>
            <a:r>
              <a:rPr sz="2450" spc="290" dirty="0">
                <a:solidFill>
                  <a:srgbClr val="231F20"/>
                </a:solidFill>
                <a:latin typeface="Calibri"/>
                <a:cs typeface="Calibri"/>
              </a:rPr>
              <a:t> </a:t>
            </a:r>
            <a:r>
              <a:rPr sz="2450" spc="95" dirty="0">
                <a:solidFill>
                  <a:srgbClr val="231F20"/>
                </a:solidFill>
                <a:latin typeface="Calibri"/>
                <a:cs typeface="Calibri"/>
              </a:rPr>
              <a:t>préjudice</a:t>
            </a:r>
            <a:r>
              <a:rPr sz="2450" spc="290" dirty="0">
                <a:solidFill>
                  <a:srgbClr val="231F20"/>
                </a:solidFill>
                <a:latin typeface="Calibri"/>
                <a:cs typeface="Calibri"/>
              </a:rPr>
              <a:t> </a:t>
            </a:r>
            <a:r>
              <a:rPr sz="2450" spc="55" dirty="0">
                <a:solidFill>
                  <a:srgbClr val="231F20"/>
                </a:solidFill>
                <a:latin typeface="Calibri"/>
                <a:cs typeface="Calibri"/>
              </a:rPr>
              <a:t>d’un </a:t>
            </a:r>
            <a:r>
              <a:rPr sz="2450" spc="204" dirty="0">
                <a:solidFill>
                  <a:srgbClr val="231F20"/>
                </a:solidFill>
                <a:latin typeface="Calibri"/>
                <a:cs typeface="Calibri"/>
              </a:rPr>
              <a:t>tiers,</a:t>
            </a:r>
            <a:r>
              <a:rPr sz="2450" spc="495" dirty="0">
                <a:solidFill>
                  <a:srgbClr val="231F20"/>
                </a:solidFill>
                <a:latin typeface="Calibri"/>
                <a:cs typeface="Calibri"/>
              </a:rPr>
              <a:t> </a:t>
            </a:r>
            <a:r>
              <a:rPr sz="2450" spc="80" dirty="0">
                <a:solidFill>
                  <a:srgbClr val="231F20"/>
                </a:solidFill>
                <a:latin typeface="Calibri"/>
                <a:cs typeface="Calibri"/>
              </a:rPr>
              <a:t>à</a:t>
            </a:r>
            <a:r>
              <a:rPr sz="2450" spc="490" dirty="0">
                <a:solidFill>
                  <a:srgbClr val="231F20"/>
                </a:solidFill>
                <a:latin typeface="Calibri"/>
                <a:cs typeface="Calibri"/>
              </a:rPr>
              <a:t> </a:t>
            </a:r>
            <a:r>
              <a:rPr sz="2450" b="1" spc="185" dirty="0">
                <a:solidFill>
                  <a:srgbClr val="231F20"/>
                </a:solidFill>
                <a:latin typeface="Calibri"/>
                <a:cs typeface="Calibri"/>
              </a:rPr>
              <a:t>remettre</a:t>
            </a:r>
            <a:r>
              <a:rPr sz="2450" b="1" spc="495" dirty="0">
                <a:solidFill>
                  <a:srgbClr val="231F20"/>
                </a:solidFill>
                <a:latin typeface="Calibri"/>
                <a:cs typeface="Calibri"/>
              </a:rPr>
              <a:t> </a:t>
            </a:r>
            <a:r>
              <a:rPr sz="2450" b="1" spc="160" dirty="0">
                <a:solidFill>
                  <a:srgbClr val="231F20"/>
                </a:solidFill>
                <a:latin typeface="Calibri"/>
                <a:cs typeface="Calibri"/>
              </a:rPr>
              <a:t>des</a:t>
            </a:r>
            <a:r>
              <a:rPr sz="2450" b="1" spc="500" dirty="0">
                <a:solidFill>
                  <a:srgbClr val="231F20"/>
                </a:solidFill>
                <a:latin typeface="Calibri"/>
                <a:cs typeface="Calibri"/>
              </a:rPr>
              <a:t> </a:t>
            </a:r>
            <a:r>
              <a:rPr sz="2450" b="1" spc="200" dirty="0">
                <a:solidFill>
                  <a:srgbClr val="231F20"/>
                </a:solidFill>
                <a:latin typeface="Calibri"/>
                <a:cs typeface="Calibri"/>
              </a:rPr>
              <a:t>fonds,</a:t>
            </a:r>
            <a:r>
              <a:rPr sz="2450" b="1" spc="490" dirty="0">
                <a:solidFill>
                  <a:srgbClr val="231F20"/>
                </a:solidFill>
                <a:latin typeface="Calibri"/>
                <a:cs typeface="Calibri"/>
              </a:rPr>
              <a:t> </a:t>
            </a:r>
            <a:r>
              <a:rPr sz="2450" b="1" spc="190" dirty="0">
                <a:solidFill>
                  <a:srgbClr val="231F20"/>
                </a:solidFill>
                <a:latin typeface="Calibri"/>
                <a:cs typeface="Calibri"/>
              </a:rPr>
              <a:t>des </a:t>
            </a:r>
            <a:r>
              <a:rPr sz="2450" b="1" spc="170" dirty="0">
                <a:solidFill>
                  <a:srgbClr val="231F20"/>
                </a:solidFill>
                <a:latin typeface="Calibri"/>
                <a:cs typeface="Calibri"/>
              </a:rPr>
              <a:t>valeurs</a:t>
            </a:r>
            <a:r>
              <a:rPr sz="2450" b="1" spc="365" dirty="0">
                <a:solidFill>
                  <a:srgbClr val="231F20"/>
                </a:solidFill>
                <a:latin typeface="Calibri"/>
                <a:cs typeface="Calibri"/>
              </a:rPr>
              <a:t> </a:t>
            </a:r>
            <a:r>
              <a:rPr sz="2450" b="1" spc="70" dirty="0">
                <a:solidFill>
                  <a:srgbClr val="231F20"/>
                </a:solidFill>
                <a:latin typeface="Calibri"/>
                <a:cs typeface="Calibri"/>
              </a:rPr>
              <a:t>ou</a:t>
            </a:r>
            <a:r>
              <a:rPr sz="2450" b="1" spc="375" dirty="0">
                <a:solidFill>
                  <a:srgbClr val="231F20"/>
                </a:solidFill>
                <a:latin typeface="Calibri"/>
                <a:cs typeface="Calibri"/>
              </a:rPr>
              <a:t> </a:t>
            </a:r>
            <a:r>
              <a:rPr sz="2450" b="1" spc="110" dirty="0">
                <a:solidFill>
                  <a:srgbClr val="231F20"/>
                </a:solidFill>
                <a:latin typeface="Calibri"/>
                <a:cs typeface="Calibri"/>
              </a:rPr>
              <a:t>un</a:t>
            </a:r>
            <a:r>
              <a:rPr sz="2450" b="1" spc="375" dirty="0">
                <a:solidFill>
                  <a:srgbClr val="231F20"/>
                </a:solidFill>
                <a:latin typeface="Calibri"/>
                <a:cs typeface="Calibri"/>
              </a:rPr>
              <a:t> </a:t>
            </a:r>
            <a:r>
              <a:rPr sz="2450" b="1" spc="125" dirty="0">
                <a:solidFill>
                  <a:srgbClr val="231F20"/>
                </a:solidFill>
                <a:latin typeface="Calibri"/>
                <a:cs typeface="Calibri"/>
              </a:rPr>
              <a:t>bien</a:t>
            </a:r>
            <a:r>
              <a:rPr sz="2450" b="1" spc="375" dirty="0">
                <a:solidFill>
                  <a:srgbClr val="231F20"/>
                </a:solidFill>
                <a:latin typeface="Calibri"/>
                <a:cs typeface="Calibri"/>
              </a:rPr>
              <a:t> </a:t>
            </a:r>
            <a:r>
              <a:rPr sz="2450" b="1" spc="135" dirty="0">
                <a:solidFill>
                  <a:srgbClr val="231F20"/>
                </a:solidFill>
                <a:latin typeface="Calibri"/>
                <a:cs typeface="Calibri"/>
              </a:rPr>
              <a:t>quelconque,</a:t>
            </a:r>
            <a:r>
              <a:rPr sz="2450" b="1" spc="375" dirty="0">
                <a:solidFill>
                  <a:srgbClr val="231F20"/>
                </a:solidFill>
                <a:latin typeface="Calibri"/>
                <a:cs typeface="Calibri"/>
              </a:rPr>
              <a:t> </a:t>
            </a:r>
            <a:r>
              <a:rPr sz="2450" b="1" spc="40" dirty="0">
                <a:solidFill>
                  <a:srgbClr val="231F20"/>
                </a:solidFill>
                <a:latin typeface="Calibri"/>
                <a:cs typeface="Calibri"/>
              </a:rPr>
              <a:t>à </a:t>
            </a:r>
            <a:r>
              <a:rPr sz="2450" b="1" spc="165" dirty="0">
                <a:solidFill>
                  <a:srgbClr val="231F20"/>
                </a:solidFill>
                <a:latin typeface="Calibri"/>
                <a:cs typeface="Calibri"/>
              </a:rPr>
              <a:t>fournir</a:t>
            </a:r>
            <a:r>
              <a:rPr sz="2450" b="1" spc="355" dirty="0">
                <a:solidFill>
                  <a:srgbClr val="231F20"/>
                </a:solidFill>
                <a:latin typeface="Calibri"/>
                <a:cs typeface="Calibri"/>
              </a:rPr>
              <a:t> </a:t>
            </a:r>
            <a:r>
              <a:rPr sz="2450" b="1" spc="110" dirty="0">
                <a:solidFill>
                  <a:srgbClr val="231F20"/>
                </a:solidFill>
                <a:latin typeface="Calibri"/>
                <a:cs typeface="Calibri"/>
              </a:rPr>
              <a:t>un</a:t>
            </a:r>
            <a:r>
              <a:rPr sz="2450" b="1" spc="375" dirty="0">
                <a:solidFill>
                  <a:srgbClr val="231F20"/>
                </a:solidFill>
                <a:latin typeface="Calibri"/>
                <a:cs typeface="Calibri"/>
              </a:rPr>
              <a:t> </a:t>
            </a:r>
            <a:r>
              <a:rPr sz="2450" b="1" spc="180" dirty="0">
                <a:solidFill>
                  <a:srgbClr val="231F20"/>
                </a:solidFill>
                <a:latin typeface="Calibri"/>
                <a:cs typeface="Calibri"/>
              </a:rPr>
              <a:t>service</a:t>
            </a:r>
            <a:r>
              <a:rPr sz="2450" b="1" spc="365" dirty="0">
                <a:solidFill>
                  <a:srgbClr val="231F20"/>
                </a:solidFill>
                <a:latin typeface="Calibri"/>
                <a:cs typeface="Calibri"/>
              </a:rPr>
              <a:t> </a:t>
            </a:r>
            <a:r>
              <a:rPr sz="2450" b="1" spc="70" dirty="0">
                <a:solidFill>
                  <a:srgbClr val="231F20"/>
                </a:solidFill>
                <a:latin typeface="Calibri"/>
                <a:cs typeface="Calibri"/>
              </a:rPr>
              <a:t>ou</a:t>
            </a:r>
            <a:r>
              <a:rPr sz="2450" b="1" spc="370" dirty="0">
                <a:solidFill>
                  <a:srgbClr val="231F20"/>
                </a:solidFill>
                <a:latin typeface="Calibri"/>
                <a:cs typeface="Calibri"/>
              </a:rPr>
              <a:t> </a:t>
            </a:r>
            <a:r>
              <a:rPr sz="2450" b="1" spc="90" dirty="0">
                <a:solidFill>
                  <a:srgbClr val="231F20"/>
                </a:solidFill>
                <a:latin typeface="Calibri"/>
                <a:cs typeface="Calibri"/>
              </a:rPr>
              <a:t>à</a:t>
            </a:r>
            <a:r>
              <a:rPr sz="2450" b="1" spc="375" dirty="0">
                <a:solidFill>
                  <a:srgbClr val="231F20"/>
                </a:solidFill>
                <a:latin typeface="Calibri"/>
                <a:cs typeface="Calibri"/>
              </a:rPr>
              <a:t> </a:t>
            </a:r>
            <a:r>
              <a:rPr sz="2450" b="1" spc="150" dirty="0">
                <a:solidFill>
                  <a:srgbClr val="231F20"/>
                </a:solidFill>
                <a:latin typeface="Calibri"/>
                <a:cs typeface="Calibri"/>
              </a:rPr>
              <a:t>consentir </a:t>
            </a:r>
            <a:r>
              <a:rPr sz="2450" b="1" spc="180" dirty="0">
                <a:solidFill>
                  <a:srgbClr val="231F20"/>
                </a:solidFill>
                <a:latin typeface="Calibri"/>
                <a:cs typeface="Calibri"/>
              </a:rPr>
              <a:t>un</a:t>
            </a:r>
            <a:r>
              <a:rPr sz="2450" b="1" spc="40" dirty="0">
                <a:solidFill>
                  <a:srgbClr val="231F20"/>
                </a:solidFill>
                <a:latin typeface="Calibri"/>
                <a:cs typeface="Calibri"/>
              </a:rPr>
              <a:t>  </a:t>
            </a:r>
            <a:r>
              <a:rPr sz="2450" b="1" spc="245" dirty="0">
                <a:solidFill>
                  <a:srgbClr val="231F20"/>
                </a:solidFill>
                <a:latin typeface="Calibri"/>
                <a:cs typeface="Calibri"/>
              </a:rPr>
              <a:t>acte</a:t>
            </a:r>
            <a:r>
              <a:rPr sz="2450" b="1" spc="45" dirty="0">
                <a:solidFill>
                  <a:srgbClr val="231F20"/>
                </a:solidFill>
                <a:latin typeface="Calibri"/>
                <a:cs typeface="Calibri"/>
              </a:rPr>
              <a:t>  </a:t>
            </a:r>
            <a:r>
              <a:rPr sz="2450" b="1" spc="254" dirty="0">
                <a:solidFill>
                  <a:srgbClr val="231F20"/>
                </a:solidFill>
                <a:latin typeface="Calibri"/>
                <a:cs typeface="Calibri"/>
              </a:rPr>
              <a:t>opérant</a:t>
            </a:r>
            <a:r>
              <a:rPr sz="2450" b="1" spc="40" dirty="0">
                <a:solidFill>
                  <a:srgbClr val="231F20"/>
                </a:solidFill>
                <a:latin typeface="Calibri"/>
                <a:cs typeface="Calibri"/>
              </a:rPr>
              <a:t>  </a:t>
            </a:r>
            <a:r>
              <a:rPr sz="2450" b="1" spc="300" dirty="0">
                <a:solidFill>
                  <a:srgbClr val="231F20"/>
                </a:solidFill>
                <a:latin typeface="Calibri"/>
                <a:cs typeface="Calibri"/>
              </a:rPr>
              <a:t>obligation</a:t>
            </a:r>
            <a:r>
              <a:rPr sz="2450" b="1" spc="45" dirty="0">
                <a:solidFill>
                  <a:srgbClr val="231F20"/>
                </a:solidFill>
                <a:latin typeface="Calibri"/>
                <a:cs typeface="Calibri"/>
              </a:rPr>
              <a:t>  </a:t>
            </a:r>
            <a:r>
              <a:rPr sz="2450" b="1" spc="114" dirty="0">
                <a:solidFill>
                  <a:srgbClr val="231F20"/>
                </a:solidFill>
                <a:latin typeface="Calibri"/>
                <a:cs typeface="Calibri"/>
              </a:rPr>
              <a:t>ou </a:t>
            </a:r>
            <a:r>
              <a:rPr sz="2450" b="1" spc="50" dirty="0">
                <a:solidFill>
                  <a:srgbClr val="231F20"/>
                </a:solidFill>
                <a:latin typeface="Calibri"/>
                <a:cs typeface="Calibri"/>
              </a:rPr>
              <a:t>décharge.</a:t>
            </a:r>
            <a:endParaRPr sz="2450" b="1" dirty="0">
              <a:latin typeface="Calibri"/>
              <a:cs typeface="Calibri"/>
            </a:endParaRPr>
          </a:p>
        </p:txBody>
      </p:sp>
      <p:sp>
        <p:nvSpPr>
          <p:cNvPr id="20" name="object 13">
            <a:extLst>
              <a:ext uri="{FF2B5EF4-FFF2-40B4-BE49-F238E27FC236}">
                <a16:creationId xmlns:a16="http://schemas.microsoft.com/office/drawing/2014/main" id="{436D0DD7-B90E-690A-8120-9EB254C331D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21" name="object 77">
            <a:extLst>
              <a:ext uri="{FF2B5EF4-FFF2-40B4-BE49-F238E27FC236}">
                <a16:creationId xmlns:a16="http://schemas.microsoft.com/office/drawing/2014/main" id="{45D237B7-6CAA-480B-0E44-9AF84EFE48C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22" name="object 32">
            <a:extLst>
              <a:ext uri="{FF2B5EF4-FFF2-40B4-BE49-F238E27FC236}">
                <a16:creationId xmlns:a16="http://schemas.microsoft.com/office/drawing/2014/main" id="{FF1842D6-E4D8-C80F-DDC8-3EF31C1389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3" name="object 33">
            <a:extLst>
              <a:ext uri="{FF2B5EF4-FFF2-40B4-BE49-F238E27FC236}">
                <a16:creationId xmlns:a16="http://schemas.microsoft.com/office/drawing/2014/main" id="{0CF6000B-0B68-4FC2-8F6B-9E590817137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4" name="object 34">
            <a:extLst>
              <a:ext uri="{FF2B5EF4-FFF2-40B4-BE49-F238E27FC236}">
                <a16:creationId xmlns:a16="http://schemas.microsoft.com/office/drawing/2014/main" id="{5DA7C6D0-DEAE-E890-7554-64F4B574C390}"/>
              </a:ext>
            </a:extLst>
          </p:cNvPr>
          <p:cNvPicPr/>
          <p:nvPr/>
        </p:nvPicPr>
        <p:blipFill>
          <a:blip r:embed="rId4" cstate="print"/>
          <a:stretch>
            <a:fillRect/>
          </a:stretch>
        </p:blipFill>
        <p:spPr>
          <a:xfrm>
            <a:off x="13157476" y="804493"/>
            <a:ext cx="101839" cy="104719"/>
          </a:xfrm>
          <a:prstGeom prst="rect">
            <a:avLst/>
          </a:prstGeom>
        </p:spPr>
      </p:pic>
      <p:sp>
        <p:nvSpPr>
          <p:cNvPr id="25" name="object 35">
            <a:extLst>
              <a:ext uri="{FF2B5EF4-FFF2-40B4-BE49-F238E27FC236}">
                <a16:creationId xmlns:a16="http://schemas.microsoft.com/office/drawing/2014/main" id="{F05C07B0-A59F-A579-0E73-B3E1FFA5ED7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6" name="object 36">
            <a:extLst>
              <a:ext uri="{FF2B5EF4-FFF2-40B4-BE49-F238E27FC236}">
                <a16:creationId xmlns:a16="http://schemas.microsoft.com/office/drawing/2014/main" id="{DB00D196-5302-5A35-65D6-8062F3A9DC85}"/>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7" name="object 37">
            <a:extLst>
              <a:ext uri="{FF2B5EF4-FFF2-40B4-BE49-F238E27FC236}">
                <a16:creationId xmlns:a16="http://schemas.microsoft.com/office/drawing/2014/main" id="{6585C1FB-F05F-3D6F-7976-2F5747CB2BE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8" name="object 39">
            <a:extLst>
              <a:ext uri="{FF2B5EF4-FFF2-40B4-BE49-F238E27FC236}">
                <a16:creationId xmlns:a16="http://schemas.microsoft.com/office/drawing/2014/main" id="{A0EF81EB-002F-9CC2-EBC2-05A726F9720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9" name="object 40">
            <a:extLst>
              <a:ext uri="{FF2B5EF4-FFF2-40B4-BE49-F238E27FC236}">
                <a16:creationId xmlns:a16="http://schemas.microsoft.com/office/drawing/2014/main" id="{F5EF6C61-E931-1DF3-B978-C73D3E8A7CE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0" name="object 41">
            <a:extLst>
              <a:ext uri="{FF2B5EF4-FFF2-40B4-BE49-F238E27FC236}">
                <a16:creationId xmlns:a16="http://schemas.microsoft.com/office/drawing/2014/main" id="{0875DB1D-895E-F140-6737-3DC8F56D5C2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1" name="object 42">
            <a:extLst>
              <a:ext uri="{FF2B5EF4-FFF2-40B4-BE49-F238E27FC236}">
                <a16:creationId xmlns:a16="http://schemas.microsoft.com/office/drawing/2014/main" id="{2EA4E7CA-4268-1FC6-7618-A73B14F55DC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2" name="object 43">
            <a:extLst>
              <a:ext uri="{FF2B5EF4-FFF2-40B4-BE49-F238E27FC236}">
                <a16:creationId xmlns:a16="http://schemas.microsoft.com/office/drawing/2014/main" id="{94B2A77E-2141-211B-7ADF-3FB0A28A8A84}"/>
              </a:ext>
            </a:extLst>
          </p:cNvPr>
          <p:cNvPicPr/>
          <p:nvPr/>
        </p:nvPicPr>
        <p:blipFill>
          <a:blip r:embed="rId5" cstate="print"/>
          <a:stretch>
            <a:fillRect/>
          </a:stretch>
        </p:blipFill>
        <p:spPr>
          <a:xfrm>
            <a:off x="900786" y="665402"/>
            <a:ext cx="90720" cy="160403"/>
          </a:xfrm>
          <a:prstGeom prst="rect">
            <a:avLst/>
          </a:prstGeom>
        </p:spPr>
      </p:pic>
      <p:grpSp>
        <p:nvGrpSpPr>
          <p:cNvPr id="33" name="Groupe 32">
            <a:extLst>
              <a:ext uri="{FF2B5EF4-FFF2-40B4-BE49-F238E27FC236}">
                <a16:creationId xmlns:a16="http://schemas.microsoft.com/office/drawing/2014/main" id="{2022D930-E570-81A6-9C82-CA1467ACF352}"/>
              </a:ext>
            </a:extLst>
          </p:cNvPr>
          <p:cNvGrpSpPr/>
          <p:nvPr/>
        </p:nvGrpSpPr>
        <p:grpSpPr>
          <a:xfrm>
            <a:off x="6958757" y="625475"/>
            <a:ext cx="579409" cy="373714"/>
            <a:chOff x="893915" y="795563"/>
            <a:chExt cx="579409" cy="373714"/>
          </a:xfrm>
        </p:grpSpPr>
        <p:sp>
          <p:nvSpPr>
            <p:cNvPr id="34" name="object 39">
              <a:extLst>
                <a:ext uri="{FF2B5EF4-FFF2-40B4-BE49-F238E27FC236}">
                  <a16:creationId xmlns:a16="http://schemas.microsoft.com/office/drawing/2014/main" id="{F266A07E-996F-68BB-62B5-BD55ADD3134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5" name="object 40">
              <a:extLst>
                <a:ext uri="{FF2B5EF4-FFF2-40B4-BE49-F238E27FC236}">
                  <a16:creationId xmlns:a16="http://schemas.microsoft.com/office/drawing/2014/main" id="{985C3CFD-079B-CE7B-99E3-BC14B273AFCE}"/>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6" name="object 41">
              <a:extLst>
                <a:ext uri="{FF2B5EF4-FFF2-40B4-BE49-F238E27FC236}">
                  <a16:creationId xmlns:a16="http://schemas.microsoft.com/office/drawing/2014/main" id="{3B90D2B3-B5FE-5B9D-176B-4810E5969BC6}"/>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7" name="object 42">
              <a:extLst>
                <a:ext uri="{FF2B5EF4-FFF2-40B4-BE49-F238E27FC236}">
                  <a16:creationId xmlns:a16="http://schemas.microsoft.com/office/drawing/2014/main" id="{0CB0FF85-946F-BEC2-BA31-07ED7EF52DEA}"/>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56" name="object 43">
              <a:extLst>
                <a:ext uri="{FF2B5EF4-FFF2-40B4-BE49-F238E27FC236}">
                  <a16:creationId xmlns:a16="http://schemas.microsoft.com/office/drawing/2014/main" id="{B8FEF23B-FFF5-37E9-EF59-D72508168EFC}"/>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3497743" y="7645228"/>
            <a:ext cx="5462270" cy="2665095"/>
          </a:xfrm>
          <a:custGeom>
            <a:avLst/>
            <a:gdLst/>
            <a:ahLst/>
            <a:cxnLst/>
            <a:rect l="l" t="t" r="r" b="b"/>
            <a:pathLst>
              <a:path w="5462269" h="2665095">
                <a:moveTo>
                  <a:pt x="4047794" y="0"/>
                </a:moveTo>
                <a:lnTo>
                  <a:pt x="3626349" y="235"/>
                </a:lnTo>
                <a:lnTo>
                  <a:pt x="2995390" y="3050"/>
                </a:lnTo>
                <a:lnTo>
                  <a:pt x="897021" y="19519"/>
                </a:lnTo>
                <a:lnTo>
                  <a:pt x="69676" y="24063"/>
                </a:lnTo>
                <a:lnTo>
                  <a:pt x="29268" y="57295"/>
                </a:lnTo>
                <a:lnTo>
                  <a:pt x="11626" y="134960"/>
                </a:lnTo>
                <a:lnTo>
                  <a:pt x="7401" y="391306"/>
                </a:lnTo>
                <a:lnTo>
                  <a:pt x="3575" y="698988"/>
                </a:lnTo>
                <a:lnTo>
                  <a:pt x="1108" y="1006721"/>
                </a:lnTo>
                <a:lnTo>
                  <a:pt x="0" y="1314484"/>
                </a:lnTo>
                <a:lnTo>
                  <a:pt x="250" y="1622253"/>
                </a:lnTo>
                <a:lnTo>
                  <a:pt x="1860" y="1930007"/>
                </a:lnTo>
                <a:lnTo>
                  <a:pt x="4830" y="2237723"/>
                </a:lnTo>
                <a:lnTo>
                  <a:pt x="5666" y="2287145"/>
                </a:lnTo>
                <a:lnTo>
                  <a:pt x="7414" y="2337000"/>
                </a:lnTo>
                <a:lnTo>
                  <a:pt x="10671" y="2386349"/>
                </a:lnTo>
                <a:lnTo>
                  <a:pt x="16038" y="2434252"/>
                </a:lnTo>
                <a:lnTo>
                  <a:pt x="24110" y="2479770"/>
                </a:lnTo>
                <a:lnTo>
                  <a:pt x="35487" y="2521963"/>
                </a:lnTo>
                <a:lnTo>
                  <a:pt x="50766" y="2559891"/>
                </a:lnTo>
                <a:lnTo>
                  <a:pt x="79318" y="2603587"/>
                </a:lnTo>
                <a:lnTo>
                  <a:pt x="112550" y="2632304"/>
                </a:lnTo>
                <a:lnTo>
                  <a:pt x="148890" y="2649453"/>
                </a:lnTo>
                <a:lnTo>
                  <a:pt x="186768" y="2658443"/>
                </a:lnTo>
                <a:lnTo>
                  <a:pt x="245540" y="2663649"/>
                </a:lnTo>
                <a:lnTo>
                  <a:pt x="311343" y="2664670"/>
                </a:lnTo>
                <a:lnTo>
                  <a:pt x="491203" y="2664977"/>
                </a:lnTo>
                <a:lnTo>
                  <a:pt x="2348259" y="2654509"/>
                </a:lnTo>
                <a:lnTo>
                  <a:pt x="3453250" y="2651033"/>
                </a:lnTo>
                <a:lnTo>
                  <a:pt x="4124580" y="2651431"/>
                </a:lnTo>
                <a:lnTo>
                  <a:pt x="4655355" y="2653657"/>
                </a:lnTo>
                <a:lnTo>
                  <a:pt x="5042699" y="2656681"/>
                </a:lnTo>
                <a:lnTo>
                  <a:pt x="5354793" y="2660213"/>
                </a:lnTo>
                <a:lnTo>
                  <a:pt x="5388377" y="2653276"/>
                </a:lnTo>
                <a:lnTo>
                  <a:pt x="5423504" y="2629612"/>
                </a:lnTo>
                <a:lnTo>
                  <a:pt x="5451000" y="2586095"/>
                </a:lnTo>
                <a:lnTo>
                  <a:pt x="5461690" y="2519599"/>
                </a:lnTo>
                <a:lnTo>
                  <a:pt x="5461239" y="2442214"/>
                </a:lnTo>
                <a:lnTo>
                  <a:pt x="5460910" y="2187157"/>
                </a:lnTo>
                <a:lnTo>
                  <a:pt x="5459973" y="318682"/>
                </a:lnTo>
                <a:lnTo>
                  <a:pt x="5461681" y="289816"/>
                </a:lnTo>
                <a:lnTo>
                  <a:pt x="5461727" y="259459"/>
                </a:lnTo>
                <a:lnTo>
                  <a:pt x="5452837" y="196934"/>
                </a:lnTo>
                <a:lnTo>
                  <a:pt x="5425310" y="136426"/>
                </a:lnTo>
                <a:lnTo>
                  <a:pt x="5371157" y="83255"/>
                </a:lnTo>
                <a:lnTo>
                  <a:pt x="5331599" y="61083"/>
                </a:lnTo>
                <a:lnTo>
                  <a:pt x="5282387" y="42739"/>
                </a:lnTo>
                <a:lnTo>
                  <a:pt x="5222523" y="28890"/>
                </a:lnTo>
                <a:lnTo>
                  <a:pt x="5151008" y="20199"/>
                </a:lnTo>
                <a:lnTo>
                  <a:pt x="5084563" y="16300"/>
                </a:lnTo>
                <a:lnTo>
                  <a:pt x="5033971" y="13967"/>
                </a:lnTo>
                <a:lnTo>
                  <a:pt x="4949060" y="10849"/>
                </a:lnTo>
                <a:lnTo>
                  <a:pt x="4853828" y="8170"/>
                </a:lnTo>
                <a:lnTo>
                  <a:pt x="4711785" y="5243"/>
                </a:lnTo>
                <a:lnTo>
                  <a:pt x="4553758" y="3007"/>
                </a:lnTo>
                <a:lnTo>
                  <a:pt x="4335805" y="1105"/>
                </a:lnTo>
                <a:lnTo>
                  <a:pt x="4047794" y="0"/>
                </a:lnTo>
                <a:close/>
              </a:path>
            </a:pathLst>
          </a:custGeom>
          <a:solidFill>
            <a:srgbClr val="EFE0F7"/>
          </a:solidFill>
        </p:spPr>
        <p:txBody>
          <a:bodyPr wrap="square" lIns="0" tIns="0" rIns="0" bIns="0" rtlCol="0"/>
          <a:lstStyle/>
          <a:p>
            <a:endParaRPr lang="fr-FR" b="1" spc="-150" dirty="0"/>
          </a:p>
        </p:txBody>
      </p:sp>
      <p:sp>
        <p:nvSpPr>
          <p:cNvPr id="3" name="object 3"/>
          <p:cNvSpPr txBox="1"/>
          <p:nvPr/>
        </p:nvSpPr>
        <p:spPr>
          <a:xfrm>
            <a:off x="14030025" y="7882165"/>
            <a:ext cx="4425315" cy="1984774"/>
          </a:xfrm>
          <a:prstGeom prst="rect">
            <a:avLst/>
          </a:prstGeom>
        </p:spPr>
        <p:txBody>
          <a:bodyPr vert="horz" wrap="square" lIns="0" tIns="12065" rIns="0" bIns="0" rtlCol="0">
            <a:spAutoFit/>
          </a:bodyPr>
          <a:lstStyle/>
          <a:p>
            <a:pPr marL="643890" marR="636270" algn="ctr">
              <a:lnSpc>
                <a:spcPct val="112400"/>
              </a:lnSpc>
              <a:spcBef>
                <a:spcPts val="95"/>
              </a:spcBef>
            </a:pPr>
            <a:r>
              <a:rPr lang="fr-FR" sz="2900" b="1" spc="-150" dirty="0">
                <a:solidFill>
                  <a:srgbClr val="231F20"/>
                </a:solidFill>
                <a:latin typeface="Calibri"/>
                <a:cs typeface="Calibri"/>
              </a:rPr>
              <a:t>AVANT D’INSTALLER UNE APPLICATION,</a:t>
            </a:r>
            <a:endParaRPr lang="fr-FR" sz="2900" b="1" spc="-150" dirty="0">
              <a:latin typeface="Calibri"/>
              <a:cs typeface="Calibri"/>
            </a:endParaRPr>
          </a:p>
          <a:p>
            <a:pPr marL="12700" marR="5080" indent="-22860" algn="ctr">
              <a:lnSpc>
                <a:spcPct val="112400"/>
              </a:lnSpc>
            </a:pPr>
            <a:r>
              <a:rPr lang="fr-FR" sz="2900" b="1" spc="-150" dirty="0">
                <a:solidFill>
                  <a:srgbClr val="231F20"/>
                </a:solidFill>
                <a:latin typeface="Calibri"/>
                <a:cs typeface="Calibri"/>
              </a:rPr>
              <a:t>DEMANDEZ-VOUS SI VOUS EN AVEZ </a:t>
            </a:r>
            <a:r>
              <a:rPr lang="fr-FR" sz="2900" b="1" u="sng" spc="-150" dirty="0">
                <a:solidFill>
                  <a:srgbClr val="231F20"/>
                </a:solidFill>
                <a:uFill>
                  <a:solidFill>
                    <a:srgbClr val="231F20"/>
                  </a:solidFill>
                </a:uFill>
                <a:latin typeface="Calibri"/>
                <a:cs typeface="Calibri"/>
              </a:rPr>
              <a:t>VRAIMENT BESOIN</a:t>
            </a:r>
            <a:endParaRPr lang="fr-FR" sz="2900" b="1" spc="-150" dirty="0">
              <a:latin typeface="Calibri"/>
              <a:cs typeface="Calibri"/>
            </a:endParaRPr>
          </a:p>
        </p:txBody>
      </p:sp>
      <p:grpSp>
        <p:nvGrpSpPr>
          <p:cNvPr id="4" name="object 4"/>
          <p:cNvGrpSpPr/>
          <p:nvPr/>
        </p:nvGrpSpPr>
        <p:grpSpPr>
          <a:xfrm>
            <a:off x="6169742" y="1737607"/>
            <a:ext cx="12840335" cy="8441690"/>
            <a:chOff x="6169742" y="1737607"/>
            <a:chExt cx="12840335" cy="8441690"/>
          </a:xfrm>
        </p:grpSpPr>
        <p:sp>
          <p:nvSpPr>
            <p:cNvPr id="5" name="object 5"/>
            <p:cNvSpPr/>
            <p:nvPr/>
          </p:nvSpPr>
          <p:spPr>
            <a:xfrm>
              <a:off x="10973494" y="5609444"/>
              <a:ext cx="3289935" cy="2767965"/>
            </a:xfrm>
            <a:custGeom>
              <a:avLst/>
              <a:gdLst/>
              <a:ahLst/>
              <a:cxnLst/>
              <a:rect l="l" t="t" r="r" b="b"/>
              <a:pathLst>
                <a:path w="3289934" h="2767965">
                  <a:moveTo>
                    <a:pt x="2540606" y="0"/>
                  </a:moveTo>
                  <a:lnTo>
                    <a:pt x="2365077" y="126"/>
                  </a:lnTo>
                  <a:lnTo>
                    <a:pt x="2180576" y="1047"/>
                  </a:lnTo>
                  <a:lnTo>
                    <a:pt x="1989546" y="2712"/>
                  </a:lnTo>
                  <a:lnTo>
                    <a:pt x="1794432" y="5072"/>
                  </a:lnTo>
                  <a:lnTo>
                    <a:pt x="1532151" y="9215"/>
                  </a:lnTo>
                  <a:lnTo>
                    <a:pt x="1272747" y="14390"/>
                  </a:lnTo>
                  <a:lnTo>
                    <a:pt x="1083569" y="18878"/>
                  </a:lnTo>
                  <a:lnTo>
                    <a:pt x="901712" y="23832"/>
                  </a:lnTo>
                  <a:lnTo>
                    <a:pt x="729621" y="29202"/>
                  </a:lnTo>
                  <a:lnTo>
                    <a:pt x="569741" y="34938"/>
                  </a:lnTo>
                  <a:lnTo>
                    <a:pt x="471145" y="38942"/>
                  </a:lnTo>
                  <a:lnTo>
                    <a:pt x="379786" y="43072"/>
                  </a:lnTo>
                  <a:lnTo>
                    <a:pt x="296388" y="47315"/>
                  </a:lnTo>
                  <a:lnTo>
                    <a:pt x="221677" y="51655"/>
                  </a:lnTo>
                  <a:lnTo>
                    <a:pt x="156375" y="56077"/>
                  </a:lnTo>
                  <a:lnTo>
                    <a:pt x="101207" y="60568"/>
                  </a:lnTo>
                  <a:lnTo>
                    <a:pt x="56898" y="65112"/>
                  </a:lnTo>
                  <a:lnTo>
                    <a:pt x="25592" y="108129"/>
                  </a:lnTo>
                  <a:lnTo>
                    <a:pt x="13775" y="152292"/>
                  </a:lnTo>
                  <a:lnTo>
                    <a:pt x="5334" y="205793"/>
                  </a:lnTo>
                  <a:lnTo>
                    <a:pt x="883" y="264311"/>
                  </a:lnTo>
                  <a:lnTo>
                    <a:pt x="1036" y="323523"/>
                  </a:lnTo>
                  <a:lnTo>
                    <a:pt x="467" y="2269668"/>
                  </a:lnTo>
                  <a:lnTo>
                    <a:pt x="269" y="2535330"/>
                  </a:lnTo>
                  <a:lnTo>
                    <a:pt x="0" y="2615935"/>
                  </a:lnTo>
                  <a:lnTo>
                    <a:pt x="6439" y="2685194"/>
                  </a:lnTo>
                  <a:lnTo>
                    <a:pt x="23000" y="2730522"/>
                  </a:lnTo>
                  <a:lnTo>
                    <a:pt x="44157" y="2755170"/>
                  </a:lnTo>
                  <a:lnTo>
                    <a:pt x="64385" y="2762391"/>
                  </a:lnTo>
                  <a:lnTo>
                    <a:pt x="188141" y="2759843"/>
                  </a:lnTo>
                  <a:lnTo>
                    <a:pt x="314746" y="2757732"/>
                  </a:lnTo>
                  <a:lnTo>
                    <a:pt x="508990" y="2755324"/>
                  </a:lnTo>
                  <a:lnTo>
                    <a:pt x="707057" y="2753746"/>
                  </a:lnTo>
                  <a:lnTo>
                    <a:pt x="907394" y="2752907"/>
                  </a:lnTo>
                  <a:lnTo>
                    <a:pt x="1175358" y="2752777"/>
                  </a:lnTo>
                  <a:lnTo>
                    <a:pt x="1506500" y="2753898"/>
                  </a:lnTo>
                  <a:lnTo>
                    <a:pt x="2010566" y="2757660"/>
                  </a:lnTo>
                  <a:lnTo>
                    <a:pt x="2923307" y="2766996"/>
                  </a:lnTo>
                  <a:lnTo>
                    <a:pt x="3037119" y="2767419"/>
                  </a:lnTo>
                  <a:lnTo>
                    <a:pt x="3099362" y="2767074"/>
                  </a:lnTo>
                  <a:lnTo>
                    <a:pt x="3148579" y="2765558"/>
                  </a:lnTo>
                  <a:lnTo>
                    <a:pt x="3211203" y="2743539"/>
                  </a:lnTo>
                  <a:lnTo>
                    <a:pt x="3237213" y="2712215"/>
                  </a:lnTo>
                  <a:lnTo>
                    <a:pt x="3259188" y="2657903"/>
                  </a:lnTo>
                  <a:lnTo>
                    <a:pt x="3268390" y="2618396"/>
                  </a:lnTo>
                  <a:lnTo>
                    <a:pt x="3275242" y="2574448"/>
                  </a:lnTo>
                  <a:lnTo>
                    <a:pt x="3280105" y="2527036"/>
                  </a:lnTo>
                  <a:lnTo>
                    <a:pt x="3283339" y="2477141"/>
                  </a:lnTo>
                  <a:lnTo>
                    <a:pt x="3285303" y="2425741"/>
                  </a:lnTo>
                  <a:lnTo>
                    <a:pt x="3286358" y="2373815"/>
                  </a:lnTo>
                  <a:lnTo>
                    <a:pt x="3288990" y="1914865"/>
                  </a:lnTo>
                  <a:lnTo>
                    <a:pt x="3289760" y="1354508"/>
                  </a:lnTo>
                  <a:lnTo>
                    <a:pt x="3288032" y="794176"/>
                  </a:lnTo>
                  <a:lnTo>
                    <a:pt x="3283806" y="233994"/>
                  </a:lnTo>
                  <a:lnTo>
                    <a:pt x="3282769" y="132168"/>
                  </a:lnTo>
                  <a:lnTo>
                    <a:pt x="3279687" y="87644"/>
                  </a:lnTo>
                  <a:lnTo>
                    <a:pt x="3261162" y="26462"/>
                  </a:lnTo>
                  <a:lnTo>
                    <a:pt x="3224311" y="14764"/>
                  </a:lnTo>
                  <a:lnTo>
                    <a:pt x="3169281" y="11351"/>
                  </a:lnTo>
                  <a:lnTo>
                    <a:pt x="3067944" y="7122"/>
                  </a:lnTo>
                  <a:lnTo>
                    <a:pt x="2988912" y="4875"/>
                  </a:lnTo>
                  <a:lnTo>
                    <a:pt x="2901548" y="3068"/>
                  </a:lnTo>
                  <a:lnTo>
                    <a:pt x="2806575" y="1686"/>
                  </a:lnTo>
                  <a:lnTo>
                    <a:pt x="2704717" y="716"/>
                  </a:lnTo>
                  <a:lnTo>
                    <a:pt x="2540606" y="0"/>
                  </a:lnTo>
                  <a:close/>
                </a:path>
              </a:pathLst>
            </a:custGeom>
            <a:solidFill>
              <a:srgbClr val="7F4293"/>
            </a:solidFill>
          </p:spPr>
          <p:txBody>
            <a:bodyPr wrap="square" lIns="0" tIns="0" rIns="0" bIns="0" rtlCol="0"/>
            <a:lstStyle/>
            <a:p>
              <a:endParaRPr/>
            </a:p>
          </p:txBody>
        </p:sp>
        <p:sp>
          <p:nvSpPr>
            <p:cNvPr id="6" name="object 6"/>
            <p:cNvSpPr/>
            <p:nvPr/>
          </p:nvSpPr>
          <p:spPr>
            <a:xfrm>
              <a:off x="6169736" y="3227431"/>
              <a:ext cx="5264785" cy="6951980"/>
            </a:xfrm>
            <a:custGeom>
              <a:avLst/>
              <a:gdLst/>
              <a:ahLst/>
              <a:cxnLst/>
              <a:rect l="l" t="t" r="r" b="b"/>
              <a:pathLst>
                <a:path w="5264784" h="6951980">
                  <a:moveTo>
                    <a:pt x="4293247" y="1701990"/>
                  </a:moveTo>
                  <a:lnTo>
                    <a:pt x="4291952" y="1138148"/>
                  </a:lnTo>
                  <a:lnTo>
                    <a:pt x="4288256" y="574395"/>
                  </a:lnTo>
                  <a:lnTo>
                    <a:pt x="4284053" y="164503"/>
                  </a:lnTo>
                  <a:lnTo>
                    <a:pt x="4280039" y="112407"/>
                  </a:lnTo>
                  <a:lnTo>
                    <a:pt x="4270184" y="69850"/>
                  </a:lnTo>
                  <a:lnTo>
                    <a:pt x="4238409" y="29349"/>
                  </a:lnTo>
                  <a:lnTo>
                    <a:pt x="3945483" y="27457"/>
                  </a:lnTo>
                  <a:lnTo>
                    <a:pt x="2015121" y="4483"/>
                  </a:lnTo>
                  <a:lnTo>
                    <a:pt x="1608404" y="1155"/>
                  </a:lnTo>
                  <a:lnTo>
                    <a:pt x="1333614" y="0"/>
                  </a:lnTo>
                  <a:lnTo>
                    <a:pt x="1126464" y="0"/>
                  </a:lnTo>
                  <a:lnTo>
                    <a:pt x="932891" y="952"/>
                  </a:lnTo>
                  <a:lnTo>
                    <a:pt x="797928" y="2387"/>
                  </a:lnTo>
                  <a:lnTo>
                    <a:pt x="672731" y="4483"/>
                  </a:lnTo>
                  <a:lnTo>
                    <a:pt x="595147" y="6273"/>
                  </a:lnTo>
                  <a:lnTo>
                    <a:pt x="522566" y="8407"/>
                  </a:lnTo>
                  <a:lnTo>
                    <a:pt x="455269" y="10883"/>
                  </a:lnTo>
                  <a:lnTo>
                    <a:pt x="393522" y="13728"/>
                  </a:lnTo>
                  <a:lnTo>
                    <a:pt x="337591" y="16967"/>
                  </a:lnTo>
                  <a:lnTo>
                    <a:pt x="287756" y="20599"/>
                  </a:lnTo>
                  <a:lnTo>
                    <a:pt x="244271" y="24650"/>
                  </a:lnTo>
                  <a:lnTo>
                    <a:pt x="183413" y="36525"/>
                  </a:lnTo>
                  <a:lnTo>
                    <a:pt x="133375" y="55791"/>
                  </a:lnTo>
                  <a:lnTo>
                    <a:pt x="93116" y="81407"/>
                  </a:lnTo>
                  <a:lnTo>
                    <a:pt x="61645" y="112318"/>
                  </a:lnTo>
                  <a:lnTo>
                    <a:pt x="37922" y="147459"/>
                  </a:lnTo>
                  <a:lnTo>
                    <a:pt x="20942" y="185788"/>
                  </a:lnTo>
                  <a:lnTo>
                    <a:pt x="9677" y="226250"/>
                  </a:lnTo>
                  <a:lnTo>
                    <a:pt x="3111" y="267792"/>
                  </a:lnTo>
                  <a:lnTo>
                    <a:pt x="228" y="309372"/>
                  </a:lnTo>
                  <a:lnTo>
                    <a:pt x="0" y="349923"/>
                  </a:lnTo>
                  <a:lnTo>
                    <a:pt x="1409" y="388404"/>
                  </a:lnTo>
                  <a:lnTo>
                    <a:pt x="673" y="2665476"/>
                  </a:lnTo>
                  <a:lnTo>
                    <a:pt x="419" y="2976308"/>
                  </a:lnTo>
                  <a:lnTo>
                    <a:pt x="63" y="3070618"/>
                  </a:lnTo>
                  <a:lnTo>
                    <a:pt x="5499" y="3137801"/>
                  </a:lnTo>
                  <a:lnTo>
                    <a:pt x="20307" y="3186582"/>
                  </a:lnTo>
                  <a:lnTo>
                    <a:pt x="40805" y="3218904"/>
                  </a:lnTo>
                  <a:lnTo>
                    <a:pt x="63296" y="3236722"/>
                  </a:lnTo>
                  <a:lnTo>
                    <a:pt x="84086" y="3241967"/>
                  </a:lnTo>
                  <a:lnTo>
                    <a:pt x="271500" y="3238563"/>
                  </a:lnTo>
                  <a:lnTo>
                    <a:pt x="463778" y="3235845"/>
                  </a:lnTo>
                  <a:lnTo>
                    <a:pt x="726084" y="3233178"/>
                  </a:lnTo>
                  <a:lnTo>
                    <a:pt x="993165" y="3231515"/>
                  </a:lnTo>
                  <a:lnTo>
                    <a:pt x="1330363" y="3230664"/>
                  </a:lnTo>
                  <a:lnTo>
                    <a:pt x="1734185" y="3231146"/>
                  </a:lnTo>
                  <a:lnTo>
                    <a:pt x="2259025" y="3233686"/>
                  </a:lnTo>
                  <a:lnTo>
                    <a:pt x="3832504" y="3247466"/>
                  </a:lnTo>
                  <a:lnTo>
                    <a:pt x="3995013" y="3247796"/>
                  </a:lnTo>
                  <a:lnTo>
                    <a:pt x="4068318" y="3247098"/>
                  </a:lnTo>
                  <a:lnTo>
                    <a:pt x="4111002" y="3245535"/>
                  </a:lnTo>
                  <a:lnTo>
                    <a:pt x="4153878" y="3237788"/>
                  </a:lnTo>
                  <a:lnTo>
                    <a:pt x="4190669" y="3219907"/>
                  </a:lnTo>
                  <a:lnTo>
                    <a:pt x="4224604" y="3183267"/>
                  </a:lnTo>
                  <a:lnTo>
                    <a:pt x="4253281" y="3119717"/>
                  </a:lnTo>
                  <a:lnTo>
                    <a:pt x="4263974" y="3079572"/>
                  </a:lnTo>
                  <a:lnTo>
                    <a:pt x="4272267" y="3035350"/>
                  </a:lnTo>
                  <a:lnTo>
                    <a:pt x="4278477" y="2987802"/>
                  </a:lnTo>
                  <a:lnTo>
                    <a:pt x="4282935" y="2937700"/>
                  </a:lnTo>
                  <a:lnTo>
                    <a:pt x="4285932" y="2885808"/>
                  </a:lnTo>
                  <a:lnTo>
                    <a:pt x="4287799" y="2832900"/>
                  </a:lnTo>
                  <a:lnTo>
                    <a:pt x="4288853" y="2779750"/>
                  </a:lnTo>
                  <a:lnTo>
                    <a:pt x="4292117" y="2265832"/>
                  </a:lnTo>
                  <a:lnTo>
                    <a:pt x="4293247" y="1701990"/>
                  </a:lnTo>
                  <a:close/>
                </a:path>
                <a:path w="5264784" h="6951980">
                  <a:moveTo>
                    <a:pt x="5264467" y="6893141"/>
                  </a:moveTo>
                  <a:lnTo>
                    <a:pt x="5222837" y="5504015"/>
                  </a:lnTo>
                  <a:lnTo>
                    <a:pt x="5213375" y="5222468"/>
                  </a:lnTo>
                  <a:lnTo>
                    <a:pt x="5205641" y="5018138"/>
                  </a:lnTo>
                  <a:lnTo>
                    <a:pt x="5199608" y="4875974"/>
                  </a:lnTo>
                  <a:lnTo>
                    <a:pt x="5193258" y="4742561"/>
                  </a:lnTo>
                  <a:lnTo>
                    <a:pt x="5186502" y="4617199"/>
                  </a:lnTo>
                  <a:lnTo>
                    <a:pt x="5181727" y="4537761"/>
                  </a:lnTo>
                  <a:lnTo>
                    <a:pt x="5176698" y="4461370"/>
                  </a:lnTo>
                  <a:lnTo>
                    <a:pt x="5171376" y="4387850"/>
                  </a:lnTo>
                  <a:lnTo>
                    <a:pt x="5165750" y="4316971"/>
                  </a:lnTo>
                  <a:lnTo>
                    <a:pt x="5159794" y="4248543"/>
                  </a:lnTo>
                  <a:lnTo>
                    <a:pt x="5153469" y="4182351"/>
                  </a:lnTo>
                  <a:lnTo>
                    <a:pt x="5146738" y="4118203"/>
                  </a:lnTo>
                  <a:lnTo>
                    <a:pt x="5139588" y="4055872"/>
                  </a:lnTo>
                  <a:lnTo>
                    <a:pt x="5131981" y="3995166"/>
                  </a:lnTo>
                  <a:lnTo>
                    <a:pt x="5123904" y="3935869"/>
                  </a:lnTo>
                  <a:lnTo>
                    <a:pt x="5115306" y="3877792"/>
                  </a:lnTo>
                  <a:lnTo>
                    <a:pt x="5101234" y="3833152"/>
                  </a:lnTo>
                  <a:lnTo>
                    <a:pt x="5044808" y="3805097"/>
                  </a:lnTo>
                  <a:lnTo>
                    <a:pt x="5000803" y="3793528"/>
                  </a:lnTo>
                  <a:lnTo>
                    <a:pt x="4948174" y="3783952"/>
                  </a:lnTo>
                  <a:lnTo>
                    <a:pt x="4888357" y="3776599"/>
                  </a:lnTo>
                  <a:lnTo>
                    <a:pt x="4822787" y="3771747"/>
                  </a:lnTo>
                  <a:lnTo>
                    <a:pt x="4752873" y="3769652"/>
                  </a:lnTo>
                  <a:lnTo>
                    <a:pt x="4680064" y="3770566"/>
                  </a:lnTo>
                  <a:lnTo>
                    <a:pt x="973861" y="3769766"/>
                  </a:lnTo>
                  <a:lnTo>
                    <a:pt x="467956" y="3769487"/>
                  </a:lnTo>
                  <a:lnTo>
                    <a:pt x="314452" y="3769106"/>
                  </a:lnTo>
                  <a:lnTo>
                    <a:pt x="233146" y="3772077"/>
                  </a:lnTo>
                  <a:lnTo>
                    <a:pt x="167576" y="3780802"/>
                  </a:lnTo>
                  <a:lnTo>
                    <a:pt x="116611" y="3793807"/>
                  </a:lnTo>
                  <a:lnTo>
                    <a:pt x="79070" y="3809644"/>
                  </a:lnTo>
                  <a:lnTo>
                    <a:pt x="39700" y="3844036"/>
                  </a:lnTo>
                  <a:lnTo>
                    <a:pt x="35534" y="3859682"/>
                  </a:lnTo>
                  <a:lnTo>
                    <a:pt x="40703" y="4040924"/>
                  </a:lnTo>
                  <a:lnTo>
                    <a:pt x="44907" y="4216793"/>
                  </a:lnTo>
                  <a:lnTo>
                    <a:pt x="48234" y="4387227"/>
                  </a:lnTo>
                  <a:lnTo>
                    <a:pt x="50749" y="4552188"/>
                  </a:lnTo>
                  <a:lnTo>
                    <a:pt x="52489" y="4711636"/>
                  </a:lnTo>
                  <a:lnTo>
                    <a:pt x="53543" y="4865522"/>
                  </a:lnTo>
                  <a:lnTo>
                    <a:pt x="53975" y="5013807"/>
                  </a:lnTo>
                  <a:lnTo>
                    <a:pt x="53822" y="5156428"/>
                  </a:lnTo>
                  <a:lnTo>
                    <a:pt x="53174" y="5293372"/>
                  </a:lnTo>
                  <a:lnTo>
                    <a:pt x="52082" y="5424563"/>
                  </a:lnTo>
                  <a:lnTo>
                    <a:pt x="49758" y="5610504"/>
                  </a:lnTo>
                  <a:lnTo>
                    <a:pt x="46799" y="5783288"/>
                  </a:lnTo>
                  <a:lnTo>
                    <a:pt x="42240" y="5992927"/>
                  </a:lnTo>
                  <a:lnTo>
                    <a:pt x="27711" y="6535153"/>
                  </a:lnTo>
                  <a:lnTo>
                    <a:pt x="26301" y="6611607"/>
                  </a:lnTo>
                  <a:lnTo>
                    <a:pt x="25958" y="6654597"/>
                  </a:lnTo>
                  <a:lnTo>
                    <a:pt x="26149" y="6691173"/>
                  </a:lnTo>
                  <a:lnTo>
                    <a:pt x="26949" y="6721272"/>
                  </a:lnTo>
                  <a:lnTo>
                    <a:pt x="30619" y="6761874"/>
                  </a:lnTo>
                  <a:lnTo>
                    <a:pt x="49466" y="6815417"/>
                  </a:lnTo>
                  <a:lnTo>
                    <a:pt x="106997" y="6866572"/>
                  </a:lnTo>
                  <a:lnTo>
                    <a:pt x="160045" y="6889331"/>
                  </a:lnTo>
                  <a:lnTo>
                    <a:pt x="234518" y="6909181"/>
                  </a:lnTo>
                  <a:lnTo>
                    <a:pt x="273862" y="6916585"/>
                  </a:lnTo>
                  <a:lnTo>
                    <a:pt x="315912" y="6922973"/>
                  </a:lnTo>
                  <a:lnTo>
                    <a:pt x="360375" y="6928409"/>
                  </a:lnTo>
                  <a:lnTo>
                    <a:pt x="406958" y="6932981"/>
                  </a:lnTo>
                  <a:lnTo>
                    <a:pt x="455358" y="6936765"/>
                  </a:lnTo>
                  <a:lnTo>
                    <a:pt x="505307" y="6939826"/>
                  </a:lnTo>
                  <a:lnTo>
                    <a:pt x="556501" y="6942264"/>
                  </a:lnTo>
                  <a:lnTo>
                    <a:pt x="608647" y="6944157"/>
                  </a:lnTo>
                  <a:lnTo>
                    <a:pt x="661466" y="6945579"/>
                  </a:lnTo>
                  <a:lnTo>
                    <a:pt x="714654" y="6946595"/>
                  </a:lnTo>
                  <a:lnTo>
                    <a:pt x="767930" y="6947306"/>
                  </a:lnTo>
                  <a:lnTo>
                    <a:pt x="1992630" y="6951827"/>
                  </a:lnTo>
                  <a:lnTo>
                    <a:pt x="3366173" y="6951116"/>
                  </a:lnTo>
                  <a:lnTo>
                    <a:pt x="4739411" y="6944588"/>
                  </a:lnTo>
                  <a:lnTo>
                    <a:pt x="5044478" y="6942341"/>
                  </a:lnTo>
                  <a:lnTo>
                    <a:pt x="5113337" y="6939420"/>
                  </a:lnTo>
                  <a:lnTo>
                    <a:pt x="5173103" y="6932295"/>
                  </a:lnTo>
                  <a:lnTo>
                    <a:pt x="5220449" y="6921703"/>
                  </a:lnTo>
                  <a:lnTo>
                    <a:pt x="5252009" y="6908406"/>
                  </a:lnTo>
                  <a:lnTo>
                    <a:pt x="5264467" y="6893141"/>
                  </a:lnTo>
                  <a:close/>
                </a:path>
              </a:pathLst>
            </a:custGeom>
            <a:solidFill>
              <a:srgbClr val="EFE0F7"/>
            </a:solidFill>
          </p:spPr>
          <p:txBody>
            <a:bodyPr wrap="square" lIns="0" tIns="0" rIns="0" bIns="0" rtlCol="0"/>
            <a:lstStyle/>
            <a:p>
              <a:endParaRPr/>
            </a:p>
          </p:txBody>
        </p:sp>
        <p:sp>
          <p:nvSpPr>
            <p:cNvPr id="7" name="object 7"/>
            <p:cNvSpPr/>
            <p:nvPr/>
          </p:nvSpPr>
          <p:spPr>
            <a:xfrm>
              <a:off x="14800570" y="3373314"/>
              <a:ext cx="4209415" cy="1887220"/>
            </a:xfrm>
            <a:custGeom>
              <a:avLst/>
              <a:gdLst/>
              <a:ahLst/>
              <a:cxnLst/>
              <a:rect l="l" t="t" r="r" b="b"/>
              <a:pathLst>
                <a:path w="4209415" h="1887220">
                  <a:moveTo>
                    <a:pt x="3050081" y="0"/>
                  </a:moveTo>
                  <a:lnTo>
                    <a:pt x="2611426" y="1447"/>
                  </a:lnTo>
                  <a:lnTo>
                    <a:pt x="2086183" y="5086"/>
                  </a:lnTo>
                  <a:lnTo>
                    <a:pt x="1563179" y="10545"/>
                  </a:lnTo>
                  <a:lnTo>
                    <a:pt x="1130154" y="16570"/>
                  </a:lnTo>
                  <a:lnTo>
                    <a:pt x="792711" y="22496"/>
                  </a:lnTo>
                  <a:lnTo>
                    <a:pt x="544619" y="27870"/>
                  </a:lnTo>
                  <a:lnTo>
                    <a:pt x="372909" y="32401"/>
                  </a:lnTo>
                  <a:lnTo>
                    <a:pt x="228911" y="37094"/>
                  </a:lnTo>
                  <a:lnTo>
                    <a:pt x="141276" y="40698"/>
                  </a:lnTo>
                  <a:lnTo>
                    <a:pt x="93399" y="43132"/>
                  </a:lnTo>
                  <a:lnTo>
                    <a:pt x="41669" y="61940"/>
                  </a:lnTo>
                  <a:lnTo>
                    <a:pt x="17615" y="103804"/>
                  </a:lnTo>
                  <a:lnTo>
                    <a:pt x="3282" y="160001"/>
                  </a:lnTo>
                  <a:lnTo>
                    <a:pt x="1319" y="220581"/>
                  </a:lnTo>
                  <a:lnTo>
                    <a:pt x="596" y="1547771"/>
                  </a:lnTo>
                  <a:lnTo>
                    <a:pt x="344" y="1728939"/>
                  </a:lnTo>
                  <a:lnTo>
                    <a:pt x="0" y="1783905"/>
                  </a:lnTo>
                  <a:lnTo>
                    <a:pt x="8231" y="1831139"/>
                  </a:lnTo>
                  <a:lnTo>
                    <a:pt x="56491" y="1878860"/>
                  </a:lnTo>
                  <a:lnTo>
                    <a:pt x="82374" y="1883787"/>
                  </a:lnTo>
                  <a:lnTo>
                    <a:pt x="395371" y="1880667"/>
                  </a:lnTo>
                  <a:lnTo>
                    <a:pt x="786138" y="1878326"/>
                  </a:lnTo>
                  <a:lnTo>
                    <a:pt x="1253342" y="1877224"/>
                  </a:lnTo>
                  <a:lnTo>
                    <a:pt x="1918968" y="1877972"/>
                  </a:lnTo>
                  <a:lnTo>
                    <a:pt x="3866823" y="1887217"/>
                  </a:lnTo>
                  <a:lnTo>
                    <a:pt x="3987817" y="1886788"/>
                  </a:lnTo>
                  <a:lnTo>
                    <a:pt x="4036117" y="1885546"/>
                  </a:lnTo>
                  <a:lnTo>
                    <a:pt x="4108706" y="1870930"/>
                  </a:lnTo>
                  <a:lnTo>
                    <a:pt x="4141983" y="1849569"/>
                  </a:lnTo>
                  <a:lnTo>
                    <a:pt x="4170103" y="1812532"/>
                  </a:lnTo>
                  <a:lnTo>
                    <a:pt x="4185720" y="1773926"/>
                  </a:lnTo>
                  <a:lnTo>
                    <a:pt x="4195805" y="1729907"/>
                  </a:lnTo>
                  <a:lnTo>
                    <a:pt x="4201624" y="1682307"/>
                  </a:lnTo>
                  <a:lnTo>
                    <a:pt x="4204439" y="1632958"/>
                  </a:lnTo>
                  <a:lnTo>
                    <a:pt x="4205515" y="1583691"/>
                  </a:lnTo>
                  <a:lnTo>
                    <a:pt x="4207698" y="1377681"/>
                  </a:lnTo>
                  <a:lnTo>
                    <a:pt x="4208950" y="1171646"/>
                  </a:lnTo>
                  <a:lnTo>
                    <a:pt x="4209273" y="965599"/>
                  </a:lnTo>
                  <a:lnTo>
                    <a:pt x="4208666" y="759554"/>
                  </a:lnTo>
                  <a:lnTo>
                    <a:pt x="4207128" y="553524"/>
                  </a:lnTo>
                  <a:lnTo>
                    <a:pt x="4204661" y="347523"/>
                  </a:lnTo>
                  <a:lnTo>
                    <a:pt x="4201264" y="141564"/>
                  </a:lnTo>
                  <a:lnTo>
                    <a:pt x="4200270" y="90082"/>
                  </a:lnTo>
                  <a:lnTo>
                    <a:pt x="4186670" y="34911"/>
                  </a:lnTo>
                  <a:lnTo>
                    <a:pt x="4155527" y="11310"/>
                  </a:lnTo>
                  <a:lnTo>
                    <a:pt x="4106620" y="9318"/>
                  </a:lnTo>
                  <a:lnTo>
                    <a:pt x="4049254" y="7532"/>
                  </a:lnTo>
                  <a:lnTo>
                    <a:pt x="3948336" y="5228"/>
                  </a:lnTo>
                  <a:lnTo>
                    <a:pt x="3830932" y="3362"/>
                  </a:lnTo>
                  <a:lnTo>
                    <a:pt x="3651388" y="1523"/>
                  </a:lnTo>
                  <a:lnTo>
                    <a:pt x="3395078" y="216"/>
                  </a:lnTo>
                  <a:lnTo>
                    <a:pt x="3050081" y="0"/>
                  </a:lnTo>
                  <a:close/>
                </a:path>
              </a:pathLst>
            </a:custGeom>
            <a:solidFill>
              <a:srgbClr val="7F4293"/>
            </a:solidFill>
          </p:spPr>
          <p:txBody>
            <a:bodyPr wrap="square" lIns="0" tIns="0" rIns="0" bIns="0" rtlCol="0"/>
            <a:lstStyle/>
            <a:p>
              <a:endParaRPr/>
            </a:p>
          </p:txBody>
        </p:sp>
        <p:sp>
          <p:nvSpPr>
            <p:cNvPr id="8" name="object 8"/>
            <p:cNvSpPr/>
            <p:nvPr/>
          </p:nvSpPr>
          <p:spPr>
            <a:xfrm>
              <a:off x="10771004" y="1737607"/>
              <a:ext cx="4715510" cy="3122930"/>
            </a:xfrm>
            <a:custGeom>
              <a:avLst/>
              <a:gdLst/>
              <a:ahLst/>
              <a:cxnLst/>
              <a:rect l="l" t="t" r="r" b="b"/>
              <a:pathLst>
                <a:path w="4715509" h="3122929">
                  <a:moveTo>
                    <a:pt x="3600758" y="0"/>
                  </a:moveTo>
                  <a:lnTo>
                    <a:pt x="3303154" y="433"/>
                  </a:lnTo>
                  <a:lnTo>
                    <a:pt x="2989634" y="2060"/>
                  </a:lnTo>
                  <a:lnTo>
                    <a:pt x="2600233" y="5464"/>
                  </a:lnTo>
                  <a:lnTo>
                    <a:pt x="2205537" y="10308"/>
                  </a:lnTo>
                  <a:lnTo>
                    <a:pt x="1815160" y="16440"/>
                  </a:lnTo>
                  <a:lnTo>
                    <a:pt x="1438716" y="23706"/>
                  </a:lnTo>
                  <a:lnTo>
                    <a:pt x="1142590" y="30519"/>
                  </a:lnTo>
                  <a:lnTo>
                    <a:pt x="868380" y="37925"/>
                  </a:lnTo>
                  <a:lnTo>
                    <a:pt x="668528" y="44218"/>
                  </a:lnTo>
                  <a:lnTo>
                    <a:pt x="489111" y="50789"/>
                  </a:lnTo>
                  <a:lnTo>
                    <a:pt x="369672" y="55874"/>
                  </a:lnTo>
                  <a:lnTo>
                    <a:pt x="264531" y="61070"/>
                  </a:lnTo>
                  <a:lnTo>
                    <a:pt x="202974" y="64587"/>
                  </a:lnTo>
                  <a:lnTo>
                    <a:pt x="148662" y="68140"/>
                  </a:lnTo>
                  <a:lnTo>
                    <a:pt x="101951" y="71723"/>
                  </a:lnTo>
                  <a:lnTo>
                    <a:pt x="60840" y="84270"/>
                  </a:lnTo>
                  <a:lnTo>
                    <a:pt x="26464" y="148959"/>
                  </a:lnTo>
                  <a:lnTo>
                    <a:pt x="13915" y="196759"/>
                  </a:lnTo>
                  <a:lnTo>
                    <a:pt x="5199" y="250767"/>
                  </a:lnTo>
                  <a:lnTo>
                    <a:pt x="871" y="307910"/>
                  </a:lnTo>
                  <a:lnTo>
                    <a:pt x="1486" y="365117"/>
                  </a:lnTo>
                  <a:lnTo>
                    <a:pt x="672" y="2561179"/>
                  </a:lnTo>
                  <a:lnTo>
                    <a:pt x="388" y="2860954"/>
                  </a:lnTo>
                  <a:lnTo>
                    <a:pt x="0" y="2951908"/>
                  </a:lnTo>
                  <a:lnTo>
                    <a:pt x="5968" y="3016708"/>
                  </a:lnTo>
                  <a:lnTo>
                    <a:pt x="22237" y="3063757"/>
                  </a:lnTo>
                  <a:lnTo>
                    <a:pt x="44751" y="3094932"/>
                  </a:lnTo>
                  <a:lnTo>
                    <a:pt x="69454" y="3112113"/>
                  </a:lnTo>
                  <a:lnTo>
                    <a:pt x="92290" y="3117180"/>
                  </a:lnTo>
                  <a:lnTo>
                    <a:pt x="342231" y="3113289"/>
                  </a:lnTo>
                  <a:lnTo>
                    <a:pt x="599682" y="3110342"/>
                  </a:lnTo>
                  <a:lnTo>
                    <a:pt x="929286" y="3107859"/>
                  </a:lnTo>
                  <a:lnTo>
                    <a:pt x="1264230" y="3106555"/>
                  </a:lnTo>
                  <a:lnTo>
                    <a:pt x="1735360" y="3106395"/>
                  </a:lnTo>
                  <a:lnTo>
                    <a:pt x="2330566" y="3108380"/>
                  </a:lnTo>
                  <a:lnTo>
                    <a:pt x="4256279" y="3122675"/>
                  </a:lnTo>
                  <a:lnTo>
                    <a:pt x="4407253" y="3122723"/>
                  </a:lnTo>
                  <a:lnTo>
                    <a:pt x="4475615" y="3121998"/>
                  </a:lnTo>
                  <a:lnTo>
                    <a:pt x="4521548" y="3120091"/>
                  </a:lnTo>
                  <a:lnTo>
                    <a:pt x="4562450" y="3113138"/>
                  </a:lnTo>
                  <a:lnTo>
                    <a:pt x="4602865" y="3095902"/>
                  </a:lnTo>
                  <a:lnTo>
                    <a:pt x="4640146" y="3060555"/>
                  </a:lnTo>
                  <a:lnTo>
                    <a:pt x="4671648" y="2999267"/>
                  </a:lnTo>
                  <a:lnTo>
                    <a:pt x="4683384" y="2960559"/>
                  </a:lnTo>
                  <a:lnTo>
                    <a:pt x="4692492" y="2917906"/>
                  </a:lnTo>
                  <a:lnTo>
                    <a:pt x="4699317" y="2872050"/>
                  </a:lnTo>
                  <a:lnTo>
                    <a:pt x="4704206" y="2823729"/>
                  </a:lnTo>
                  <a:lnTo>
                    <a:pt x="4707504" y="2773686"/>
                  </a:lnTo>
                  <a:lnTo>
                    <a:pt x="4709557" y="2722660"/>
                  </a:lnTo>
                  <a:lnTo>
                    <a:pt x="4710711" y="2671391"/>
                  </a:lnTo>
                  <a:lnTo>
                    <a:pt x="4713827" y="2267562"/>
                  </a:lnTo>
                  <a:lnTo>
                    <a:pt x="4715480" y="1763127"/>
                  </a:lnTo>
                  <a:lnTo>
                    <a:pt x="4714853" y="1258678"/>
                  </a:lnTo>
                  <a:lnTo>
                    <a:pt x="4711946" y="754282"/>
                  </a:lnTo>
                  <a:lnTo>
                    <a:pt x="4706759" y="250010"/>
                  </a:lnTo>
                  <a:lnTo>
                    <a:pt x="4705448" y="149176"/>
                  </a:lnTo>
                  <a:lnTo>
                    <a:pt x="4701025" y="98940"/>
                  </a:lnTo>
                  <a:lnTo>
                    <a:pt x="4690205" y="57894"/>
                  </a:lnTo>
                  <a:lnTo>
                    <a:pt x="4655313" y="18835"/>
                  </a:lnTo>
                  <a:lnTo>
                    <a:pt x="4607089" y="15888"/>
                  </a:lnTo>
                  <a:lnTo>
                    <a:pt x="4551333" y="13212"/>
                  </a:lnTo>
                  <a:lnTo>
                    <a:pt x="4488402" y="10800"/>
                  </a:lnTo>
                  <a:lnTo>
                    <a:pt x="4418651" y="8647"/>
                  </a:lnTo>
                  <a:lnTo>
                    <a:pt x="4302018" y="5891"/>
                  </a:lnTo>
                  <a:lnTo>
                    <a:pt x="4172045" y="3685"/>
                  </a:lnTo>
                  <a:lnTo>
                    <a:pt x="4029932" y="2011"/>
                  </a:lnTo>
                  <a:lnTo>
                    <a:pt x="3823643" y="572"/>
                  </a:lnTo>
                  <a:lnTo>
                    <a:pt x="3600758" y="0"/>
                  </a:lnTo>
                  <a:close/>
                </a:path>
              </a:pathLst>
            </a:custGeom>
            <a:solidFill>
              <a:srgbClr val="EFE0F7"/>
            </a:solidFill>
          </p:spPr>
          <p:txBody>
            <a:bodyPr wrap="square" lIns="0" tIns="0" rIns="0" bIns="0" rtlCol="0"/>
            <a:lstStyle/>
            <a:p>
              <a:endParaRPr/>
            </a:p>
          </p:txBody>
        </p:sp>
      </p:grpSp>
      <p:sp>
        <p:nvSpPr>
          <p:cNvPr id="9" name="object 9"/>
          <p:cNvSpPr txBox="1">
            <a:spLocks noGrp="1"/>
          </p:cNvSpPr>
          <p:nvPr>
            <p:ph type="title"/>
          </p:nvPr>
        </p:nvSpPr>
        <p:spPr>
          <a:xfrm>
            <a:off x="3402180" y="1737599"/>
            <a:ext cx="4388484"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grpSp>
        <p:nvGrpSpPr>
          <p:cNvPr id="10" name="object 10"/>
          <p:cNvGrpSpPr/>
          <p:nvPr/>
        </p:nvGrpSpPr>
        <p:grpSpPr>
          <a:xfrm>
            <a:off x="1363512" y="1708224"/>
            <a:ext cx="1061720" cy="1800225"/>
            <a:chOff x="1363512" y="1708224"/>
            <a:chExt cx="1061720" cy="1800225"/>
          </a:xfrm>
        </p:grpSpPr>
        <p:sp>
          <p:nvSpPr>
            <p:cNvPr id="11" name="object 11"/>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2" name="object 12"/>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3" name="object 13"/>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4" name="object 14"/>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15" name="object 15"/>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16" name="object 16"/>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7" name="object 17"/>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8" name="object 18"/>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9" name="object 19"/>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0" name="object 20"/>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1" name="object 21"/>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2" name="object 22"/>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3" name="object 23"/>
            <p:cNvPicPr/>
            <p:nvPr/>
          </p:nvPicPr>
          <p:blipFill>
            <a:blip r:embed="rId2" cstate="print"/>
            <a:stretch>
              <a:fillRect/>
            </a:stretch>
          </p:blipFill>
          <p:spPr>
            <a:xfrm>
              <a:off x="1509570" y="1910489"/>
              <a:ext cx="222250" cy="242185"/>
            </a:xfrm>
            <a:prstGeom prst="rect">
              <a:avLst/>
            </a:prstGeom>
          </p:spPr>
        </p:pic>
        <p:sp>
          <p:nvSpPr>
            <p:cNvPr id="24" name="object 24"/>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25" name="object 25"/>
            <p:cNvPicPr/>
            <p:nvPr/>
          </p:nvPicPr>
          <p:blipFill>
            <a:blip r:embed="rId3" cstate="print"/>
            <a:stretch>
              <a:fillRect/>
            </a:stretch>
          </p:blipFill>
          <p:spPr>
            <a:xfrm>
              <a:off x="1762088" y="2880041"/>
              <a:ext cx="220684" cy="114949"/>
            </a:xfrm>
            <a:prstGeom prst="rect">
              <a:avLst/>
            </a:prstGeom>
          </p:spPr>
        </p:pic>
        <p:sp>
          <p:nvSpPr>
            <p:cNvPr id="26" name="object 26"/>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7" name="object 27"/>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8" name="object 28"/>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9" name="object 29"/>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2" name="object 32"/>
          <p:cNvPicPr/>
          <p:nvPr/>
        </p:nvPicPr>
        <p:blipFill>
          <a:blip r:embed="rId4" cstate="print"/>
          <a:stretch>
            <a:fillRect/>
          </a:stretch>
        </p:blipFill>
        <p:spPr>
          <a:xfrm>
            <a:off x="841137" y="1950012"/>
            <a:ext cx="251823" cy="151397"/>
          </a:xfrm>
          <a:prstGeom prst="rect">
            <a:avLst/>
          </a:prstGeom>
        </p:spPr>
      </p:pic>
      <p:sp>
        <p:nvSpPr>
          <p:cNvPr id="33" name="object 33"/>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4" name="object 34"/>
          <p:cNvPicPr/>
          <p:nvPr/>
        </p:nvPicPr>
        <p:blipFill>
          <a:blip r:embed="rId5" cstate="print"/>
          <a:stretch>
            <a:fillRect/>
          </a:stretch>
        </p:blipFill>
        <p:spPr>
          <a:xfrm>
            <a:off x="981646" y="2565932"/>
            <a:ext cx="190209" cy="137062"/>
          </a:xfrm>
          <a:prstGeom prst="rect">
            <a:avLst/>
          </a:prstGeom>
        </p:spPr>
      </p:pic>
      <p:sp>
        <p:nvSpPr>
          <p:cNvPr id="35" name="object 35"/>
          <p:cNvSpPr/>
          <p:nvPr/>
        </p:nvSpPr>
        <p:spPr>
          <a:xfrm>
            <a:off x="1146031" y="4129095"/>
            <a:ext cx="4715510" cy="6050915"/>
          </a:xfrm>
          <a:custGeom>
            <a:avLst/>
            <a:gdLst/>
            <a:ahLst/>
            <a:cxnLst/>
            <a:rect l="l" t="t" r="r" b="b"/>
            <a:pathLst>
              <a:path w="4715510" h="6050915">
                <a:moveTo>
                  <a:pt x="3304977" y="21"/>
                </a:moveTo>
                <a:lnTo>
                  <a:pt x="3244109" y="0"/>
                </a:lnTo>
                <a:lnTo>
                  <a:pt x="3183220" y="197"/>
                </a:lnTo>
                <a:lnTo>
                  <a:pt x="3122330" y="610"/>
                </a:lnTo>
                <a:lnTo>
                  <a:pt x="3000625" y="2058"/>
                </a:lnTo>
                <a:lnTo>
                  <a:pt x="2879146" y="4303"/>
                </a:lnTo>
                <a:lnTo>
                  <a:pt x="2758048" y="7305"/>
                </a:lnTo>
                <a:lnTo>
                  <a:pt x="2637483" y="11021"/>
                </a:lnTo>
                <a:lnTo>
                  <a:pt x="2517605" y="15412"/>
                </a:lnTo>
                <a:lnTo>
                  <a:pt x="2398568" y="20436"/>
                </a:lnTo>
                <a:lnTo>
                  <a:pt x="2280525" y="26052"/>
                </a:lnTo>
                <a:lnTo>
                  <a:pt x="2163630" y="32220"/>
                </a:lnTo>
                <a:lnTo>
                  <a:pt x="2048035" y="38898"/>
                </a:lnTo>
                <a:lnTo>
                  <a:pt x="1933895" y="46045"/>
                </a:lnTo>
                <a:lnTo>
                  <a:pt x="1821363" y="53622"/>
                </a:lnTo>
                <a:lnTo>
                  <a:pt x="1710592" y="61585"/>
                </a:lnTo>
                <a:lnTo>
                  <a:pt x="1601735" y="69896"/>
                </a:lnTo>
                <a:lnTo>
                  <a:pt x="1494947" y="78512"/>
                </a:lnTo>
                <a:lnTo>
                  <a:pt x="1390381" y="87393"/>
                </a:lnTo>
                <a:lnTo>
                  <a:pt x="1238032" y="101122"/>
                </a:lnTo>
                <a:lnTo>
                  <a:pt x="1091545" y="115216"/>
                </a:lnTo>
                <a:lnTo>
                  <a:pt x="951439" y="129537"/>
                </a:lnTo>
                <a:lnTo>
                  <a:pt x="818229" y="143947"/>
                </a:lnTo>
                <a:lnTo>
                  <a:pt x="692436" y="158309"/>
                </a:lnTo>
                <a:lnTo>
                  <a:pt x="574576" y="172483"/>
                </a:lnTo>
                <a:lnTo>
                  <a:pt x="465167" y="186332"/>
                </a:lnTo>
                <a:lnTo>
                  <a:pt x="364728" y="199718"/>
                </a:lnTo>
                <a:lnTo>
                  <a:pt x="273776" y="212502"/>
                </a:lnTo>
                <a:lnTo>
                  <a:pt x="192829" y="224546"/>
                </a:lnTo>
                <a:lnTo>
                  <a:pt x="122405" y="235712"/>
                </a:lnTo>
                <a:lnTo>
                  <a:pt x="81557" y="242599"/>
                </a:lnTo>
                <a:lnTo>
                  <a:pt x="53129" y="271962"/>
                </a:lnTo>
                <a:lnTo>
                  <a:pt x="29385" y="343410"/>
                </a:lnTo>
                <a:lnTo>
                  <a:pt x="19745" y="392040"/>
                </a:lnTo>
                <a:lnTo>
                  <a:pt x="11848" y="447740"/>
                </a:lnTo>
                <a:lnTo>
                  <a:pt x="5883" y="509361"/>
                </a:lnTo>
                <a:lnTo>
                  <a:pt x="2040" y="575751"/>
                </a:lnTo>
                <a:lnTo>
                  <a:pt x="512" y="645761"/>
                </a:lnTo>
                <a:lnTo>
                  <a:pt x="1486" y="718239"/>
                </a:lnTo>
                <a:lnTo>
                  <a:pt x="672" y="4810642"/>
                </a:lnTo>
                <a:lnTo>
                  <a:pt x="388" y="5369279"/>
                </a:lnTo>
                <a:lnTo>
                  <a:pt x="0" y="5538773"/>
                </a:lnTo>
                <a:lnTo>
                  <a:pt x="3034" y="5628558"/>
                </a:lnTo>
                <a:lnTo>
                  <a:pt x="11916" y="5700954"/>
                </a:lnTo>
                <a:lnTo>
                  <a:pt x="25166" y="5757236"/>
                </a:lnTo>
                <a:lnTo>
                  <a:pt x="41306" y="5798681"/>
                </a:lnTo>
                <a:lnTo>
                  <a:pt x="76347" y="5842163"/>
                </a:lnTo>
                <a:lnTo>
                  <a:pt x="92290" y="5846753"/>
                </a:lnTo>
                <a:lnTo>
                  <a:pt x="156152" y="5844839"/>
                </a:lnTo>
                <a:lnTo>
                  <a:pt x="219046" y="5843376"/>
                </a:lnTo>
                <a:lnTo>
                  <a:pt x="280992" y="5842350"/>
                </a:lnTo>
                <a:lnTo>
                  <a:pt x="342014" y="5841747"/>
                </a:lnTo>
                <a:lnTo>
                  <a:pt x="402134" y="5841553"/>
                </a:lnTo>
                <a:lnTo>
                  <a:pt x="461373" y="5841755"/>
                </a:lnTo>
                <a:lnTo>
                  <a:pt x="519754" y="5842337"/>
                </a:lnTo>
                <a:lnTo>
                  <a:pt x="577298" y="5843287"/>
                </a:lnTo>
                <a:lnTo>
                  <a:pt x="634028" y="5844590"/>
                </a:lnTo>
                <a:lnTo>
                  <a:pt x="689965" y="5846231"/>
                </a:lnTo>
                <a:lnTo>
                  <a:pt x="745133" y="5848198"/>
                </a:lnTo>
                <a:lnTo>
                  <a:pt x="799552" y="5850475"/>
                </a:lnTo>
                <a:lnTo>
                  <a:pt x="853245" y="5853049"/>
                </a:lnTo>
                <a:lnTo>
                  <a:pt x="906234" y="5855906"/>
                </a:lnTo>
                <a:lnTo>
                  <a:pt x="958541" y="5859032"/>
                </a:lnTo>
                <a:lnTo>
                  <a:pt x="1010188" y="5862413"/>
                </a:lnTo>
                <a:lnTo>
                  <a:pt x="1061197" y="5866034"/>
                </a:lnTo>
                <a:lnTo>
                  <a:pt x="1111590" y="5869882"/>
                </a:lnTo>
                <a:lnTo>
                  <a:pt x="1161390" y="5873942"/>
                </a:lnTo>
                <a:lnTo>
                  <a:pt x="1210618" y="5878201"/>
                </a:lnTo>
                <a:lnTo>
                  <a:pt x="1259296" y="5882645"/>
                </a:lnTo>
                <a:lnTo>
                  <a:pt x="1355092" y="5892030"/>
                </a:lnTo>
                <a:lnTo>
                  <a:pt x="1448954" y="5901984"/>
                </a:lnTo>
                <a:lnTo>
                  <a:pt x="1541058" y="5912396"/>
                </a:lnTo>
                <a:lnTo>
                  <a:pt x="1631581" y="5923153"/>
                </a:lnTo>
                <a:lnTo>
                  <a:pt x="2109085" y="5983468"/>
                </a:lnTo>
                <a:lnTo>
                  <a:pt x="2193634" y="5993731"/>
                </a:lnTo>
                <a:lnTo>
                  <a:pt x="2277924" y="6003496"/>
                </a:lnTo>
                <a:lnTo>
                  <a:pt x="2362134" y="6012653"/>
                </a:lnTo>
                <a:lnTo>
                  <a:pt x="2446439" y="6021087"/>
                </a:lnTo>
                <a:lnTo>
                  <a:pt x="2488682" y="6024999"/>
                </a:lnTo>
                <a:lnTo>
                  <a:pt x="2531016" y="6028688"/>
                </a:lnTo>
                <a:lnTo>
                  <a:pt x="2573461" y="6032140"/>
                </a:lnTo>
                <a:lnTo>
                  <a:pt x="2616041" y="6035342"/>
                </a:lnTo>
                <a:lnTo>
                  <a:pt x="2658777" y="6038279"/>
                </a:lnTo>
                <a:lnTo>
                  <a:pt x="2701691" y="6040937"/>
                </a:lnTo>
                <a:lnTo>
                  <a:pt x="2744805" y="6043303"/>
                </a:lnTo>
                <a:lnTo>
                  <a:pt x="2788142" y="6045362"/>
                </a:lnTo>
                <a:lnTo>
                  <a:pt x="2831723" y="6047100"/>
                </a:lnTo>
                <a:lnTo>
                  <a:pt x="2875571" y="6048503"/>
                </a:lnTo>
                <a:lnTo>
                  <a:pt x="2919707" y="6049557"/>
                </a:lnTo>
                <a:lnTo>
                  <a:pt x="2964154" y="6050249"/>
                </a:lnTo>
                <a:lnTo>
                  <a:pt x="3008934" y="6050563"/>
                </a:lnTo>
                <a:lnTo>
                  <a:pt x="3054068" y="6050486"/>
                </a:lnTo>
                <a:lnTo>
                  <a:pt x="3099579" y="6050005"/>
                </a:lnTo>
                <a:lnTo>
                  <a:pt x="3145489" y="6049104"/>
                </a:lnTo>
                <a:lnTo>
                  <a:pt x="3191819" y="6047770"/>
                </a:lnTo>
                <a:lnTo>
                  <a:pt x="3238593" y="6045989"/>
                </a:lnTo>
                <a:lnTo>
                  <a:pt x="3285832" y="6043747"/>
                </a:lnTo>
                <a:lnTo>
                  <a:pt x="3333557" y="6041029"/>
                </a:lnTo>
                <a:lnTo>
                  <a:pt x="3381792" y="6037823"/>
                </a:lnTo>
                <a:lnTo>
                  <a:pt x="3430558" y="6034113"/>
                </a:lnTo>
                <a:lnTo>
                  <a:pt x="3479877" y="6029885"/>
                </a:lnTo>
                <a:lnTo>
                  <a:pt x="3529772" y="6025126"/>
                </a:lnTo>
                <a:lnTo>
                  <a:pt x="3580264" y="6019822"/>
                </a:lnTo>
                <a:lnTo>
                  <a:pt x="3631375" y="6013958"/>
                </a:lnTo>
                <a:lnTo>
                  <a:pt x="3683128" y="6007521"/>
                </a:lnTo>
                <a:lnTo>
                  <a:pt x="3735544" y="6000497"/>
                </a:lnTo>
                <a:lnTo>
                  <a:pt x="3788646" y="5992870"/>
                </a:lnTo>
                <a:lnTo>
                  <a:pt x="3842456" y="5984628"/>
                </a:lnTo>
                <a:lnTo>
                  <a:pt x="3896995" y="5975757"/>
                </a:lnTo>
                <a:lnTo>
                  <a:pt x="3952286" y="5966241"/>
                </a:lnTo>
                <a:lnTo>
                  <a:pt x="4008350" y="5956068"/>
                </a:lnTo>
                <a:lnTo>
                  <a:pt x="4065211" y="5945224"/>
                </a:lnTo>
                <a:lnTo>
                  <a:pt x="4122890" y="5933693"/>
                </a:lnTo>
                <a:lnTo>
                  <a:pt x="4521548" y="5852177"/>
                </a:lnTo>
                <a:lnTo>
                  <a:pt x="4576106" y="5831369"/>
                </a:lnTo>
                <a:lnTo>
                  <a:pt x="4628230" y="5767844"/>
                </a:lnTo>
                <a:lnTo>
                  <a:pt x="4651420" y="5709260"/>
                </a:lnTo>
                <a:lnTo>
                  <a:pt x="4671648" y="5627032"/>
                </a:lnTo>
                <a:lnTo>
                  <a:pt x="4678696" y="5586793"/>
                </a:lnTo>
                <a:lnTo>
                  <a:pt x="4684838" y="5543960"/>
                </a:lnTo>
                <a:lnTo>
                  <a:pt x="4690138" y="5498792"/>
                </a:lnTo>
                <a:lnTo>
                  <a:pt x="4694660" y="5451546"/>
                </a:lnTo>
                <a:lnTo>
                  <a:pt x="4698469" y="5402479"/>
                </a:lnTo>
                <a:lnTo>
                  <a:pt x="4701629" y="5351849"/>
                </a:lnTo>
                <a:lnTo>
                  <a:pt x="4704206" y="5299913"/>
                </a:lnTo>
                <a:lnTo>
                  <a:pt x="4706263" y="5246928"/>
                </a:lnTo>
                <a:lnTo>
                  <a:pt x="4707865" y="5193152"/>
                </a:lnTo>
                <a:lnTo>
                  <a:pt x="4709077" y="5138842"/>
                </a:lnTo>
                <a:lnTo>
                  <a:pt x="4709963" y="5084255"/>
                </a:lnTo>
                <a:lnTo>
                  <a:pt x="4711016" y="4975282"/>
                </a:lnTo>
                <a:lnTo>
                  <a:pt x="4715463" y="3352382"/>
                </a:lnTo>
                <a:lnTo>
                  <a:pt x="4713083" y="1732654"/>
                </a:lnTo>
                <a:lnTo>
                  <a:pt x="4705448" y="315843"/>
                </a:lnTo>
                <a:lnTo>
                  <a:pt x="4702468" y="239807"/>
                </a:lnTo>
                <a:lnTo>
                  <a:pt x="4695205" y="173810"/>
                </a:lnTo>
                <a:lnTo>
                  <a:pt x="4684418" y="121541"/>
                </a:lnTo>
                <a:lnTo>
                  <a:pt x="4655313" y="72940"/>
                </a:lnTo>
                <a:lnTo>
                  <a:pt x="4600199" y="66452"/>
                </a:lnTo>
                <a:lnTo>
                  <a:pt x="4544624" y="60301"/>
                </a:lnTo>
                <a:lnTo>
                  <a:pt x="4488607" y="54483"/>
                </a:lnTo>
                <a:lnTo>
                  <a:pt x="4432167" y="48992"/>
                </a:lnTo>
                <a:lnTo>
                  <a:pt x="4375324" y="43823"/>
                </a:lnTo>
                <a:lnTo>
                  <a:pt x="4318095" y="38971"/>
                </a:lnTo>
                <a:lnTo>
                  <a:pt x="4260502" y="34430"/>
                </a:lnTo>
                <a:lnTo>
                  <a:pt x="4202562" y="30197"/>
                </a:lnTo>
                <a:lnTo>
                  <a:pt x="4144296" y="26265"/>
                </a:lnTo>
                <a:lnTo>
                  <a:pt x="4085722" y="22630"/>
                </a:lnTo>
                <a:lnTo>
                  <a:pt x="4026859" y="19286"/>
                </a:lnTo>
                <a:lnTo>
                  <a:pt x="3967727" y="16228"/>
                </a:lnTo>
                <a:lnTo>
                  <a:pt x="3908344" y="13451"/>
                </a:lnTo>
                <a:lnTo>
                  <a:pt x="3848731" y="10951"/>
                </a:lnTo>
                <a:lnTo>
                  <a:pt x="3788905" y="8721"/>
                </a:lnTo>
                <a:lnTo>
                  <a:pt x="3728887" y="6757"/>
                </a:lnTo>
                <a:lnTo>
                  <a:pt x="3668696" y="5054"/>
                </a:lnTo>
                <a:lnTo>
                  <a:pt x="3608350" y="3606"/>
                </a:lnTo>
                <a:lnTo>
                  <a:pt x="3547869" y="2409"/>
                </a:lnTo>
                <a:lnTo>
                  <a:pt x="3487272" y="1457"/>
                </a:lnTo>
                <a:lnTo>
                  <a:pt x="3426578" y="745"/>
                </a:lnTo>
                <a:lnTo>
                  <a:pt x="3365807" y="268"/>
                </a:lnTo>
                <a:lnTo>
                  <a:pt x="3304977" y="21"/>
                </a:lnTo>
                <a:close/>
              </a:path>
            </a:pathLst>
          </a:custGeom>
          <a:solidFill>
            <a:srgbClr val="EFE0F7"/>
          </a:solidFill>
        </p:spPr>
        <p:txBody>
          <a:bodyPr wrap="square" lIns="0" tIns="0" rIns="0" bIns="0" rtlCol="0"/>
          <a:lstStyle/>
          <a:p>
            <a:endParaRPr lang="fr-FR" b="1" spc="-150" dirty="0"/>
          </a:p>
        </p:txBody>
      </p:sp>
      <p:sp>
        <p:nvSpPr>
          <p:cNvPr id="36" name="object 36"/>
          <p:cNvSpPr txBox="1"/>
          <p:nvPr/>
        </p:nvSpPr>
        <p:spPr>
          <a:xfrm>
            <a:off x="2674252" y="4571250"/>
            <a:ext cx="1692275"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EXAMINEZ</a:t>
            </a:r>
            <a:endParaRPr lang="fr-FR" sz="2900" b="1" spc="-150" dirty="0">
              <a:latin typeface="Calibri"/>
              <a:cs typeface="Calibri"/>
            </a:endParaRPr>
          </a:p>
        </p:txBody>
      </p:sp>
      <p:sp>
        <p:nvSpPr>
          <p:cNvPr id="37" name="object 37"/>
          <p:cNvSpPr txBox="1"/>
          <p:nvPr/>
        </p:nvSpPr>
        <p:spPr>
          <a:xfrm>
            <a:off x="1328054" y="4946214"/>
            <a:ext cx="4296903" cy="4563429"/>
          </a:xfrm>
          <a:prstGeom prst="rect">
            <a:avLst/>
          </a:prstGeom>
        </p:spPr>
        <p:txBody>
          <a:bodyPr vert="horz" wrap="square" lIns="0" tIns="66675" rIns="0" bIns="0" rtlCol="0">
            <a:spAutoFit/>
          </a:bodyPr>
          <a:lstStyle/>
          <a:p>
            <a:pPr marL="280035" marR="5080" indent="-267970" algn="ctr">
              <a:lnSpc>
                <a:spcPct val="112400"/>
              </a:lnSpc>
            </a:pPr>
            <a:r>
              <a:rPr lang="fr-FR" sz="2900" b="1" u="sng" spc="-150" dirty="0">
                <a:solidFill>
                  <a:srgbClr val="231F20"/>
                </a:solidFill>
                <a:uFill>
                  <a:solidFill>
                    <a:srgbClr val="231F20"/>
                  </a:solidFill>
                </a:uFill>
                <a:latin typeface="Calibri"/>
                <a:cs typeface="Calibri"/>
              </a:rPr>
              <a:t>AVEC PRUDENCE</a:t>
            </a:r>
            <a:endParaRPr lang="fr-FR" sz="2900" b="1" spc="-150" dirty="0">
              <a:latin typeface="Calibri"/>
              <a:cs typeface="Calibri"/>
            </a:endParaRPr>
          </a:p>
          <a:p>
            <a:pPr marL="280035" marR="5080" indent="-267970" algn="ctr">
              <a:lnSpc>
                <a:spcPct val="112400"/>
              </a:lnSpc>
            </a:pPr>
            <a:r>
              <a:rPr lang="fr-FR" sz="2900" b="1" spc="-150" dirty="0">
                <a:solidFill>
                  <a:srgbClr val="231F20"/>
                </a:solidFill>
                <a:latin typeface="Calibri"/>
                <a:cs typeface="Calibri"/>
              </a:rPr>
              <a:t>LES MESSAGES COMPORTANT DES VISUELS À PRIORI OFFICIELS MAIS DONT</a:t>
            </a:r>
            <a:endParaRPr lang="fr-FR" sz="2900" b="1" spc="-150" dirty="0">
              <a:latin typeface="Calibri"/>
              <a:cs typeface="Calibri"/>
            </a:endParaRPr>
          </a:p>
          <a:p>
            <a:pPr marL="59055" marR="29209" algn="ctr">
              <a:lnSpc>
                <a:spcPct val="112400"/>
              </a:lnSpc>
            </a:pPr>
            <a:r>
              <a:rPr lang="fr-FR" sz="2900" b="1" spc="-150" dirty="0">
                <a:solidFill>
                  <a:srgbClr val="231F20"/>
                </a:solidFill>
                <a:latin typeface="Calibri"/>
                <a:cs typeface="Calibri"/>
              </a:rPr>
              <a:t>LA </a:t>
            </a:r>
            <a:r>
              <a:rPr lang="fr-FR" sz="2900" b="1" u="sng" spc="-150" dirty="0">
                <a:solidFill>
                  <a:srgbClr val="231F20"/>
                </a:solidFill>
                <a:uFill>
                  <a:solidFill>
                    <a:srgbClr val="231F20"/>
                  </a:solidFill>
                </a:uFill>
                <a:latin typeface="Calibri"/>
                <a:cs typeface="Calibri"/>
              </a:rPr>
              <a:t>QUALITÉ</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D’AFFICHAGE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EST MAUVAISE</a:t>
            </a:r>
            <a:endParaRPr lang="fr-FR" sz="2900" b="1" spc="-150" dirty="0">
              <a:latin typeface="Calibri"/>
              <a:cs typeface="Calibri"/>
            </a:endParaRPr>
          </a:p>
          <a:p>
            <a:pPr marL="728345" marR="697865" algn="ctr">
              <a:lnSpc>
                <a:spcPct val="112400"/>
              </a:lnSpc>
              <a:spcBef>
                <a:spcPts val="5"/>
              </a:spcBef>
            </a:pPr>
            <a:r>
              <a:rPr lang="fr-FR" sz="2900" b="1" spc="-150" dirty="0">
                <a:solidFill>
                  <a:srgbClr val="231F20"/>
                </a:solidFill>
                <a:latin typeface="Calibri"/>
                <a:cs typeface="Calibri"/>
              </a:rPr>
              <a:t>OU COMPORTANT DES </a:t>
            </a:r>
            <a:r>
              <a:rPr lang="fr-FR" sz="2900" b="1" u="sng" spc="-150" dirty="0">
                <a:solidFill>
                  <a:srgbClr val="231F20"/>
                </a:solidFill>
                <a:uFill>
                  <a:solidFill>
                    <a:srgbClr val="231F20"/>
                  </a:solidFill>
                </a:uFill>
                <a:latin typeface="Calibri"/>
                <a:cs typeface="Calibri"/>
              </a:rPr>
              <a:t>FAUTES </a:t>
            </a:r>
            <a:endParaRPr lang="fr-FR" sz="2900" b="1" spc="-150" dirty="0">
              <a:latin typeface="Calibri"/>
              <a:cs typeface="Calibri"/>
            </a:endParaRPr>
          </a:p>
          <a:p>
            <a:pPr marL="22225" algn="ctr">
              <a:lnSpc>
                <a:spcPct val="100000"/>
              </a:lnSpc>
              <a:spcBef>
                <a:spcPts val="430"/>
              </a:spcBef>
            </a:pPr>
            <a:r>
              <a:rPr lang="fr-FR" sz="2900" b="1" u="sng" spc="-150" dirty="0">
                <a:solidFill>
                  <a:srgbClr val="231F20"/>
                </a:solidFill>
                <a:uFill>
                  <a:solidFill>
                    <a:srgbClr val="231F20"/>
                  </a:solidFill>
                </a:uFill>
                <a:latin typeface="Calibri"/>
                <a:cs typeface="Calibri"/>
              </a:rPr>
              <a:t>D’ORTHOGRAPHE</a:t>
            </a:r>
            <a:endParaRPr lang="fr-FR" sz="2900" b="1" spc="-150" dirty="0">
              <a:latin typeface="Calibri"/>
              <a:cs typeface="Calibri"/>
            </a:endParaRPr>
          </a:p>
        </p:txBody>
      </p:sp>
      <p:sp>
        <p:nvSpPr>
          <p:cNvPr id="38" name="object 38"/>
          <p:cNvSpPr txBox="1"/>
          <p:nvPr/>
        </p:nvSpPr>
        <p:spPr>
          <a:xfrm>
            <a:off x="6550678" y="7304418"/>
            <a:ext cx="4388485" cy="2486193"/>
          </a:xfrm>
          <a:prstGeom prst="rect">
            <a:avLst/>
          </a:prstGeom>
        </p:spPr>
        <p:txBody>
          <a:bodyPr vert="horz" wrap="square" lIns="0" tIns="66675" rIns="0" bIns="0" rtlCol="0">
            <a:spAutoFit/>
          </a:bodyPr>
          <a:lstStyle/>
          <a:p>
            <a:pPr algn="ctr">
              <a:lnSpc>
                <a:spcPct val="100000"/>
              </a:lnSpc>
              <a:spcBef>
                <a:spcPts val="525"/>
              </a:spcBef>
            </a:pPr>
            <a:r>
              <a:rPr lang="fr-FR" sz="2900" b="1" spc="-150" dirty="0">
                <a:solidFill>
                  <a:srgbClr val="231F20"/>
                </a:solidFill>
                <a:latin typeface="Calibri"/>
                <a:cs typeface="Calibri"/>
              </a:rPr>
              <a:t>NE CLIQUEZ JAMAIS</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SUR UN LIEN OU UNE PIÈCE JOINTE DONT L’ORIGINE</a:t>
            </a:r>
            <a:endParaRPr lang="fr-FR" sz="2900" b="1" spc="-150" dirty="0">
              <a:latin typeface="Calibri"/>
              <a:cs typeface="Calibri"/>
            </a:endParaRPr>
          </a:p>
          <a:p>
            <a:pPr marL="347980" marR="362585" indent="210185">
              <a:lnSpc>
                <a:spcPct val="112400"/>
              </a:lnSpc>
            </a:pPr>
            <a:r>
              <a:rPr lang="fr-FR" sz="2900" b="1" spc="-150" dirty="0">
                <a:solidFill>
                  <a:srgbClr val="231F20"/>
                </a:solidFill>
                <a:latin typeface="Calibri"/>
                <a:cs typeface="Calibri"/>
              </a:rPr>
              <a:t>OU LA NATURE VOUS SEMBLENT DOUTEUSES</a:t>
            </a:r>
            <a:endParaRPr lang="fr-FR" sz="2900" b="1" spc="-150" dirty="0">
              <a:latin typeface="Calibri"/>
              <a:cs typeface="Calibri"/>
            </a:endParaRPr>
          </a:p>
        </p:txBody>
      </p:sp>
      <p:sp>
        <p:nvSpPr>
          <p:cNvPr id="39" name="object 39"/>
          <p:cNvSpPr txBox="1"/>
          <p:nvPr/>
        </p:nvSpPr>
        <p:spPr>
          <a:xfrm>
            <a:off x="11212602" y="2004569"/>
            <a:ext cx="3904859" cy="2484591"/>
          </a:xfrm>
          <a:prstGeom prst="rect">
            <a:avLst/>
          </a:prstGeom>
        </p:spPr>
        <p:txBody>
          <a:bodyPr vert="horz" wrap="square" lIns="0" tIns="12065" rIns="0" bIns="0" rtlCol="0">
            <a:spAutoFit/>
          </a:bodyPr>
          <a:lstStyle/>
          <a:p>
            <a:pPr marL="12065" marR="5080" indent="-1270" algn="ctr">
              <a:lnSpc>
                <a:spcPct val="112400"/>
              </a:lnSpc>
              <a:spcBef>
                <a:spcPts val="95"/>
              </a:spcBef>
            </a:pPr>
            <a:r>
              <a:rPr lang="fr-FR" sz="2900" b="1" spc="-150" dirty="0">
                <a:solidFill>
                  <a:srgbClr val="231F20"/>
                </a:solidFill>
                <a:latin typeface="Calibri"/>
                <a:cs typeface="Calibri"/>
              </a:rPr>
              <a:t>RAPPELEZ-VOUS QUE SI CELA SEMBLE </a:t>
            </a:r>
            <a:r>
              <a:rPr lang="fr-FR" sz="2900" b="1" u="sng" spc="-150" dirty="0">
                <a:solidFill>
                  <a:srgbClr val="231F20"/>
                </a:solidFill>
                <a:uFill>
                  <a:solidFill>
                    <a:srgbClr val="231F20"/>
                  </a:solidFill>
                </a:uFill>
                <a:latin typeface="Calibri"/>
                <a:cs typeface="Calibri"/>
              </a:rPr>
              <a:t>TROP </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BEAU POUR ÊTRE VRAI</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C’EST PROBABLEMENT </a:t>
            </a:r>
            <a:br>
              <a:rPr lang="fr-FR" sz="2900" b="1" spc="-150" dirty="0">
                <a:solidFill>
                  <a:srgbClr val="231F20"/>
                </a:solidFill>
                <a:latin typeface="Calibri"/>
                <a:cs typeface="Calibri"/>
              </a:rPr>
            </a:br>
            <a:r>
              <a:rPr lang="fr-FR" sz="2900" b="1" spc="-150" dirty="0">
                <a:solidFill>
                  <a:srgbClr val="231F20"/>
                </a:solidFill>
                <a:latin typeface="Calibri"/>
                <a:cs typeface="Calibri"/>
              </a:rPr>
              <a:t>LE CAS !</a:t>
            </a:r>
            <a:endParaRPr lang="fr-FR" sz="2900" b="1" spc="-150" dirty="0">
              <a:latin typeface="Calibri"/>
              <a:cs typeface="Calibri"/>
            </a:endParaRPr>
          </a:p>
        </p:txBody>
      </p:sp>
      <p:sp>
        <p:nvSpPr>
          <p:cNvPr id="40" name="object 40"/>
          <p:cNvSpPr txBox="1"/>
          <p:nvPr/>
        </p:nvSpPr>
        <p:spPr>
          <a:xfrm>
            <a:off x="15772449" y="3643851"/>
            <a:ext cx="2582548" cy="1250855"/>
          </a:xfrm>
          <a:prstGeom prst="rect">
            <a:avLst/>
          </a:prstGeom>
        </p:spPr>
        <p:txBody>
          <a:bodyPr vert="horz" wrap="square" lIns="0" tIns="41910" rIns="0" bIns="0" rtlCol="0">
            <a:spAutoFit/>
          </a:bodyPr>
          <a:lstStyle/>
          <a:p>
            <a:pPr marL="12700" algn="just">
              <a:lnSpc>
                <a:spcPct val="100000"/>
              </a:lnSpc>
              <a:spcBef>
                <a:spcPts val="330"/>
              </a:spcBef>
            </a:pPr>
            <a:r>
              <a:rPr lang="fr-FR" sz="1850" b="1" spc="-150" dirty="0">
                <a:solidFill>
                  <a:srgbClr val="FFFFFF"/>
                </a:solidFill>
                <a:latin typeface="Calibri"/>
                <a:cs typeface="Calibri"/>
              </a:rPr>
              <a:t>SI VOUS N’AVEZ PAS</a:t>
            </a:r>
            <a:endParaRPr lang="fr-FR" sz="1850" b="1" spc="-150" dirty="0">
              <a:latin typeface="Calibri"/>
              <a:cs typeface="Calibri"/>
            </a:endParaRPr>
          </a:p>
          <a:p>
            <a:pPr marL="12700" marR="5080" algn="just">
              <a:lnSpc>
                <a:spcPct val="110400"/>
              </a:lnSpc>
            </a:pPr>
            <a:r>
              <a:rPr lang="fr-FR" sz="1850" b="1" spc="-150" dirty="0">
                <a:solidFill>
                  <a:srgbClr val="FFFFFF"/>
                </a:solidFill>
                <a:latin typeface="Calibri"/>
                <a:cs typeface="Calibri"/>
              </a:rPr>
              <a:t>PARTICIPÉ À UN CONCOURS, VOUS NE POUVEZ PAS AVOIR GAGNÉ DE PRIX !</a:t>
            </a:r>
            <a:endParaRPr lang="fr-FR" sz="1850" b="1" spc="-150" dirty="0">
              <a:latin typeface="Calibri"/>
              <a:cs typeface="Calibri"/>
            </a:endParaRPr>
          </a:p>
        </p:txBody>
      </p:sp>
      <p:sp>
        <p:nvSpPr>
          <p:cNvPr id="41" name="object 41"/>
          <p:cNvSpPr txBox="1"/>
          <p:nvPr/>
        </p:nvSpPr>
        <p:spPr>
          <a:xfrm>
            <a:off x="11533471" y="5924536"/>
            <a:ext cx="2320925" cy="1888979"/>
          </a:xfrm>
          <a:prstGeom prst="rect">
            <a:avLst/>
          </a:prstGeom>
        </p:spPr>
        <p:txBody>
          <a:bodyPr vert="horz" wrap="square" lIns="0" tIns="12700" rIns="0" bIns="0" rtlCol="0">
            <a:spAutoFit/>
          </a:bodyPr>
          <a:lstStyle/>
          <a:p>
            <a:pPr marL="12700" marR="118745">
              <a:lnSpc>
                <a:spcPct val="110400"/>
              </a:lnSpc>
              <a:spcBef>
                <a:spcPts val="100"/>
              </a:spcBef>
            </a:pPr>
            <a:r>
              <a:rPr lang="fr-FR" sz="1850" b="1" spc="-150" dirty="0">
                <a:solidFill>
                  <a:srgbClr val="FFFFFF"/>
                </a:solidFill>
                <a:latin typeface="Calibri"/>
                <a:cs typeface="Calibri"/>
              </a:rPr>
              <a:t>AU MOINDRE DOUTE, PRIVILÉGIEZ L’ACCÈS AU SITE WEB EN</a:t>
            </a:r>
            <a:endParaRPr lang="fr-FR" sz="1850" b="1" spc="-150" dirty="0">
              <a:latin typeface="Calibri"/>
              <a:cs typeface="Calibri"/>
            </a:endParaRPr>
          </a:p>
          <a:p>
            <a:pPr marL="12700" marR="57785">
              <a:lnSpc>
                <a:spcPct val="110400"/>
              </a:lnSpc>
            </a:pPr>
            <a:r>
              <a:rPr lang="fr-FR" sz="1850" b="1" spc="-150" dirty="0">
                <a:solidFill>
                  <a:srgbClr val="FFFFFF"/>
                </a:solidFill>
                <a:latin typeface="Calibri"/>
                <a:cs typeface="Calibri"/>
              </a:rPr>
              <a:t>TAPANT DIRECTEMENT L’ADRESSE DANS LA</a:t>
            </a:r>
            <a:endParaRPr lang="fr-FR" sz="1850" b="1" spc="-150" dirty="0">
              <a:latin typeface="Calibri"/>
              <a:cs typeface="Calibri"/>
            </a:endParaRPr>
          </a:p>
          <a:p>
            <a:pPr marL="12700">
              <a:lnSpc>
                <a:spcPct val="100000"/>
              </a:lnSpc>
              <a:spcBef>
                <a:spcPts val="229"/>
              </a:spcBef>
            </a:pPr>
            <a:r>
              <a:rPr lang="fr-FR" sz="1850" b="1" spc="-150" dirty="0">
                <a:solidFill>
                  <a:srgbClr val="FFFFFF"/>
                </a:solidFill>
                <a:latin typeface="Calibri"/>
                <a:cs typeface="Calibri"/>
              </a:rPr>
              <a:t>BARRE DE RECHERCHE</a:t>
            </a:r>
            <a:endParaRPr lang="fr-FR" sz="1850" b="1" spc="-150" dirty="0">
              <a:latin typeface="Calibri"/>
              <a:cs typeface="Calibri"/>
            </a:endParaRPr>
          </a:p>
        </p:txBody>
      </p:sp>
      <p:sp>
        <p:nvSpPr>
          <p:cNvPr id="42" name="object 42"/>
          <p:cNvSpPr txBox="1"/>
          <p:nvPr/>
        </p:nvSpPr>
        <p:spPr>
          <a:xfrm>
            <a:off x="6602696" y="3542565"/>
            <a:ext cx="3475990" cy="985141"/>
          </a:xfrm>
          <a:prstGeom prst="rect">
            <a:avLst/>
          </a:prstGeom>
        </p:spPr>
        <p:txBody>
          <a:bodyPr vert="horz" wrap="square" lIns="0" tIns="12065" rIns="0" bIns="0" rtlCol="0">
            <a:spAutoFit/>
          </a:bodyPr>
          <a:lstStyle/>
          <a:p>
            <a:pPr marL="12700" marR="5080" indent="250190">
              <a:lnSpc>
                <a:spcPct val="112400"/>
              </a:lnSpc>
              <a:spcBef>
                <a:spcPts val="95"/>
              </a:spcBef>
            </a:pPr>
            <a:r>
              <a:rPr lang="fr-FR" sz="2900" b="1" u="sng" spc="-150" dirty="0">
                <a:solidFill>
                  <a:srgbClr val="231F20"/>
                </a:solidFill>
                <a:uFill>
                  <a:solidFill>
                    <a:srgbClr val="231F20"/>
                  </a:solidFill>
                </a:uFill>
                <a:latin typeface="Calibri"/>
                <a:cs typeface="Calibri"/>
              </a:rPr>
              <a:t>MÉFIEZ-VOUS</a:t>
            </a:r>
            <a:r>
              <a:rPr lang="fr-FR" sz="2900" b="1" spc="-150" dirty="0">
                <a:solidFill>
                  <a:srgbClr val="231F20"/>
                </a:solidFill>
                <a:latin typeface="Calibri"/>
                <a:cs typeface="Calibri"/>
              </a:rPr>
              <a:t> DES MESSAGES EXIGEANT</a:t>
            </a:r>
            <a:endParaRPr lang="fr-FR" sz="2900" b="1" spc="-150" dirty="0">
              <a:latin typeface="Calibri"/>
              <a:cs typeface="Calibri"/>
            </a:endParaRPr>
          </a:p>
        </p:txBody>
      </p:sp>
      <p:sp>
        <p:nvSpPr>
          <p:cNvPr id="43" name="object 43"/>
          <p:cNvSpPr txBox="1"/>
          <p:nvPr/>
        </p:nvSpPr>
        <p:spPr>
          <a:xfrm>
            <a:off x="6813446" y="4536376"/>
            <a:ext cx="3054350" cy="1486561"/>
          </a:xfrm>
          <a:prstGeom prst="rect">
            <a:avLst/>
          </a:prstGeom>
        </p:spPr>
        <p:txBody>
          <a:bodyPr vert="horz" wrap="square" lIns="0" tIns="66675" rIns="0" bIns="0" rtlCol="0">
            <a:spAutoFit/>
          </a:bodyPr>
          <a:lstStyle/>
          <a:p>
            <a:pPr algn="ctr">
              <a:lnSpc>
                <a:spcPct val="100000"/>
              </a:lnSpc>
              <a:spcBef>
                <a:spcPts val="525"/>
              </a:spcBef>
            </a:pPr>
            <a:r>
              <a:rPr lang="fr-FR" sz="2900" b="1" spc="-150" dirty="0">
                <a:solidFill>
                  <a:srgbClr val="231F20"/>
                </a:solidFill>
                <a:latin typeface="Calibri"/>
                <a:cs typeface="Calibri"/>
              </a:rPr>
              <a:t>DE VOUS UNE</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RÉPONSE OU UNE ACTION IMMÉDIATE</a:t>
            </a:r>
            <a:endParaRPr lang="fr-FR" sz="2900" b="1" spc="-150" dirty="0">
              <a:latin typeface="Calibri"/>
              <a:cs typeface="Calibri"/>
            </a:endParaRPr>
          </a:p>
        </p:txBody>
      </p:sp>
      <p:grpSp>
        <p:nvGrpSpPr>
          <p:cNvPr id="44" name="object 44"/>
          <p:cNvGrpSpPr/>
          <p:nvPr/>
        </p:nvGrpSpPr>
        <p:grpSpPr>
          <a:xfrm>
            <a:off x="11562843" y="2634720"/>
            <a:ext cx="4404360" cy="6254750"/>
            <a:chOff x="11562843" y="2634720"/>
            <a:chExt cx="4404360" cy="6254750"/>
          </a:xfrm>
        </p:grpSpPr>
        <p:sp>
          <p:nvSpPr>
            <p:cNvPr id="45" name="object 45"/>
            <p:cNvSpPr/>
            <p:nvPr/>
          </p:nvSpPr>
          <p:spPr>
            <a:xfrm>
              <a:off x="11578550" y="8563689"/>
              <a:ext cx="551815" cy="309880"/>
            </a:xfrm>
            <a:custGeom>
              <a:avLst/>
              <a:gdLst/>
              <a:ahLst/>
              <a:cxnLst/>
              <a:rect l="l" t="t" r="r" b="b"/>
              <a:pathLst>
                <a:path w="551815" h="309879">
                  <a:moveTo>
                    <a:pt x="530004" y="0"/>
                  </a:move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0" y="261499"/>
                  </a:lnTo>
                  <a:lnTo>
                    <a:pt x="1633" y="271750"/>
                  </a:lnTo>
                  <a:lnTo>
                    <a:pt x="8701" y="274735"/>
                  </a:ln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50077" y="19852"/>
                  </a:lnTo>
                  <a:lnTo>
                    <a:pt x="551218" y="11779"/>
                  </a:lnTo>
                  <a:lnTo>
                    <a:pt x="540402" y="1109"/>
                  </a:lnTo>
                  <a:lnTo>
                    <a:pt x="530004" y="0"/>
                  </a:lnTo>
                  <a:close/>
                </a:path>
              </a:pathLst>
            </a:custGeom>
            <a:solidFill>
              <a:srgbClr val="9B49B5"/>
            </a:solidFill>
          </p:spPr>
          <p:txBody>
            <a:bodyPr wrap="square" lIns="0" tIns="0" rIns="0" bIns="0" rtlCol="0"/>
            <a:lstStyle/>
            <a:p>
              <a:endParaRPr/>
            </a:p>
          </p:txBody>
        </p:sp>
        <p:sp>
          <p:nvSpPr>
            <p:cNvPr id="46" name="object 46"/>
            <p:cNvSpPr/>
            <p:nvPr/>
          </p:nvSpPr>
          <p:spPr>
            <a:xfrm>
              <a:off x="11578550" y="8563689"/>
              <a:ext cx="551815" cy="309880"/>
            </a:xfrm>
            <a:custGeom>
              <a:avLst/>
              <a:gdLst/>
              <a:ahLst/>
              <a:cxnLst/>
              <a:rect l="l" t="t" r="r" b="b"/>
              <a:pathLst>
                <a:path w="551815" h="309879">
                  <a:moveTo>
                    <a:pt x="8701" y="274735"/>
                  </a:moveTo>
                  <a:lnTo>
                    <a:pt x="43209" y="288004"/>
                  </a:lnTo>
                  <a:lnTo>
                    <a:pt x="78536" y="298653"/>
                  </a:lnTo>
                  <a:lnTo>
                    <a:pt x="114633" y="306078"/>
                  </a:lnTo>
                  <a:lnTo>
                    <a:pt x="151450" y="309676"/>
                  </a:lnTo>
                  <a:lnTo>
                    <a:pt x="181334" y="309331"/>
                  </a:lnTo>
                  <a:lnTo>
                    <a:pt x="240183" y="299417"/>
                  </a:lnTo>
                  <a:lnTo>
                    <a:pt x="311982" y="268606"/>
                  </a:lnTo>
                  <a:lnTo>
                    <a:pt x="352025" y="241860"/>
                  </a:lnTo>
                  <a:lnTo>
                    <a:pt x="389015" y="210802"/>
                  </a:lnTo>
                  <a:lnTo>
                    <a:pt x="423346" y="176613"/>
                  </a:lnTo>
                  <a:lnTo>
                    <a:pt x="455410" y="140477"/>
                  </a:lnTo>
                  <a:lnTo>
                    <a:pt x="501124" y="83739"/>
                  </a:lnTo>
                  <a:lnTo>
                    <a:pt x="545449" y="25894"/>
                  </a:lnTo>
                  <a:lnTo>
                    <a:pt x="550077" y="19852"/>
                  </a:lnTo>
                  <a:lnTo>
                    <a:pt x="551218" y="11779"/>
                  </a:lnTo>
                  <a:lnTo>
                    <a:pt x="545302" y="5936"/>
                  </a:lnTo>
                  <a:lnTo>
                    <a:pt x="540402" y="1109"/>
                  </a:lnTo>
                  <a:lnTo>
                    <a:pt x="530004" y="0"/>
                  </a:lnTo>
                  <a:lnTo>
                    <a:pt x="525355" y="6083"/>
                  </a:lnTo>
                  <a:lnTo>
                    <a:pt x="495529" y="45232"/>
                  </a:lnTo>
                  <a:lnTo>
                    <a:pt x="465318" y="84237"/>
                  </a:lnTo>
                  <a:lnTo>
                    <a:pt x="434094" y="122421"/>
                  </a:lnTo>
                  <a:lnTo>
                    <a:pt x="401232" y="159106"/>
                  </a:lnTo>
                  <a:lnTo>
                    <a:pt x="366104" y="193617"/>
                  </a:lnTo>
                  <a:lnTo>
                    <a:pt x="323278" y="227929"/>
                  </a:lnTo>
                  <a:lnTo>
                    <a:pt x="276399" y="255356"/>
                  </a:lnTo>
                  <a:lnTo>
                    <a:pt x="225642" y="273904"/>
                  </a:lnTo>
                  <a:lnTo>
                    <a:pt x="171178" y="281583"/>
                  </a:lnTo>
                  <a:lnTo>
                    <a:pt x="132989" y="280068"/>
                  </a:lnTo>
                  <a:lnTo>
                    <a:pt x="95323" y="273854"/>
                  </a:lnTo>
                  <a:lnTo>
                    <a:pt x="58459" y="263664"/>
                  </a:lnTo>
                  <a:lnTo>
                    <a:pt x="22679" y="250222"/>
                  </a:lnTo>
                  <a:lnTo>
                    <a:pt x="15674" y="247259"/>
                  </a:lnTo>
                  <a:lnTo>
                    <a:pt x="7528" y="248317"/>
                  </a:lnTo>
                  <a:lnTo>
                    <a:pt x="3434" y="255489"/>
                  </a:lnTo>
                  <a:lnTo>
                    <a:pt x="0" y="261499"/>
                  </a:lnTo>
                  <a:lnTo>
                    <a:pt x="1633" y="271750"/>
                  </a:lnTo>
                  <a:lnTo>
                    <a:pt x="8701" y="274735"/>
                  </a:lnTo>
                  <a:close/>
                </a:path>
              </a:pathLst>
            </a:custGeom>
            <a:ln w="31412">
              <a:solidFill>
                <a:srgbClr val="9B49B5"/>
              </a:solidFill>
            </a:ln>
          </p:spPr>
          <p:txBody>
            <a:bodyPr wrap="square" lIns="0" tIns="0" rIns="0" bIns="0" rtlCol="0"/>
            <a:lstStyle/>
            <a:p>
              <a:endParaRPr/>
            </a:p>
          </p:txBody>
        </p:sp>
        <p:pic>
          <p:nvPicPr>
            <p:cNvPr id="47" name="object 47"/>
            <p:cNvPicPr/>
            <p:nvPr/>
          </p:nvPicPr>
          <p:blipFill>
            <a:blip r:embed="rId6" cstate="print"/>
            <a:stretch>
              <a:fillRect/>
            </a:stretch>
          </p:blipFill>
          <p:spPr>
            <a:xfrm>
              <a:off x="11979300" y="8537095"/>
              <a:ext cx="180529" cy="164285"/>
            </a:xfrm>
            <a:prstGeom prst="rect">
              <a:avLst/>
            </a:prstGeom>
          </p:spPr>
        </p:pic>
        <p:sp>
          <p:nvSpPr>
            <p:cNvPr id="48" name="object 48"/>
            <p:cNvSpPr/>
            <p:nvPr/>
          </p:nvSpPr>
          <p:spPr>
            <a:xfrm>
              <a:off x="15616097" y="2650427"/>
              <a:ext cx="287655" cy="545465"/>
            </a:xfrm>
            <a:custGeom>
              <a:avLst/>
              <a:gdLst/>
              <a:ahLst/>
              <a:cxnLst/>
              <a:rect l="l" t="t" r="r" b="b"/>
              <a:pathLst>
                <a:path w="287655" h="545464">
                  <a:moveTo>
                    <a:pt x="9790" y="0"/>
                  </a:moveTo>
                  <a:lnTo>
                    <a:pt x="2198" y="7067"/>
                  </a:lnTo>
                  <a:lnTo>
                    <a:pt x="0" y="22093"/>
                  </a:lnTo>
                  <a:lnTo>
                    <a:pt x="5779" y="27936"/>
                  </a:lnTo>
                  <a:lnTo>
                    <a:pt x="13120" y="29915"/>
                  </a:lnTo>
                  <a:lnTo>
                    <a:pt x="49592" y="41354"/>
                  </a:lnTo>
                  <a:lnTo>
                    <a:pt x="84917" y="56023"/>
                  </a:lnTo>
                  <a:lnTo>
                    <a:pt x="118426" y="74317"/>
                  </a:lnTo>
                  <a:lnTo>
                    <a:pt x="149450" y="96635"/>
                  </a:lnTo>
                  <a:lnTo>
                    <a:pt x="187638" y="136217"/>
                  </a:lnTo>
                  <a:lnTo>
                    <a:pt x="216213" y="182082"/>
                  </a:lnTo>
                  <a:lnTo>
                    <a:pt x="236267" y="232554"/>
                  </a:lnTo>
                  <a:lnTo>
                    <a:pt x="248892" y="285959"/>
                  </a:lnTo>
                  <a:lnTo>
                    <a:pt x="255327" y="334782"/>
                  </a:lnTo>
                  <a:lnTo>
                    <a:pt x="258637" y="383921"/>
                  </a:lnTo>
                  <a:lnTo>
                    <a:pt x="259734" y="433231"/>
                  </a:lnTo>
                  <a:lnTo>
                    <a:pt x="259526" y="482565"/>
                  </a:lnTo>
                  <a:lnTo>
                    <a:pt x="258850" y="539449"/>
                  </a:lnTo>
                  <a:lnTo>
                    <a:pt x="267719" y="544967"/>
                  </a:lnTo>
                  <a:lnTo>
                    <a:pt x="282797" y="543219"/>
                  </a:lnTo>
                  <a:lnTo>
                    <a:pt x="286881" y="536151"/>
                  </a:lnTo>
                  <a:lnTo>
                    <a:pt x="287641" y="455673"/>
                  </a:lnTo>
                  <a:lnTo>
                    <a:pt x="287474" y="419239"/>
                  </a:lnTo>
                  <a:lnTo>
                    <a:pt x="283531" y="334600"/>
                  </a:lnTo>
                  <a:lnTo>
                    <a:pt x="277527" y="286524"/>
                  </a:lnTo>
                  <a:lnTo>
                    <a:pt x="267498" y="239276"/>
                  </a:lnTo>
                  <a:lnTo>
                    <a:pt x="252407" y="193547"/>
                  </a:lnTo>
                  <a:lnTo>
                    <a:pt x="231218" y="150026"/>
                  </a:lnTo>
                  <a:lnTo>
                    <a:pt x="195818" y="101987"/>
                  </a:lnTo>
                  <a:lnTo>
                    <a:pt x="151199" y="62343"/>
                  </a:lnTo>
                  <a:lnTo>
                    <a:pt x="86956" y="26144"/>
                  </a:lnTo>
                  <a:lnTo>
                    <a:pt x="17193" y="1999"/>
                  </a:lnTo>
                  <a:lnTo>
                    <a:pt x="9790" y="0"/>
                  </a:lnTo>
                  <a:close/>
                </a:path>
              </a:pathLst>
            </a:custGeom>
            <a:solidFill>
              <a:srgbClr val="9B49B5"/>
            </a:solidFill>
          </p:spPr>
          <p:txBody>
            <a:bodyPr wrap="square" lIns="0" tIns="0" rIns="0" bIns="0" rtlCol="0"/>
            <a:lstStyle/>
            <a:p>
              <a:endParaRPr/>
            </a:p>
          </p:txBody>
        </p:sp>
        <p:sp>
          <p:nvSpPr>
            <p:cNvPr id="49" name="object 49"/>
            <p:cNvSpPr/>
            <p:nvPr/>
          </p:nvSpPr>
          <p:spPr>
            <a:xfrm>
              <a:off x="15616097" y="2650427"/>
              <a:ext cx="287655" cy="545465"/>
            </a:xfrm>
            <a:custGeom>
              <a:avLst/>
              <a:gdLst/>
              <a:ahLst/>
              <a:cxnLst/>
              <a:rect l="l" t="t" r="r" b="b"/>
              <a:pathLst>
                <a:path w="287655" h="545464">
                  <a:moveTo>
                    <a:pt x="17193" y="1999"/>
                  </a:moveTo>
                  <a:lnTo>
                    <a:pt x="86956" y="26144"/>
                  </a:lnTo>
                  <a:lnTo>
                    <a:pt x="151199" y="62343"/>
                  </a:lnTo>
                  <a:lnTo>
                    <a:pt x="195818" y="101987"/>
                  </a:lnTo>
                  <a:lnTo>
                    <a:pt x="231218" y="150026"/>
                  </a:lnTo>
                  <a:lnTo>
                    <a:pt x="252407" y="193547"/>
                  </a:lnTo>
                  <a:lnTo>
                    <a:pt x="267498" y="239276"/>
                  </a:lnTo>
                  <a:lnTo>
                    <a:pt x="277527" y="286524"/>
                  </a:lnTo>
                  <a:lnTo>
                    <a:pt x="283531" y="334600"/>
                  </a:lnTo>
                  <a:lnTo>
                    <a:pt x="286546" y="382815"/>
                  </a:lnTo>
                  <a:lnTo>
                    <a:pt x="287641" y="455673"/>
                  </a:lnTo>
                  <a:lnTo>
                    <a:pt x="287363" y="492109"/>
                  </a:lnTo>
                  <a:lnTo>
                    <a:pt x="286954" y="528538"/>
                  </a:lnTo>
                  <a:lnTo>
                    <a:pt x="286881" y="536151"/>
                  </a:lnTo>
                  <a:lnTo>
                    <a:pt x="282797" y="543219"/>
                  </a:lnTo>
                  <a:lnTo>
                    <a:pt x="274557" y="544171"/>
                  </a:lnTo>
                  <a:lnTo>
                    <a:pt x="267719" y="544967"/>
                  </a:lnTo>
                  <a:lnTo>
                    <a:pt x="258850" y="539449"/>
                  </a:lnTo>
                  <a:lnTo>
                    <a:pt x="258924" y="531774"/>
                  </a:lnTo>
                  <a:lnTo>
                    <a:pt x="259526" y="482565"/>
                  </a:lnTo>
                  <a:lnTo>
                    <a:pt x="259734" y="433231"/>
                  </a:lnTo>
                  <a:lnTo>
                    <a:pt x="258637" y="383921"/>
                  </a:lnTo>
                  <a:lnTo>
                    <a:pt x="255327" y="334782"/>
                  </a:lnTo>
                  <a:lnTo>
                    <a:pt x="248892" y="285959"/>
                  </a:lnTo>
                  <a:lnTo>
                    <a:pt x="236267" y="232554"/>
                  </a:lnTo>
                  <a:lnTo>
                    <a:pt x="216213" y="182082"/>
                  </a:lnTo>
                  <a:lnTo>
                    <a:pt x="187638" y="136217"/>
                  </a:lnTo>
                  <a:lnTo>
                    <a:pt x="149450" y="96635"/>
                  </a:lnTo>
                  <a:lnTo>
                    <a:pt x="118426" y="74317"/>
                  </a:lnTo>
                  <a:lnTo>
                    <a:pt x="84917" y="56023"/>
                  </a:lnTo>
                  <a:lnTo>
                    <a:pt x="49592" y="41354"/>
                  </a:lnTo>
                  <a:lnTo>
                    <a:pt x="13120" y="29915"/>
                  </a:lnTo>
                  <a:lnTo>
                    <a:pt x="5779" y="27936"/>
                  </a:lnTo>
                  <a:lnTo>
                    <a:pt x="0" y="22093"/>
                  </a:lnTo>
                  <a:lnTo>
                    <a:pt x="1193" y="13926"/>
                  </a:lnTo>
                  <a:lnTo>
                    <a:pt x="2198" y="7067"/>
                  </a:lnTo>
                  <a:lnTo>
                    <a:pt x="9790" y="0"/>
                  </a:lnTo>
                  <a:lnTo>
                    <a:pt x="17193" y="1999"/>
                  </a:lnTo>
                  <a:close/>
                </a:path>
              </a:pathLst>
            </a:custGeom>
            <a:ln w="31412">
              <a:solidFill>
                <a:srgbClr val="9B49B5"/>
              </a:solidFill>
            </a:ln>
          </p:spPr>
          <p:txBody>
            <a:bodyPr wrap="square" lIns="0" tIns="0" rIns="0" bIns="0" rtlCol="0"/>
            <a:lstStyle/>
            <a:p>
              <a:endParaRPr/>
            </a:p>
          </p:txBody>
        </p:sp>
        <p:pic>
          <p:nvPicPr>
            <p:cNvPr id="50" name="object 50"/>
            <p:cNvPicPr/>
            <p:nvPr/>
          </p:nvPicPr>
          <p:blipFill>
            <a:blip r:embed="rId7" cstate="print"/>
            <a:stretch>
              <a:fillRect/>
            </a:stretch>
          </p:blipFill>
          <p:spPr>
            <a:xfrm>
              <a:off x="15794043" y="3060999"/>
              <a:ext cx="172811" cy="164026"/>
            </a:xfrm>
            <a:prstGeom prst="rect">
              <a:avLst/>
            </a:prstGeom>
          </p:spPr>
        </p:pic>
      </p:grpSp>
      <p:sp>
        <p:nvSpPr>
          <p:cNvPr id="30" name="object 13">
            <a:extLst>
              <a:ext uri="{FF2B5EF4-FFF2-40B4-BE49-F238E27FC236}">
                <a16:creationId xmlns:a16="http://schemas.microsoft.com/office/drawing/2014/main" id="{8FB35B30-9584-C385-F941-8EBBAAEAAC20}"/>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1" name="object 77">
            <a:extLst>
              <a:ext uri="{FF2B5EF4-FFF2-40B4-BE49-F238E27FC236}">
                <a16:creationId xmlns:a16="http://schemas.microsoft.com/office/drawing/2014/main" id="{688629B5-5BFB-4774-6D05-9D5623130B7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1" name="object 32">
            <a:extLst>
              <a:ext uri="{FF2B5EF4-FFF2-40B4-BE49-F238E27FC236}">
                <a16:creationId xmlns:a16="http://schemas.microsoft.com/office/drawing/2014/main" id="{F29091C9-5161-0C0C-3477-27325E449A6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2" name="object 33">
            <a:extLst>
              <a:ext uri="{FF2B5EF4-FFF2-40B4-BE49-F238E27FC236}">
                <a16:creationId xmlns:a16="http://schemas.microsoft.com/office/drawing/2014/main" id="{C330D4D6-5038-E92E-37F5-F01FA0CC303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53" name="object 34">
            <a:extLst>
              <a:ext uri="{FF2B5EF4-FFF2-40B4-BE49-F238E27FC236}">
                <a16:creationId xmlns:a16="http://schemas.microsoft.com/office/drawing/2014/main" id="{888FA9B7-6CEB-1D54-0402-1A5BA01D433E}"/>
              </a:ext>
            </a:extLst>
          </p:cNvPr>
          <p:cNvPicPr/>
          <p:nvPr/>
        </p:nvPicPr>
        <p:blipFill>
          <a:blip r:embed="rId8" cstate="print"/>
          <a:stretch>
            <a:fillRect/>
          </a:stretch>
        </p:blipFill>
        <p:spPr>
          <a:xfrm>
            <a:off x="13157476" y="804493"/>
            <a:ext cx="101839" cy="104719"/>
          </a:xfrm>
          <a:prstGeom prst="rect">
            <a:avLst/>
          </a:prstGeom>
        </p:spPr>
      </p:pic>
      <p:sp>
        <p:nvSpPr>
          <p:cNvPr id="54" name="object 35">
            <a:extLst>
              <a:ext uri="{FF2B5EF4-FFF2-40B4-BE49-F238E27FC236}">
                <a16:creationId xmlns:a16="http://schemas.microsoft.com/office/drawing/2014/main" id="{D6725923-BDE9-6B44-6A6A-64C440734B0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5" name="object 36">
            <a:extLst>
              <a:ext uri="{FF2B5EF4-FFF2-40B4-BE49-F238E27FC236}">
                <a16:creationId xmlns:a16="http://schemas.microsoft.com/office/drawing/2014/main" id="{61826E2C-AA8B-8C71-F4E5-0DBC04BFB55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56" name="object 37">
            <a:extLst>
              <a:ext uri="{FF2B5EF4-FFF2-40B4-BE49-F238E27FC236}">
                <a16:creationId xmlns:a16="http://schemas.microsoft.com/office/drawing/2014/main" id="{533ECA9A-F5E7-02CB-8EF9-CF53001CDB7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57" name="object 39">
            <a:extLst>
              <a:ext uri="{FF2B5EF4-FFF2-40B4-BE49-F238E27FC236}">
                <a16:creationId xmlns:a16="http://schemas.microsoft.com/office/drawing/2014/main" id="{58A096AF-8069-75AD-CB4A-F184A66BB2B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58" name="object 40">
            <a:extLst>
              <a:ext uri="{FF2B5EF4-FFF2-40B4-BE49-F238E27FC236}">
                <a16:creationId xmlns:a16="http://schemas.microsoft.com/office/drawing/2014/main" id="{B84B21E6-344C-339D-FFA3-480BAD5241D7}"/>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9" name="object 41">
            <a:extLst>
              <a:ext uri="{FF2B5EF4-FFF2-40B4-BE49-F238E27FC236}">
                <a16:creationId xmlns:a16="http://schemas.microsoft.com/office/drawing/2014/main" id="{D7A4293E-CB28-D698-B410-CE217B98A892}"/>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0" name="object 42">
            <a:extLst>
              <a:ext uri="{FF2B5EF4-FFF2-40B4-BE49-F238E27FC236}">
                <a16:creationId xmlns:a16="http://schemas.microsoft.com/office/drawing/2014/main" id="{2A560DD4-AC0F-1E4F-97F2-7E98F24B238B}"/>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1" name="object 43">
            <a:extLst>
              <a:ext uri="{FF2B5EF4-FFF2-40B4-BE49-F238E27FC236}">
                <a16:creationId xmlns:a16="http://schemas.microsoft.com/office/drawing/2014/main" id="{CDB6D164-D38C-86B4-438E-0A058B4AA379}"/>
              </a:ext>
            </a:extLst>
          </p:cNvPr>
          <p:cNvPicPr/>
          <p:nvPr/>
        </p:nvPicPr>
        <p:blipFill>
          <a:blip r:embed="rId9" cstate="print"/>
          <a:stretch>
            <a:fillRect/>
          </a:stretch>
        </p:blipFill>
        <p:spPr>
          <a:xfrm>
            <a:off x="900786" y="665402"/>
            <a:ext cx="90720" cy="160403"/>
          </a:xfrm>
          <a:prstGeom prst="rect">
            <a:avLst/>
          </a:prstGeom>
        </p:spPr>
      </p:pic>
      <p:grpSp>
        <p:nvGrpSpPr>
          <p:cNvPr id="62" name="Groupe 61">
            <a:extLst>
              <a:ext uri="{FF2B5EF4-FFF2-40B4-BE49-F238E27FC236}">
                <a16:creationId xmlns:a16="http://schemas.microsoft.com/office/drawing/2014/main" id="{087159A3-4230-84D2-7A92-77F3E8001B49}"/>
              </a:ext>
            </a:extLst>
          </p:cNvPr>
          <p:cNvGrpSpPr/>
          <p:nvPr/>
        </p:nvGrpSpPr>
        <p:grpSpPr>
          <a:xfrm>
            <a:off x="6958757" y="625475"/>
            <a:ext cx="579409" cy="373714"/>
            <a:chOff x="893915" y="795563"/>
            <a:chExt cx="579409" cy="373714"/>
          </a:xfrm>
        </p:grpSpPr>
        <p:sp>
          <p:nvSpPr>
            <p:cNvPr id="63" name="object 39">
              <a:extLst>
                <a:ext uri="{FF2B5EF4-FFF2-40B4-BE49-F238E27FC236}">
                  <a16:creationId xmlns:a16="http://schemas.microsoft.com/office/drawing/2014/main" id="{5D15FA28-E017-9B10-BEB5-7243522632E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64" name="object 40">
              <a:extLst>
                <a:ext uri="{FF2B5EF4-FFF2-40B4-BE49-F238E27FC236}">
                  <a16:creationId xmlns:a16="http://schemas.microsoft.com/office/drawing/2014/main" id="{52E30EEE-8EE6-458E-599E-42EC714344B9}"/>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65" name="object 41">
              <a:extLst>
                <a:ext uri="{FF2B5EF4-FFF2-40B4-BE49-F238E27FC236}">
                  <a16:creationId xmlns:a16="http://schemas.microsoft.com/office/drawing/2014/main" id="{1E1DDD5E-57E9-EDDF-DC1E-614E3741D36F}"/>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66" name="object 42">
              <a:extLst>
                <a:ext uri="{FF2B5EF4-FFF2-40B4-BE49-F238E27FC236}">
                  <a16:creationId xmlns:a16="http://schemas.microsoft.com/office/drawing/2014/main" id="{9D36C998-36B5-6E94-0229-B33FE7984C5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67" name="object 43">
              <a:extLst>
                <a:ext uri="{FF2B5EF4-FFF2-40B4-BE49-F238E27FC236}">
                  <a16:creationId xmlns:a16="http://schemas.microsoft.com/office/drawing/2014/main" id="{99DCBA5A-6330-DD6F-A48F-B5A067BD41D5}"/>
                </a:ext>
              </a:extLst>
            </p:cNvPr>
            <p:cNvPicPr/>
            <p:nvPr/>
          </p:nvPicPr>
          <p:blipFill>
            <a:blip r:embed="rId9" cstate="print"/>
            <a:stretch>
              <a:fillRect/>
            </a:stretch>
          </p:blipFill>
          <p:spPr>
            <a:xfrm>
              <a:off x="1053186" y="817802"/>
              <a:ext cx="90720" cy="160403"/>
            </a:xfrm>
            <a:prstGeom prst="rect">
              <a:avLst/>
            </a:prstGeom>
          </p:spPr>
        </p:pic>
      </p:gr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g object 17">
            <a:extLst>
              <a:ext uri="{FF2B5EF4-FFF2-40B4-BE49-F238E27FC236}">
                <a16:creationId xmlns:a16="http://schemas.microsoft.com/office/drawing/2014/main" id="{93D66346-4679-96D2-BA0F-FF1A485255BB}"/>
              </a:ext>
            </a:extLst>
          </p:cNvPr>
          <p:cNvSpPr/>
          <p:nvPr/>
        </p:nvSpPr>
        <p:spPr>
          <a:xfrm>
            <a:off x="8741085" y="7425690"/>
            <a:ext cx="5608955" cy="1048385"/>
          </a:xfrm>
          <a:custGeom>
            <a:avLst/>
            <a:gdLst/>
            <a:ahLst/>
            <a:cxnLst/>
            <a:rect l="l" t="t" r="r" b="b"/>
            <a:pathLst>
              <a:path w="5608954" h="1048384">
                <a:moveTo>
                  <a:pt x="4117729" y="0"/>
                </a:moveTo>
                <a:lnTo>
                  <a:pt x="3625213" y="45"/>
                </a:lnTo>
                <a:lnTo>
                  <a:pt x="3013634" y="2362"/>
                </a:lnTo>
                <a:lnTo>
                  <a:pt x="2304235" y="7737"/>
                </a:lnTo>
                <a:lnTo>
                  <a:pt x="1439771" y="17759"/>
                </a:lnTo>
                <a:lnTo>
                  <a:pt x="467131" y="33722"/>
                </a:lnTo>
                <a:lnTo>
                  <a:pt x="95264" y="41841"/>
                </a:lnTo>
                <a:lnTo>
                  <a:pt x="53781" y="49405"/>
                </a:lnTo>
                <a:lnTo>
                  <a:pt x="2614" y="93734"/>
                </a:lnTo>
                <a:lnTo>
                  <a:pt x="0" y="124268"/>
                </a:lnTo>
                <a:lnTo>
                  <a:pt x="8721" y="167963"/>
                </a:lnTo>
                <a:lnTo>
                  <a:pt x="16633" y="213657"/>
                </a:lnTo>
                <a:lnTo>
                  <a:pt x="23734" y="261086"/>
                </a:lnTo>
                <a:lnTo>
                  <a:pt x="30025" y="309986"/>
                </a:lnTo>
                <a:lnTo>
                  <a:pt x="35505" y="360093"/>
                </a:lnTo>
                <a:lnTo>
                  <a:pt x="40173" y="411144"/>
                </a:lnTo>
                <a:lnTo>
                  <a:pt x="44029" y="462876"/>
                </a:lnTo>
                <a:lnTo>
                  <a:pt x="47073" y="515025"/>
                </a:lnTo>
                <a:lnTo>
                  <a:pt x="49304" y="567326"/>
                </a:lnTo>
                <a:lnTo>
                  <a:pt x="50721" y="619518"/>
                </a:lnTo>
                <a:lnTo>
                  <a:pt x="51325" y="671335"/>
                </a:lnTo>
                <a:lnTo>
                  <a:pt x="51114" y="722515"/>
                </a:lnTo>
                <a:lnTo>
                  <a:pt x="50088" y="772793"/>
                </a:lnTo>
                <a:lnTo>
                  <a:pt x="48248" y="821907"/>
                </a:lnTo>
                <a:lnTo>
                  <a:pt x="45592" y="869593"/>
                </a:lnTo>
                <a:lnTo>
                  <a:pt x="42120" y="915586"/>
                </a:lnTo>
                <a:lnTo>
                  <a:pt x="37831" y="959625"/>
                </a:lnTo>
                <a:lnTo>
                  <a:pt x="41736" y="980225"/>
                </a:lnTo>
                <a:lnTo>
                  <a:pt x="56466" y="997262"/>
                </a:lnTo>
                <a:lnTo>
                  <a:pt x="79431" y="1008826"/>
                </a:lnTo>
                <a:lnTo>
                  <a:pt x="108038" y="1013005"/>
                </a:lnTo>
                <a:lnTo>
                  <a:pt x="368614" y="1012181"/>
                </a:lnTo>
                <a:lnTo>
                  <a:pt x="675794" y="1012379"/>
                </a:lnTo>
                <a:lnTo>
                  <a:pt x="964415" y="1013749"/>
                </a:lnTo>
                <a:lnTo>
                  <a:pt x="1289344" y="1016658"/>
                </a:lnTo>
                <a:lnTo>
                  <a:pt x="1740806" y="1022876"/>
                </a:lnTo>
                <a:lnTo>
                  <a:pt x="2824015" y="1041986"/>
                </a:lnTo>
                <a:lnTo>
                  <a:pt x="3132203" y="1045906"/>
                </a:lnTo>
                <a:lnTo>
                  <a:pt x="3356495" y="1047664"/>
                </a:lnTo>
                <a:lnTo>
                  <a:pt x="3586733" y="1048325"/>
                </a:lnTo>
                <a:lnTo>
                  <a:pt x="3776674" y="1047926"/>
                </a:lnTo>
                <a:lnTo>
                  <a:pt x="3972941" y="1046592"/>
                </a:lnTo>
                <a:lnTo>
                  <a:pt x="4176652" y="1044217"/>
                </a:lnTo>
                <a:lnTo>
                  <a:pt x="4388929" y="1040699"/>
                </a:lnTo>
                <a:lnTo>
                  <a:pt x="4610892" y="1035933"/>
                </a:lnTo>
                <a:lnTo>
                  <a:pt x="4843660" y="1029815"/>
                </a:lnTo>
                <a:lnTo>
                  <a:pt x="5378003" y="1013948"/>
                </a:lnTo>
                <a:lnTo>
                  <a:pt x="5426669" y="1011700"/>
                </a:lnTo>
                <a:lnTo>
                  <a:pt x="5474756" y="1006132"/>
                </a:lnTo>
                <a:lnTo>
                  <a:pt x="5519114" y="994716"/>
                </a:lnTo>
                <a:lnTo>
                  <a:pt x="5556595" y="974923"/>
                </a:lnTo>
                <a:lnTo>
                  <a:pt x="5595332" y="918237"/>
                </a:lnTo>
                <a:lnTo>
                  <a:pt x="5603787" y="852654"/>
                </a:lnTo>
                <a:lnTo>
                  <a:pt x="5605258" y="802773"/>
                </a:lnTo>
                <a:lnTo>
                  <a:pt x="5606475" y="752889"/>
                </a:lnTo>
                <a:lnTo>
                  <a:pt x="5607437" y="703002"/>
                </a:lnTo>
                <a:lnTo>
                  <a:pt x="5608145" y="653114"/>
                </a:lnTo>
                <a:lnTo>
                  <a:pt x="5608599" y="603224"/>
                </a:lnTo>
                <a:lnTo>
                  <a:pt x="5608799" y="553334"/>
                </a:lnTo>
                <a:lnTo>
                  <a:pt x="5608744" y="503444"/>
                </a:lnTo>
                <a:lnTo>
                  <a:pt x="5608435" y="453555"/>
                </a:lnTo>
                <a:lnTo>
                  <a:pt x="5607871" y="403667"/>
                </a:lnTo>
                <a:lnTo>
                  <a:pt x="5607053" y="353781"/>
                </a:lnTo>
                <a:lnTo>
                  <a:pt x="5605981" y="303898"/>
                </a:lnTo>
                <a:lnTo>
                  <a:pt x="5604654" y="254018"/>
                </a:lnTo>
                <a:lnTo>
                  <a:pt x="5603073" y="204141"/>
                </a:lnTo>
                <a:lnTo>
                  <a:pt x="5601238" y="154270"/>
                </a:lnTo>
                <a:lnTo>
                  <a:pt x="5599147" y="104403"/>
                </a:lnTo>
                <a:lnTo>
                  <a:pt x="5596803" y="54542"/>
                </a:lnTo>
                <a:lnTo>
                  <a:pt x="5559946" y="16018"/>
                </a:lnTo>
                <a:lnTo>
                  <a:pt x="5254629" y="8058"/>
                </a:lnTo>
                <a:lnTo>
                  <a:pt x="4904432" y="4123"/>
                </a:lnTo>
                <a:lnTo>
                  <a:pt x="4544910" y="1517"/>
                </a:lnTo>
                <a:lnTo>
                  <a:pt x="4117729" y="0"/>
                </a:lnTo>
                <a:close/>
              </a:path>
            </a:pathLst>
          </a:custGeom>
          <a:solidFill>
            <a:srgbClr val="DFC2F1"/>
          </a:solidFill>
        </p:spPr>
        <p:txBody>
          <a:bodyPr wrap="square" lIns="0" tIns="0" rIns="0" bIns="0" rtlCol="0"/>
          <a:lstStyle/>
          <a:p>
            <a:endParaRPr/>
          </a:p>
        </p:txBody>
      </p:sp>
      <p:sp>
        <p:nvSpPr>
          <p:cNvPr id="4" name="bg object 16">
            <a:extLst>
              <a:ext uri="{FF2B5EF4-FFF2-40B4-BE49-F238E27FC236}">
                <a16:creationId xmlns:a16="http://schemas.microsoft.com/office/drawing/2014/main" id="{131F504B-1A33-1C42-B43A-70318F0936C2}"/>
              </a:ext>
            </a:extLst>
          </p:cNvPr>
          <p:cNvSpPr/>
          <p:nvPr/>
        </p:nvSpPr>
        <p:spPr>
          <a:xfrm>
            <a:off x="0" y="1605755"/>
            <a:ext cx="20104100" cy="9702800"/>
          </a:xfrm>
          <a:custGeom>
            <a:avLst/>
            <a:gdLst/>
            <a:ahLst/>
            <a:cxnLst/>
            <a:rect l="l" t="t" r="r" b="b"/>
            <a:pathLst>
              <a:path w="20104100" h="9702800">
                <a:moveTo>
                  <a:pt x="0" y="2578100"/>
                </a:moveTo>
                <a:lnTo>
                  <a:pt x="0" y="9702800"/>
                </a:lnTo>
                <a:lnTo>
                  <a:pt x="7001141"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4"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5"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6"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2"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1"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pic>
        <p:nvPicPr>
          <p:cNvPr id="5" name="object 4">
            <a:extLst>
              <a:ext uri="{FF2B5EF4-FFF2-40B4-BE49-F238E27FC236}">
                <a16:creationId xmlns:a16="http://schemas.microsoft.com/office/drawing/2014/main" id="{030BFB51-7671-F683-073A-EC91DB5264D4}"/>
              </a:ext>
            </a:extLst>
          </p:cNvPr>
          <p:cNvPicPr/>
          <p:nvPr/>
        </p:nvPicPr>
        <p:blipFill>
          <a:blip r:embed="rId2" cstate="print"/>
          <a:stretch>
            <a:fillRect/>
          </a:stretch>
        </p:blipFill>
        <p:spPr>
          <a:xfrm>
            <a:off x="3951186" y="3168832"/>
            <a:ext cx="4431006" cy="5273479"/>
          </a:xfrm>
          <a:prstGeom prst="rect">
            <a:avLst/>
          </a:prstGeom>
        </p:spPr>
      </p:pic>
      <p:sp>
        <p:nvSpPr>
          <p:cNvPr id="6" name="object 6">
            <a:extLst>
              <a:ext uri="{FF2B5EF4-FFF2-40B4-BE49-F238E27FC236}">
                <a16:creationId xmlns:a16="http://schemas.microsoft.com/office/drawing/2014/main" id="{7E7FB8FF-13AB-03C5-9EE1-09DD50F3BDA8}"/>
              </a:ext>
            </a:extLst>
          </p:cNvPr>
          <p:cNvSpPr txBox="1"/>
          <p:nvPr/>
        </p:nvSpPr>
        <p:spPr>
          <a:xfrm>
            <a:off x="8756650" y="3510231"/>
            <a:ext cx="10227474" cy="4898649"/>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solidFill>
                  <a:srgbClr val="1D1D1B"/>
                </a:solidFill>
                <a:latin typeface="Calibri"/>
                <a:cs typeface="Calibri"/>
              </a:rPr>
              <a:t>REPÉREZ</a:t>
            </a:r>
          </a:p>
          <a:p>
            <a:pPr marL="12700" marR="5080">
              <a:lnSpc>
                <a:spcPts val="10510"/>
              </a:lnSpc>
              <a:spcBef>
                <a:spcPts val="2165"/>
              </a:spcBef>
            </a:pPr>
            <a:r>
              <a:rPr lang="fr-FR" sz="10450" b="1" spc="-150" dirty="0">
                <a:solidFill>
                  <a:srgbClr val="1D1D1B"/>
                </a:solidFill>
                <a:latin typeface="Calibri"/>
                <a:cs typeface="Calibri"/>
              </a:rPr>
              <a:t>LES CONTENUS</a:t>
            </a:r>
          </a:p>
          <a:p>
            <a:pPr marL="12700" marR="5080">
              <a:lnSpc>
                <a:spcPts val="10510"/>
              </a:lnSpc>
              <a:spcBef>
                <a:spcPts val="2165"/>
              </a:spcBef>
            </a:pPr>
            <a:r>
              <a:rPr lang="fr-FR" sz="10450" b="1" spc="-150" dirty="0">
                <a:solidFill>
                  <a:srgbClr val="1D1D1B"/>
                </a:solidFill>
                <a:latin typeface="Calibri"/>
                <a:cs typeface="Calibri"/>
              </a:rPr>
              <a:t>DEEPFAKE</a:t>
            </a:r>
            <a:endParaRPr lang="fr-FR" sz="10450" b="1" spc="-150" dirty="0">
              <a:latin typeface="Calibri"/>
              <a:cs typeface="Calibri"/>
            </a:endParaRPr>
          </a:p>
        </p:txBody>
      </p:sp>
      <p:sp>
        <p:nvSpPr>
          <p:cNvPr id="7" name="object 5">
            <a:extLst>
              <a:ext uri="{FF2B5EF4-FFF2-40B4-BE49-F238E27FC236}">
                <a16:creationId xmlns:a16="http://schemas.microsoft.com/office/drawing/2014/main" id="{06DBE2C6-8BB2-310A-0F5E-1C391BB706CD}"/>
              </a:ext>
            </a:extLst>
          </p:cNvPr>
          <p:cNvSpPr txBox="1"/>
          <p:nvPr/>
        </p:nvSpPr>
        <p:spPr>
          <a:xfrm>
            <a:off x="8832850" y="2530475"/>
            <a:ext cx="9255589"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3</a:t>
            </a:r>
            <a:endParaRPr lang="fr-FR" sz="6550" b="1" spc="-150" dirty="0">
              <a:latin typeface="Calibri"/>
              <a:cs typeface="Calibri"/>
            </a:endParaRPr>
          </a:p>
        </p:txBody>
      </p:sp>
    </p:spTree>
    <p:extLst>
      <p:ext uri="{BB962C8B-B14F-4D97-AF65-F5344CB8AC3E}">
        <p14:creationId xmlns:p14="http://schemas.microsoft.com/office/powerpoint/2010/main" val="35656138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46250" y="6112033"/>
            <a:ext cx="10087064" cy="1142841"/>
          </a:xfrm>
          <a:custGeom>
            <a:avLst/>
            <a:gdLst/>
            <a:ahLst/>
            <a:cxnLst/>
            <a:rect l="l" t="t" r="r" b="b"/>
            <a:pathLst>
              <a:path w="6896734" h="1221740">
                <a:moveTo>
                  <a:pt x="5038946" y="0"/>
                </a:moveTo>
                <a:lnTo>
                  <a:pt x="4363955" y="275"/>
                </a:lnTo>
                <a:lnTo>
                  <a:pt x="3573894" y="3528"/>
                </a:lnTo>
                <a:lnTo>
                  <a:pt x="2585294" y="11386"/>
                </a:lnTo>
                <a:lnTo>
                  <a:pt x="1402872" y="25769"/>
                </a:lnTo>
                <a:lnTo>
                  <a:pt x="224616" y="46330"/>
                </a:lnTo>
                <a:lnTo>
                  <a:pt x="117137" y="48784"/>
                </a:lnTo>
                <a:lnTo>
                  <a:pt x="66137" y="57595"/>
                </a:lnTo>
                <a:lnTo>
                  <a:pt x="26716" y="78955"/>
                </a:lnTo>
                <a:lnTo>
                  <a:pt x="3221" y="109237"/>
                </a:lnTo>
                <a:lnTo>
                  <a:pt x="0" y="144812"/>
                </a:lnTo>
                <a:lnTo>
                  <a:pt x="9642" y="190245"/>
                </a:lnTo>
                <a:lnTo>
                  <a:pt x="18487" y="237567"/>
                </a:lnTo>
                <a:lnTo>
                  <a:pt x="26535" y="286560"/>
                </a:lnTo>
                <a:lnTo>
                  <a:pt x="33785" y="337003"/>
                </a:lnTo>
                <a:lnTo>
                  <a:pt x="40237" y="388676"/>
                </a:lnTo>
                <a:lnTo>
                  <a:pt x="45890" y="441359"/>
                </a:lnTo>
                <a:lnTo>
                  <a:pt x="50744" y="494832"/>
                </a:lnTo>
                <a:lnTo>
                  <a:pt x="54799" y="548875"/>
                </a:lnTo>
                <a:lnTo>
                  <a:pt x="58054" y="603267"/>
                </a:lnTo>
                <a:lnTo>
                  <a:pt x="60509" y="657790"/>
                </a:lnTo>
                <a:lnTo>
                  <a:pt x="62163" y="712223"/>
                </a:lnTo>
                <a:lnTo>
                  <a:pt x="63016" y="766346"/>
                </a:lnTo>
                <a:lnTo>
                  <a:pt x="63067" y="819938"/>
                </a:lnTo>
                <a:lnTo>
                  <a:pt x="62317" y="872780"/>
                </a:lnTo>
                <a:lnTo>
                  <a:pt x="60764" y="924653"/>
                </a:lnTo>
                <a:lnTo>
                  <a:pt x="58408" y="975334"/>
                </a:lnTo>
                <a:lnTo>
                  <a:pt x="55250" y="1024606"/>
                </a:lnTo>
                <a:lnTo>
                  <a:pt x="51288" y="1072248"/>
                </a:lnTo>
                <a:lnTo>
                  <a:pt x="46522" y="1118039"/>
                </a:lnTo>
                <a:lnTo>
                  <a:pt x="51321" y="1142037"/>
                </a:lnTo>
                <a:lnTo>
                  <a:pt x="69435" y="1161882"/>
                </a:lnTo>
                <a:lnTo>
                  <a:pt x="97675" y="1175352"/>
                </a:lnTo>
                <a:lnTo>
                  <a:pt x="132854" y="1180226"/>
                </a:lnTo>
                <a:lnTo>
                  <a:pt x="460636" y="1179255"/>
                </a:lnTo>
                <a:lnTo>
                  <a:pt x="831566" y="1179495"/>
                </a:lnTo>
                <a:lnTo>
                  <a:pt x="1236648" y="1181427"/>
                </a:lnTo>
                <a:lnTo>
                  <a:pt x="1668078" y="1185380"/>
                </a:lnTo>
                <a:lnTo>
                  <a:pt x="2312499" y="1194448"/>
                </a:lnTo>
                <a:lnTo>
                  <a:pt x="3440720" y="1213528"/>
                </a:lnTo>
                <a:lnTo>
                  <a:pt x="3839445" y="1218437"/>
                </a:lnTo>
                <a:lnTo>
                  <a:pt x="4155890" y="1220743"/>
                </a:lnTo>
                <a:lnTo>
                  <a:pt x="4434914" y="1221369"/>
                </a:lnTo>
                <a:lnTo>
                  <a:pt x="4674875" y="1220768"/>
                </a:lnTo>
                <a:lnTo>
                  <a:pt x="4923176" y="1219008"/>
                </a:lnTo>
                <a:lnTo>
                  <a:pt x="5181295" y="1215958"/>
                </a:lnTo>
                <a:lnTo>
                  <a:pt x="5450709" y="1211489"/>
                </a:lnTo>
                <a:lnTo>
                  <a:pt x="5675366" y="1206805"/>
                </a:lnTo>
                <a:lnTo>
                  <a:pt x="5908955" y="1201063"/>
                </a:lnTo>
                <a:lnTo>
                  <a:pt x="6612552" y="1181315"/>
                </a:lnTo>
                <a:lnTo>
                  <a:pt x="6660351" y="1179436"/>
                </a:lnTo>
                <a:lnTo>
                  <a:pt x="6708189" y="1175459"/>
                </a:lnTo>
                <a:lnTo>
                  <a:pt x="6754085" y="1167876"/>
                </a:lnTo>
                <a:lnTo>
                  <a:pt x="6796058" y="1155179"/>
                </a:lnTo>
                <a:lnTo>
                  <a:pt x="6832127" y="1135860"/>
                </a:lnTo>
                <a:lnTo>
                  <a:pt x="6862619" y="1105247"/>
                </a:lnTo>
                <a:lnTo>
                  <a:pt x="6879756" y="1069815"/>
                </a:lnTo>
                <a:lnTo>
                  <a:pt x="6887583" y="1031792"/>
                </a:lnTo>
                <a:lnTo>
                  <a:pt x="6890146" y="993404"/>
                </a:lnTo>
                <a:lnTo>
                  <a:pt x="6891771" y="941749"/>
                </a:lnTo>
                <a:lnTo>
                  <a:pt x="6893149" y="890092"/>
                </a:lnTo>
                <a:lnTo>
                  <a:pt x="6894279" y="838431"/>
                </a:lnTo>
                <a:lnTo>
                  <a:pt x="6895162" y="786769"/>
                </a:lnTo>
                <a:lnTo>
                  <a:pt x="6895799" y="735105"/>
                </a:lnTo>
                <a:lnTo>
                  <a:pt x="6896187" y="683439"/>
                </a:lnTo>
                <a:lnTo>
                  <a:pt x="6896329" y="631774"/>
                </a:lnTo>
                <a:lnTo>
                  <a:pt x="6896223" y="580108"/>
                </a:lnTo>
                <a:lnTo>
                  <a:pt x="6895871" y="528443"/>
                </a:lnTo>
                <a:lnTo>
                  <a:pt x="6895271" y="476779"/>
                </a:lnTo>
                <a:lnTo>
                  <a:pt x="6894423" y="425117"/>
                </a:lnTo>
                <a:lnTo>
                  <a:pt x="6893329" y="373456"/>
                </a:lnTo>
                <a:lnTo>
                  <a:pt x="6891987" y="321799"/>
                </a:lnTo>
                <a:lnTo>
                  <a:pt x="6890398" y="270144"/>
                </a:lnTo>
                <a:lnTo>
                  <a:pt x="6888562" y="218493"/>
                </a:lnTo>
                <a:lnTo>
                  <a:pt x="6886479" y="166847"/>
                </a:lnTo>
                <a:lnTo>
                  <a:pt x="6884148" y="115205"/>
                </a:lnTo>
                <a:lnTo>
                  <a:pt x="6881570" y="63569"/>
                </a:lnTo>
                <a:lnTo>
                  <a:pt x="6859276" y="29227"/>
                </a:lnTo>
                <a:lnTo>
                  <a:pt x="6808232" y="14533"/>
                </a:lnTo>
                <a:lnTo>
                  <a:pt x="6470480" y="9553"/>
                </a:lnTo>
                <a:lnTo>
                  <a:pt x="6063888" y="5140"/>
                </a:lnTo>
                <a:lnTo>
                  <a:pt x="5586526" y="1798"/>
                </a:lnTo>
                <a:lnTo>
                  <a:pt x="5038946" y="0"/>
                </a:lnTo>
                <a:close/>
              </a:path>
            </a:pathLst>
          </a:custGeom>
          <a:solidFill>
            <a:srgbClr val="DFC2F1"/>
          </a:solidFill>
        </p:spPr>
        <p:txBody>
          <a:bodyPr wrap="square" lIns="0" tIns="0" rIns="0" bIns="0" rtlCol="0"/>
          <a:lstStyle/>
          <a:p>
            <a:endParaRPr/>
          </a:p>
        </p:txBody>
      </p:sp>
      <p:sp>
        <p:nvSpPr>
          <p:cNvPr id="55" name="object 77">
            <a:extLst>
              <a:ext uri="{FF2B5EF4-FFF2-40B4-BE49-F238E27FC236}">
                <a16:creationId xmlns:a16="http://schemas.microsoft.com/office/drawing/2014/main" id="{AFBB2CCC-EFBF-6020-3277-E6DED9FF9042}"/>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sp>
        <p:nvSpPr>
          <p:cNvPr id="57" name="object 3">
            <a:extLst>
              <a:ext uri="{FF2B5EF4-FFF2-40B4-BE49-F238E27FC236}">
                <a16:creationId xmlns:a16="http://schemas.microsoft.com/office/drawing/2014/main" id="{D6E9F0C5-FAD4-C33B-75F7-0E57AB2BF352}"/>
              </a:ext>
            </a:extLst>
          </p:cNvPr>
          <p:cNvSpPr txBox="1"/>
          <p:nvPr/>
        </p:nvSpPr>
        <p:spPr>
          <a:xfrm>
            <a:off x="1724258" y="5252562"/>
            <a:ext cx="16633592" cy="2081211"/>
          </a:xfrm>
          <a:prstGeom prst="rect">
            <a:avLst/>
          </a:prstGeom>
        </p:spPr>
        <p:txBody>
          <a:bodyPr vert="horz" wrap="square" lIns="0" tIns="346075" rIns="0" bIns="0" rtlCol="0">
            <a:spAutoFit/>
          </a:bodyPr>
          <a:lstStyle/>
          <a:p>
            <a:pPr marL="3961765" marR="26034" indent="-3949700" algn="ctr">
              <a:lnSpc>
                <a:spcPts val="13450"/>
              </a:lnSpc>
              <a:spcBef>
                <a:spcPts val="2725"/>
              </a:spcBef>
            </a:pPr>
            <a:r>
              <a:rPr lang="fr-FR" sz="12800" b="1" spc="-150" dirty="0">
                <a:solidFill>
                  <a:srgbClr val="1D1D1B"/>
                </a:solidFill>
                <a:latin typeface="Calibri"/>
                <a:cs typeface="Calibri"/>
              </a:rPr>
              <a:t>PHOTO RÉELLE OU PAS ?</a:t>
            </a:r>
            <a:endParaRPr lang="fr-FR" sz="12800" b="1" spc="-150" dirty="0">
              <a:latin typeface="Calibri"/>
              <a:cs typeface="Calibri"/>
            </a:endParaRPr>
          </a:p>
        </p:txBody>
      </p:sp>
      <p:grpSp>
        <p:nvGrpSpPr>
          <p:cNvPr id="3" name="object 15">
            <a:extLst>
              <a:ext uri="{FF2B5EF4-FFF2-40B4-BE49-F238E27FC236}">
                <a16:creationId xmlns:a16="http://schemas.microsoft.com/office/drawing/2014/main" id="{B50CC21A-2C3B-0D89-FEEE-1D0087F9D28C}"/>
              </a:ext>
            </a:extLst>
          </p:cNvPr>
          <p:cNvGrpSpPr/>
          <p:nvPr/>
        </p:nvGrpSpPr>
        <p:grpSpPr>
          <a:xfrm>
            <a:off x="710098" y="611769"/>
            <a:ext cx="18580100" cy="436880"/>
            <a:chOff x="710098" y="611769"/>
            <a:chExt cx="18580100" cy="436880"/>
          </a:xfrm>
        </p:grpSpPr>
        <p:sp>
          <p:nvSpPr>
            <p:cNvPr id="16" name="object 16">
              <a:extLst>
                <a:ext uri="{FF2B5EF4-FFF2-40B4-BE49-F238E27FC236}">
                  <a16:creationId xmlns:a16="http://schemas.microsoft.com/office/drawing/2014/main" id="{5536FF27-831A-0ED3-12C3-2BFC345B4AB3}"/>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17" name="object 17">
              <a:extLst>
                <a:ext uri="{FF2B5EF4-FFF2-40B4-BE49-F238E27FC236}">
                  <a16:creationId xmlns:a16="http://schemas.microsoft.com/office/drawing/2014/main" id="{118BB9A9-27AA-FA5A-795A-51FA0D7902F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8" name="object 18">
              <a:extLst>
                <a:ext uri="{FF2B5EF4-FFF2-40B4-BE49-F238E27FC236}">
                  <a16:creationId xmlns:a16="http://schemas.microsoft.com/office/drawing/2014/main" id="{BF086E34-4462-CAB6-CB6F-8E5ACA44A03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19" name="object 19">
              <a:extLst>
                <a:ext uri="{FF2B5EF4-FFF2-40B4-BE49-F238E27FC236}">
                  <a16:creationId xmlns:a16="http://schemas.microsoft.com/office/drawing/2014/main" id="{7A21AB16-FA75-7A3B-A92B-548DF7A36785}"/>
                </a:ext>
              </a:extLst>
            </p:cNvPr>
            <p:cNvPicPr/>
            <p:nvPr/>
          </p:nvPicPr>
          <p:blipFill>
            <a:blip r:embed="rId2" cstate="print"/>
            <a:stretch>
              <a:fillRect/>
            </a:stretch>
          </p:blipFill>
          <p:spPr>
            <a:xfrm>
              <a:off x="13157476" y="804493"/>
              <a:ext cx="101839" cy="104719"/>
            </a:xfrm>
            <a:prstGeom prst="rect">
              <a:avLst/>
            </a:prstGeom>
          </p:spPr>
        </p:pic>
        <p:sp>
          <p:nvSpPr>
            <p:cNvPr id="20" name="object 20">
              <a:extLst>
                <a:ext uri="{FF2B5EF4-FFF2-40B4-BE49-F238E27FC236}">
                  <a16:creationId xmlns:a16="http://schemas.microsoft.com/office/drawing/2014/main" id="{E869161B-B55F-606B-A466-F098B3B3644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1" name="object 21">
              <a:extLst>
                <a:ext uri="{FF2B5EF4-FFF2-40B4-BE49-F238E27FC236}">
                  <a16:creationId xmlns:a16="http://schemas.microsoft.com/office/drawing/2014/main" id="{B5D7E421-720A-015E-CAFC-D213FC7D6E4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2" name="object 22">
              <a:extLst>
                <a:ext uri="{FF2B5EF4-FFF2-40B4-BE49-F238E27FC236}">
                  <a16:creationId xmlns:a16="http://schemas.microsoft.com/office/drawing/2014/main" id="{A7416409-AFDE-0835-09C8-FED2841A0BE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3" name="object 23">
              <a:extLst>
                <a:ext uri="{FF2B5EF4-FFF2-40B4-BE49-F238E27FC236}">
                  <a16:creationId xmlns:a16="http://schemas.microsoft.com/office/drawing/2014/main" id="{15592FDB-BC1D-403B-ECB4-580277873C56}"/>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24" name="object 24">
              <a:extLst>
                <a:ext uri="{FF2B5EF4-FFF2-40B4-BE49-F238E27FC236}">
                  <a16:creationId xmlns:a16="http://schemas.microsoft.com/office/drawing/2014/main" id="{B991B33D-17D7-96F8-9F36-4E7A756EA5D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5" name="object 25">
              <a:extLst>
                <a:ext uri="{FF2B5EF4-FFF2-40B4-BE49-F238E27FC236}">
                  <a16:creationId xmlns:a16="http://schemas.microsoft.com/office/drawing/2014/main" id="{FB30799B-5752-0098-1121-78F3255B3ED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6" name="object 26">
              <a:extLst>
                <a:ext uri="{FF2B5EF4-FFF2-40B4-BE49-F238E27FC236}">
                  <a16:creationId xmlns:a16="http://schemas.microsoft.com/office/drawing/2014/main" id="{8DC586E1-4B82-933B-3594-4D9602864B9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7" name="object 27">
              <a:extLst>
                <a:ext uri="{FF2B5EF4-FFF2-40B4-BE49-F238E27FC236}">
                  <a16:creationId xmlns:a16="http://schemas.microsoft.com/office/drawing/2014/main" id="{2BF323D9-74FB-B0A3-19ED-41E6ED1E451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8" name="object 28">
              <a:extLst>
                <a:ext uri="{FF2B5EF4-FFF2-40B4-BE49-F238E27FC236}">
                  <a16:creationId xmlns:a16="http://schemas.microsoft.com/office/drawing/2014/main" id="{52F19B2B-3F6C-5750-A93C-9E8B4AA6CD09}"/>
                </a:ext>
              </a:extLst>
            </p:cNvPr>
            <p:cNvPicPr/>
            <p:nvPr/>
          </p:nvPicPr>
          <p:blipFill>
            <a:blip r:embed="rId3" cstate="print"/>
            <a:stretch>
              <a:fillRect/>
            </a:stretch>
          </p:blipFill>
          <p:spPr>
            <a:xfrm>
              <a:off x="900786" y="665402"/>
              <a:ext cx="90720" cy="160403"/>
            </a:xfrm>
            <a:prstGeom prst="rect">
              <a:avLst/>
            </a:prstGeom>
          </p:spPr>
        </p:pic>
        <p:sp>
          <p:nvSpPr>
            <p:cNvPr id="29" name="object 29">
              <a:extLst>
                <a:ext uri="{FF2B5EF4-FFF2-40B4-BE49-F238E27FC236}">
                  <a16:creationId xmlns:a16="http://schemas.microsoft.com/office/drawing/2014/main" id="{BA415479-C079-AC70-A114-D398C37B911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30" name="object 30">
              <a:extLst>
                <a:ext uri="{FF2B5EF4-FFF2-40B4-BE49-F238E27FC236}">
                  <a16:creationId xmlns:a16="http://schemas.microsoft.com/office/drawing/2014/main" id="{F0BC19A6-2FBB-B998-C636-F1A45ACAC333}"/>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1" name="object 31">
              <a:extLst>
                <a:ext uri="{FF2B5EF4-FFF2-40B4-BE49-F238E27FC236}">
                  <a16:creationId xmlns:a16="http://schemas.microsoft.com/office/drawing/2014/main" id="{1B8FF271-F81E-1E49-5FEE-5FADE247B9AC}"/>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2" name="object 32">
              <a:extLst>
                <a:ext uri="{FF2B5EF4-FFF2-40B4-BE49-F238E27FC236}">
                  <a16:creationId xmlns:a16="http://schemas.microsoft.com/office/drawing/2014/main" id="{01F60677-5C7E-A485-7A5D-2A0C115CFC7A}"/>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3" name="object 33">
              <a:extLst>
                <a:ext uri="{FF2B5EF4-FFF2-40B4-BE49-F238E27FC236}">
                  <a16:creationId xmlns:a16="http://schemas.microsoft.com/office/drawing/2014/main" id="{2C75CFBE-2664-E1EB-80DC-0B8544C4EB5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4" name="object 34">
              <a:extLst>
                <a:ext uri="{FF2B5EF4-FFF2-40B4-BE49-F238E27FC236}">
                  <a16:creationId xmlns:a16="http://schemas.microsoft.com/office/drawing/2014/main" id="{FBFED822-11E6-0752-8021-4A8C7D3B9D73}"/>
                </a:ext>
              </a:extLst>
            </p:cNvPr>
            <p:cNvPicPr/>
            <p:nvPr/>
          </p:nvPicPr>
          <p:blipFill>
            <a:blip r:embed="rId4" cstate="print"/>
            <a:stretch>
              <a:fillRect/>
            </a:stretch>
          </p:blipFill>
          <p:spPr>
            <a:xfrm>
              <a:off x="7122409" y="665402"/>
              <a:ext cx="90720" cy="160403"/>
            </a:xfrm>
            <a:prstGeom prst="rect">
              <a:avLst/>
            </a:prstGeom>
          </p:spPr>
        </p:pic>
        <p:sp>
          <p:nvSpPr>
            <p:cNvPr id="35" name="object 35">
              <a:extLst>
                <a:ext uri="{FF2B5EF4-FFF2-40B4-BE49-F238E27FC236}">
                  <a16:creationId xmlns:a16="http://schemas.microsoft.com/office/drawing/2014/main" id="{D93F523F-39C8-E72F-3CA2-39CD1F8085B8}"/>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36" name="object 36">
              <a:extLst>
                <a:ext uri="{FF2B5EF4-FFF2-40B4-BE49-F238E27FC236}">
                  <a16:creationId xmlns:a16="http://schemas.microsoft.com/office/drawing/2014/main" id="{DB527FCF-07A5-647B-F70B-D7518EA7688D}"/>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7" name="object 37">
              <a:extLst>
                <a:ext uri="{FF2B5EF4-FFF2-40B4-BE49-F238E27FC236}">
                  <a16:creationId xmlns:a16="http://schemas.microsoft.com/office/drawing/2014/main" id="{2DDE06F4-A489-1EF6-BF6C-DCDF430E22C1}"/>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6" name="object 38">
              <a:extLst>
                <a:ext uri="{FF2B5EF4-FFF2-40B4-BE49-F238E27FC236}">
                  <a16:creationId xmlns:a16="http://schemas.microsoft.com/office/drawing/2014/main" id="{64592F65-C669-1D13-B4A6-9F17EBF305E0}"/>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58" name="object 39">
              <a:extLst>
                <a:ext uri="{FF2B5EF4-FFF2-40B4-BE49-F238E27FC236}">
                  <a16:creationId xmlns:a16="http://schemas.microsoft.com/office/drawing/2014/main" id="{5B55589E-2A68-BA3C-7E5E-EC0F0BBA8E38}"/>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59" name="object 40">
              <a:extLst>
                <a:ext uri="{FF2B5EF4-FFF2-40B4-BE49-F238E27FC236}">
                  <a16:creationId xmlns:a16="http://schemas.microsoft.com/office/drawing/2014/main" id="{F62CA351-DB0E-73C0-207A-DCB9E358D64E}"/>
                </a:ext>
              </a:extLst>
            </p:cNvPr>
            <p:cNvPicPr/>
            <p:nvPr/>
          </p:nvPicPr>
          <p:blipFill>
            <a:blip r:embed="rId4" cstate="print"/>
            <a:stretch>
              <a:fillRect/>
            </a:stretch>
          </p:blipFill>
          <p:spPr>
            <a:xfrm>
              <a:off x="13090810" y="665402"/>
              <a:ext cx="90721" cy="160403"/>
            </a:xfrm>
            <a:prstGeom prst="rect">
              <a:avLst/>
            </a:prstGeom>
          </p:spPr>
        </p:pic>
      </p:grpSp>
      <p:pic>
        <p:nvPicPr>
          <p:cNvPr id="60" name="object 4">
            <a:extLst>
              <a:ext uri="{FF2B5EF4-FFF2-40B4-BE49-F238E27FC236}">
                <a16:creationId xmlns:a16="http://schemas.microsoft.com/office/drawing/2014/main" id="{8440CE88-264C-0352-ADFA-B065CE7F7D5C}"/>
              </a:ext>
            </a:extLst>
          </p:cNvPr>
          <p:cNvPicPr/>
          <p:nvPr/>
        </p:nvPicPr>
        <p:blipFill>
          <a:blip r:embed="rId5" cstate="print"/>
          <a:stretch>
            <a:fillRect/>
          </a:stretch>
        </p:blipFill>
        <p:spPr>
          <a:xfrm>
            <a:off x="8874376" y="3635365"/>
            <a:ext cx="2355260" cy="1069276"/>
          </a:xfrm>
          <a:prstGeom prst="rect">
            <a:avLst/>
          </a:prstGeom>
        </p:spPr>
      </p:pic>
      <p:grpSp>
        <p:nvGrpSpPr>
          <p:cNvPr id="61" name="object 5">
            <a:extLst>
              <a:ext uri="{FF2B5EF4-FFF2-40B4-BE49-F238E27FC236}">
                <a16:creationId xmlns:a16="http://schemas.microsoft.com/office/drawing/2014/main" id="{5E83C554-999B-D588-CE42-79F7AE782D8D}"/>
              </a:ext>
            </a:extLst>
          </p:cNvPr>
          <p:cNvGrpSpPr/>
          <p:nvPr/>
        </p:nvGrpSpPr>
        <p:grpSpPr>
          <a:xfrm>
            <a:off x="9522355" y="2540997"/>
            <a:ext cx="1059815" cy="905510"/>
            <a:chOff x="9522355" y="2540997"/>
            <a:chExt cx="1059815" cy="905510"/>
          </a:xfrm>
        </p:grpSpPr>
        <p:sp>
          <p:nvSpPr>
            <p:cNvPr id="62" name="object 6">
              <a:extLst>
                <a:ext uri="{FF2B5EF4-FFF2-40B4-BE49-F238E27FC236}">
                  <a16:creationId xmlns:a16="http://schemas.microsoft.com/office/drawing/2014/main" id="{2FB443D3-D348-8C37-5034-249E77F4C13E}"/>
                </a:ext>
              </a:extLst>
            </p:cNvPr>
            <p:cNvSpPr/>
            <p:nvPr/>
          </p:nvSpPr>
          <p:spPr>
            <a:xfrm>
              <a:off x="9522355" y="2540997"/>
              <a:ext cx="1059815" cy="905510"/>
            </a:xfrm>
            <a:custGeom>
              <a:avLst/>
              <a:gdLst/>
              <a:ahLst/>
              <a:cxnLst/>
              <a:rect l="l" t="t" r="r" b="b"/>
              <a:pathLst>
                <a:path w="1059815" h="905510">
                  <a:moveTo>
                    <a:pt x="252212" y="0"/>
                  </a:moveTo>
                  <a:lnTo>
                    <a:pt x="186290" y="29619"/>
                  </a:lnTo>
                  <a:lnTo>
                    <a:pt x="165965" y="61880"/>
                  </a:lnTo>
                  <a:lnTo>
                    <a:pt x="6221" y="482296"/>
                  </a:lnTo>
                  <a:lnTo>
                    <a:pt x="0" y="519919"/>
                  </a:lnTo>
                  <a:lnTo>
                    <a:pt x="8395" y="555760"/>
                  </a:lnTo>
                  <a:lnTo>
                    <a:pt x="29617" y="585838"/>
                  </a:lnTo>
                  <a:lnTo>
                    <a:pt x="61874" y="606167"/>
                  </a:lnTo>
                  <a:lnTo>
                    <a:pt x="263721" y="682866"/>
                  </a:lnTo>
                  <a:lnTo>
                    <a:pt x="342002" y="880996"/>
                  </a:lnTo>
                  <a:lnTo>
                    <a:pt x="351101" y="894524"/>
                  </a:lnTo>
                  <a:lnTo>
                    <a:pt x="364430" y="902734"/>
                  </a:lnTo>
                  <a:lnTo>
                    <a:pt x="379935" y="904889"/>
                  </a:lnTo>
                  <a:lnTo>
                    <a:pt x="395560" y="900252"/>
                  </a:lnTo>
                  <a:lnTo>
                    <a:pt x="575084" y="801166"/>
                  </a:lnTo>
                  <a:lnTo>
                    <a:pt x="769570" y="875059"/>
                  </a:lnTo>
                  <a:lnTo>
                    <a:pt x="807188" y="881281"/>
                  </a:lnTo>
                  <a:lnTo>
                    <a:pt x="873109" y="851663"/>
                  </a:lnTo>
                  <a:lnTo>
                    <a:pt x="893440" y="819407"/>
                  </a:lnTo>
                  <a:lnTo>
                    <a:pt x="1053174" y="398990"/>
                  </a:lnTo>
                  <a:lnTo>
                    <a:pt x="1059401" y="361366"/>
                  </a:lnTo>
                  <a:lnTo>
                    <a:pt x="1051008" y="325522"/>
                  </a:lnTo>
                  <a:lnTo>
                    <a:pt x="1029784" y="295445"/>
                  </a:lnTo>
                  <a:lnTo>
                    <a:pt x="997521" y="275120"/>
                  </a:lnTo>
                  <a:lnTo>
                    <a:pt x="289836" y="6217"/>
                  </a:lnTo>
                  <a:lnTo>
                    <a:pt x="252212" y="0"/>
                  </a:lnTo>
                  <a:close/>
                </a:path>
              </a:pathLst>
            </a:custGeom>
            <a:solidFill>
              <a:srgbClr val="DFC2F1"/>
            </a:solidFill>
          </p:spPr>
          <p:txBody>
            <a:bodyPr wrap="square" lIns="0" tIns="0" rIns="0" bIns="0" rtlCol="0"/>
            <a:lstStyle/>
            <a:p>
              <a:endParaRPr/>
            </a:p>
          </p:txBody>
        </p:sp>
        <p:sp>
          <p:nvSpPr>
            <p:cNvPr id="63" name="object 7">
              <a:extLst>
                <a:ext uri="{FF2B5EF4-FFF2-40B4-BE49-F238E27FC236}">
                  <a16:creationId xmlns:a16="http://schemas.microsoft.com/office/drawing/2014/main" id="{62FC486C-161A-7DB7-6252-61D7029209D3}"/>
                </a:ext>
              </a:extLst>
            </p:cNvPr>
            <p:cNvSpPr/>
            <p:nvPr/>
          </p:nvSpPr>
          <p:spPr>
            <a:xfrm>
              <a:off x="9830054" y="2693803"/>
              <a:ext cx="543560" cy="576580"/>
            </a:xfrm>
            <a:custGeom>
              <a:avLst/>
              <a:gdLst/>
              <a:ahLst/>
              <a:cxnLst/>
              <a:rect l="l" t="t" r="r" b="b"/>
              <a:pathLst>
                <a:path w="543559" h="576579">
                  <a:moveTo>
                    <a:pt x="96037" y="411060"/>
                  </a:moveTo>
                  <a:lnTo>
                    <a:pt x="80784" y="371652"/>
                  </a:lnTo>
                  <a:lnTo>
                    <a:pt x="58381" y="361607"/>
                  </a:lnTo>
                  <a:lnTo>
                    <a:pt x="44424" y="361696"/>
                  </a:lnTo>
                  <a:lnTo>
                    <a:pt x="39065" y="362229"/>
                  </a:lnTo>
                  <a:lnTo>
                    <a:pt x="34175" y="364324"/>
                  </a:lnTo>
                  <a:lnTo>
                    <a:pt x="23075" y="367550"/>
                  </a:lnTo>
                  <a:lnTo>
                    <a:pt x="4267" y="404609"/>
                  </a:lnTo>
                  <a:lnTo>
                    <a:pt x="0" y="427850"/>
                  </a:lnTo>
                  <a:lnTo>
                    <a:pt x="584" y="428701"/>
                  </a:lnTo>
                  <a:lnTo>
                    <a:pt x="2349" y="436168"/>
                  </a:lnTo>
                  <a:lnTo>
                    <a:pt x="31965" y="467766"/>
                  </a:lnTo>
                  <a:lnTo>
                    <a:pt x="53251" y="472897"/>
                  </a:lnTo>
                  <a:lnTo>
                    <a:pt x="62661" y="472389"/>
                  </a:lnTo>
                  <a:lnTo>
                    <a:pt x="90208" y="444868"/>
                  </a:lnTo>
                  <a:lnTo>
                    <a:pt x="93408" y="429996"/>
                  </a:lnTo>
                  <a:lnTo>
                    <a:pt x="94742" y="424230"/>
                  </a:lnTo>
                  <a:lnTo>
                    <a:pt x="95643" y="417830"/>
                  </a:lnTo>
                  <a:lnTo>
                    <a:pt x="96037" y="411060"/>
                  </a:lnTo>
                  <a:close/>
                </a:path>
                <a:path w="543559" h="576579">
                  <a:moveTo>
                    <a:pt x="168490" y="43535"/>
                  </a:moveTo>
                  <a:lnTo>
                    <a:pt x="154317" y="4076"/>
                  </a:lnTo>
                  <a:lnTo>
                    <a:pt x="153111" y="2768"/>
                  </a:lnTo>
                  <a:lnTo>
                    <a:pt x="143865" y="4076"/>
                  </a:lnTo>
                  <a:lnTo>
                    <a:pt x="140957" y="3543"/>
                  </a:lnTo>
                  <a:lnTo>
                    <a:pt x="134747" y="2959"/>
                  </a:lnTo>
                  <a:lnTo>
                    <a:pt x="128346" y="2260"/>
                  </a:lnTo>
                  <a:lnTo>
                    <a:pt x="121831" y="1409"/>
                  </a:lnTo>
                  <a:lnTo>
                    <a:pt x="115290" y="330"/>
                  </a:lnTo>
                  <a:lnTo>
                    <a:pt x="109347" y="0"/>
                  </a:lnTo>
                  <a:lnTo>
                    <a:pt x="81762" y="31699"/>
                  </a:lnTo>
                  <a:lnTo>
                    <a:pt x="68605" y="78803"/>
                  </a:lnTo>
                  <a:lnTo>
                    <a:pt x="58229" y="127241"/>
                  </a:lnTo>
                  <a:lnTo>
                    <a:pt x="55283" y="143154"/>
                  </a:lnTo>
                  <a:lnTo>
                    <a:pt x="51892" y="159981"/>
                  </a:lnTo>
                  <a:lnTo>
                    <a:pt x="48907" y="176872"/>
                  </a:lnTo>
                  <a:lnTo>
                    <a:pt x="46189" y="193827"/>
                  </a:lnTo>
                  <a:lnTo>
                    <a:pt x="43611" y="210807"/>
                  </a:lnTo>
                  <a:lnTo>
                    <a:pt x="34099" y="287096"/>
                  </a:lnTo>
                  <a:lnTo>
                    <a:pt x="33439" y="290728"/>
                  </a:lnTo>
                  <a:lnTo>
                    <a:pt x="50279" y="321589"/>
                  </a:lnTo>
                  <a:lnTo>
                    <a:pt x="52781" y="324294"/>
                  </a:lnTo>
                  <a:lnTo>
                    <a:pt x="59321" y="325501"/>
                  </a:lnTo>
                  <a:lnTo>
                    <a:pt x="67106" y="325920"/>
                  </a:lnTo>
                  <a:lnTo>
                    <a:pt x="82359" y="326986"/>
                  </a:lnTo>
                  <a:lnTo>
                    <a:pt x="89750" y="327342"/>
                  </a:lnTo>
                  <a:lnTo>
                    <a:pt x="98729" y="327482"/>
                  </a:lnTo>
                  <a:lnTo>
                    <a:pt x="106641" y="325183"/>
                  </a:lnTo>
                  <a:lnTo>
                    <a:pt x="112483" y="318008"/>
                  </a:lnTo>
                  <a:lnTo>
                    <a:pt x="115455" y="314045"/>
                  </a:lnTo>
                  <a:lnTo>
                    <a:pt x="117843" y="309232"/>
                  </a:lnTo>
                  <a:lnTo>
                    <a:pt x="119367" y="305015"/>
                  </a:lnTo>
                  <a:lnTo>
                    <a:pt x="122148" y="298018"/>
                  </a:lnTo>
                  <a:lnTo>
                    <a:pt x="124345" y="290169"/>
                  </a:lnTo>
                  <a:lnTo>
                    <a:pt x="126403" y="283044"/>
                  </a:lnTo>
                  <a:lnTo>
                    <a:pt x="129603" y="265620"/>
                  </a:lnTo>
                  <a:lnTo>
                    <a:pt x="131648" y="258114"/>
                  </a:lnTo>
                  <a:lnTo>
                    <a:pt x="133769" y="250621"/>
                  </a:lnTo>
                  <a:lnTo>
                    <a:pt x="135737" y="243103"/>
                  </a:lnTo>
                  <a:lnTo>
                    <a:pt x="137375" y="235521"/>
                  </a:lnTo>
                  <a:lnTo>
                    <a:pt x="152044" y="155676"/>
                  </a:lnTo>
                  <a:lnTo>
                    <a:pt x="153428" y="147485"/>
                  </a:lnTo>
                  <a:lnTo>
                    <a:pt x="155930" y="131064"/>
                  </a:lnTo>
                  <a:lnTo>
                    <a:pt x="157327" y="122872"/>
                  </a:lnTo>
                  <a:lnTo>
                    <a:pt x="160007" y="105791"/>
                  </a:lnTo>
                  <a:lnTo>
                    <a:pt x="162788" y="88506"/>
                  </a:lnTo>
                  <a:lnTo>
                    <a:pt x="165468" y="71069"/>
                  </a:lnTo>
                  <a:lnTo>
                    <a:pt x="167805" y="53505"/>
                  </a:lnTo>
                  <a:lnTo>
                    <a:pt x="168490" y="43535"/>
                  </a:lnTo>
                  <a:close/>
                </a:path>
                <a:path w="543559" h="576579">
                  <a:moveTo>
                    <a:pt x="211188" y="510387"/>
                  </a:moveTo>
                  <a:lnTo>
                    <a:pt x="185508" y="465899"/>
                  </a:lnTo>
                  <a:lnTo>
                    <a:pt x="168173" y="459663"/>
                  </a:lnTo>
                  <a:lnTo>
                    <a:pt x="150774" y="459994"/>
                  </a:lnTo>
                  <a:lnTo>
                    <a:pt x="116420" y="482447"/>
                  </a:lnTo>
                  <a:lnTo>
                    <a:pt x="101549" y="518033"/>
                  </a:lnTo>
                  <a:lnTo>
                    <a:pt x="104381" y="536651"/>
                  </a:lnTo>
                  <a:lnTo>
                    <a:pt x="142430" y="574954"/>
                  </a:lnTo>
                  <a:lnTo>
                    <a:pt x="161264" y="576427"/>
                  </a:lnTo>
                  <a:lnTo>
                    <a:pt x="179501" y="570585"/>
                  </a:lnTo>
                  <a:lnTo>
                    <a:pt x="203644" y="540639"/>
                  </a:lnTo>
                  <a:lnTo>
                    <a:pt x="211188" y="510387"/>
                  </a:lnTo>
                  <a:close/>
                </a:path>
                <a:path w="543559" h="576579">
                  <a:moveTo>
                    <a:pt x="542937" y="243598"/>
                  </a:moveTo>
                  <a:lnTo>
                    <a:pt x="533374" y="204177"/>
                  </a:lnTo>
                  <a:lnTo>
                    <a:pt x="533120" y="203771"/>
                  </a:lnTo>
                  <a:lnTo>
                    <a:pt x="521817" y="185432"/>
                  </a:lnTo>
                  <a:lnTo>
                    <a:pt x="494461" y="151320"/>
                  </a:lnTo>
                  <a:lnTo>
                    <a:pt x="462089" y="125361"/>
                  </a:lnTo>
                  <a:lnTo>
                    <a:pt x="427113" y="109816"/>
                  </a:lnTo>
                  <a:lnTo>
                    <a:pt x="390525" y="104000"/>
                  </a:lnTo>
                  <a:lnTo>
                    <a:pt x="373354" y="104101"/>
                  </a:lnTo>
                  <a:lnTo>
                    <a:pt x="335191" y="110769"/>
                  </a:lnTo>
                  <a:lnTo>
                    <a:pt x="303022" y="136804"/>
                  </a:lnTo>
                  <a:lnTo>
                    <a:pt x="295871" y="144729"/>
                  </a:lnTo>
                  <a:lnTo>
                    <a:pt x="289140" y="153238"/>
                  </a:lnTo>
                  <a:lnTo>
                    <a:pt x="284683" y="162560"/>
                  </a:lnTo>
                  <a:lnTo>
                    <a:pt x="282562" y="172618"/>
                  </a:lnTo>
                  <a:lnTo>
                    <a:pt x="282816" y="183388"/>
                  </a:lnTo>
                  <a:lnTo>
                    <a:pt x="282765" y="187769"/>
                  </a:lnTo>
                  <a:lnTo>
                    <a:pt x="284480" y="191287"/>
                  </a:lnTo>
                  <a:lnTo>
                    <a:pt x="325551" y="222808"/>
                  </a:lnTo>
                  <a:lnTo>
                    <a:pt x="331800" y="226352"/>
                  </a:lnTo>
                  <a:lnTo>
                    <a:pt x="338137" y="227482"/>
                  </a:lnTo>
                  <a:lnTo>
                    <a:pt x="344766" y="226352"/>
                  </a:lnTo>
                  <a:lnTo>
                    <a:pt x="351878" y="223100"/>
                  </a:lnTo>
                  <a:lnTo>
                    <a:pt x="358228" y="219125"/>
                  </a:lnTo>
                  <a:lnTo>
                    <a:pt x="363893" y="214617"/>
                  </a:lnTo>
                  <a:lnTo>
                    <a:pt x="370967" y="211188"/>
                  </a:lnTo>
                  <a:lnTo>
                    <a:pt x="377545" y="207708"/>
                  </a:lnTo>
                  <a:lnTo>
                    <a:pt x="384352" y="205435"/>
                  </a:lnTo>
                  <a:lnTo>
                    <a:pt x="391426" y="204177"/>
                  </a:lnTo>
                  <a:lnTo>
                    <a:pt x="398767" y="203771"/>
                  </a:lnTo>
                  <a:lnTo>
                    <a:pt x="410006" y="206844"/>
                  </a:lnTo>
                  <a:lnTo>
                    <a:pt x="420014" y="213017"/>
                  </a:lnTo>
                  <a:lnTo>
                    <a:pt x="427520" y="221627"/>
                  </a:lnTo>
                  <a:lnTo>
                    <a:pt x="431279" y="232029"/>
                  </a:lnTo>
                  <a:lnTo>
                    <a:pt x="431584" y="240982"/>
                  </a:lnTo>
                  <a:lnTo>
                    <a:pt x="430911" y="249986"/>
                  </a:lnTo>
                  <a:lnTo>
                    <a:pt x="405117" y="292265"/>
                  </a:lnTo>
                  <a:lnTo>
                    <a:pt x="369468" y="310210"/>
                  </a:lnTo>
                  <a:lnTo>
                    <a:pt x="356095" y="313677"/>
                  </a:lnTo>
                  <a:lnTo>
                    <a:pt x="337058" y="318795"/>
                  </a:lnTo>
                  <a:lnTo>
                    <a:pt x="324548" y="321970"/>
                  </a:lnTo>
                  <a:lnTo>
                    <a:pt x="312000" y="324916"/>
                  </a:lnTo>
                  <a:lnTo>
                    <a:pt x="299313" y="327634"/>
                  </a:lnTo>
                  <a:lnTo>
                    <a:pt x="283019" y="331330"/>
                  </a:lnTo>
                  <a:lnTo>
                    <a:pt x="236588" y="350304"/>
                  </a:lnTo>
                  <a:lnTo>
                    <a:pt x="201879" y="390080"/>
                  </a:lnTo>
                  <a:lnTo>
                    <a:pt x="197675" y="417969"/>
                  </a:lnTo>
                  <a:lnTo>
                    <a:pt x="199910" y="426948"/>
                  </a:lnTo>
                  <a:lnTo>
                    <a:pt x="231444" y="453821"/>
                  </a:lnTo>
                  <a:lnTo>
                    <a:pt x="254596" y="460171"/>
                  </a:lnTo>
                  <a:lnTo>
                    <a:pt x="262318" y="458762"/>
                  </a:lnTo>
                  <a:lnTo>
                    <a:pt x="269849" y="455434"/>
                  </a:lnTo>
                  <a:lnTo>
                    <a:pt x="281508" y="448995"/>
                  </a:lnTo>
                  <a:lnTo>
                    <a:pt x="293712" y="443598"/>
                  </a:lnTo>
                  <a:lnTo>
                    <a:pt x="331863" y="429742"/>
                  </a:lnTo>
                  <a:lnTo>
                    <a:pt x="360273" y="425361"/>
                  </a:lnTo>
                  <a:lnTo>
                    <a:pt x="374561" y="421995"/>
                  </a:lnTo>
                  <a:lnTo>
                    <a:pt x="388632" y="417842"/>
                  </a:lnTo>
                  <a:lnTo>
                    <a:pt x="402628" y="413537"/>
                  </a:lnTo>
                  <a:lnTo>
                    <a:pt x="411607" y="410476"/>
                  </a:lnTo>
                  <a:lnTo>
                    <a:pt x="417436" y="407200"/>
                  </a:lnTo>
                  <a:lnTo>
                    <a:pt x="422732" y="404622"/>
                  </a:lnTo>
                  <a:lnTo>
                    <a:pt x="464350" y="384429"/>
                  </a:lnTo>
                  <a:lnTo>
                    <a:pt x="492048" y="356069"/>
                  </a:lnTo>
                  <a:lnTo>
                    <a:pt x="505942" y="337959"/>
                  </a:lnTo>
                  <a:lnTo>
                    <a:pt x="505244" y="337426"/>
                  </a:lnTo>
                  <a:lnTo>
                    <a:pt x="510755" y="329387"/>
                  </a:lnTo>
                  <a:lnTo>
                    <a:pt x="521906" y="313677"/>
                  </a:lnTo>
                  <a:lnTo>
                    <a:pt x="527354" y="305727"/>
                  </a:lnTo>
                  <a:lnTo>
                    <a:pt x="530555" y="301561"/>
                  </a:lnTo>
                  <a:lnTo>
                    <a:pt x="531456" y="298932"/>
                  </a:lnTo>
                  <a:lnTo>
                    <a:pt x="536321" y="285483"/>
                  </a:lnTo>
                  <a:lnTo>
                    <a:pt x="540092" y="271818"/>
                  </a:lnTo>
                  <a:lnTo>
                    <a:pt x="542417" y="257886"/>
                  </a:lnTo>
                  <a:lnTo>
                    <a:pt x="542937" y="243598"/>
                  </a:lnTo>
                  <a:close/>
                </a:path>
              </a:pathLst>
            </a:custGeom>
            <a:solidFill>
              <a:srgbClr val="FFFFFF"/>
            </a:solidFill>
          </p:spPr>
          <p:txBody>
            <a:bodyPr wrap="square" lIns="0" tIns="0" rIns="0" bIns="0" rtlCol="0"/>
            <a:lstStyle/>
            <a:p>
              <a:endParaRPr/>
            </a:p>
          </p:txBody>
        </p:sp>
      </p:grpSp>
      <p:sp>
        <p:nvSpPr>
          <p:cNvPr id="64" name="object 8">
            <a:extLst>
              <a:ext uri="{FF2B5EF4-FFF2-40B4-BE49-F238E27FC236}">
                <a16:creationId xmlns:a16="http://schemas.microsoft.com/office/drawing/2014/main" id="{E127EDD8-ACA6-9389-46AE-C26A9F82281F}"/>
              </a:ext>
            </a:extLst>
          </p:cNvPr>
          <p:cNvSpPr/>
          <p:nvPr/>
        </p:nvSpPr>
        <p:spPr>
          <a:xfrm>
            <a:off x="11228906" y="2876598"/>
            <a:ext cx="205740" cy="414655"/>
          </a:xfrm>
          <a:custGeom>
            <a:avLst/>
            <a:gdLst/>
            <a:ahLst/>
            <a:cxnLst/>
            <a:rect l="l" t="t" r="r" b="b"/>
            <a:pathLst>
              <a:path w="205740" h="414654">
                <a:moveTo>
                  <a:pt x="160324" y="0"/>
                </a:moveTo>
                <a:lnTo>
                  <a:pt x="127894" y="28185"/>
                </a:lnTo>
                <a:lnTo>
                  <a:pt x="1490" y="365222"/>
                </a:lnTo>
                <a:lnTo>
                  <a:pt x="0" y="380281"/>
                </a:lnTo>
                <a:lnTo>
                  <a:pt x="5220" y="394945"/>
                </a:lnTo>
                <a:lnTo>
                  <a:pt x="15431" y="406824"/>
                </a:lnTo>
                <a:lnTo>
                  <a:pt x="28913" y="413525"/>
                </a:lnTo>
                <a:lnTo>
                  <a:pt x="44785" y="414284"/>
                </a:lnTo>
                <a:lnTo>
                  <a:pt x="58530" y="409457"/>
                </a:lnTo>
                <a:lnTo>
                  <a:pt x="69541" y="399807"/>
                </a:lnTo>
                <a:lnTo>
                  <a:pt x="77215" y="386101"/>
                </a:lnTo>
                <a:lnTo>
                  <a:pt x="203620" y="49064"/>
                </a:lnTo>
                <a:lnTo>
                  <a:pt x="205116" y="34006"/>
                </a:lnTo>
                <a:lnTo>
                  <a:pt x="199897" y="19342"/>
                </a:lnTo>
                <a:lnTo>
                  <a:pt x="189684" y="7463"/>
                </a:lnTo>
                <a:lnTo>
                  <a:pt x="176196" y="762"/>
                </a:lnTo>
                <a:lnTo>
                  <a:pt x="160324" y="0"/>
                </a:lnTo>
                <a:close/>
              </a:path>
            </a:pathLst>
          </a:custGeom>
          <a:solidFill>
            <a:srgbClr val="DFC2F1"/>
          </a:solidFill>
        </p:spPr>
        <p:txBody>
          <a:bodyPr wrap="square" lIns="0" tIns="0" rIns="0" bIns="0" rtlCol="0"/>
          <a:lstStyle/>
          <a:p>
            <a:endParaRPr/>
          </a:p>
        </p:txBody>
      </p:sp>
      <p:sp>
        <p:nvSpPr>
          <p:cNvPr id="65" name="object 9">
            <a:extLst>
              <a:ext uri="{FF2B5EF4-FFF2-40B4-BE49-F238E27FC236}">
                <a16:creationId xmlns:a16="http://schemas.microsoft.com/office/drawing/2014/main" id="{92F8A5C3-D6BD-7EEB-6290-68F7093DF9F4}"/>
              </a:ext>
            </a:extLst>
          </p:cNvPr>
          <p:cNvSpPr/>
          <p:nvPr/>
        </p:nvSpPr>
        <p:spPr>
          <a:xfrm>
            <a:off x="11852433" y="3241718"/>
            <a:ext cx="503555" cy="298450"/>
          </a:xfrm>
          <a:custGeom>
            <a:avLst/>
            <a:gdLst/>
            <a:ahLst/>
            <a:cxnLst/>
            <a:rect l="l" t="t" r="r" b="b"/>
            <a:pathLst>
              <a:path w="503554" h="298450">
                <a:moveTo>
                  <a:pt x="459681" y="0"/>
                </a:moveTo>
                <a:lnTo>
                  <a:pt x="396574" y="27221"/>
                </a:lnTo>
                <a:lnTo>
                  <a:pt x="348589" y="50504"/>
                </a:lnTo>
                <a:lnTo>
                  <a:pt x="300821" y="74226"/>
                </a:lnTo>
                <a:lnTo>
                  <a:pt x="253274" y="98386"/>
                </a:lnTo>
                <a:lnTo>
                  <a:pt x="205951" y="122981"/>
                </a:lnTo>
                <a:lnTo>
                  <a:pt x="158855" y="148010"/>
                </a:lnTo>
                <a:lnTo>
                  <a:pt x="111990" y="173471"/>
                </a:lnTo>
                <a:lnTo>
                  <a:pt x="65359" y="199362"/>
                </a:lnTo>
                <a:lnTo>
                  <a:pt x="18965" y="225682"/>
                </a:lnTo>
                <a:lnTo>
                  <a:pt x="0" y="264814"/>
                </a:lnTo>
                <a:lnTo>
                  <a:pt x="4871" y="279397"/>
                </a:lnTo>
                <a:lnTo>
                  <a:pt x="15233" y="290885"/>
                </a:lnTo>
                <a:lnTo>
                  <a:pt x="28868" y="297344"/>
                </a:lnTo>
                <a:lnTo>
                  <a:pt x="43936" y="298354"/>
                </a:lnTo>
                <a:lnTo>
                  <a:pt x="58597" y="293491"/>
                </a:lnTo>
                <a:lnTo>
                  <a:pt x="104991" y="267169"/>
                </a:lnTo>
                <a:lnTo>
                  <a:pt x="151622" y="241276"/>
                </a:lnTo>
                <a:lnTo>
                  <a:pt x="198487" y="215815"/>
                </a:lnTo>
                <a:lnTo>
                  <a:pt x="245583" y="190786"/>
                </a:lnTo>
                <a:lnTo>
                  <a:pt x="292906" y="166192"/>
                </a:lnTo>
                <a:lnTo>
                  <a:pt x="340453" y="142033"/>
                </a:lnTo>
                <a:lnTo>
                  <a:pt x="388221" y="118312"/>
                </a:lnTo>
                <a:lnTo>
                  <a:pt x="436207" y="95030"/>
                </a:lnTo>
                <a:lnTo>
                  <a:pt x="484406" y="72189"/>
                </a:lnTo>
                <a:lnTo>
                  <a:pt x="496116" y="62406"/>
                </a:lnTo>
                <a:lnTo>
                  <a:pt x="502403" y="48369"/>
                </a:lnTo>
                <a:lnTo>
                  <a:pt x="503213" y="32811"/>
                </a:lnTo>
                <a:lnTo>
                  <a:pt x="498490" y="18463"/>
                </a:lnTo>
                <a:lnTo>
                  <a:pt x="487953" y="6687"/>
                </a:lnTo>
                <a:lnTo>
                  <a:pt x="474545" y="650"/>
                </a:lnTo>
                <a:lnTo>
                  <a:pt x="459681" y="0"/>
                </a:lnTo>
                <a:close/>
              </a:path>
            </a:pathLst>
          </a:custGeom>
          <a:solidFill>
            <a:srgbClr val="DFC2F1"/>
          </a:solidFill>
        </p:spPr>
        <p:txBody>
          <a:bodyPr wrap="square" lIns="0" tIns="0" rIns="0" bIns="0" rtlCol="0"/>
          <a:lstStyle/>
          <a:p>
            <a:endParaRPr/>
          </a:p>
        </p:txBody>
      </p:sp>
      <p:pic>
        <p:nvPicPr>
          <p:cNvPr id="66" name="object 10">
            <a:extLst>
              <a:ext uri="{FF2B5EF4-FFF2-40B4-BE49-F238E27FC236}">
                <a16:creationId xmlns:a16="http://schemas.microsoft.com/office/drawing/2014/main" id="{37883CA4-64B7-2380-C58F-82CCB42BCBDF}"/>
              </a:ext>
            </a:extLst>
          </p:cNvPr>
          <p:cNvPicPr/>
          <p:nvPr/>
        </p:nvPicPr>
        <p:blipFill>
          <a:blip r:embed="rId6" cstate="print"/>
          <a:stretch>
            <a:fillRect/>
          </a:stretch>
        </p:blipFill>
        <p:spPr>
          <a:xfrm>
            <a:off x="11528415" y="3257277"/>
            <a:ext cx="141285" cy="162897"/>
          </a:xfrm>
          <a:prstGeom prst="rect">
            <a:avLst/>
          </a:prstGeom>
        </p:spPr>
      </p:pic>
      <p:sp>
        <p:nvSpPr>
          <p:cNvPr id="67" name="object 11">
            <a:extLst>
              <a:ext uri="{FF2B5EF4-FFF2-40B4-BE49-F238E27FC236}">
                <a16:creationId xmlns:a16="http://schemas.microsoft.com/office/drawing/2014/main" id="{13539156-0C90-69CD-726D-81F91C068458}"/>
              </a:ext>
            </a:extLst>
          </p:cNvPr>
          <p:cNvSpPr/>
          <p:nvPr/>
        </p:nvSpPr>
        <p:spPr>
          <a:xfrm>
            <a:off x="11816288" y="3935887"/>
            <a:ext cx="294640" cy="218440"/>
          </a:xfrm>
          <a:custGeom>
            <a:avLst/>
            <a:gdLst/>
            <a:ahLst/>
            <a:cxnLst/>
            <a:rect l="l" t="t" r="r" b="b"/>
            <a:pathLst>
              <a:path w="294640" h="218439">
                <a:moveTo>
                  <a:pt x="38907" y="0"/>
                </a:moveTo>
                <a:lnTo>
                  <a:pt x="23893" y="2682"/>
                </a:lnTo>
                <a:lnTo>
                  <a:pt x="11210" y="11312"/>
                </a:lnTo>
                <a:lnTo>
                  <a:pt x="2954" y="24429"/>
                </a:lnTo>
                <a:lnTo>
                  <a:pt x="0" y="39140"/>
                </a:lnTo>
                <a:lnTo>
                  <a:pt x="2650" y="53821"/>
                </a:lnTo>
                <a:lnTo>
                  <a:pt x="45499" y="98792"/>
                </a:lnTo>
                <a:lnTo>
                  <a:pt x="81908" y="127997"/>
                </a:lnTo>
                <a:lnTo>
                  <a:pt x="120277" y="154423"/>
                </a:lnTo>
                <a:lnTo>
                  <a:pt x="160449" y="178029"/>
                </a:lnTo>
                <a:lnTo>
                  <a:pt x="202266" y="198773"/>
                </a:lnTo>
                <a:lnTo>
                  <a:pt x="245569" y="216615"/>
                </a:lnTo>
                <a:lnTo>
                  <a:pt x="260632" y="218093"/>
                </a:lnTo>
                <a:lnTo>
                  <a:pt x="275296" y="212884"/>
                </a:lnTo>
                <a:lnTo>
                  <a:pt x="287172" y="202685"/>
                </a:lnTo>
                <a:lnTo>
                  <a:pt x="293871" y="189191"/>
                </a:lnTo>
                <a:lnTo>
                  <a:pt x="294628" y="173329"/>
                </a:lnTo>
                <a:lnTo>
                  <a:pt x="289804" y="159571"/>
                </a:lnTo>
                <a:lnTo>
                  <a:pt x="280157" y="148547"/>
                </a:lnTo>
                <a:lnTo>
                  <a:pt x="266448" y="140889"/>
                </a:lnTo>
                <a:lnTo>
                  <a:pt x="256166" y="137015"/>
                </a:lnTo>
                <a:lnTo>
                  <a:pt x="251080" y="134963"/>
                </a:lnTo>
                <a:lnTo>
                  <a:pt x="250930" y="134963"/>
                </a:lnTo>
                <a:lnTo>
                  <a:pt x="243632" y="131958"/>
                </a:lnTo>
                <a:lnTo>
                  <a:pt x="243821" y="131958"/>
                </a:lnTo>
                <a:lnTo>
                  <a:pt x="236433" y="128678"/>
                </a:lnTo>
                <a:lnTo>
                  <a:pt x="201118" y="111247"/>
                </a:lnTo>
                <a:lnTo>
                  <a:pt x="159687" y="86870"/>
                </a:lnTo>
                <a:lnTo>
                  <a:pt x="126055" y="63583"/>
                </a:lnTo>
                <a:lnTo>
                  <a:pt x="118456" y="57714"/>
                </a:lnTo>
                <a:lnTo>
                  <a:pt x="116610" y="56263"/>
                </a:lnTo>
                <a:lnTo>
                  <a:pt x="78194" y="22532"/>
                </a:lnTo>
                <a:lnTo>
                  <a:pt x="66737" y="11312"/>
                </a:lnTo>
                <a:lnTo>
                  <a:pt x="53954" y="2973"/>
                </a:lnTo>
                <a:lnTo>
                  <a:pt x="38907" y="0"/>
                </a:lnTo>
                <a:close/>
              </a:path>
              <a:path w="294640" h="218439">
                <a:moveTo>
                  <a:pt x="243632" y="131958"/>
                </a:moveTo>
                <a:lnTo>
                  <a:pt x="250930" y="134963"/>
                </a:lnTo>
                <a:lnTo>
                  <a:pt x="247790" y="133635"/>
                </a:lnTo>
                <a:lnTo>
                  <a:pt x="243632" y="131958"/>
                </a:lnTo>
                <a:close/>
              </a:path>
              <a:path w="294640" h="218439">
                <a:moveTo>
                  <a:pt x="247790" y="133635"/>
                </a:moveTo>
                <a:lnTo>
                  <a:pt x="250930" y="134963"/>
                </a:lnTo>
                <a:lnTo>
                  <a:pt x="251080" y="134963"/>
                </a:lnTo>
                <a:lnTo>
                  <a:pt x="247790" y="133635"/>
                </a:lnTo>
                <a:close/>
              </a:path>
              <a:path w="294640" h="218439">
                <a:moveTo>
                  <a:pt x="243821" y="131958"/>
                </a:moveTo>
                <a:lnTo>
                  <a:pt x="243632" y="131958"/>
                </a:lnTo>
                <a:lnTo>
                  <a:pt x="247790" y="133635"/>
                </a:lnTo>
                <a:lnTo>
                  <a:pt x="243821" y="131958"/>
                </a:lnTo>
                <a:close/>
              </a:path>
              <a:path w="294640" h="218439">
                <a:moveTo>
                  <a:pt x="121384" y="60055"/>
                </a:moveTo>
                <a:close/>
              </a:path>
            </a:pathLst>
          </a:custGeom>
          <a:solidFill>
            <a:srgbClr val="DFC2F1"/>
          </a:solidFill>
        </p:spPr>
        <p:txBody>
          <a:bodyPr wrap="square" lIns="0" tIns="0" rIns="0" bIns="0" rtlCol="0"/>
          <a:lstStyle/>
          <a:p>
            <a:endParaRPr/>
          </a:p>
        </p:txBody>
      </p:sp>
      <p:sp>
        <p:nvSpPr>
          <p:cNvPr id="68" name="object 12">
            <a:extLst>
              <a:ext uri="{FF2B5EF4-FFF2-40B4-BE49-F238E27FC236}">
                <a16:creationId xmlns:a16="http://schemas.microsoft.com/office/drawing/2014/main" id="{D6704C0D-2A78-49A6-7C76-31F0AD4432F0}"/>
              </a:ext>
            </a:extLst>
          </p:cNvPr>
          <p:cNvSpPr/>
          <p:nvPr/>
        </p:nvSpPr>
        <p:spPr>
          <a:xfrm>
            <a:off x="8701570" y="2982490"/>
            <a:ext cx="95250" cy="374015"/>
          </a:xfrm>
          <a:custGeom>
            <a:avLst/>
            <a:gdLst/>
            <a:ahLst/>
            <a:cxnLst/>
            <a:rect l="l" t="t" r="r" b="b"/>
            <a:pathLst>
              <a:path w="95250" h="374014">
                <a:moveTo>
                  <a:pt x="50262" y="0"/>
                </a:moveTo>
                <a:lnTo>
                  <a:pt x="35615" y="3425"/>
                </a:lnTo>
                <a:lnTo>
                  <a:pt x="22474" y="11756"/>
                </a:lnTo>
                <a:lnTo>
                  <a:pt x="13411" y="24024"/>
                </a:lnTo>
                <a:lnTo>
                  <a:pt x="10997" y="39265"/>
                </a:lnTo>
                <a:lnTo>
                  <a:pt x="15014" y="87113"/>
                </a:lnTo>
                <a:lnTo>
                  <a:pt x="16763" y="135065"/>
                </a:lnTo>
                <a:lnTo>
                  <a:pt x="16210" y="182970"/>
                </a:lnTo>
                <a:lnTo>
                  <a:pt x="13320" y="230682"/>
                </a:lnTo>
                <a:lnTo>
                  <a:pt x="8062" y="278052"/>
                </a:lnTo>
                <a:lnTo>
                  <a:pt x="400" y="324932"/>
                </a:lnTo>
                <a:lnTo>
                  <a:pt x="0" y="340267"/>
                </a:lnTo>
                <a:lnTo>
                  <a:pt x="4492" y="354765"/>
                </a:lnTo>
                <a:lnTo>
                  <a:pt x="13794" y="366422"/>
                </a:lnTo>
                <a:lnTo>
                  <a:pt x="27823" y="373234"/>
                </a:lnTo>
                <a:lnTo>
                  <a:pt x="42960" y="373848"/>
                </a:lnTo>
                <a:lnTo>
                  <a:pt x="57691" y="369272"/>
                </a:lnTo>
                <a:lnTo>
                  <a:pt x="84570" y="295113"/>
                </a:lnTo>
                <a:lnTo>
                  <a:pt x="90609" y="244157"/>
                </a:lnTo>
                <a:lnTo>
                  <a:pt x="94182" y="193017"/>
                </a:lnTo>
                <a:lnTo>
                  <a:pt x="95233" y="141771"/>
                </a:lnTo>
                <a:lnTo>
                  <a:pt x="93701" y="90495"/>
                </a:lnTo>
                <a:lnTo>
                  <a:pt x="89528" y="39265"/>
                </a:lnTo>
                <a:lnTo>
                  <a:pt x="85668" y="24398"/>
                </a:lnTo>
                <a:lnTo>
                  <a:pt x="77611" y="11614"/>
                </a:lnTo>
                <a:lnTo>
                  <a:pt x="65696" y="2839"/>
                </a:lnTo>
                <a:lnTo>
                  <a:pt x="50262" y="0"/>
                </a:lnTo>
                <a:close/>
              </a:path>
            </a:pathLst>
          </a:custGeom>
          <a:solidFill>
            <a:srgbClr val="DFC2F1"/>
          </a:solidFill>
        </p:spPr>
        <p:txBody>
          <a:bodyPr wrap="square" lIns="0" tIns="0" rIns="0" bIns="0" rtlCol="0"/>
          <a:lstStyle/>
          <a:p>
            <a:endParaRPr/>
          </a:p>
        </p:txBody>
      </p:sp>
      <p:sp>
        <p:nvSpPr>
          <p:cNvPr id="69" name="object 13">
            <a:extLst>
              <a:ext uri="{FF2B5EF4-FFF2-40B4-BE49-F238E27FC236}">
                <a16:creationId xmlns:a16="http://schemas.microsoft.com/office/drawing/2014/main" id="{5BA49E2F-C173-DD2E-A178-EBF48BB93736}"/>
              </a:ext>
            </a:extLst>
          </p:cNvPr>
          <p:cNvSpPr/>
          <p:nvPr/>
        </p:nvSpPr>
        <p:spPr>
          <a:xfrm>
            <a:off x="8101025" y="3131457"/>
            <a:ext cx="335280" cy="391160"/>
          </a:xfrm>
          <a:custGeom>
            <a:avLst/>
            <a:gdLst/>
            <a:ahLst/>
            <a:cxnLst/>
            <a:rect l="l" t="t" r="r" b="b"/>
            <a:pathLst>
              <a:path w="335279" h="391160">
                <a:moveTo>
                  <a:pt x="33984" y="0"/>
                </a:moveTo>
                <a:lnTo>
                  <a:pt x="19243" y="4958"/>
                </a:lnTo>
                <a:lnTo>
                  <a:pt x="7941" y="15208"/>
                </a:lnTo>
                <a:lnTo>
                  <a:pt x="1227" y="28994"/>
                </a:lnTo>
                <a:lnTo>
                  <a:pt x="0" y="44194"/>
                </a:lnTo>
                <a:lnTo>
                  <a:pt x="5160" y="58684"/>
                </a:lnTo>
                <a:lnTo>
                  <a:pt x="33775" y="102126"/>
                </a:lnTo>
                <a:lnTo>
                  <a:pt x="63441" y="145074"/>
                </a:lnTo>
                <a:lnTo>
                  <a:pt x="94199" y="187340"/>
                </a:lnTo>
                <a:lnTo>
                  <a:pt x="126092" y="228737"/>
                </a:lnTo>
                <a:lnTo>
                  <a:pt x="159160" y="269077"/>
                </a:lnTo>
                <a:lnTo>
                  <a:pt x="193447" y="308174"/>
                </a:lnTo>
                <a:lnTo>
                  <a:pt x="233115" y="348670"/>
                </a:lnTo>
                <a:lnTo>
                  <a:pt x="276293" y="385365"/>
                </a:lnTo>
                <a:lnTo>
                  <a:pt x="290432" y="390945"/>
                </a:lnTo>
                <a:lnTo>
                  <a:pt x="305813" y="389420"/>
                </a:lnTo>
                <a:lnTo>
                  <a:pt x="319863" y="382347"/>
                </a:lnTo>
                <a:lnTo>
                  <a:pt x="330009" y="371282"/>
                </a:lnTo>
                <a:lnTo>
                  <a:pt x="335170" y="356183"/>
                </a:lnTo>
                <a:lnTo>
                  <a:pt x="333741" y="341682"/>
                </a:lnTo>
                <a:lnTo>
                  <a:pt x="326925" y="328550"/>
                </a:lnTo>
                <a:lnTo>
                  <a:pt x="315925" y="317556"/>
                </a:lnTo>
                <a:lnTo>
                  <a:pt x="316090" y="317556"/>
                </a:lnTo>
                <a:lnTo>
                  <a:pt x="281064" y="286147"/>
                </a:lnTo>
                <a:lnTo>
                  <a:pt x="238367" y="240810"/>
                </a:lnTo>
                <a:lnTo>
                  <a:pt x="205093" y="201491"/>
                </a:lnTo>
                <a:lnTo>
                  <a:pt x="183129" y="173958"/>
                </a:lnTo>
                <a:lnTo>
                  <a:pt x="155739" y="137839"/>
                </a:lnTo>
                <a:lnTo>
                  <a:pt x="124300" y="94414"/>
                </a:lnTo>
                <a:lnTo>
                  <a:pt x="92236" y="48077"/>
                </a:lnTo>
                <a:lnTo>
                  <a:pt x="72959" y="19041"/>
                </a:lnTo>
                <a:lnTo>
                  <a:pt x="62382" y="7779"/>
                </a:lnTo>
                <a:lnTo>
                  <a:pt x="48877" y="1186"/>
                </a:lnTo>
                <a:lnTo>
                  <a:pt x="33984" y="0"/>
                </a:lnTo>
                <a:close/>
              </a:path>
              <a:path w="335279" h="391160">
                <a:moveTo>
                  <a:pt x="316090" y="317556"/>
                </a:moveTo>
                <a:lnTo>
                  <a:pt x="315925" y="317556"/>
                </a:lnTo>
                <a:lnTo>
                  <a:pt x="319551" y="320302"/>
                </a:lnTo>
                <a:lnTo>
                  <a:pt x="316090" y="317556"/>
                </a:lnTo>
                <a:close/>
              </a:path>
              <a:path w="335279" h="391160">
                <a:moveTo>
                  <a:pt x="181364" y="171712"/>
                </a:moveTo>
                <a:lnTo>
                  <a:pt x="183113" y="173958"/>
                </a:lnTo>
                <a:lnTo>
                  <a:pt x="181364" y="171712"/>
                </a:lnTo>
                <a:close/>
              </a:path>
            </a:pathLst>
          </a:custGeom>
          <a:solidFill>
            <a:srgbClr val="DFC2F1"/>
          </a:solidFill>
        </p:spPr>
        <p:txBody>
          <a:bodyPr wrap="square" lIns="0" tIns="0" rIns="0" bIns="0" rtlCol="0"/>
          <a:lstStyle/>
          <a:p>
            <a:endParaRPr/>
          </a:p>
        </p:txBody>
      </p:sp>
      <p:sp>
        <p:nvSpPr>
          <p:cNvPr id="70" name="object 14">
            <a:extLst>
              <a:ext uri="{FF2B5EF4-FFF2-40B4-BE49-F238E27FC236}">
                <a16:creationId xmlns:a16="http://schemas.microsoft.com/office/drawing/2014/main" id="{7D64A4EF-0AA7-F253-F2F0-9786431F994E}"/>
              </a:ext>
            </a:extLst>
          </p:cNvPr>
          <p:cNvSpPr/>
          <p:nvPr/>
        </p:nvSpPr>
        <p:spPr>
          <a:xfrm>
            <a:off x="8103076" y="3766159"/>
            <a:ext cx="289560" cy="99695"/>
          </a:xfrm>
          <a:custGeom>
            <a:avLst/>
            <a:gdLst/>
            <a:ahLst/>
            <a:cxnLst/>
            <a:rect l="l" t="t" r="r" b="b"/>
            <a:pathLst>
              <a:path w="289559" h="99695">
                <a:moveTo>
                  <a:pt x="39265" y="0"/>
                </a:moveTo>
                <a:lnTo>
                  <a:pt x="24356" y="2505"/>
                </a:lnTo>
                <a:lnTo>
                  <a:pt x="11610" y="11461"/>
                </a:lnTo>
                <a:lnTo>
                  <a:pt x="2876" y="24503"/>
                </a:lnTo>
                <a:lnTo>
                  <a:pt x="0" y="39265"/>
                </a:lnTo>
                <a:lnTo>
                  <a:pt x="3483" y="54791"/>
                </a:lnTo>
                <a:lnTo>
                  <a:pt x="11783" y="66708"/>
                </a:lnTo>
                <a:lnTo>
                  <a:pt x="24008" y="74721"/>
                </a:lnTo>
                <a:lnTo>
                  <a:pt x="39265" y="78531"/>
                </a:lnTo>
                <a:lnTo>
                  <a:pt x="249971" y="99106"/>
                </a:lnTo>
                <a:lnTo>
                  <a:pt x="264879" y="96596"/>
                </a:lnTo>
                <a:lnTo>
                  <a:pt x="277622" y="87641"/>
                </a:lnTo>
                <a:lnTo>
                  <a:pt x="286356" y="74602"/>
                </a:lnTo>
                <a:lnTo>
                  <a:pt x="289237" y="59841"/>
                </a:lnTo>
                <a:lnTo>
                  <a:pt x="285758" y="44311"/>
                </a:lnTo>
                <a:lnTo>
                  <a:pt x="277457" y="32394"/>
                </a:lnTo>
                <a:lnTo>
                  <a:pt x="265230" y="24384"/>
                </a:lnTo>
                <a:lnTo>
                  <a:pt x="249971" y="20575"/>
                </a:lnTo>
                <a:lnTo>
                  <a:pt x="39265" y="0"/>
                </a:lnTo>
                <a:close/>
              </a:path>
            </a:pathLst>
          </a:custGeom>
          <a:solidFill>
            <a:srgbClr val="DFC2F1"/>
          </a:solidFill>
        </p:spPr>
        <p:txBody>
          <a:bodyPr wrap="square" lIns="0" tIns="0" rIns="0" bIns="0" rtlCol="0"/>
          <a:lstStyle/>
          <a:p>
            <a:endParaRPr/>
          </a:p>
        </p:txBody>
      </p:sp>
      <p:sp>
        <p:nvSpPr>
          <p:cNvPr id="71" name="object 4"/>
          <p:cNvSpPr/>
          <p:nvPr/>
        </p:nvSpPr>
        <p:spPr>
          <a:xfrm>
            <a:off x="14547850" y="7200901"/>
            <a:ext cx="2492382" cy="53973"/>
          </a:xfrm>
          <a:custGeom>
            <a:avLst/>
            <a:gdLst/>
            <a:ahLst/>
            <a:cxnLst/>
            <a:rect l="l" t="t" r="r" b="b"/>
            <a:pathLst>
              <a:path w="9303385">
                <a:moveTo>
                  <a:pt x="0" y="0"/>
                </a:moveTo>
                <a:lnTo>
                  <a:pt x="9303004" y="0"/>
                </a:lnTo>
              </a:path>
            </a:pathLst>
          </a:custGeom>
          <a:ln w="73296">
            <a:solidFill>
              <a:srgbClr val="1D1D1B"/>
            </a:solidFill>
          </a:ln>
        </p:spPr>
        <p:txBody>
          <a:bodyPr wrap="square" lIns="0" tIns="0" rIns="0" bIns="0" rtlCol="0"/>
          <a:lstStyle/>
          <a:p>
            <a:endParaRPr/>
          </a:p>
        </p:txBody>
      </p:sp>
    </p:spTree>
    <p:extLst>
      <p:ext uri="{BB962C8B-B14F-4D97-AF65-F5344CB8AC3E}">
        <p14:creationId xmlns:p14="http://schemas.microsoft.com/office/powerpoint/2010/main" val="41915371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Tree>
    <p:extLst>
      <p:ext uri="{BB962C8B-B14F-4D97-AF65-F5344CB8AC3E}">
        <p14:creationId xmlns:p14="http://schemas.microsoft.com/office/powerpoint/2010/main" val="2674828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795730" y="4148357"/>
            <a:ext cx="14361794" cy="1654175"/>
          </a:xfrm>
          <a:custGeom>
            <a:avLst/>
            <a:gdLst/>
            <a:ahLst/>
            <a:cxnLst/>
            <a:rect l="l" t="t" r="r" b="b"/>
            <a:pathLst>
              <a:path w="14361794" h="1654175">
                <a:moveTo>
                  <a:pt x="1403006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3570455" y="1388093"/>
                </a:lnTo>
                <a:lnTo>
                  <a:pt x="13581058" y="1408469"/>
                </a:lnTo>
                <a:lnTo>
                  <a:pt x="13613787" y="1459298"/>
                </a:lnTo>
                <a:lnTo>
                  <a:pt x="13663866" y="1516822"/>
                </a:lnTo>
                <a:lnTo>
                  <a:pt x="13696158" y="1545567"/>
                </a:lnTo>
                <a:lnTo>
                  <a:pt x="13733682" y="1572952"/>
                </a:lnTo>
                <a:lnTo>
                  <a:pt x="13776736" y="1597967"/>
                </a:lnTo>
                <a:lnTo>
                  <a:pt x="13825619" y="1619599"/>
                </a:lnTo>
                <a:lnTo>
                  <a:pt x="13880629" y="1636838"/>
                </a:lnTo>
                <a:lnTo>
                  <a:pt x="13942065" y="1648673"/>
                </a:lnTo>
                <a:lnTo>
                  <a:pt x="14010223" y="1654093"/>
                </a:lnTo>
                <a:lnTo>
                  <a:pt x="14085403" y="1652085"/>
                </a:lnTo>
                <a:lnTo>
                  <a:pt x="14029777" y="1581046"/>
                </a:lnTo>
                <a:lnTo>
                  <a:pt x="13997364" y="1529867"/>
                </a:lnTo>
                <a:lnTo>
                  <a:pt x="13975678" y="1473799"/>
                </a:lnTo>
                <a:lnTo>
                  <a:pt x="13952234" y="1388093"/>
                </a:lnTo>
                <a:lnTo>
                  <a:pt x="14030064" y="1388093"/>
                </a:lnTo>
                <a:lnTo>
                  <a:pt x="14079066" y="1384498"/>
                </a:lnTo>
                <a:lnTo>
                  <a:pt x="14125834" y="1374054"/>
                </a:lnTo>
                <a:lnTo>
                  <a:pt x="14169858" y="1357275"/>
                </a:lnTo>
                <a:lnTo>
                  <a:pt x="14210624" y="1334672"/>
                </a:lnTo>
                <a:lnTo>
                  <a:pt x="14247619" y="1306759"/>
                </a:lnTo>
                <a:lnTo>
                  <a:pt x="14280329" y="1274049"/>
                </a:lnTo>
                <a:lnTo>
                  <a:pt x="14308243" y="1237055"/>
                </a:lnTo>
                <a:lnTo>
                  <a:pt x="14330846" y="1196289"/>
                </a:lnTo>
                <a:lnTo>
                  <a:pt x="14347627" y="1152265"/>
                </a:lnTo>
                <a:lnTo>
                  <a:pt x="14358071" y="1105494"/>
                </a:lnTo>
                <a:lnTo>
                  <a:pt x="14361667" y="1056491"/>
                </a:lnTo>
                <a:lnTo>
                  <a:pt x="14361667" y="331602"/>
                </a:lnTo>
                <a:lnTo>
                  <a:pt x="14358071" y="282599"/>
                </a:lnTo>
                <a:lnTo>
                  <a:pt x="14347627" y="235828"/>
                </a:lnTo>
                <a:lnTo>
                  <a:pt x="14330846" y="191804"/>
                </a:lnTo>
                <a:lnTo>
                  <a:pt x="14308243" y="151038"/>
                </a:lnTo>
                <a:lnTo>
                  <a:pt x="14280329" y="114043"/>
                </a:lnTo>
                <a:lnTo>
                  <a:pt x="14247619" y="81334"/>
                </a:lnTo>
                <a:lnTo>
                  <a:pt x="14210624" y="53421"/>
                </a:lnTo>
                <a:lnTo>
                  <a:pt x="14169858" y="30818"/>
                </a:lnTo>
                <a:lnTo>
                  <a:pt x="14125834" y="14039"/>
                </a:lnTo>
                <a:lnTo>
                  <a:pt x="14079066" y="3595"/>
                </a:lnTo>
                <a:lnTo>
                  <a:pt x="14030064"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8308862"/>
            <a:ext cx="13026390" cy="1654175"/>
          </a:xfrm>
          <a:custGeom>
            <a:avLst/>
            <a:gdLst/>
            <a:ahLst/>
            <a:cxnLst/>
            <a:rect l="l" t="t" r="r" b="b"/>
            <a:pathLst>
              <a:path w="13026390" h="1654175">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2234800" y="1388093"/>
                </a:lnTo>
                <a:lnTo>
                  <a:pt x="12245403" y="1408469"/>
                </a:lnTo>
                <a:lnTo>
                  <a:pt x="12278131" y="1459298"/>
                </a:lnTo>
                <a:lnTo>
                  <a:pt x="12328210" y="1516822"/>
                </a:lnTo>
                <a:lnTo>
                  <a:pt x="12360502" y="1545567"/>
                </a:lnTo>
                <a:lnTo>
                  <a:pt x="12398026" y="1572952"/>
                </a:lnTo>
                <a:lnTo>
                  <a:pt x="12441080" y="1597967"/>
                </a:lnTo>
                <a:lnTo>
                  <a:pt x="12489964" y="1619599"/>
                </a:lnTo>
                <a:lnTo>
                  <a:pt x="12544974" y="1636838"/>
                </a:lnTo>
                <a:lnTo>
                  <a:pt x="12606409" y="1648673"/>
                </a:lnTo>
                <a:lnTo>
                  <a:pt x="12674567" y="1654093"/>
                </a:lnTo>
                <a:lnTo>
                  <a:pt x="12749747" y="1652085"/>
                </a:lnTo>
                <a:lnTo>
                  <a:pt x="12694122" y="1581046"/>
                </a:lnTo>
                <a:lnTo>
                  <a:pt x="12661708" y="1529867"/>
                </a:lnTo>
                <a:lnTo>
                  <a:pt x="12640022" y="1473799"/>
                </a:lnTo>
                <a:lnTo>
                  <a:pt x="12616579" y="1388093"/>
                </a:lnTo>
                <a:lnTo>
                  <a:pt x="12694409" y="1388093"/>
                </a:lnTo>
                <a:lnTo>
                  <a:pt x="12743410" y="1384498"/>
                </a:lnTo>
                <a:lnTo>
                  <a:pt x="12790179" y="1374054"/>
                </a:lnTo>
                <a:lnTo>
                  <a:pt x="12834203" y="1357275"/>
                </a:lnTo>
                <a:lnTo>
                  <a:pt x="12874968" y="1334672"/>
                </a:lnTo>
                <a:lnTo>
                  <a:pt x="12911963" y="1306759"/>
                </a:lnTo>
                <a:lnTo>
                  <a:pt x="12944674" y="1274049"/>
                </a:lnTo>
                <a:lnTo>
                  <a:pt x="12972587" y="1237055"/>
                </a:lnTo>
                <a:lnTo>
                  <a:pt x="12995191" y="1196289"/>
                </a:lnTo>
                <a:lnTo>
                  <a:pt x="13011971" y="1152265"/>
                </a:lnTo>
                <a:lnTo>
                  <a:pt x="13022416" y="1105494"/>
                </a:lnTo>
                <a:lnTo>
                  <a:pt x="13026011" y="1056491"/>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7D842"/>
          </a:solidFill>
        </p:spPr>
        <p:txBody>
          <a:bodyPr wrap="square" lIns="0" tIns="0" rIns="0" bIns="0" rtlCol="0"/>
          <a:lstStyle/>
          <a:p>
            <a:endParaRPr dirty="0"/>
          </a:p>
        </p:txBody>
      </p:sp>
      <p:sp>
        <p:nvSpPr>
          <p:cNvPr id="4" name="object 4"/>
          <p:cNvSpPr/>
          <p:nvPr/>
        </p:nvSpPr>
        <p:spPr>
          <a:xfrm>
            <a:off x="4725012" y="5916955"/>
            <a:ext cx="12432665" cy="2277745"/>
          </a:xfrm>
          <a:custGeom>
            <a:avLst/>
            <a:gdLst/>
            <a:ahLst/>
            <a:cxnLst/>
            <a:rect l="l" t="t" r="r" b="b"/>
            <a:pathLst>
              <a:path w="12432665" h="2277745">
                <a:moveTo>
                  <a:pt x="121007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1641174" y="2011394"/>
                </a:lnTo>
                <a:lnTo>
                  <a:pt x="11651777" y="2031769"/>
                </a:lnTo>
                <a:lnTo>
                  <a:pt x="11684505" y="2082598"/>
                </a:lnTo>
                <a:lnTo>
                  <a:pt x="11734584" y="2140122"/>
                </a:lnTo>
                <a:lnTo>
                  <a:pt x="11766876" y="2168867"/>
                </a:lnTo>
                <a:lnTo>
                  <a:pt x="11804400" y="2196253"/>
                </a:lnTo>
                <a:lnTo>
                  <a:pt x="11847454" y="2221267"/>
                </a:lnTo>
                <a:lnTo>
                  <a:pt x="11896338" y="2242900"/>
                </a:lnTo>
                <a:lnTo>
                  <a:pt x="11951348" y="2260139"/>
                </a:lnTo>
                <a:lnTo>
                  <a:pt x="12012783" y="2271974"/>
                </a:lnTo>
                <a:lnTo>
                  <a:pt x="12080941" y="2277393"/>
                </a:lnTo>
                <a:lnTo>
                  <a:pt x="12156122" y="2275386"/>
                </a:lnTo>
                <a:lnTo>
                  <a:pt x="12100496" y="2204352"/>
                </a:lnTo>
                <a:lnTo>
                  <a:pt x="12068082" y="2153175"/>
                </a:lnTo>
                <a:lnTo>
                  <a:pt x="12046396" y="2097105"/>
                </a:lnTo>
                <a:lnTo>
                  <a:pt x="12022953" y="2011394"/>
                </a:lnTo>
                <a:lnTo>
                  <a:pt x="12100783" y="2011394"/>
                </a:lnTo>
                <a:lnTo>
                  <a:pt x="12149784" y="2007798"/>
                </a:lnTo>
                <a:lnTo>
                  <a:pt x="12196553" y="1997355"/>
                </a:lnTo>
                <a:lnTo>
                  <a:pt x="12240577" y="1980575"/>
                </a:lnTo>
                <a:lnTo>
                  <a:pt x="12281342" y="1957972"/>
                </a:lnTo>
                <a:lnTo>
                  <a:pt x="12318337" y="1930060"/>
                </a:lnTo>
                <a:lnTo>
                  <a:pt x="12351048" y="1897350"/>
                </a:lnTo>
                <a:lnTo>
                  <a:pt x="12378961" y="1860356"/>
                </a:lnTo>
                <a:lnTo>
                  <a:pt x="12401565" y="1819590"/>
                </a:lnTo>
                <a:lnTo>
                  <a:pt x="12418345" y="1775565"/>
                </a:lnTo>
                <a:lnTo>
                  <a:pt x="12428790" y="1728795"/>
                </a:lnTo>
                <a:lnTo>
                  <a:pt x="12432385" y="1679791"/>
                </a:lnTo>
                <a:lnTo>
                  <a:pt x="12432385" y="331602"/>
                </a:lnTo>
                <a:lnTo>
                  <a:pt x="12428790" y="282599"/>
                </a:lnTo>
                <a:lnTo>
                  <a:pt x="12418345" y="235828"/>
                </a:lnTo>
                <a:lnTo>
                  <a:pt x="12401565" y="191804"/>
                </a:lnTo>
                <a:lnTo>
                  <a:pt x="12378961" y="151038"/>
                </a:lnTo>
                <a:lnTo>
                  <a:pt x="12351048" y="114043"/>
                </a:lnTo>
                <a:lnTo>
                  <a:pt x="12318337" y="81334"/>
                </a:lnTo>
                <a:lnTo>
                  <a:pt x="12281342" y="53421"/>
                </a:lnTo>
                <a:lnTo>
                  <a:pt x="12240577" y="30818"/>
                </a:lnTo>
                <a:lnTo>
                  <a:pt x="12196553" y="14039"/>
                </a:lnTo>
                <a:lnTo>
                  <a:pt x="12149784" y="3595"/>
                </a:lnTo>
                <a:lnTo>
                  <a:pt x="12100783" y="0"/>
                </a:lnTo>
                <a:close/>
              </a:path>
            </a:pathLst>
          </a:custGeom>
          <a:solidFill>
            <a:srgbClr val="FCEDAF"/>
          </a:solidFill>
        </p:spPr>
        <p:txBody>
          <a:bodyPr wrap="square" lIns="0" tIns="0" rIns="0" bIns="0" rtlCol="0"/>
          <a:lstStyle/>
          <a:p>
            <a:endParaRPr dirty="0"/>
          </a:p>
        </p:txBody>
      </p:sp>
      <p:sp>
        <p:nvSpPr>
          <p:cNvPr id="5" name="object 5"/>
          <p:cNvSpPr txBox="1"/>
          <p:nvPr/>
        </p:nvSpPr>
        <p:spPr>
          <a:xfrm>
            <a:off x="3381069" y="3414105"/>
            <a:ext cx="13307060" cy="6079228"/>
          </a:xfrm>
          <a:prstGeom prst="rect">
            <a:avLst/>
          </a:prstGeom>
        </p:spPr>
        <p:txBody>
          <a:bodyPr vert="horz" wrap="square" lIns="0" tIns="523875" rIns="0" bIns="0" rtlCol="0">
            <a:spAutoFit/>
          </a:bodyPr>
          <a:lstStyle/>
          <a:p>
            <a:pPr marR="71120" algn="r">
              <a:lnSpc>
                <a:spcPct val="100000"/>
              </a:lnSpc>
              <a:spcBef>
                <a:spcPts val="4125"/>
              </a:spcBef>
            </a:pPr>
            <a:r>
              <a:rPr sz="12375" b="1" spc="-367" baseline="-11111" dirty="0">
                <a:solidFill>
                  <a:srgbClr val="FFB542"/>
                </a:solidFill>
                <a:latin typeface="Calibri"/>
                <a:cs typeface="Calibri"/>
              </a:rPr>
              <a:t>A</a:t>
            </a:r>
            <a:r>
              <a:rPr sz="12375" spc="-547" baseline="-11111" dirty="0">
                <a:solidFill>
                  <a:srgbClr val="FFB542"/>
                </a:solidFill>
                <a:latin typeface="Calibri"/>
                <a:cs typeface="Calibri"/>
              </a:rPr>
              <a:t> </a:t>
            </a:r>
            <a:r>
              <a:rPr sz="3700" spc="65" dirty="0">
                <a:solidFill>
                  <a:srgbClr val="231F20"/>
                </a:solidFill>
                <a:latin typeface="Calibri"/>
                <a:cs typeface="Calibri"/>
              </a:rPr>
              <a:t>Oui,</a:t>
            </a:r>
            <a:r>
              <a:rPr sz="3700" spc="5" dirty="0">
                <a:solidFill>
                  <a:srgbClr val="231F20"/>
                </a:solidFill>
                <a:latin typeface="Calibri"/>
                <a:cs typeface="Calibri"/>
              </a:rPr>
              <a:t> </a:t>
            </a:r>
            <a:r>
              <a:rPr sz="3700" spc="50" dirty="0">
                <a:solidFill>
                  <a:srgbClr val="231F20"/>
                </a:solidFill>
                <a:latin typeface="Calibri"/>
                <a:cs typeface="Calibri"/>
              </a:rPr>
              <a:t>quand</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5" dirty="0">
                <a:solidFill>
                  <a:srgbClr val="231F20"/>
                </a:solidFill>
                <a:latin typeface="Calibri"/>
                <a:cs typeface="Calibri"/>
              </a:rPr>
              <a:t>services</a:t>
            </a:r>
            <a:r>
              <a:rPr sz="3700" spc="5" dirty="0">
                <a:solidFill>
                  <a:srgbClr val="231F20"/>
                </a:solidFill>
                <a:latin typeface="Calibri"/>
                <a:cs typeface="Calibri"/>
              </a:rPr>
              <a:t> </a:t>
            </a:r>
            <a:r>
              <a:rPr sz="3700" dirty="0">
                <a:solidFill>
                  <a:srgbClr val="231F20"/>
                </a:solidFill>
                <a:latin typeface="Calibri"/>
                <a:cs typeface="Calibri"/>
              </a:rPr>
              <a:t>n’ont</a:t>
            </a:r>
            <a:r>
              <a:rPr sz="3700" spc="5" dirty="0">
                <a:solidFill>
                  <a:srgbClr val="231F20"/>
                </a:solidFill>
                <a:latin typeface="Calibri"/>
                <a:cs typeface="Calibri"/>
              </a:rPr>
              <a:t> </a:t>
            </a:r>
            <a:r>
              <a:rPr sz="3700" spc="95" dirty="0">
                <a:solidFill>
                  <a:srgbClr val="231F20"/>
                </a:solidFill>
                <a:latin typeface="Calibri"/>
                <a:cs typeface="Calibri"/>
              </a:rPr>
              <a:t>rien</a:t>
            </a:r>
            <a:r>
              <a:rPr sz="3700" dirty="0">
                <a:solidFill>
                  <a:srgbClr val="231F20"/>
                </a:solidFill>
                <a:latin typeface="Calibri"/>
                <a:cs typeface="Calibri"/>
              </a:rPr>
              <a:t> </a:t>
            </a:r>
            <a:r>
              <a:rPr sz="3700" spc="105" dirty="0">
                <a:solidFill>
                  <a:srgbClr val="231F20"/>
                </a:solidFill>
                <a:latin typeface="Calibri"/>
                <a:cs typeface="Calibri"/>
              </a:rPr>
              <a:t>à</a:t>
            </a:r>
            <a:r>
              <a:rPr sz="3700" spc="5" dirty="0">
                <a:solidFill>
                  <a:srgbClr val="231F20"/>
                </a:solidFill>
                <a:latin typeface="Calibri"/>
                <a:cs typeface="Calibri"/>
              </a:rPr>
              <a:t> </a:t>
            </a:r>
            <a:r>
              <a:rPr sz="3700" dirty="0">
                <a:solidFill>
                  <a:srgbClr val="231F20"/>
                </a:solidFill>
                <a:latin typeface="Calibri"/>
                <a:cs typeface="Calibri"/>
              </a:rPr>
              <a:t>voir</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100" dirty="0">
                <a:solidFill>
                  <a:srgbClr val="231F20"/>
                </a:solidFill>
                <a:latin typeface="Calibri"/>
                <a:cs typeface="Calibri"/>
              </a:rPr>
              <a:t>uns</a:t>
            </a:r>
            <a:r>
              <a:rPr sz="3700" spc="5" dirty="0">
                <a:solidFill>
                  <a:srgbClr val="231F20"/>
                </a:solidFill>
                <a:latin typeface="Calibri"/>
                <a:cs typeface="Calibri"/>
              </a:rPr>
              <a:t> </a:t>
            </a:r>
            <a:r>
              <a:rPr sz="3700" dirty="0">
                <a:solidFill>
                  <a:srgbClr val="231F20"/>
                </a:solidFill>
                <a:latin typeface="Calibri"/>
                <a:cs typeface="Calibri"/>
              </a:rPr>
              <a:t>avec</a:t>
            </a:r>
            <a:r>
              <a:rPr sz="3700" spc="5" dirty="0">
                <a:solidFill>
                  <a:srgbClr val="231F20"/>
                </a:solidFill>
                <a:latin typeface="Calibri"/>
                <a:cs typeface="Calibri"/>
              </a:rPr>
              <a:t> </a:t>
            </a:r>
            <a:r>
              <a:rPr sz="3700" spc="120" dirty="0">
                <a:solidFill>
                  <a:srgbClr val="231F20"/>
                </a:solidFill>
                <a:latin typeface="Calibri"/>
                <a:cs typeface="Calibri"/>
              </a:rPr>
              <a:t>les</a:t>
            </a:r>
            <a:r>
              <a:rPr sz="3700" spc="5" dirty="0">
                <a:solidFill>
                  <a:srgbClr val="231F20"/>
                </a:solidFill>
                <a:latin typeface="Calibri"/>
                <a:cs typeface="Calibri"/>
              </a:rPr>
              <a:t> </a:t>
            </a:r>
            <a:r>
              <a:rPr sz="3700" spc="55" dirty="0">
                <a:solidFill>
                  <a:srgbClr val="231F20"/>
                </a:solidFill>
                <a:latin typeface="Calibri"/>
                <a:cs typeface="Calibri"/>
              </a:rPr>
              <a:t>autres</a:t>
            </a:r>
            <a:endParaRPr sz="3700" dirty="0">
              <a:latin typeface="Calibri"/>
              <a:cs typeface="Calibri"/>
            </a:endParaRPr>
          </a:p>
          <a:p>
            <a:pPr marR="68580" algn="r">
              <a:lnSpc>
                <a:spcPts val="9800"/>
              </a:lnSpc>
              <a:spcBef>
                <a:spcPts val="4025"/>
              </a:spcBef>
            </a:pPr>
            <a:r>
              <a:rPr sz="12375" b="1" spc="-540" baseline="-11111" dirty="0">
                <a:solidFill>
                  <a:srgbClr val="FFB542"/>
                </a:solidFill>
                <a:latin typeface="Calibri"/>
                <a:cs typeface="Calibri"/>
              </a:rPr>
              <a:t>B</a:t>
            </a:r>
            <a:r>
              <a:rPr sz="12375" spc="-480" baseline="-11111" dirty="0">
                <a:solidFill>
                  <a:srgbClr val="FFB542"/>
                </a:solidFill>
                <a:latin typeface="Calibri"/>
                <a:cs typeface="Calibri"/>
              </a:rPr>
              <a:t> </a:t>
            </a:r>
            <a:r>
              <a:rPr sz="3700" spc="65" dirty="0">
                <a:solidFill>
                  <a:srgbClr val="231F20"/>
                </a:solidFill>
                <a:latin typeface="Calibri"/>
                <a:cs typeface="Calibri"/>
              </a:rPr>
              <a:t>Oui,</a:t>
            </a:r>
            <a:r>
              <a:rPr sz="3700" spc="35" dirty="0">
                <a:solidFill>
                  <a:srgbClr val="231F20"/>
                </a:solidFill>
                <a:latin typeface="Calibri"/>
                <a:cs typeface="Calibri"/>
              </a:rPr>
              <a:t> </a:t>
            </a:r>
            <a:r>
              <a:rPr sz="3700" spc="110" dirty="0">
                <a:solidFill>
                  <a:srgbClr val="231F20"/>
                </a:solidFill>
                <a:latin typeface="Calibri"/>
                <a:cs typeface="Calibri"/>
              </a:rPr>
              <a:t>mais</a:t>
            </a:r>
            <a:r>
              <a:rPr sz="3700" spc="30" dirty="0">
                <a:solidFill>
                  <a:srgbClr val="231F20"/>
                </a:solidFill>
                <a:latin typeface="Calibri"/>
                <a:cs typeface="Calibri"/>
              </a:rPr>
              <a:t> </a:t>
            </a:r>
            <a:r>
              <a:rPr sz="3700" dirty="0">
                <a:solidFill>
                  <a:srgbClr val="231F20"/>
                </a:solidFill>
                <a:latin typeface="Calibri"/>
                <a:cs typeface="Calibri"/>
              </a:rPr>
              <a:t>uniquement</a:t>
            </a:r>
            <a:r>
              <a:rPr sz="3700" spc="30" dirty="0">
                <a:solidFill>
                  <a:srgbClr val="231F20"/>
                </a:solidFill>
                <a:latin typeface="Calibri"/>
                <a:cs typeface="Calibri"/>
              </a:rPr>
              <a:t> </a:t>
            </a:r>
            <a:r>
              <a:rPr sz="3700" spc="170" dirty="0">
                <a:solidFill>
                  <a:srgbClr val="231F20"/>
                </a:solidFill>
                <a:latin typeface="Calibri"/>
                <a:cs typeface="Calibri"/>
              </a:rPr>
              <a:t>si</a:t>
            </a:r>
            <a:r>
              <a:rPr sz="3700" spc="30" dirty="0">
                <a:solidFill>
                  <a:srgbClr val="231F20"/>
                </a:solidFill>
                <a:latin typeface="Calibri"/>
                <a:cs typeface="Calibri"/>
              </a:rPr>
              <a:t> </a:t>
            </a:r>
            <a:r>
              <a:rPr sz="3700" spc="100" dirty="0">
                <a:solidFill>
                  <a:srgbClr val="231F20"/>
                </a:solidFill>
                <a:latin typeface="Calibri"/>
                <a:cs typeface="Calibri"/>
              </a:rPr>
              <a:t>le</a:t>
            </a:r>
            <a:r>
              <a:rPr sz="3700" spc="30" dirty="0">
                <a:solidFill>
                  <a:srgbClr val="231F20"/>
                </a:solidFill>
                <a:latin typeface="Calibri"/>
                <a:cs typeface="Calibri"/>
              </a:rPr>
              <a:t> </a:t>
            </a:r>
            <a:r>
              <a:rPr sz="3700" dirty="0">
                <a:solidFill>
                  <a:srgbClr val="231F20"/>
                </a:solidFill>
                <a:latin typeface="Calibri"/>
                <a:cs typeface="Calibri"/>
              </a:rPr>
              <a:t>mot</a:t>
            </a:r>
            <a:r>
              <a:rPr sz="3700" spc="35"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spc="95" dirty="0">
                <a:solidFill>
                  <a:srgbClr val="231F20"/>
                </a:solidFill>
                <a:latin typeface="Calibri"/>
                <a:cs typeface="Calibri"/>
              </a:rPr>
              <a:t>passe</a:t>
            </a:r>
            <a:r>
              <a:rPr sz="3700" spc="30" dirty="0">
                <a:solidFill>
                  <a:srgbClr val="231F20"/>
                </a:solidFill>
                <a:latin typeface="Calibri"/>
                <a:cs typeface="Calibri"/>
              </a:rPr>
              <a:t> </a:t>
            </a:r>
            <a:r>
              <a:rPr sz="3700" spc="65" dirty="0">
                <a:solidFill>
                  <a:srgbClr val="231F20"/>
                </a:solidFill>
                <a:latin typeface="Calibri"/>
                <a:cs typeface="Calibri"/>
              </a:rPr>
              <a:t>contient</a:t>
            </a:r>
            <a:r>
              <a:rPr sz="3700" spc="30" dirty="0">
                <a:solidFill>
                  <a:srgbClr val="231F20"/>
                </a:solidFill>
                <a:latin typeface="Calibri"/>
                <a:cs typeface="Calibri"/>
              </a:rPr>
              <a:t> </a:t>
            </a:r>
            <a:r>
              <a:rPr sz="3700" spc="40" dirty="0">
                <a:solidFill>
                  <a:srgbClr val="231F20"/>
                </a:solidFill>
                <a:latin typeface="Calibri"/>
                <a:cs typeface="Calibri"/>
              </a:rPr>
              <a:t>des</a:t>
            </a:r>
            <a:endParaRPr sz="3700" dirty="0">
              <a:latin typeface="Calibri"/>
              <a:cs typeface="Calibri"/>
            </a:endParaRPr>
          </a:p>
          <a:p>
            <a:pPr marR="66040" algn="r">
              <a:lnSpc>
                <a:spcPts val="4340"/>
              </a:lnSpc>
            </a:pPr>
            <a:r>
              <a:rPr sz="3700" spc="80" dirty="0">
                <a:solidFill>
                  <a:srgbClr val="231F20"/>
                </a:solidFill>
                <a:latin typeface="Calibri"/>
                <a:cs typeface="Calibri"/>
              </a:rPr>
              <a:t>caractères</a:t>
            </a:r>
            <a:r>
              <a:rPr sz="3700" spc="-10" dirty="0">
                <a:solidFill>
                  <a:srgbClr val="231F20"/>
                </a:solidFill>
                <a:latin typeface="Calibri"/>
                <a:cs typeface="Calibri"/>
              </a:rPr>
              <a:t> </a:t>
            </a:r>
            <a:r>
              <a:rPr sz="3700" spc="85" dirty="0">
                <a:solidFill>
                  <a:srgbClr val="231F20"/>
                </a:solidFill>
                <a:latin typeface="Calibri"/>
                <a:cs typeface="Calibri"/>
              </a:rPr>
              <a:t>spéciaux</a:t>
            </a:r>
            <a:endParaRPr sz="3700" dirty="0">
              <a:latin typeface="Calibri"/>
              <a:cs typeface="Calibri"/>
            </a:endParaRPr>
          </a:p>
          <a:p>
            <a:pPr>
              <a:lnSpc>
                <a:spcPct val="100000"/>
              </a:lnSpc>
              <a:spcBef>
                <a:spcPts val="55"/>
              </a:spcBef>
            </a:pPr>
            <a:endParaRPr sz="4400" dirty="0">
              <a:latin typeface="Calibri"/>
              <a:cs typeface="Calibri"/>
            </a:endParaRPr>
          </a:p>
          <a:p>
            <a:pPr marR="71755" algn="r">
              <a:lnSpc>
                <a:spcPct val="100000"/>
              </a:lnSpc>
            </a:pPr>
            <a:r>
              <a:rPr sz="12375" b="1" baseline="-11111" dirty="0">
                <a:solidFill>
                  <a:srgbClr val="FFFFFF"/>
                </a:solidFill>
                <a:latin typeface="Calibri"/>
                <a:cs typeface="Calibri"/>
              </a:rPr>
              <a:t>C</a:t>
            </a:r>
            <a:r>
              <a:rPr sz="12375" spc="-509" baseline="-11111" dirty="0">
                <a:solidFill>
                  <a:srgbClr val="FFFFFF"/>
                </a:solidFill>
                <a:latin typeface="Calibri"/>
                <a:cs typeface="Calibri"/>
              </a:rPr>
              <a:t> </a:t>
            </a:r>
            <a:r>
              <a:rPr sz="3700" spc="65" dirty="0">
                <a:solidFill>
                  <a:srgbClr val="231F20"/>
                </a:solidFill>
                <a:latin typeface="Calibri"/>
                <a:cs typeface="Calibri"/>
              </a:rPr>
              <a:t>Non,</a:t>
            </a:r>
            <a:r>
              <a:rPr sz="3700" spc="15" dirty="0">
                <a:solidFill>
                  <a:srgbClr val="231F20"/>
                </a:solidFill>
                <a:latin typeface="Calibri"/>
                <a:cs typeface="Calibri"/>
              </a:rPr>
              <a:t> </a:t>
            </a:r>
            <a:r>
              <a:rPr sz="3700" spc="65" dirty="0">
                <a:solidFill>
                  <a:srgbClr val="231F20"/>
                </a:solidFill>
                <a:latin typeface="Calibri"/>
                <a:cs typeface="Calibri"/>
              </a:rPr>
              <a:t>chaque</a:t>
            </a:r>
            <a:r>
              <a:rPr sz="3700" spc="20" dirty="0">
                <a:solidFill>
                  <a:srgbClr val="231F20"/>
                </a:solidFill>
                <a:latin typeface="Calibri"/>
                <a:cs typeface="Calibri"/>
              </a:rPr>
              <a:t> </a:t>
            </a:r>
            <a:r>
              <a:rPr sz="3700" spc="95" dirty="0">
                <a:solidFill>
                  <a:srgbClr val="231F20"/>
                </a:solidFill>
                <a:latin typeface="Calibri"/>
                <a:cs typeface="Calibri"/>
              </a:rPr>
              <a:t>service</a:t>
            </a:r>
            <a:r>
              <a:rPr sz="3700" spc="20" dirty="0">
                <a:solidFill>
                  <a:srgbClr val="231F20"/>
                </a:solidFill>
                <a:latin typeface="Calibri"/>
                <a:cs typeface="Calibri"/>
              </a:rPr>
              <a:t> </a:t>
            </a:r>
            <a:r>
              <a:rPr sz="3700" dirty="0">
                <a:solidFill>
                  <a:srgbClr val="231F20"/>
                </a:solidFill>
                <a:latin typeface="Calibri"/>
                <a:cs typeface="Calibri"/>
              </a:rPr>
              <a:t>doit</a:t>
            </a:r>
            <a:r>
              <a:rPr sz="3700" spc="15" dirty="0">
                <a:solidFill>
                  <a:srgbClr val="231F20"/>
                </a:solidFill>
                <a:latin typeface="Calibri"/>
                <a:cs typeface="Calibri"/>
              </a:rPr>
              <a:t> </a:t>
            </a:r>
            <a:r>
              <a:rPr sz="3700" dirty="0">
                <a:solidFill>
                  <a:srgbClr val="231F20"/>
                </a:solidFill>
                <a:latin typeface="Calibri"/>
                <a:cs typeface="Calibri"/>
              </a:rPr>
              <a:t>avoir</a:t>
            </a:r>
            <a:r>
              <a:rPr sz="3700" spc="20" dirty="0">
                <a:solidFill>
                  <a:srgbClr val="231F20"/>
                </a:solidFill>
                <a:latin typeface="Calibri"/>
                <a:cs typeface="Calibri"/>
              </a:rPr>
              <a:t> </a:t>
            </a:r>
            <a:r>
              <a:rPr sz="3700" spc="75" dirty="0">
                <a:solidFill>
                  <a:srgbClr val="231F20"/>
                </a:solidFill>
                <a:latin typeface="Calibri"/>
                <a:cs typeface="Calibri"/>
              </a:rPr>
              <a:t>un</a:t>
            </a:r>
            <a:r>
              <a:rPr sz="3700" spc="15" dirty="0">
                <a:solidFill>
                  <a:srgbClr val="231F20"/>
                </a:solidFill>
                <a:latin typeface="Calibri"/>
                <a:cs typeface="Calibri"/>
              </a:rPr>
              <a:t> </a:t>
            </a:r>
            <a:r>
              <a:rPr sz="3700" dirty="0">
                <a:solidFill>
                  <a:srgbClr val="231F20"/>
                </a:solidFill>
                <a:latin typeface="Calibri"/>
                <a:cs typeface="Calibri"/>
              </a:rPr>
              <a:t>mot</a:t>
            </a:r>
            <a:r>
              <a:rPr sz="3700" spc="20" dirty="0">
                <a:solidFill>
                  <a:srgbClr val="231F20"/>
                </a:solidFill>
                <a:latin typeface="Calibri"/>
                <a:cs typeface="Calibri"/>
              </a:rPr>
              <a:t> </a:t>
            </a:r>
            <a:r>
              <a:rPr sz="3700" dirty="0">
                <a:solidFill>
                  <a:srgbClr val="231F20"/>
                </a:solidFill>
                <a:latin typeface="Calibri"/>
                <a:cs typeface="Calibri"/>
              </a:rPr>
              <a:t>de</a:t>
            </a:r>
            <a:r>
              <a:rPr sz="3700" spc="15" dirty="0">
                <a:solidFill>
                  <a:srgbClr val="231F20"/>
                </a:solidFill>
                <a:latin typeface="Calibri"/>
                <a:cs typeface="Calibri"/>
              </a:rPr>
              <a:t> </a:t>
            </a:r>
            <a:r>
              <a:rPr sz="3700" spc="95" dirty="0">
                <a:solidFill>
                  <a:srgbClr val="231F20"/>
                </a:solidFill>
                <a:latin typeface="Calibri"/>
                <a:cs typeface="Calibri"/>
              </a:rPr>
              <a:t>passe</a:t>
            </a:r>
            <a:r>
              <a:rPr sz="3700" spc="20" dirty="0">
                <a:solidFill>
                  <a:srgbClr val="231F20"/>
                </a:solidFill>
                <a:latin typeface="Calibri"/>
                <a:cs typeface="Calibri"/>
              </a:rPr>
              <a:t> </a:t>
            </a:r>
            <a:r>
              <a:rPr sz="3700" spc="-10" dirty="0">
                <a:solidFill>
                  <a:srgbClr val="231F20"/>
                </a:solidFill>
                <a:latin typeface="Calibri"/>
                <a:cs typeface="Calibri"/>
              </a:rPr>
              <a:t>différent</a:t>
            </a:r>
            <a:endParaRPr sz="3700" dirty="0">
              <a:latin typeface="Calibri"/>
              <a:cs typeface="Calibri"/>
            </a:endParaRPr>
          </a:p>
        </p:txBody>
      </p:sp>
      <p:grpSp>
        <p:nvGrpSpPr>
          <p:cNvPr id="6" name="object 6"/>
          <p:cNvGrpSpPr/>
          <p:nvPr/>
        </p:nvGrpSpPr>
        <p:grpSpPr>
          <a:xfrm>
            <a:off x="14512647" y="9433445"/>
            <a:ext cx="622300" cy="766445"/>
            <a:chOff x="14512647" y="9433445"/>
            <a:chExt cx="622300" cy="766445"/>
          </a:xfrm>
        </p:grpSpPr>
        <p:sp>
          <p:nvSpPr>
            <p:cNvPr id="7" name="object 7"/>
            <p:cNvSpPr/>
            <p:nvPr/>
          </p:nvSpPr>
          <p:spPr>
            <a:xfrm>
              <a:off x="14544060" y="9464858"/>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4544060" y="9464858"/>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9"/>
          <p:cNvSpPr txBox="1">
            <a:spLocks noGrp="1"/>
          </p:cNvSpPr>
          <p:nvPr>
            <p:ph type="title" idx="4294967295"/>
          </p:nvPr>
        </p:nvSpPr>
        <p:spPr>
          <a:xfrm>
            <a:off x="2783026" y="2051125"/>
            <a:ext cx="14548485" cy="1638300"/>
          </a:xfrm>
          <a:prstGeom prst="rect">
            <a:avLst/>
          </a:prstGeom>
        </p:spPr>
        <p:txBody>
          <a:bodyPr vert="horz" wrap="square" lIns="0" tIns="65404" rIns="0" bIns="0" rtlCol="0">
            <a:spAutoFit/>
          </a:bodyPr>
          <a:lstStyle/>
          <a:p>
            <a:pPr marL="12700" marR="5080" algn="just">
              <a:lnSpc>
                <a:spcPts val="4120"/>
              </a:lnSpc>
              <a:spcBef>
                <a:spcPts val="515"/>
              </a:spcBef>
            </a:pPr>
            <a:r>
              <a:rPr sz="3700" spc="95" dirty="0">
                <a:solidFill>
                  <a:srgbClr val="231F20"/>
                </a:solidFill>
              </a:rPr>
              <a:t>Pensez-</a:t>
            </a:r>
            <a:r>
              <a:rPr sz="3700" spc="80" dirty="0">
                <a:solidFill>
                  <a:srgbClr val="231F20"/>
                </a:solidFill>
              </a:rPr>
              <a:t>vous</a:t>
            </a:r>
            <a:r>
              <a:rPr sz="3700" spc="365" dirty="0">
                <a:solidFill>
                  <a:srgbClr val="231F20"/>
                </a:solidFill>
              </a:rPr>
              <a:t> </a:t>
            </a:r>
            <a:r>
              <a:rPr sz="3700" dirty="0">
                <a:solidFill>
                  <a:srgbClr val="231F20"/>
                </a:solidFill>
              </a:rPr>
              <a:t>qu’un</a:t>
            </a:r>
            <a:r>
              <a:rPr sz="3700" spc="365" dirty="0">
                <a:solidFill>
                  <a:srgbClr val="231F20"/>
                </a:solidFill>
              </a:rPr>
              <a:t> </a:t>
            </a:r>
            <a:r>
              <a:rPr sz="3700" dirty="0">
                <a:solidFill>
                  <a:srgbClr val="231F20"/>
                </a:solidFill>
              </a:rPr>
              <a:t>bon</a:t>
            </a:r>
            <a:r>
              <a:rPr sz="3700" spc="370" dirty="0">
                <a:solidFill>
                  <a:srgbClr val="231F20"/>
                </a:solidFill>
              </a:rPr>
              <a:t> </a:t>
            </a:r>
            <a:r>
              <a:rPr sz="3700" dirty="0">
                <a:solidFill>
                  <a:srgbClr val="231F20"/>
                </a:solidFill>
              </a:rPr>
              <a:t>mot</a:t>
            </a:r>
            <a:r>
              <a:rPr sz="3700" spc="370" dirty="0">
                <a:solidFill>
                  <a:srgbClr val="231F20"/>
                </a:solidFill>
              </a:rPr>
              <a:t> </a:t>
            </a:r>
            <a:r>
              <a:rPr sz="3700" dirty="0">
                <a:solidFill>
                  <a:srgbClr val="231F20"/>
                </a:solidFill>
              </a:rPr>
              <a:t>de</a:t>
            </a:r>
            <a:r>
              <a:rPr sz="3700" spc="375" dirty="0">
                <a:solidFill>
                  <a:srgbClr val="231F20"/>
                </a:solidFill>
              </a:rPr>
              <a:t> </a:t>
            </a:r>
            <a:r>
              <a:rPr sz="3700" spc="110" dirty="0">
                <a:solidFill>
                  <a:srgbClr val="231F20"/>
                </a:solidFill>
              </a:rPr>
              <a:t>passe</a:t>
            </a:r>
            <a:r>
              <a:rPr sz="3700" spc="365" dirty="0">
                <a:solidFill>
                  <a:srgbClr val="231F20"/>
                </a:solidFill>
              </a:rPr>
              <a:t> </a:t>
            </a:r>
            <a:r>
              <a:rPr sz="3700" spc="110" dirty="0">
                <a:solidFill>
                  <a:srgbClr val="231F20"/>
                </a:solidFill>
              </a:rPr>
              <a:t>puisse</a:t>
            </a:r>
            <a:r>
              <a:rPr sz="3700" spc="370" dirty="0">
                <a:solidFill>
                  <a:srgbClr val="231F20"/>
                </a:solidFill>
              </a:rPr>
              <a:t> </a:t>
            </a:r>
            <a:r>
              <a:rPr sz="3700" dirty="0">
                <a:solidFill>
                  <a:srgbClr val="231F20"/>
                </a:solidFill>
              </a:rPr>
              <a:t>être</a:t>
            </a:r>
            <a:r>
              <a:rPr sz="3700" spc="370" dirty="0">
                <a:solidFill>
                  <a:srgbClr val="231F20"/>
                </a:solidFill>
              </a:rPr>
              <a:t> </a:t>
            </a:r>
            <a:r>
              <a:rPr sz="3700" spc="145" dirty="0">
                <a:solidFill>
                  <a:srgbClr val="231F20"/>
                </a:solidFill>
              </a:rPr>
              <a:t>utilisé</a:t>
            </a:r>
            <a:r>
              <a:rPr sz="3700" spc="370" dirty="0">
                <a:solidFill>
                  <a:srgbClr val="231F20"/>
                </a:solidFill>
              </a:rPr>
              <a:t> </a:t>
            </a:r>
            <a:r>
              <a:rPr sz="3700" dirty="0">
                <a:solidFill>
                  <a:srgbClr val="231F20"/>
                </a:solidFill>
              </a:rPr>
              <a:t>pour</a:t>
            </a:r>
            <a:r>
              <a:rPr sz="3700" spc="415" dirty="0">
                <a:solidFill>
                  <a:srgbClr val="231F20"/>
                </a:solidFill>
              </a:rPr>
              <a:t> </a:t>
            </a:r>
            <a:r>
              <a:rPr sz="3700" b="1" spc="145" dirty="0">
                <a:solidFill>
                  <a:srgbClr val="231F20"/>
                </a:solidFill>
              </a:rPr>
              <a:t>plusieurs </a:t>
            </a:r>
            <a:r>
              <a:rPr sz="3700" b="1" spc="195" dirty="0">
                <a:solidFill>
                  <a:srgbClr val="231F20"/>
                </a:solidFill>
              </a:rPr>
              <a:t>services</a:t>
            </a:r>
            <a:r>
              <a:rPr sz="3700" spc="380" dirty="0">
                <a:solidFill>
                  <a:srgbClr val="231F20"/>
                </a:solidFill>
              </a:rPr>
              <a:t> </a:t>
            </a:r>
            <a:r>
              <a:rPr sz="3700" spc="110" dirty="0">
                <a:solidFill>
                  <a:srgbClr val="231F20"/>
                </a:solidFill>
              </a:rPr>
              <a:t>(boîtes</a:t>
            </a:r>
            <a:r>
              <a:rPr sz="3700" spc="380" dirty="0">
                <a:solidFill>
                  <a:srgbClr val="231F20"/>
                </a:solidFill>
              </a:rPr>
              <a:t> </a:t>
            </a:r>
            <a:r>
              <a:rPr sz="3700" spc="160" dirty="0">
                <a:solidFill>
                  <a:srgbClr val="231F20"/>
                </a:solidFill>
              </a:rPr>
              <a:t>mail,</a:t>
            </a:r>
            <a:r>
              <a:rPr sz="3700" spc="385" dirty="0">
                <a:solidFill>
                  <a:srgbClr val="231F20"/>
                </a:solidFill>
              </a:rPr>
              <a:t> </a:t>
            </a:r>
            <a:r>
              <a:rPr sz="3700" spc="110" dirty="0">
                <a:solidFill>
                  <a:srgbClr val="231F20"/>
                </a:solidFill>
              </a:rPr>
              <a:t>réseaux</a:t>
            </a:r>
            <a:r>
              <a:rPr sz="3700" spc="380" dirty="0">
                <a:solidFill>
                  <a:srgbClr val="231F20"/>
                </a:solidFill>
              </a:rPr>
              <a:t> </a:t>
            </a:r>
            <a:r>
              <a:rPr sz="3700" spc="160" dirty="0">
                <a:solidFill>
                  <a:srgbClr val="231F20"/>
                </a:solidFill>
              </a:rPr>
              <a:t>sociaux,</a:t>
            </a:r>
            <a:r>
              <a:rPr sz="3700" spc="380" dirty="0">
                <a:solidFill>
                  <a:srgbClr val="231F20"/>
                </a:solidFill>
              </a:rPr>
              <a:t> </a:t>
            </a:r>
            <a:r>
              <a:rPr sz="3700" spc="100" dirty="0">
                <a:solidFill>
                  <a:srgbClr val="231F20"/>
                </a:solidFill>
              </a:rPr>
              <a:t>banque,</a:t>
            </a:r>
            <a:r>
              <a:rPr sz="3700" spc="385" dirty="0">
                <a:solidFill>
                  <a:srgbClr val="231F20"/>
                </a:solidFill>
              </a:rPr>
              <a:t> </a:t>
            </a:r>
            <a:r>
              <a:rPr sz="3700" spc="145" dirty="0">
                <a:solidFill>
                  <a:srgbClr val="231F20"/>
                </a:solidFill>
              </a:rPr>
              <a:t>sites</a:t>
            </a:r>
            <a:r>
              <a:rPr sz="3700" spc="380" dirty="0">
                <a:solidFill>
                  <a:srgbClr val="231F20"/>
                </a:solidFill>
              </a:rPr>
              <a:t> </a:t>
            </a:r>
            <a:r>
              <a:rPr sz="3700" dirty="0">
                <a:solidFill>
                  <a:srgbClr val="231F20"/>
                </a:solidFill>
              </a:rPr>
              <a:t>de</a:t>
            </a:r>
            <a:r>
              <a:rPr sz="3700" spc="385" dirty="0">
                <a:solidFill>
                  <a:srgbClr val="231F20"/>
                </a:solidFill>
              </a:rPr>
              <a:t> </a:t>
            </a:r>
            <a:r>
              <a:rPr sz="3700" spc="140" dirty="0">
                <a:solidFill>
                  <a:srgbClr val="231F20"/>
                </a:solidFill>
              </a:rPr>
              <a:t>e-</a:t>
            </a:r>
            <a:r>
              <a:rPr sz="3700" spc="80" dirty="0">
                <a:solidFill>
                  <a:srgbClr val="231F20"/>
                </a:solidFill>
              </a:rPr>
              <a:t>commerce, </a:t>
            </a:r>
            <a:r>
              <a:rPr sz="3700" spc="105" dirty="0">
                <a:solidFill>
                  <a:srgbClr val="231F20"/>
                </a:solidFill>
              </a:rPr>
              <a:t>administrations…)</a:t>
            </a:r>
            <a:r>
              <a:rPr sz="3700" spc="40" dirty="0">
                <a:solidFill>
                  <a:srgbClr val="231F20"/>
                </a:solidFill>
              </a:rPr>
              <a:t> </a:t>
            </a:r>
            <a:r>
              <a:rPr sz="3700" spc="-50" dirty="0">
                <a:solidFill>
                  <a:srgbClr val="231F20"/>
                </a:solidFill>
              </a:rPr>
              <a:t>?</a:t>
            </a:r>
            <a:endParaRPr sz="3700" dirty="0"/>
          </a:p>
        </p:txBody>
      </p:sp>
      <p:sp>
        <p:nvSpPr>
          <p:cNvPr id="40" name="object 16">
            <a:extLst>
              <a:ext uri="{FF2B5EF4-FFF2-40B4-BE49-F238E27FC236}">
                <a16:creationId xmlns:a16="http://schemas.microsoft.com/office/drawing/2014/main" id="{38BF8090-711A-7293-416A-10C77A08904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1" name="object 17">
            <a:extLst>
              <a:ext uri="{FF2B5EF4-FFF2-40B4-BE49-F238E27FC236}">
                <a16:creationId xmlns:a16="http://schemas.microsoft.com/office/drawing/2014/main" id="{543E535D-6BBD-FC79-652A-B90914B9F1FA}"/>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2" name="object 18">
            <a:extLst>
              <a:ext uri="{FF2B5EF4-FFF2-40B4-BE49-F238E27FC236}">
                <a16:creationId xmlns:a16="http://schemas.microsoft.com/office/drawing/2014/main" id="{2573F15D-A330-1199-5936-A7D1A0EF773B}"/>
              </a:ext>
            </a:extLst>
          </p:cNvPr>
          <p:cNvGrpSpPr/>
          <p:nvPr/>
        </p:nvGrpSpPr>
        <p:grpSpPr>
          <a:xfrm>
            <a:off x="710101" y="611769"/>
            <a:ext cx="18580100" cy="436880"/>
            <a:chOff x="710101" y="611769"/>
            <a:chExt cx="18580100" cy="436880"/>
          </a:xfrm>
        </p:grpSpPr>
        <p:sp>
          <p:nvSpPr>
            <p:cNvPr id="43" name="object 19">
              <a:extLst>
                <a:ext uri="{FF2B5EF4-FFF2-40B4-BE49-F238E27FC236}">
                  <a16:creationId xmlns:a16="http://schemas.microsoft.com/office/drawing/2014/main" id="{5CB1DB99-7519-E432-E1F7-3A53C225AC0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53162B6D-5E4E-E4D4-271A-673DEA4410C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E1C57406-FA15-DB8A-1E2F-938CD0613E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6" name="object 22">
              <a:extLst>
                <a:ext uri="{FF2B5EF4-FFF2-40B4-BE49-F238E27FC236}">
                  <a16:creationId xmlns:a16="http://schemas.microsoft.com/office/drawing/2014/main" id="{EBE55C10-127C-5CCA-B84D-41CC7B7BCD23}"/>
                </a:ext>
              </a:extLst>
            </p:cNvPr>
            <p:cNvPicPr/>
            <p:nvPr/>
          </p:nvPicPr>
          <p:blipFill>
            <a:blip r:embed="rId2" cstate="print"/>
            <a:stretch>
              <a:fillRect/>
            </a:stretch>
          </p:blipFill>
          <p:spPr>
            <a:xfrm>
              <a:off x="13157475" y="804493"/>
              <a:ext cx="101839" cy="104719"/>
            </a:xfrm>
            <a:prstGeom prst="rect">
              <a:avLst/>
            </a:prstGeom>
          </p:spPr>
        </p:pic>
        <p:sp>
          <p:nvSpPr>
            <p:cNvPr id="47" name="object 23">
              <a:extLst>
                <a:ext uri="{FF2B5EF4-FFF2-40B4-BE49-F238E27FC236}">
                  <a16:creationId xmlns:a16="http://schemas.microsoft.com/office/drawing/2014/main" id="{D8129E1C-A460-64C4-0199-17BCD7DF5F5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8" name="object 24">
              <a:extLst>
                <a:ext uri="{FF2B5EF4-FFF2-40B4-BE49-F238E27FC236}">
                  <a16:creationId xmlns:a16="http://schemas.microsoft.com/office/drawing/2014/main" id="{A15C28E6-2602-F178-D78F-A1ECC95AC1A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9" name="object 25">
              <a:extLst>
                <a:ext uri="{FF2B5EF4-FFF2-40B4-BE49-F238E27FC236}">
                  <a16:creationId xmlns:a16="http://schemas.microsoft.com/office/drawing/2014/main" id="{E55BE9A6-68C8-C2FE-EDBA-9C91B9A38E4B}"/>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26B87DFC-6EF8-2C33-3EA8-87DDA3DED3F1}"/>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666190F7-1F6E-AECF-5686-02035C8F7D46}"/>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86CB1646-425E-D766-D6AC-9F43568D443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3" name="object 29">
              <a:extLst>
                <a:ext uri="{FF2B5EF4-FFF2-40B4-BE49-F238E27FC236}">
                  <a16:creationId xmlns:a16="http://schemas.microsoft.com/office/drawing/2014/main" id="{470B5185-098A-2489-C5CB-48EFC80866BF}"/>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4" name="object 30">
              <a:extLst>
                <a:ext uri="{FF2B5EF4-FFF2-40B4-BE49-F238E27FC236}">
                  <a16:creationId xmlns:a16="http://schemas.microsoft.com/office/drawing/2014/main" id="{D48FC332-53E4-BD3C-5C15-AF3FB1BCD349}"/>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102" name="object 2">
            <a:extLst>
              <a:ext uri="{FF2B5EF4-FFF2-40B4-BE49-F238E27FC236}">
                <a16:creationId xmlns:a16="http://schemas.microsoft.com/office/drawing/2014/main" id="{958FDAD8-657D-596D-FBB8-65967B5D0712}"/>
              </a:ext>
            </a:extLst>
          </p:cNvPr>
          <p:cNvPicPr/>
          <p:nvPr/>
        </p:nvPicPr>
        <p:blipFill>
          <a:blip r:embed="rId5" cstate="print"/>
          <a:stretch>
            <a:fillRect/>
          </a:stretch>
        </p:blipFill>
        <p:spPr>
          <a:xfrm>
            <a:off x="5113726" y="3915939"/>
            <a:ext cx="9876646" cy="5898552"/>
          </a:xfrm>
          <a:prstGeom prst="rect">
            <a:avLst/>
          </a:prstGeom>
        </p:spPr>
      </p:pic>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sz="8100" b="1" spc="300" dirty="0">
                <a:solidFill>
                  <a:srgbClr val="FFFFFF"/>
                </a:solidFill>
                <a:cs typeface="Trebuchet MS"/>
              </a:rPr>
              <a:t>IA</a:t>
            </a:r>
            <a:endParaRPr sz="8100" b="1" spc="300" dirty="0">
              <a:cs typeface="Trebuchet MS"/>
            </a:endParaRPr>
          </a:p>
        </p:txBody>
      </p:sp>
    </p:spTree>
    <p:extLst>
      <p:ext uri="{BB962C8B-B14F-4D97-AF65-F5344CB8AC3E}">
        <p14:creationId xmlns:p14="http://schemas.microsoft.com/office/powerpoint/2010/main" val="33490391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pic>
        <p:nvPicPr>
          <p:cNvPr id="2" name="object 2">
            <a:extLst>
              <a:ext uri="{FF2B5EF4-FFF2-40B4-BE49-F238E27FC236}">
                <a16:creationId xmlns:a16="http://schemas.microsoft.com/office/drawing/2014/main" id="{AC612C90-E4FE-02ED-9F0F-5BA73FD30D26}"/>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12324340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sp>
        <p:nvSpPr>
          <p:cNvPr id="101" name="bg object 16">
            <a:extLst>
              <a:ext uri="{FF2B5EF4-FFF2-40B4-BE49-F238E27FC236}">
                <a16:creationId xmlns:a16="http://schemas.microsoft.com/office/drawing/2014/main" id="{7F03D58F-DED0-83E0-68F4-C78D441F924D}"/>
              </a:ext>
            </a:extLst>
          </p:cNvPr>
          <p:cNvSpPr/>
          <p:nvPr/>
        </p:nvSpPr>
        <p:spPr>
          <a:xfrm>
            <a:off x="4711922" y="3593976"/>
            <a:ext cx="10604500" cy="6541770"/>
          </a:xfrm>
          <a:custGeom>
            <a:avLst/>
            <a:gdLst/>
            <a:ahLst/>
            <a:cxnLst/>
            <a:rect l="l" t="t" r="r" b="b"/>
            <a:pathLst>
              <a:path w="10604500" h="6541770">
                <a:moveTo>
                  <a:pt x="7894683" y="0"/>
                </a:moveTo>
                <a:lnTo>
                  <a:pt x="7219975" y="1672"/>
                </a:lnTo>
                <a:lnTo>
                  <a:pt x="6448535" y="6225"/>
                </a:lnTo>
                <a:lnTo>
                  <a:pt x="5588915" y="14106"/>
                </a:lnTo>
                <a:lnTo>
                  <a:pt x="4657790" y="25692"/>
                </a:lnTo>
                <a:lnTo>
                  <a:pt x="3809520" y="39012"/>
                </a:lnTo>
                <a:lnTo>
                  <a:pt x="2997544" y="54497"/>
                </a:lnTo>
                <a:lnTo>
                  <a:pt x="2353682" y="69070"/>
                </a:lnTo>
                <a:lnTo>
                  <a:pt x="1813568" y="83327"/>
                </a:lnTo>
                <a:lnTo>
                  <a:pt x="1372081" y="96865"/>
                </a:lnTo>
                <a:lnTo>
                  <a:pt x="1020713" y="109379"/>
                </a:lnTo>
                <a:lnTo>
                  <a:pt x="785488" y="119017"/>
                </a:lnTo>
                <a:lnTo>
                  <a:pt x="576709" y="128840"/>
                </a:lnTo>
                <a:lnTo>
                  <a:pt x="424351" y="137145"/>
                </a:lnTo>
                <a:lnTo>
                  <a:pt x="317439" y="143855"/>
                </a:lnTo>
                <a:lnTo>
                  <a:pt x="224470" y="150616"/>
                </a:lnTo>
                <a:lnTo>
                  <a:pt x="183397" y="154012"/>
                </a:lnTo>
                <a:lnTo>
                  <a:pt x="136803" y="176524"/>
                </a:lnTo>
                <a:lnTo>
                  <a:pt x="95088" y="231343"/>
                </a:lnTo>
                <a:lnTo>
                  <a:pt x="76450" y="268856"/>
                </a:lnTo>
                <a:lnTo>
                  <a:pt x="59499" y="312034"/>
                </a:lnTo>
                <a:lnTo>
                  <a:pt x="44391" y="360071"/>
                </a:lnTo>
                <a:lnTo>
                  <a:pt x="31282" y="412163"/>
                </a:lnTo>
                <a:lnTo>
                  <a:pt x="20327" y="467506"/>
                </a:lnTo>
                <a:lnTo>
                  <a:pt x="11683" y="525295"/>
                </a:lnTo>
                <a:lnTo>
                  <a:pt x="5506" y="584726"/>
                </a:lnTo>
                <a:lnTo>
                  <a:pt x="1950" y="644996"/>
                </a:lnTo>
                <a:lnTo>
                  <a:pt x="1173" y="705299"/>
                </a:lnTo>
                <a:lnTo>
                  <a:pt x="3329" y="764831"/>
                </a:lnTo>
                <a:lnTo>
                  <a:pt x="1507" y="5365089"/>
                </a:lnTo>
                <a:lnTo>
                  <a:pt x="870" y="5993050"/>
                </a:lnTo>
                <a:lnTo>
                  <a:pt x="0" y="6183577"/>
                </a:lnTo>
                <a:lnTo>
                  <a:pt x="3243" y="6256343"/>
                </a:lnTo>
                <a:lnTo>
                  <a:pt x="13418" y="6319320"/>
                </a:lnTo>
                <a:lnTo>
                  <a:pt x="29385" y="6373000"/>
                </a:lnTo>
                <a:lnTo>
                  <a:pt x="50003" y="6417874"/>
                </a:lnTo>
                <a:lnTo>
                  <a:pt x="74133" y="6454436"/>
                </a:lnTo>
                <a:lnTo>
                  <a:pt x="100634" y="6483177"/>
                </a:lnTo>
                <a:lnTo>
                  <a:pt x="156188" y="6519165"/>
                </a:lnTo>
                <a:lnTo>
                  <a:pt x="207543" y="6529776"/>
                </a:lnTo>
                <a:lnTo>
                  <a:pt x="705617" y="6522436"/>
                </a:lnTo>
                <a:lnTo>
                  <a:pt x="1282150" y="6516057"/>
                </a:lnTo>
                <a:lnTo>
                  <a:pt x="1938080" y="6511093"/>
                </a:lnTo>
                <a:lnTo>
                  <a:pt x="2738886" y="6507758"/>
                </a:lnTo>
                <a:lnTo>
                  <a:pt x="3746937" y="6507006"/>
                </a:lnTo>
                <a:lnTo>
                  <a:pt x="5072536" y="6510581"/>
                </a:lnTo>
                <a:lnTo>
                  <a:pt x="9595093" y="6541361"/>
                </a:lnTo>
                <a:lnTo>
                  <a:pt x="9936719" y="6541255"/>
                </a:lnTo>
                <a:lnTo>
                  <a:pt x="10068604" y="6539801"/>
                </a:lnTo>
                <a:lnTo>
                  <a:pt x="10135102" y="6537951"/>
                </a:lnTo>
                <a:lnTo>
                  <a:pt x="10204859" y="6531583"/>
                </a:lnTo>
                <a:lnTo>
                  <a:pt x="10278750" y="6516340"/>
                </a:lnTo>
                <a:lnTo>
                  <a:pt x="10315339" y="6503286"/>
                </a:lnTo>
                <a:lnTo>
                  <a:pt x="10351180" y="6485210"/>
                </a:lnTo>
                <a:lnTo>
                  <a:pt x="10385895" y="6461064"/>
                </a:lnTo>
                <a:lnTo>
                  <a:pt x="10419101" y="6429799"/>
                </a:lnTo>
                <a:lnTo>
                  <a:pt x="10450417" y="6390364"/>
                </a:lnTo>
                <a:lnTo>
                  <a:pt x="10479463" y="6341710"/>
                </a:lnTo>
                <a:lnTo>
                  <a:pt x="10505858" y="6282788"/>
                </a:lnTo>
                <a:lnTo>
                  <a:pt x="10519841" y="6243375"/>
                </a:lnTo>
                <a:lnTo>
                  <a:pt x="10532250" y="6201702"/>
                </a:lnTo>
                <a:lnTo>
                  <a:pt x="10543182" y="6157964"/>
                </a:lnTo>
                <a:lnTo>
                  <a:pt x="10552733" y="6112355"/>
                </a:lnTo>
                <a:lnTo>
                  <a:pt x="10561001" y="6065067"/>
                </a:lnTo>
                <a:lnTo>
                  <a:pt x="10568084" y="6016296"/>
                </a:lnTo>
                <a:lnTo>
                  <a:pt x="10574077" y="5966235"/>
                </a:lnTo>
                <a:lnTo>
                  <a:pt x="10579079" y="5915077"/>
                </a:lnTo>
                <a:lnTo>
                  <a:pt x="10583187" y="5863017"/>
                </a:lnTo>
                <a:lnTo>
                  <a:pt x="10586497" y="5810247"/>
                </a:lnTo>
                <a:lnTo>
                  <a:pt x="10589108" y="5756963"/>
                </a:lnTo>
                <a:lnTo>
                  <a:pt x="10591115" y="5703357"/>
                </a:lnTo>
                <a:lnTo>
                  <a:pt x="10592617" y="5649624"/>
                </a:lnTo>
                <a:lnTo>
                  <a:pt x="10593710" y="5595957"/>
                </a:lnTo>
                <a:lnTo>
                  <a:pt x="10595059" y="5489598"/>
                </a:lnTo>
                <a:lnTo>
                  <a:pt x="10601678" y="4575992"/>
                </a:lnTo>
                <a:lnTo>
                  <a:pt x="10604460" y="3662269"/>
                </a:lnTo>
                <a:lnTo>
                  <a:pt x="10603408" y="2748525"/>
                </a:lnTo>
                <a:lnTo>
                  <a:pt x="10598520" y="1834855"/>
                </a:lnTo>
                <a:lnTo>
                  <a:pt x="10589799" y="921356"/>
                </a:lnTo>
                <a:lnTo>
                  <a:pt x="10581855" y="312499"/>
                </a:lnTo>
                <a:lnTo>
                  <a:pt x="10578138" y="250477"/>
                </a:lnTo>
                <a:lnTo>
                  <a:pt x="10569253" y="193608"/>
                </a:lnTo>
                <a:lnTo>
                  <a:pt x="10555822" y="143404"/>
                </a:lnTo>
                <a:lnTo>
                  <a:pt x="10538470" y="101375"/>
                </a:lnTo>
                <a:lnTo>
                  <a:pt x="10517821" y="69032"/>
                </a:lnTo>
                <a:lnTo>
                  <a:pt x="10469126" y="39450"/>
                </a:lnTo>
                <a:lnTo>
                  <a:pt x="10397818" y="35221"/>
                </a:lnTo>
                <a:lnTo>
                  <a:pt x="10318675" y="31252"/>
                </a:lnTo>
                <a:lnTo>
                  <a:pt x="10201388" y="26358"/>
                </a:lnTo>
                <a:lnTo>
                  <a:pt x="10071193" y="21910"/>
                </a:lnTo>
                <a:lnTo>
                  <a:pt x="9891186" y="16964"/>
                </a:lnTo>
                <a:lnTo>
                  <a:pt x="9651364" y="11909"/>
                </a:lnTo>
                <a:lnTo>
                  <a:pt x="9341226" y="7186"/>
                </a:lnTo>
                <a:lnTo>
                  <a:pt x="8950598" y="3281"/>
                </a:lnTo>
                <a:lnTo>
                  <a:pt x="8470589" y="710"/>
                </a:lnTo>
                <a:lnTo>
                  <a:pt x="7894683" y="0"/>
                </a:lnTo>
                <a:close/>
              </a:path>
            </a:pathLst>
          </a:custGeom>
          <a:solidFill>
            <a:srgbClr val="EFE0F7"/>
          </a:solidFill>
        </p:spPr>
        <p:txBody>
          <a:bodyPr wrap="square" lIns="0" tIns="0" rIns="0" bIns="0" rtlCol="0"/>
          <a:lstStyle/>
          <a:p>
            <a:endParaRPr/>
          </a:p>
        </p:txBody>
      </p:sp>
      <p:sp>
        <p:nvSpPr>
          <p:cNvPr id="2" name="object 4">
            <a:extLst>
              <a:ext uri="{FF2B5EF4-FFF2-40B4-BE49-F238E27FC236}">
                <a16:creationId xmlns:a16="http://schemas.microsoft.com/office/drawing/2014/main" id="{D6B4BFDF-FEE2-01B1-E4C0-2833BC3F4A77}"/>
              </a:ext>
            </a:extLst>
          </p:cNvPr>
          <p:cNvSpPr/>
          <p:nvPr/>
        </p:nvSpPr>
        <p:spPr>
          <a:xfrm>
            <a:off x="2285660"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3" name="object 6">
            <a:extLst>
              <a:ext uri="{FF2B5EF4-FFF2-40B4-BE49-F238E27FC236}">
                <a16:creationId xmlns:a16="http://schemas.microsoft.com/office/drawing/2014/main" id="{2ED26A0E-69FB-3E24-8026-A5A5E04BF184}"/>
              </a:ext>
            </a:extLst>
          </p:cNvPr>
          <p:cNvSpPr txBox="1"/>
          <p:nvPr/>
        </p:nvSpPr>
        <p:spPr>
          <a:xfrm rot="20880000">
            <a:off x="3082376" y="6457700"/>
            <a:ext cx="1311911" cy="1053302"/>
          </a:xfrm>
          <a:prstGeom prst="rect">
            <a:avLst/>
          </a:prstGeom>
        </p:spPr>
        <p:txBody>
          <a:bodyPr vert="horz" wrap="square" lIns="0" tIns="0" rIns="0" bIns="0" rtlCol="0">
            <a:spAutoFit/>
          </a:bodyPr>
          <a:lstStyle/>
          <a:p>
            <a:pPr algn="ctr">
              <a:lnSpc>
                <a:spcPts val="8134"/>
              </a:lnSpc>
            </a:pPr>
            <a:r>
              <a:rPr sz="8100" b="1" spc="300" dirty="0">
                <a:solidFill>
                  <a:srgbClr val="FFFFFF"/>
                </a:solidFill>
                <a:cs typeface="Trebuchet MS"/>
              </a:rPr>
              <a:t>IA</a:t>
            </a:r>
            <a:endParaRPr sz="8100" b="1" spc="300" dirty="0">
              <a:cs typeface="Trebuchet MS"/>
            </a:endParaRPr>
          </a:p>
        </p:txBody>
      </p:sp>
      <p:pic>
        <p:nvPicPr>
          <p:cNvPr id="4" name="object 2">
            <a:extLst>
              <a:ext uri="{FF2B5EF4-FFF2-40B4-BE49-F238E27FC236}">
                <a16:creationId xmlns:a16="http://schemas.microsoft.com/office/drawing/2014/main" id="{58D6DD92-2D73-3E4F-0A58-47B0F8EBFBC2}"/>
              </a:ext>
            </a:extLst>
          </p:cNvPr>
          <p:cNvPicPr/>
          <p:nvPr/>
        </p:nvPicPr>
        <p:blipFill>
          <a:blip r:embed="rId5" cstate="print"/>
          <a:stretch>
            <a:fillRect/>
          </a:stretch>
        </p:blipFill>
        <p:spPr>
          <a:xfrm>
            <a:off x="5113729" y="3915933"/>
            <a:ext cx="9876641" cy="5898553"/>
          </a:xfrm>
          <a:prstGeom prst="rect">
            <a:avLst/>
          </a:prstGeom>
        </p:spPr>
      </p:pic>
    </p:spTree>
    <p:extLst>
      <p:ext uri="{BB962C8B-B14F-4D97-AF65-F5344CB8AC3E}">
        <p14:creationId xmlns:p14="http://schemas.microsoft.com/office/powerpoint/2010/main" val="208192309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grpSp>
        <p:nvGrpSpPr>
          <p:cNvPr id="3" name="object 2">
            <a:extLst>
              <a:ext uri="{FF2B5EF4-FFF2-40B4-BE49-F238E27FC236}">
                <a16:creationId xmlns:a16="http://schemas.microsoft.com/office/drawing/2014/main" id="{22280696-F2F7-B4DD-EF42-CD130062A949}"/>
              </a:ext>
            </a:extLst>
          </p:cNvPr>
          <p:cNvGrpSpPr/>
          <p:nvPr/>
        </p:nvGrpSpPr>
        <p:grpSpPr>
          <a:xfrm>
            <a:off x="6730369" y="3593943"/>
            <a:ext cx="6567170" cy="6541770"/>
            <a:chOff x="6730369" y="3593943"/>
            <a:chExt cx="6567170" cy="6541770"/>
          </a:xfrm>
        </p:grpSpPr>
        <p:sp>
          <p:nvSpPr>
            <p:cNvPr id="4" name="object 3">
              <a:extLst>
                <a:ext uri="{FF2B5EF4-FFF2-40B4-BE49-F238E27FC236}">
                  <a16:creationId xmlns:a16="http://schemas.microsoft.com/office/drawing/2014/main" id="{CB88C9CA-6CC9-0783-27A1-1D0937192322}"/>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a:p>
          </p:txBody>
        </p:sp>
        <p:pic>
          <p:nvPicPr>
            <p:cNvPr id="5" name="object 4">
              <a:extLst>
                <a:ext uri="{FF2B5EF4-FFF2-40B4-BE49-F238E27FC236}">
                  <a16:creationId xmlns:a16="http://schemas.microsoft.com/office/drawing/2014/main" id="{5E91B9F3-3023-9316-1FC3-750BCE454C1A}"/>
                </a:ext>
              </a:extLst>
            </p:cNvPr>
            <p:cNvPicPr/>
            <p:nvPr/>
          </p:nvPicPr>
          <p:blipFill>
            <a:blip r:embed="rId5" cstate="print"/>
            <a:stretch>
              <a:fillRect/>
            </a:stretch>
          </p:blipFill>
          <p:spPr>
            <a:xfrm>
              <a:off x="7131347" y="3915933"/>
              <a:ext cx="5841398" cy="5898553"/>
            </a:xfrm>
            <a:prstGeom prst="rect">
              <a:avLst/>
            </a:prstGeom>
          </p:spPr>
        </p:pic>
      </p:grpSp>
    </p:spTree>
    <p:extLst>
      <p:ext uri="{BB962C8B-B14F-4D97-AF65-F5344CB8AC3E}">
        <p14:creationId xmlns:p14="http://schemas.microsoft.com/office/powerpoint/2010/main" val="9145250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1845442"/>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La qualité croissante des images IA les rend plus difficiles à repérer. Pouvez-vous dire si cette image est </a:t>
            </a:r>
            <a:r>
              <a:rPr lang="fr-FR" sz="5000" b="1" u="sng" spc="-150" dirty="0">
                <a:solidFill>
                  <a:srgbClr val="231F20"/>
                </a:solidFill>
                <a:latin typeface="Calibri"/>
                <a:cs typeface="Calibri"/>
              </a:rPr>
              <a:t>réelle</a:t>
            </a:r>
            <a:r>
              <a:rPr lang="fr-FR" sz="5000" b="1" spc="-150" dirty="0">
                <a:solidFill>
                  <a:srgbClr val="231F20"/>
                </a:solidFill>
                <a:latin typeface="Calibri"/>
                <a:cs typeface="Calibri"/>
              </a:rPr>
              <a:t> ou </a:t>
            </a:r>
            <a:r>
              <a:rPr lang="fr-FR" sz="5000" b="1" u="sng" spc="-150" dirty="0">
                <a:solidFill>
                  <a:srgbClr val="231F20"/>
                </a:solidFill>
                <a:latin typeface="Calibri"/>
                <a:cs typeface="Calibri"/>
              </a:rPr>
              <a:t>générée par l’IA</a:t>
            </a:r>
            <a:r>
              <a:rPr lang="fr-FR" sz="5000" b="1" spc="-150" dirty="0">
                <a:solidFill>
                  <a:srgbClr val="231F20"/>
                </a:solidFill>
                <a:latin typeface="Calibri"/>
                <a:cs typeface="Calibri"/>
              </a:rPr>
              <a:t> ?</a:t>
            </a:r>
            <a:endParaRPr lang="fr-FR" sz="5000" b="1" spc="-150" dirty="0">
              <a:latin typeface="Calibri"/>
              <a:cs typeface="Calibri"/>
            </a:endParaRPr>
          </a:p>
        </p:txBody>
      </p:sp>
      <p:grpSp>
        <p:nvGrpSpPr>
          <p:cNvPr id="5" name="object 2">
            <a:extLst>
              <a:ext uri="{FF2B5EF4-FFF2-40B4-BE49-F238E27FC236}">
                <a16:creationId xmlns:a16="http://schemas.microsoft.com/office/drawing/2014/main" id="{46D7267C-A373-7266-81AC-3C149DF10CDD}"/>
              </a:ext>
            </a:extLst>
          </p:cNvPr>
          <p:cNvGrpSpPr/>
          <p:nvPr/>
        </p:nvGrpSpPr>
        <p:grpSpPr>
          <a:xfrm>
            <a:off x="6730369" y="3593943"/>
            <a:ext cx="6567170" cy="6541770"/>
            <a:chOff x="6730369" y="3593943"/>
            <a:chExt cx="6567170" cy="6541770"/>
          </a:xfrm>
        </p:grpSpPr>
        <p:sp>
          <p:nvSpPr>
            <p:cNvPr id="6" name="object 3">
              <a:extLst>
                <a:ext uri="{FF2B5EF4-FFF2-40B4-BE49-F238E27FC236}">
                  <a16:creationId xmlns:a16="http://schemas.microsoft.com/office/drawing/2014/main" id="{6FD85B36-12B6-CAFB-5C22-9EBB43A40941}"/>
                </a:ext>
              </a:extLst>
            </p:cNvPr>
            <p:cNvSpPr/>
            <p:nvPr/>
          </p:nvSpPr>
          <p:spPr>
            <a:xfrm>
              <a:off x="6730369" y="3593943"/>
              <a:ext cx="6567170" cy="6541770"/>
            </a:xfrm>
            <a:custGeom>
              <a:avLst/>
              <a:gdLst/>
              <a:ahLst/>
              <a:cxnLst/>
              <a:rect l="l" t="t" r="r" b="b"/>
              <a:pathLst>
                <a:path w="6567169" h="6541770">
                  <a:moveTo>
                    <a:pt x="4957461" y="0"/>
                  </a:moveTo>
                  <a:lnTo>
                    <a:pt x="4661280" y="650"/>
                  </a:lnTo>
                  <a:lnTo>
                    <a:pt x="4353224" y="2590"/>
                  </a:lnTo>
                  <a:lnTo>
                    <a:pt x="4036118" y="5753"/>
                  </a:lnTo>
                  <a:lnTo>
                    <a:pt x="3712784" y="10070"/>
                  </a:lnTo>
                  <a:lnTo>
                    <a:pt x="3320539" y="16680"/>
                  </a:lnTo>
                  <a:lnTo>
                    <a:pt x="2928273" y="24740"/>
                  </a:lnTo>
                  <a:lnTo>
                    <a:pt x="2540865" y="34133"/>
                  </a:lnTo>
                  <a:lnTo>
                    <a:pt x="2163195" y="44742"/>
                  </a:lnTo>
                  <a:lnTo>
                    <a:pt x="1859428" y="54429"/>
                  </a:lnTo>
                  <a:lnTo>
                    <a:pt x="1568636" y="64813"/>
                  </a:lnTo>
                  <a:lnTo>
                    <a:pt x="1293642" y="75826"/>
                  </a:lnTo>
                  <a:lnTo>
                    <a:pt x="1086920" y="85044"/>
                  </a:lnTo>
                  <a:lnTo>
                    <a:pt x="893562" y="94588"/>
                  </a:lnTo>
                  <a:lnTo>
                    <a:pt x="758183" y="101938"/>
                  </a:lnTo>
                  <a:lnTo>
                    <a:pt x="631744" y="109437"/>
                  </a:lnTo>
                  <a:lnTo>
                    <a:pt x="514856" y="117071"/>
                  </a:lnTo>
                  <a:lnTo>
                    <a:pt x="408128" y="124825"/>
                  </a:lnTo>
                  <a:lnTo>
                    <a:pt x="342922" y="130053"/>
                  </a:lnTo>
                  <a:lnTo>
                    <a:pt x="282684" y="135324"/>
                  </a:lnTo>
                  <a:lnTo>
                    <a:pt x="227593" y="140633"/>
                  </a:lnTo>
                  <a:lnTo>
                    <a:pt x="177832" y="145976"/>
                  </a:lnTo>
                  <a:lnTo>
                    <a:pt x="133580" y="151349"/>
                  </a:lnTo>
                  <a:lnTo>
                    <a:pt x="82615" y="179709"/>
                  </a:lnTo>
                  <a:lnTo>
                    <a:pt x="55227" y="242267"/>
                  </a:lnTo>
                  <a:lnTo>
                    <a:pt x="43175" y="284870"/>
                  </a:lnTo>
                  <a:lnTo>
                    <a:pt x="32377" y="333683"/>
                  </a:lnTo>
                  <a:lnTo>
                    <a:pt x="22955" y="387701"/>
                  </a:lnTo>
                  <a:lnTo>
                    <a:pt x="15030" y="445920"/>
                  </a:lnTo>
                  <a:lnTo>
                    <a:pt x="8721" y="507335"/>
                  </a:lnTo>
                  <a:lnTo>
                    <a:pt x="4149" y="570941"/>
                  </a:lnTo>
                  <a:lnTo>
                    <a:pt x="1435" y="635734"/>
                  </a:lnTo>
                  <a:lnTo>
                    <a:pt x="699" y="700710"/>
                  </a:lnTo>
                  <a:lnTo>
                    <a:pt x="2062" y="764864"/>
                  </a:lnTo>
                  <a:lnTo>
                    <a:pt x="933" y="5365122"/>
                  </a:lnTo>
                  <a:lnTo>
                    <a:pt x="538" y="5993083"/>
                  </a:lnTo>
                  <a:lnTo>
                    <a:pt x="0" y="6183610"/>
                  </a:lnTo>
                  <a:lnTo>
                    <a:pt x="3208" y="6273019"/>
                  </a:lnTo>
                  <a:lnTo>
                    <a:pt x="12850" y="6347324"/>
                  </a:lnTo>
                  <a:lnTo>
                    <a:pt x="27544" y="6407487"/>
                  </a:lnTo>
                  <a:lnTo>
                    <a:pt x="45913" y="6454469"/>
                  </a:lnTo>
                  <a:lnTo>
                    <a:pt x="66576" y="6489231"/>
                  </a:lnTo>
                  <a:lnTo>
                    <a:pt x="109269" y="6525940"/>
                  </a:lnTo>
                  <a:lnTo>
                    <a:pt x="128540" y="6529809"/>
                  </a:lnTo>
                  <a:lnTo>
                    <a:pt x="313267" y="6525191"/>
                  </a:lnTo>
                  <a:lnTo>
                    <a:pt x="501322" y="6521164"/>
                  </a:lnTo>
                  <a:lnTo>
                    <a:pt x="756571" y="6516665"/>
                  </a:lnTo>
                  <a:lnTo>
                    <a:pt x="1016131" y="6513102"/>
                  </a:lnTo>
                  <a:lnTo>
                    <a:pt x="1279083" y="6510411"/>
                  </a:lnTo>
                  <a:lnTo>
                    <a:pt x="1611143" y="6508175"/>
                  </a:lnTo>
                  <a:lnTo>
                    <a:pt x="2012193" y="6506981"/>
                  </a:lnTo>
                  <a:lnTo>
                    <a:pt x="2413124" y="6507206"/>
                  </a:lnTo>
                  <a:lnTo>
                    <a:pt x="2942159" y="6509340"/>
                  </a:lnTo>
                  <a:lnTo>
                    <a:pt x="3646745" y="6514820"/>
                  </a:lnTo>
                  <a:lnTo>
                    <a:pt x="5768963" y="6540129"/>
                  </a:lnTo>
                  <a:lnTo>
                    <a:pt x="6012762" y="6541654"/>
                  </a:lnTo>
                  <a:lnTo>
                    <a:pt x="6130515" y="6541474"/>
                  </a:lnTo>
                  <a:lnTo>
                    <a:pt x="6204079" y="6540598"/>
                  </a:lnTo>
                  <a:lnTo>
                    <a:pt x="6246609" y="6539474"/>
                  </a:lnTo>
                  <a:lnTo>
                    <a:pt x="6285724" y="6537298"/>
                  </a:lnTo>
                  <a:lnTo>
                    <a:pt x="6325819" y="6530292"/>
                  </a:lnTo>
                  <a:lnTo>
                    <a:pt x="6382905" y="6507012"/>
                  </a:lnTo>
                  <a:lnTo>
                    <a:pt x="6437472" y="6453989"/>
                  </a:lnTo>
                  <a:lnTo>
                    <a:pt x="6462659" y="6411201"/>
                  </a:lnTo>
                  <a:lnTo>
                    <a:pt x="6485833" y="6354828"/>
                  </a:lnTo>
                  <a:lnTo>
                    <a:pt x="6506534" y="6282821"/>
                  </a:lnTo>
                  <a:lnTo>
                    <a:pt x="6515195" y="6243408"/>
                  </a:lnTo>
                  <a:lnTo>
                    <a:pt x="6522881" y="6201735"/>
                  </a:lnTo>
                  <a:lnTo>
                    <a:pt x="6529651" y="6157997"/>
                  </a:lnTo>
                  <a:lnTo>
                    <a:pt x="6535566" y="6112388"/>
                  </a:lnTo>
                  <a:lnTo>
                    <a:pt x="6540686" y="6065101"/>
                  </a:lnTo>
                  <a:lnTo>
                    <a:pt x="6545072" y="6016329"/>
                  </a:lnTo>
                  <a:lnTo>
                    <a:pt x="6548783" y="5966268"/>
                  </a:lnTo>
                  <a:lnTo>
                    <a:pt x="6551880" y="5915110"/>
                  </a:lnTo>
                  <a:lnTo>
                    <a:pt x="6554423" y="5863050"/>
                  </a:lnTo>
                  <a:lnTo>
                    <a:pt x="6556472" y="5810280"/>
                  </a:lnTo>
                  <a:lnTo>
                    <a:pt x="6558088" y="5756996"/>
                  </a:lnTo>
                  <a:lnTo>
                    <a:pt x="6559330" y="5703390"/>
                  </a:lnTo>
                  <a:lnTo>
                    <a:pt x="6560259" y="5649657"/>
                  </a:lnTo>
                  <a:lnTo>
                    <a:pt x="6561418" y="5542584"/>
                  </a:lnTo>
                  <a:lnTo>
                    <a:pt x="6567121" y="4068410"/>
                  </a:lnTo>
                  <a:lnTo>
                    <a:pt x="6566606" y="2596272"/>
                  </a:lnTo>
                  <a:lnTo>
                    <a:pt x="6559926" y="1124369"/>
                  </a:lnTo>
                  <a:lnTo>
                    <a:pt x="6553601" y="312532"/>
                  </a:lnTo>
                  <a:lnTo>
                    <a:pt x="6550592" y="240633"/>
                  </a:lnTo>
                  <a:lnTo>
                    <a:pt x="6543313" y="176091"/>
                  </a:lnTo>
                  <a:lnTo>
                    <a:pt x="6532379" y="121306"/>
                  </a:lnTo>
                  <a:lnTo>
                    <a:pt x="6518403" y="78677"/>
                  </a:lnTo>
                  <a:lnTo>
                    <a:pt x="6483781" y="39483"/>
                  </a:lnTo>
                  <a:lnTo>
                    <a:pt x="6436898" y="35016"/>
                  </a:lnTo>
                  <a:lnTo>
                    <a:pt x="6384590" y="30840"/>
                  </a:lnTo>
                  <a:lnTo>
                    <a:pt x="6327039" y="26950"/>
                  </a:lnTo>
                  <a:lnTo>
                    <a:pt x="6264425" y="23342"/>
                  </a:lnTo>
                  <a:lnTo>
                    <a:pt x="6196929" y="20011"/>
                  </a:lnTo>
                  <a:lnTo>
                    <a:pt x="6124732" y="16953"/>
                  </a:lnTo>
                  <a:lnTo>
                    <a:pt x="6008018" y="12870"/>
                  </a:lnTo>
                  <a:lnTo>
                    <a:pt x="5881742" y="9376"/>
                  </a:lnTo>
                  <a:lnTo>
                    <a:pt x="5746515" y="6459"/>
                  </a:lnTo>
                  <a:lnTo>
                    <a:pt x="5602947" y="4103"/>
                  </a:lnTo>
                  <a:lnTo>
                    <a:pt x="5399602" y="1809"/>
                  </a:lnTo>
                  <a:lnTo>
                    <a:pt x="5183957" y="453"/>
                  </a:lnTo>
                  <a:lnTo>
                    <a:pt x="4957461" y="0"/>
                  </a:lnTo>
                  <a:close/>
                </a:path>
              </a:pathLst>
            </a:custGeom>
            <a:solidFill>
              <a:srgbClr val="EFE0F7"/>
            </a:solidFill>
          </p:spPr>
          <p:txBody>
            <a:bodyPr wrap="square" lIns="0" tIns="0" rIns="0" bIns="0" rtlCol="0"/>
            <a:lstStyle/>
            <a:p>
              <a:endParaRPr/>
            </a:p>
          </p:txBody>
        </p:sp>
        <p:pic>
          <p:nvPicPr>
            <p:cNvPr id="7" name="object 4">
              <a:extLst>
                <a:ext uri="{FF2B5EF4-FFF2-40B4-BE49-F238E27FC236}">
                  <a16:creationId xmlns:a16="http://schemas.microsoft.com/office/drawing/2014/main" id="{82F55EE4-71C4-DDE4-222B-A67918D1989F}"/>
                </a:ext>
              </a:extLst>
            </p:cNvPr>
            <p:cNvPicPr/>
            <p:nvPr/>
          </p:nvPicPr>
          <p:blipFill>
            <a:blip r:embed="rId5" cstate="print"/>
            <a:stretch>
              <a:fillRect/>
            </a:stretch>
          </p:blipFill>
          <p:spPr>
            <a:xfrm>
              <a:off x="7131347" y="3915933"/>
              <a:ext cx="5841398" cy="5898553"/>
            </a:xfrm>
            <a:prstGeom prst="rect">
              <a:avLst/>
            </a:prstGeom>
          </p:spPr>
        </p:pic>
      </p:grpSp>
      <p:sp>
        <p:nvSpPr>
          <p:cNvPr id="8" name="object 4">
            <a:extLst>
              <a:ext uri="{FF2B5EF4-FFF2-40B4-BE49-F238E27FC236}">
                <a16:creationId xmlns:a16="http://schemas.microsoft.com/office/drawing/2014/main" id="{D6B4BFDF-FEE2-01B1-E4C0-2833BC3F4A77}"/>
              </a:ext>
            </a:extLst>
          </p:cNvPr>
          <p:cNvSpPr/>
          <p:nvPr/>
        </p:nvSpPr>
        <p:spPr>
          <a:xfrm>
            <a:off x="4273832" y="599926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9" name="object 6">
            <a:extLst>
              <a:ext uri="{FF2B5EF4-FFF2-40B4-BE49-F238E27FC236}">
                <a16:creationId xmlns:a16="http://schemas.microsoft.com/office/drawing/2014/main" id="{2ED26A0E-69FB-3E24-8026-A5A5E04BF184}"/>
              </a:ext>
            </a:extLst>
          </p:cNvPr>
          <p:cNvSpPr txBox="1"/>
          <p:nvPr/>
        </p:nvSpPr>
        <p:spPr>
          <a:xfrm rot="20880000">
            <a:off x="5070548" y="6457700"/>
            <a:ext cx="1311911" cy="1053302"/>
          </a:xfrm>
          <a:prstGeom prst="rect">
            <a:avLst/>
          </a:prstGeom>
        </p:spPr>
        <p:txBody>
          <a:bodyPr vert="horz" wrap="square" lIns="0" tIns="0" rIns="0" bIns="0" rtlCol="0">
            <a:spAutoFit/>
          </a:bodyPr>
          <a:lstStyle/>
          <a:p>
            <a:pPr algn="ctr">
              <a:lnSpc>
                <a:spcPts val="8134"/>
              </a:lnSpc>
            </a:pPr>
            <a:r>
              <a:rPr sz="8100" b="1" spc="300" dirty="0">
                <a:solidFill>
                  <a:srgbClr val="FFFFFF"/>
                </a:solidFill>
                <a:cs typeface="Trebuchet MS"/>
              </a:rPr>
              <a:t>IA</a:t>
            </a:r>
            <a:endParaRPr sz="8100" b="1" spc="300" dirty="0">
              <a:cs typeface="Trebuchet MS"/>
            </a:endParaRPr>
          </a:p>
        </p:txBody>
      </p:sp>
    </p:spTree>
    <p:extLst>
      <p:ext uri="{BB962C8B-B14F-4D97-AF65-F5344CB8AC3E}">
        <p14:creationId xmlns:p14="http://schemas.microsoft.com/office/powerpoint/2010/main" val="423169666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7407275"/>
            <a:ext cx="16759438" cy="2011448"/>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Pour prolonger le quizz, rendez-vous sur :</a:t>
            </a:r>
          </a:p>
          <a:p>
            <a:pPr marL="12700" marR="5080" algn="ctr">
              <a:lnSpc>
                <a:spcPts val="6600"/>
              </a:lnSpc>
              <a:spcBef>
                <a:spcPts val="1415"/>
              </a:spcBef>
            </a:pPr>
            <a:r>
              <a:rPr lang="fr-FR" sz="5000" b="1" spc="-150" dirty="0">
                <a:highlight>
                  <a:srgbClr val="D2B7D7"/>
                </a:highlight>
                <a:latin typeface="Calibri"/>
                <a:cs typeface="Calibri"/>
              </a:rPr>
              <a:t>https://www.realornotquiz.com/</a:t>
            </a:r>
          </a:p>
        </p:txBody>
      </p:sp>
      <p:pic>
        <p:nvPicPr>
          <p:cNvPr id="3" name="Image 2">
            <a:extLst>
              <a:ext uri="{FF2B5EF4-FFF2-40B4-BE49-F238E27FC236}">
                <a16:creationId xmlns:a16="http://schemas.microsoft.com/office/drawing/2014/main" id="{1DFED446-3F4D-14A9-E5BE-67107024155F}"/>
              </a:ext>
            </a:extLst>
          </p:cNvPr>
          <p:cNvPicPr>
            <a:picLocks noChangeAspect="1"/>
          </p:cNvPicPr>
          <p:nvPr/>
        </p:nvPicPr>
        <p:blipFill>
          <a:blip r:embed="rId5"/>
          <a:stretch>
            <a:fillRect/>
          </a:stretch>
        </p:blipFill>
        <p:spPr>
          <a:xfrm>
            <a:off x="0" y="2230301"/>
            <a:ext cx="20104100" cy="4491174"/>
          </a:xfrm>
          <a:prstGeom prst="rect">
            <a:avLst/>
          </a:prstGeom>
        </p:spPr>
      </p:pic>
    </p:spTree>
    <p:extLst>
      <p:ext uri="{BB962C8B-B14F-4D97-AF65-F5344CB8AC3E}">
        <p14:creationId xmlns:p14="http://schemas.microsoft.com/office/powerpoint/2010/main" val="4338472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licornes dans les forêts tropicales. Les licornes, ces créatures endémiques, sont en danger d’extinction à cause de la déforestation et du braconnage. Si nous ne faisons rien, elles pourraient disparaître d’ici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 En plus, leur corne magique a des propriétés curatives incroyables.</a:t>
            </a:r>
            <a:endParaRPr sz="280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Tree>
    <p:extLst>
      <p:ext uri="{BB962C8B-B14F-4D97-AF65-F5344CB8AC3E}">
        <p14:creationId xmlns:p14="http://schemas.microsoft.com/office/powerpoint/2010/main" val="339088395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Si nous ne faisons rien, elles pourraient disparaître d’ici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a:t>
            </a:r>
            <a:r>
              <a:rPr lang="fr-FR" sz="2800" spc="-10" dirty="0">
                <a:solidFill>
                  <a:srgbClr val="231F20"/>
                </a:solidFill>
                <a:highlight>
                  <a:srgbClr val="D2B7D7"/>
                </a:highlight>
                <a:latin typeface="+mn-lt"/>
                <a:cs typeface="Tahoma"/>
              </a:rPr>
              <a:t>licornes jouent un rôle crucial dans l’écosystème. Elles aident à polliniser les plantes et à réguler la population de dragons</a:t>
            </a:r>
            <a:r>
              <a:rPr lang="fr-FR" sz="2800" spc="-10" dirty="0">
                <a:solidFill>
                  <a:srgbClr val="231F20"/>
                </a:solidFill>
                <a:latin typeface="+mn-lt"/>
                <a:cs typeface="Tahoma"/>
              </a:rPr>
              <a:t>. En plus, leur corne </a:t>
            </a:r>
            <a:r>
              <a:rPr lang="fr-FR" sz="2800" spc="-10" dirty="0">
                <a:solidFill>
                  <a:srgbClr val="231F20"/>
                </a:solidFill>
                <a:highlight>
                  <a:srgbClr val="D2B7D7"/>
                </a:highlight>
                <a:latin typeface="+mn-lt"/>
                <a:cs typeface="Tahoma"/>
              </a:rPr>
              <a:t>magique</a:t>
            </a:r>
            <a:r>
              <a:rPr lang="fr-FR" sz="2800" spc="-10" dirty="0">
                <a:solidFill>
                  <a:srgbClr val="231F20"/>
                </a:solidFill>
                <a:latin typeface="+mn-lt"/>
                <a:cs typeface="Tahoma"/>
              </a:rPr>
              <a:t> a des propriétés curatives incroyables.</a:t>
            </a:r>
            <a:endParaRPr sz="2800" dirty="0">
              <a:latin typeface="+mn-lt"/>
              <a:cs typeface="Tahoma"/>
            </a:endParaRP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a:t>
            </a:r>
            <a:r>
              <a:rPr lang="fr-FR" sz="2800" spc="-10" dirty="0">
                <a:solidFill>
                  <a:srgbClr val="231F20"/>
                </a:solidFill>
                <a:highlight>
                  <a:srgbClr val="D2B7D7"/>
                </a:highlight>
                <a:latin typeface="+mn-lt"/>
                <a:cs typeface="Tahoma"/>
              </a:rPr>
              <a:t>licornes dans leur habitat naturel</a:t>
            </a:r>
            <a:r>
              <a:rPr lang="fr-FR" sz="2800" spc="-10" dirty="0">
                <a:solidFill>
                  <a:srgbClr val="231F20"/>
                </a:solidFill>
                <a:latin typeface="+mn-lt"/>
                <a:cs typeface="Tahoma"/>
              </a:rPr>
              <a:t>.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I</a:t>
            </a:r>
            <a:r>
              <a:rPr lang="fr-FR" sz="2800" b="1" u="none" dirty="0">
                <a:solidFill>
                  <a:srgbClr val="BA87D8"/>
                </a:solidFill>
                <a:latin typeface="+mn-lt"/>
              </a:rPr>
              <a:t>NCOHÉRENCES</a:t>
            </a:r>
            <a:r>
              <a:rPr lang="fr-FR" sz="2800" b="1" u="none" spc="-5" dirty="0">
                <a:solidFill>
                  <a:srgbClr val="BA87D8"/>
                </a:solidFill>
                <a:latin typeface="+mn-lt"/>
              </a:rPr>
              <a:t> </a:t>
            </a:r>
            <a:r>
              <a:rPr lang="fr-FR" sz="2800" b="1" u="none" spc="55" dirty="0">
                <a:solidFill>
                  <a:srgbClr val="BA87D8"/>
                </a:solidFill>
                <a:latin typeface="+mn-lt"/>
              </a:rPr>
              <a:t>FACTUELLES</a:t>
            </a:r>
            <a:endParaRPr lang="fr-FR" sz="2800" b="1" dirty="0">
              <a:latin typeface="+mn-lt"/>
              <a:cs typeface="Tahoma"/>
            </a:endParaRPr>
          </a:p>
        </p:txBody>
      </p:sp>
    </p:spTree>
    <p:extLst>
      <p:ext uri="{BB962C8B-B14F-4D97-AF65-F5344CB8AC3E}">
        <p14:creationId xmlns:p14="http://schemas.microsoft.com/office/powerpoint/2010/main" val="163955168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530324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Si nous ne faisons rien, elles pourraient disparaître d’ici 2025.</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a:t>
            </a:r>
            <a:r>
              <a:rPr lang="fr-FR" sz="2800" spc="-10" dirty="0">
                <a:solidFill>
                  <a:srgbClr val="231F20"/>
                </a:solidFill>
                <a:highlight>
                  <a:srgbClr val="D2B7D7"/>
                </a:highlight>
                <a:latin typeface="+mn-lt"/>
                <a:cs typeface="Tahoma"/>
              </a:rPr>
              <a:t>. En plus</a:t>
            </a:r>
            <a:r>
              <a:rPr lang="fr-FR" sz="2800" spc="-10" dirty="0">
                <a:solidFill>
                  <a:srgbClr val="231F20"/>
                </a:solidFill>
                <a:latin typeface="+mn-lt"/>
                <a:cs typeface="Tahoma"/>
              </a:rPr>
              <a:t>, leur corne magique a des propriétés curatives incroyables</a:t>
            </a:r>
            <a:r>
              <a:rPr lang="fr-FR" sz="2800" spc="-10" dirty="0">
                <a:solidFill>
                  <a:srgbClr val="231F20"/>
                </a:solidFill>
                <a:highlight>
                  <a:srgbClr val="D2B7D7"/>
                </a:highlight>
                <a:latin typeface="+mn-lt"/>
                <a:cs typeface="Tahoma"/>
              </a:rPr>
              <a:t>.</a:t>
            </a:r>
          </a:p>
          <a:p>
            <a:pPr marL="12700" marR="147955">
              <a:lnSpc>
                <a:spcPts val="2500"/>
              </a:lnSpc>
              <a:spcBef>
                <a:spcPts val="340"/>
              </a:spcBef>
            </a:pPr>
            <a:r>
              <a:rPr lang="fr-FR" sz="2800" spc="-10" dirty="0">
                <a:solidFill>
                  <a:srgbClr val="D2B7D7"/>
                </a:solidFill>
                <a:highlight>
                  <a:srgbClr val="D2B7D7"/>
                </a:highlight>
                <a:latin typeface="+mn-lt"/>
                <a:cs typeface="Tahoma"/>
              </a:rPr>
              <a:t>………………</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highlight>
                  <a:srgbClr val="D2B7D7"/>
                </a:highlight>
                <a:latin typeface="+mn-lt"/>
                <a:cs typeface="Tahoma"/>
              </a:rPr>
              <a:t>En outre</a:t>
            </a:r>
            <a:r>
              <a:rPr lang="fr-FR" sz="2800" spc="-10" dirty="0">
                <a:solidFill>
                  <a:srgbClr val="231F20"/>
                </a:solidFill>
                <a:latin typeface="+mn-lt"/>
                <a:cs typeface="Tahoma"/>
              </a:rPr>
              <a:t>,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r>
              <a:rPr lang="fr-FR" sz="2800" spc="-10" dirty="0">
                <a:solidFill>
                  <a:srgbClr val="D2B7D7"/>
                </a:solidFill>
                <a:highlight>
                  <a:srgbClr val="D2B7D7"/>
                </a:highlight>
                <a:latin typeface="+mn-lt"/>
                <a:cs typeface="Tahoma"/>
              </a:rPr>
              <a:t>…………</a:t>
            </a:r>
          </a:p>
          <a:p>
            <a:pPr marL="12700" marR="147955">
              <a:lnSpc>
                <a:spcPts val="2500"/>
              </a:lnSpc>
              <a:spcBef>
                <a:spcPts val="340"/>
              </a:spcBef>
            </a:pPr>
            <a:r>
              <a:rPr lang="fr-FR" sz="2800" spc="-10" dirty="0">
                <a:solidFill>
                  <a:srgbClr val="231F20"/>
                </a:solidFill>
                <a:highlight>
                  <a:srgbClr val="D2B7D7"/>
                </a:highlight>
                <a:latin typeface="+mn-lt"/>
                <a:cs typeface="Tahoma"/>
              </a:rPr>
              <a:t>En résumé</a:t>
            </a:r>
            <a:r>
              <a:rPr lang="fr-FR" sz="2800" spc="-10" dirty="0">
                <a:solidFill>
                  <a:srgbClr val="231F20"/>
                </a:solidFill>
                <a:latin typeface="+mn-lt"/>
                <a:cs typeface="Tahoma"/>
              </a:rPr>
              <a:t>,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TRANSITIONS INCOHÉRENTES</a:t>
            </a:r>
            <a:endParaRPr lang="fr-FR" sz="2800" b="1" dirty="0">
              <a:latin typeface="+mn-lt"/>
              <a:cs typeface="Tahoma"/>
            </a:endParaRPr>
          </a:p>
        </p:txBody>
      </p:sp>
    </p:spTree>
    <p:extLst>
      <p:ext uri="{BB962C8B-B14F-4D97-AF65-F5344CB8AC3E}">
        <p14:creationId xmlns:p14="http://schemas.microsoft.com/office/powerpoint/2010/main" val="149093373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5"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a:t>
            </a:r>
            <a:r>
              <a:rPr lang="fr-FR" sz="2800" spc="-10" dirty="0">
                <a:solidFill>
                  <a:srgbClr val="231F20"/>
                </a:solidFill>
                <a:highlight>
                  <a:srgbClr val="D2B7D7"/>
                </a:highlight>
                <a:latin typeface="+mn-lt"/>
                <a:cs typeface="Tahoma"/>
              </a:rPr>
              <a:t>Si nous ne faisons rien, elles pourraient disparaître d’ici 2025</a:t>
            </a:r>
            <a:r>
              <a:rPr lang="fr-FR" sz="2800" spc="-10" dirty="0">
                <a:solidFill>
                  <a:srgbClr val="231F20"/>
                </a:solidFill>
                <a:latin typeface="+mn-lt"/>
                <a:cs typeface="Tahoma"/>
              </a:rPr>
              <a:t>. </a:t>
            </a:r>
            <a:r>
              <a:rPr lang="fr-FR" sz="2800" b="1" spc="-10" dirty="0">
                <a:solidFill>
                  <a:srgbClr val="D2B7D7"/>
                </a:solidFill>
                <a:latin typeface="+mn-lt"/>
                <a:cs typeface="Tahoma"/>
              </a:rPr>
              <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 En plus, leur corne magique a des propriétés curatives incroyables.</a:t>
            </a:r>
          </a:p>
        </p:txBody>
      </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7064060" y="2500559"/>
            <a:ext cx="6360160" cy="376065"/>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ABSENCE DE SOURCES</a:t>
            </a:r>
            <a:endParaRPr lang="fr-FR" sz="2800" b="1" dirty="0">
              <a:latin typeface="+mn-lt"/>
              <a:cs typeface="Tahoma"/>
            </a:endParaRPr>
          </a:p>
        </p:txBody>
      </p:sp>
    </p:spTree>
    <p:extLst>
      <p:ext uri="{BB962C8B-B14F-4D97-AF65-F5344CB8AC3E}">
        <p14:creationId xmlns:p14="http://schemas.microsoft.com/office/powerpoint/2010/main" val="3937069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6" name="object 6"/>
          <p:cNvSpPr txBox="1"/>
          <p:nvPr/>
        </p:nvSpPr>
        <p:spPr>
          <a:xfrm>
            <a:off x="5633662" y="5256996"/>
            <a:ext cx="11055985"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55" baseline="-11111" dirty="0">
                <a:solidFill>
                  <a:srgbClr val="FFB542"/>
                </a:solidFill>
                <a:latin typeface="Calibri"/>
                <a:cs typeface="Calibri"/>
              </a:rPr>
              <a:t> </a:t>
            </a:r>
            <a:r>
              <a:rPr sz="3700" spc="110" dirty="0">
                <a:solidFill>
                  <a:srgbClr val="231F20"/>
                </a:solidFill>
                <a:latin typeface="Calibri"/>
                <a:cs typeface="Calibri"/>
              </a:rPr>
              <a:t>Hésitez</a:t>
            </a:r>
            <a:r>
              <a:rPr sz="3700" spc="5" dirty="0">
                <a:solidFill>
                  <a:srgbClr val="231F20"/>
                </a:solidFill>
                <a:latin typeface="Calibri"/>
                <a:cs typeface="Calibri"/>
              </a:rPr>
              <a:t> </a:t>
            </a:r>
            <a:r>
              <a:rPr sz="3700" spc="105" dirty="0">
                <a:solidFill>
                  <a:srgbClr val="231F20"/>
                </a:solidFill>
                <a:latin typeface="Calibri"/>
                <a:cs typeface="Calibri"/>
              </a:rPr>
              <a:t>à</a:t>
            </a:r>
            <a:r>
              <a:rPr sz="3700" dirty="0">
                <a:solidFill>
                  <a:srgbClr val="231F20"/>
                </a:solidFill>
                <a:latin typeface="Calibri"/>
                <a:cs typeface="Calibri"/>
              </a:rPr>
              <a:t> </a:t>
            </a:r>
            <a:r>
              <a:rPr sz="3700" spc="70" dirty="0">
                <a:solidFill>
                  <a:srgbClr val="231F20"/>
                </a:solidFill>
                <a:latin typeface="Calibri"/>
                <a:cs typeface="Calibri"/>
              </a:rPr>
              <a:t>ouvrir</a:t>
            </a:r>
            <a:r>
              <a:rPr sz="3700" dirty="0">
                <a:solidFill>
                  <a:srgbClr val="231F20"/>
                </a:solidFill>
                <a:latin typeface="Calibri"/>
                <a:cs typeface="Calibri"/>
              </a:rPr>
              <a:t> </a:t>
            </a:r>
            <a:r>
              <a:rPr sz="3700" spc="175" dirty="0">
                <a:solidFill>
                  <a:srgbClr val="231F20"/>
                </a:solidFill>
                <a:latin typeface="Calibri"/>
                <a:cs typeface="Calibri"/>
              </a:rPr>
              <a:t>la</a:t>
            </a:r>
            <a:r>
              <a:rPr sz="3700" spc="5" dirty="0">
                <a:solidFill>
                  <a:srgbClr val="231F20"/>
                </a:solidFill>
                <a:latin typeface="Calibri"/>
                <a:cs typeface="Calibri"/>
              </a:rPr>
              <a:t> </a:t>
            </a:r>
            <a:r>
              <a:rPr sz="3700" spc="65" dirty="0">
                <a:solidFill>
                  <a:srgbClr val="231F20"/>
                </a:solidFill>
                <a:latin typeface="Calibri"/>
                <a:cs typeface="Calibri"/>
              </a:rPr>
              <a:t>pièce</a:t>
            </a:r>
            <a:r>
              <a:rPr sz="3700" dirty="0">
                <a:solidFill>
                  <a:srgbClr val="231F20"/>
                </a:solidFill>
                <a:latin typeface="Calibri"/>
                <a:cs typeface="Calibri"/>
              </a:rPr>
              <a:t> </a:t>
            </a:r>
            <a:r>
              <a:rPr sz="3700" spc="55" dirty="0">
                <a:solidFill>
                  <a:srgbClr val="231F20"/>
                </a:solidFill>
                <a:latin typeface="Calibri"/>
                <a:cs typeface="Calibri"/>
              </a:rPr>
              <a:t>jointe</a:t>
            </a:r>
            <a:r>
              <a:rPr sz="3700" spc="5" dirty="0">
                <a:solidFill>
                  <a:srgbClr val="231F20"/>
                </a:solidFill>
                <a:latin typeface="Calibri"/>
                <a:cs typeface="Calibri"/>
              </a:rPr>
              <a:t> </a:t>
            </a:r>
            <a:r>
              <a:rPr sz="3700" spc="110" dirty="0">
                <a:solidFill>
                  <a:srgbClr val="231F20"/>
                </a:solidFill>
                <a:latin typeface="Calibri"/>
                <a:cs typeface="Calibri"/>
              </a:rPr>
              <a:t>mais</a:t>
            </a:r>
            <a:r>
              <a:rPr sz="3700" dirty="0">
                <a:solidFill>
                  <a:srgbClr val="231F20"/>
                </a:solidFill>
                <a:latin typeface="Calibri"/>
                <a:cs typeface="Calibri"/>
              </a:rPr>
              <a:t> êtes </a:t>
            </a:r>
            <a:r>
              <a:rPr sz="3700" spc="75" dirty="0">
                <a:solidFill>
                  <a:srgbClr val="231F20"/>
                </a:solidFill>
                <a:latin typeface="Calibri"/>
                <a:cs typeface="Calibri"/>
              </a:rPr>
              <a:t>rassuré</a:t>
            </a:r>
            <a:endParaRPr sz="3700" dirty="0">
              <a:latin typeface="Calibri"/>
              <a:cs typeface="Calibri"/>
            </a:endParaRPr>
          </a:p>
          <a:p>
            <a:pPr marR="70485" algn="r">
              <a:lnSpc>
                <a:spcPts val="4340"/>
              </a:lnSpc>
            </a:pPr>
            <a:r>
              <a:rPr sz="3700" spc="60" dirty="0">
                <a:solidFill>
                  <a:srgbClr val="231F20"/>
                </a:solidFill>
                <a:latin typeface="Calibri"/>
                <a:cs typeface="Calibri"/>
              </a:rPr>
              <a:t>par</a:t>
            </a:r>
            <a:r>
              <a:rPr sz="3700" spc="-20"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0" dirty="0">
                <a:solidFill>
                  <a:srgbClr val="231F20"/>
                </a:solidFill>
                <a:latin typeface="Calibri"/>
                <a:cs typeface="Calibri"/>
              </a:rPr>
              <a:t>logo</a:t>
            </a:r>
            <a:r>
              <a:rPr sz="3700" spc="-15" dirty="0">
                <a:solidFill>
                  <a:srgbClr val="231F20"/>
                </a:solidFill>
                <a:latin typeface="Calibri"/>
                <a:cs typeface="Calibri"/>
              </a:rPr>
              <a:t> </a:t>
            </a:r>
            <a:r>
              <a:rPr sz="3700" spc="90" dirty="0">
                <a:solidFill>
                  <a:srgbClr val="231F20"/>
                </a:solidFill>
                <a:latin typeface="Calibri"/>
                <a:cs typeface="Calibri"/>
              </a:rPr>
              <a:t>Instagram</a:t>
            </a:r>
            <a:endParaRPr sz="3700" dirty="0">
              <a:latin typeface="Calibri"/>
              <a:cs typeface="Calibri"/>
            </a:endParaRPr>
          </a:p>
          <a:p>
            <a:pPr>
              <a:lnSpc>
                <a:spcPct val="100000"/>
              </a:lnSpc>
              <a:spcBef>
                <a:spcPts val="50"/>
              </a:spcBef>
            </a:pPr>
            <a:endParaRPr sz="3800" dirty="0">
              <a:latin typeface="Calibri"/>
              <a:cs typeface="Calibri"/>
            </a:endParaRPr>
          </a:p>
          <a:p>
            <a:pPr marR="74930" algn="r">
              <a:lnSpc>
                <a:spcPts val="9800"/>
              </a:lnSpc>
            </a:pPr>
            <a:r>
              <a:rPr sz="12375" b="1" baseline="-11111" dirty="0">
                <a:solidFill>
                  <a:srgbClr val="FFB542"/>
                </a:solidFill>
                <a:latin typeface="Calibri"/>
                <a:cs typeface="Calibri"/>
              </a:rPr>
              <a:t>C</a:t>
            </a:r>
            <a:r>
              <a:rPr sz="12375" spc="-450" baseline="-11111" dirty="0">
                <a:solidFill>
                  <a:srgbClr val="FFB542"/>
                </a:solidFill>
                <a:latin typeface="Calibri"/>
                <a:cs typeface="Calibri"/>
              </a:rPr>
              <a:t> </a:t>
            </a:r>
            <a:r>
              <a:rPr sz="3700" dirty="0">
                <a:solidFill>
                  <a:srgbClr val="231F20"/>
                </a:solidFill>
                <a:latin typeface="Calibri"/>
                <a:cs typeface="Calibri"/>
              </a:rPr>
              <a:t>N’ouvrez</a:t>
            </a:r>
            <a:r>
              <a:rPr sz="3700" spc="40" dirty="0">
                <a:solidFill>
                  <a:srgbClr val="231F20"/>
                </a:solidFill>
                <a:latin typeface="Calibri"/>
                <a:cs typeface="Calibri"/>
              </a:rPr>
              <a:t> </a:t>
            </a:r>
            <a:r>
              <a:rPr sz="3700" spc="95" dirty="0">
                <a:solidFill>
                  <a:srgbClr val="231F20"/>
                </a:solidFill>
                <a:latin typeface="Calibri"/>
                <a:cs typeface="Calibri"/>
              </a:rPr>
              <a:t>pas</a:t>
            </a:r>
            <a:r>
              <a:rPr sz="3700" spc="45" dirty="0">
                <a:solidFill>
                  <a:srgbClr val="231F20"/>
                </a:solidFill>
                <a:latin typeface="Calibri"/>
                <a:cs typeface="Calibri"/>
              </a:rPr>
              <a:t> </a:t>
            </a:r>
            <a:r>
              <a:rPr sz="3700" spc="175" dirty="0">
                <a:solidFill>
                  <a:srgbClr val="231F20"/>
                </a:solidFill>
                <a:latin typeface="Calibri"/>
                <a:cs typeface="Calibri"/>
              </a:rPr>
              <a:t>la</a:t>
            </a:r>
            <a:r>
              <a:rPr sz="3700" spc="40" dirty="0">
                <a:solidFill>
                  <a:srgbClr val="231F20"/>
                </a:solidFill>
                <a:latin typeface="Calibri"/>
                <a:cs typeface="Calibri"/>
              </a:rPr>
              <a:t> </a:t>
            </a:r>
            <a:r>
              <a:rPr sz="3700" spc="65" dirty="0">
                <a:solidFill>
                  <a:srgbClr val="231F20"/>
                </a:solidFill>
                <a:latin typeface="Calibri"/>
                <a:cs typeface="Calibri"/>
              </a:rPr>
              <a:t>pièce</a:t>
            </a:r>
            <a:r>
              <a:rPr sz="3700" spc="40" dirty="0">
                <a:solidFill>
                  <a:srgbClr val="231F20"/>
                </a:solidFill>
                <a:latin typeface="Calibri"/>
                <a:cs typeface="Calibri"/>
              </a:rPr>
              <a:t> </a:t>
            </a:r>
            <a:r>
              <a:rPr sz="3700" spc="55" dirty="0">
                <a:solidFill>
                  <a:srgbClr val="231F20"/>
                </a:solidFill>
                <a:latin typeface="Calibri"/>
                <a:cs typeface="Calibri"/>
              </a:rPr>
              <a:t>jointe</a:t>
            </a:r>
            <a:r>
              <a:rPr sz="3700" spc="40" dirty="0">
                <a:solidFill>
                  <a:srgbClr val="231F20"/>
                </a:solidFill>
                <a:latin typeface="Calibri"/>
                <a:cs typeface="Calibri"/>
              </a:rPr>
              <a:t> </a:t>
            </a:r>
            <a:r>
              <a:rPr sz="3700" dirty="0">
                <a:solidFill>
                  <a:srgbClr val="231F20"/>
                </a:solidFill>
                <a:latin typeface="Calibri"/>
                <a:cs typeface="Calibri"/>
              </a:rPr>
              <a:t>et</a:t>
            </a:r>
            <a:r>
              <a:rPr sz="3700" spc="45"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spc="55" dirty="0">
                <a:solidFill>
                  <a:srgbClr val="231F20"/>
                </a:solidFill>
                <a:latin typeface="Calibri"/>
                <a:cs typeface="Calibri"/>
              </a:rPr>
              <a:t>connectez</a:t>
            </a:r>
            <a:endParaRPr sz="3700" dirty="0">
              <a:latin typeface="Calibri"/>
              <a:cs typeface="Calibri"/>
            </a:endParaRPr>
          </a:p>
          <a:p>
            <a:pPr marR="67945" algn="r">
              <a:lnSpc>
                <a:spcPts val="4340"/>
              </a:lnSpc>
            </a:pPr>
            <a:r>
              <a:rPr sz="3700" dirty="0">
                <a:solidFill>
                  <a:srgbClr val="231F20"/>
                </a:solidFill>
                <a:latin typeface="Calibri"/>
                <a:cs typeface="Calibri"/>
              </a:rPr>
              <a:t>directement</a:t>
            </a:r>
            <a:r>
              <a:rPr sz="3700" spc="125" dirty="0">
                <a:solidFill>
                  <a:srgbClr val="231F20"/>
                </a:solidFill>
                <a:latin typeface="Calibri"/>
                <a:cs typeface="Calibri"/>
              </a:rPr>
              <a:t> </a:t>
            </a:r>
            <a:r>
              <a:rPr sz="3700" spc="105" dirty="0">
                <a:solidFill>
                  <a:srgbClr val="231F20"/>
                </a:solidFill>
                <a:latin typeface="Calibri"/>
                <a:cs typeface="Calibri"/>
              </a:rPr>
              <a:t>sur</a:t>
            </a:r>
            <a:r>
              <a:rPr sz="3700" spc="130" dirty="0">
                <a:solidFill>
                  <a:srgbClr val="231F20"/>
                </a:solidFill>
                <a:latin typeface="Calibri"/>
                <a:cs typeface="Calibri"/>
              </a:rPr>
              <a:t> </a:t>
            </a:r>
            <a:r>
              <a:rPr sz="3700" dirty="0">
                <a:solidFill>
                  <a:srgbClr val="231F20"/>
                </a:solidFill>
                <a:latin typeface="Calibri"/>
                <a:cs typeface="Calibri"/>
              </a:rPr>
              <a:t>votre</a:t>
            </a:r>
            <a:r>
              <a:rPr sz="3700" spc="125" dirty="0">
                <a:solidFill>
                  <a:srgbClr val="231F20"/>
                </a:solidFill>
                <a:latin typeface="Calibri"/>
                <a:cs typeface="Calibri"/>
              </a:rPr>
              <a:t> </a:t>
            </a:r>
            <a:r>
              <a:rPr sz="3700" spc="-10" dirty="0">
                <a:solidFill>
                  <a:srgbClr val="231F20"/>
                </a:solidFill>
                <a:latin typeface="Calibri"/>
                <a:cs typeface="Calibri"/>
              </a:rPr>
              <a:t>compte</a:t>
            </a:r>
            <a:endParaRPr sz="3700" dirty="0">
              <a:latin typeface="Calibri"/>
              <a:cs typeface="Calibri"/>
            </a:endParaRPr>
          </a:p>
        </p:txBody>
      </p:sp>
      <p:sp>
        <p:nvSpPr>
          <p:cNvPr id="37" name="object 5">
            <a:extLst>
              <a:ext uri="{FF2B5EF4-FFF2-40B4-BE49-F238E27FC236}">
                <a16:creationId xmlns:a16="http://schemas.microsoft.com/office/drawing/2014/main" id="{96F1B03E-E6BC-5480-C66B-D910FAD9FEBF}"/>
              </a:ext>
            </a:extLst>
          </p:cNvPr>
          <p:cNvSpPr txBox="1">
            <a:spLocks noGrp="1"/>
          </p:cNvSpPr>
          <p:nvPr>
            <p:ph type="title" idx="4294967295"/>
          </p:nvPr>
        </p:nvSpPr>
        <p:spPr>
          <a:xfrm>
            <a:off x="2757626" y="2051125"/>
            <a:ext cx="14609624" cy="2719705"/>
          </a:xfrm>
          <a:prstGeom prst="rect">
            <a:avLst/>
          </a:prstGeom>
        </p:spPr>
        <p:txBody>
          <a:bodyPr vert="horz" wrap="square" lIns="0" tIns="65404" rIns="0" bIns="0" rtlCol="0">
            <a:spAutoFit/>
          </a:bodyPr>
          <a:lstStyle/>
          <a:p>
            <a:pPr marL="38100" marR="30480" algn="just">
              <a:lnSpc>
                <a:spcPts val="4120"/>
              </a:lnSpc>
              <a:spcBef>
                <a:spcPts val="515"/>
              </a:spcBef>
            </a:pPr>
            <a:r>
              <a:rPr sz="3700" spc="170" dirty="0">
                <a:solidFill>
                  <a:srgbClr val="231F20"/>
                </a:solidFill>
              </a:rPr>
              <a:t>Vous</a:t>
            </a:r>
            <a:r>
              <a:rPr sz="3700" spc="690" dirty="0">
                <a:solidFill>
                  <a:srgbClr val="231F20"/>
                </a:solidFill>
              </a:rPr>
              <a:t> </a:t>
            </a:r>
            <a:r>
              <a:rPr sz="3700" spc="225" dirty="0">
                <a:solidFill>
                  <a:srgbClr val="231F20"/>
                </a:solidFill>
              </a:rPr>
              <a:t>recevez</a:t>
            </a:r>
            <a:r>
              <a:rPr sz="3700" spc="690" dirty="0">
                <a:solidFill>
                  <a:srgbClr val="231F20"/>
                </a:solidFill>
              </a:rPr>
              <a:t> </a:t>
            </a:r>
            <a:r>
              <a:rPr sz="3700" spc="185" dirty="0">
                <a:solidFill>
                  <a:srgbClr val="231F20"/>
                </a:solidFill>
              </a:rPr>
              <a:t>un</a:t>
            </a:r>
            <a:r>
              <a:rPr sz="3700" spc="685" dirty="0">
                <a:solidFill>
                  <a:srgbClr val="231F20"/>
                </a:solidFill>
              </a:rPr>
              <a:t> </a:t>
            </a:r>
            <a:r>
              <a:rPr sz="3700" spc="285" dirty="0">
                <a:solidFill>
                  <a:srgbClr val="231F20"/>
                </a:solidFill>
              </a:rPr>
              <a:t>mail</a:t>
            </a:r>
            <a:r>
              <a:rPr sz="3700" spc="690" dirty="0">
                <a:solidFill>
                  <a:srgbClr val="231F20"/>
                </a:solidFill>
              </a:rPr>
              <a:t> </a:t>
            </a:r>
            <a:r>
              <a:rPr sz="3700" spc="250" dirty="0">
                <a:solidFill>
                  <a:srgbClr val="231F20"/>
                </a:solidFill>
              </a:rPr>
              <a:t>portant</a:t>
            </a:r>
            <a:r>
              <a:rPr sz="3700" spc="685" dirty="0">
                <a:solidFill>
                  <a:srgbClr val="231F20"/>
                </a:solidFill>
              </a:rPr>
              <a:t> </a:t>
            </a:r>
            <a:r>
              <a:rPr sz="3700" spc="254" dirty="0">
                <a:solidFill>
                  <a:srgbClr val="231F20"/>
                </a:solidFill>
              </a:rPr>
              <a:t>sur</a:t>
            </a:r>
            <a:r>
              <a:rPr sz="3700" spc="690" dirty="0">
                <a:solidFill>
                  <a:srgbClr val="231F20"/>
                </a:solidFill>
              </a:rPr>
              <a:t> </a:t>
            </a:r>
            <a:r>
              <a:rPr sz="3700" spc="285" dirty="0">
                <a:solidFill>
                  <a:srgbClr val="231F20"/>
                </a:solidFill>
              </a:rPr>
              <a:t>la</a:t>
            </a:r>
            <a:r>
              <a:rPr sz="3700" spc="685" dirty="0">
                <a:solidFill>
                  <a:srgbClr val="231F20"/>
                </a:solidFill>
              </a:rPr>
              <a:t> </a:t>
            </a:r>
            <a:r>
              <a:rPr sz="3700" b="1" spc="254" dirty="0">
                <a:solidFill>
                  <a:srgbClr val="231F20"/>
                </a:solidFill>
              </a:rPr>
              <a:t>fermeture</a:t>
            </a:r>
            <a:r>
              <a:rPr sz="3700" b="1" spc="690" dirty="0">
                <a:solidFill>
                  <a:srgbClr val="231F20"/>
                </a:solidFill>
              </a:rPr>
              <a:t> </a:t>
            </a:r>
            <a:r>
              <a:rPr sz="3700" b="1" spc="125" dirty="0">
                <a:solidFill>
                  <a:srgbClr val="231F20"/>
                </a:solidFill>
              </a:rPr>
              <a:t>de</a:t>
            </a:r>
            <a:r>
              <a:rPr sz="3700" b="1" spc="685" dirty="0">
                <a:solidFill>
                  <a:srgbClr val="231F20"/>
                </a:solidFill>
              </a:rPr>
              <a:t> </a:t>
            </a:r>
            <a:r>
              <a:rPr sz="3700" b="1" spc="220" dirty="0">
                <a:solidFill>
                  <a:srgbClr val="231F20"/>
                </a:solidFill>
              </a:rPr>
              <a:t>votre</a:t>
            </a:r>
            <a:r>
              <a:rPr sz="3700" b="1" spc="685" dirty="0">
                <a:solidFill>
                  <a:srgbClr val="231F20"/>
                </a:solidFill>
              </a:rPr>
              <a:t> </a:t>
            </a:r>
            <a:r>
              <a:rPr sz="3700" b="1" spc="215" dirty="0">
                <a:solidFill>
                  <a:srgbClr val="231F20"/>
                </a:solidFill>
              </a:rPr>
              <a:t>compte </a:t>
            </a:r>
            <a:r>
              <a:rPr sz="3700" b="1" spc="165" dirty="0">
                <a:solidFill>
                  <a:srgbClr val="231F20"/>
                </a:solidFill>
              </a:rPr>
              <a:t>Instagram.</a:t>
            </a:r>
            <a:r>
              <a:rPr sz="3700" b="1" spc="355" dirty="0">
                <a:solidFill>
                  <a:srgbClr val="231F20"/>
                </a:solidFill>
              </a:rPr>
              <a:t> </a:t>
            </a:r>
            <a:r>
              <a:rPr sz="3700" spc="135" dirty="0">
                <a:solidFill>
                  <a:srgbClr val="231F20"/>
                </a:solidFill>
              </a:rPr>
              <a:t>Ce</a:t>
            </a:r>
            <a:r>
              <a:rPr sz="3700" spc="355" dirty="0">
                <a:solidFill>
                  <a:srgbClr val="231F20"/>
                </a:solidFill>
              </a:rPr>
              <a:t> </a:t>
            </a:r>
            <a:r>
              <a:rPr sz="3700" spc="160" dirty="0">
                <a:solidFill>
                  <a:srgbClr val="231F20"/>
                </a:solidFill>
              </a:rPr>
              <a:t>mail</a:t>
            </a:r>
            <a:r>
              <a:rPr sz="3700" spc="355" dirty="0">
                <a:solidFill>
                  <a:srgbClr val="231F20"/>
                </a:solidFill>
              </a:rPr>
              <a:t> </a:t>
            </a:r>
            <a:r>
              <a:rPr sz="3700" spc="110" dirty="0">
                <a:solidFill>
                  <a:srgbClr val="231F20"/>
                </a:solidFill>
              </a:rPr>
              <a:t>contient</a:t>
            </a:r>
            <a:r>
              <a:rPr sz="3700" spc="360" dirty="0">
                <a:solidFill>
                  <a:srgbClr val="231F20"/>
                </a:solidFill>
              </a:rPr>
              <a:t> </a:t>
            </a:r>
            <a:r>
              <a:rPr sz="3700" spc="125" dirty="0">
                <a:solidFill>
                  <a:srgbClr val="231F20"/>
                </a:solidFill>
              </a:rPr>
              <a:t>le</a:t>
            </a:r>
            <a:r>
              <a:rPr sz="3700" spc="355" dirty="0">
                <a:solidFill>
                  <a:srgbClr val="231F20"/>
                </a:solidFill>
              </a:rPr>
              <a:t> </a:t>
            </a:r>
            <a:r>
              <a:rPr sz="3700" spc="120" dirty="0">
                <a:solidFill>
                  <a:srgbClr val="231F20"/>
                </a:solidFill>
              </a:rPr>
              <a:t>logo</a:t>
            </a:r>
            <a:r>
              <a:rPr sz="3700" spc="355" dirty="0">
                <a:solidFill>
                  <a:srgbClr val="231F20"/>
                </a:solidFill>
              </a:rPr>
              <a:t> </a:t>
            </a:r>
            <a:r>
              <a:rPr sz="3700" spc="140" dirty="0">
                <a:solidFill>
                  <a:srgbClr val="231F20"/>
                </a:solidFill>
              </a:rPr>
              <a:t>Instagram</a:t>
            </a:r>
            <a:r>
              <a:rPr sz="3700" spc="360" dirty="0">
                <a:solidFill>
                  <a:srgbClr val="231F20"/>
                </a:solidFill>
              </a:rPr>
              <a:t> </a:t>
            </a:r>
            <a:r>
              <a:rPr sz="3700" spc="50" dirty="0">
                <a:solidFill>
                  <a:srgbClr val="231F20"/>
                </a:solidFill>
              </a:rPr>
              <a:t>et</a:t>
            </a:r>
            <a:r>
              <a:rPr sz="3700" spc="355" dirty="0">
                <a:solidFill>
                  <a:srgbClr val="231F20"/>
                </a:solidFill>
              </a:rPr>
              <a:t> </a:t>
            </a:r>
            <a:r>
              <a:rPr sz="3700" spc="75" dirty="0">
                <a:solidFill>
                  <a:srgbClr val="231F20"/>
                </a:solidFill>
              </a:rPr>
              <a:t>comporte</a:t>
            </a:r>
            <a:r>
              <a:rPr sz="3700" spc="355" dirty="0">
                <a:solidFill>
                  <a:srgbClr val="231F20"/>
                </a:solidFill>
              </a:rPr>
              <a:t> </a:t>
            </a:r>
            <a:r>
              <a:rPr sz="3700" spc="80" dirty="0">
                <a:solidFill>
                  <a:srgbClr val="231F20"/>
                </a:solidFill>
              </a:rPr>
              <a:t>une</a:t>
            </a:r>
            <a:r>
              <a:rPr sz="3700" spc="360" dirty="0">
                <a:solidFill>
                  <a:srgbClr val="231F20"/>
                </a:solidFill>
              </a:rPr>
              <a:t> </a:t>
            </a:r>
            <a:r>
              <a:rPr sz="3700" spc="95" dirty="0">
                <a:solidFill>
                  <a:srgbClr val="231F20"/>
                </a:solidFill>
              </a:rPr>
              <a:t>pièce </a:t>
            </a:r>
            <a:r>
              <a:rPr sz="3700" spc="55" dirty="0">
                <a:solidFill>
                  <a:srgbClr val="231F20"/>
                </a:solidFill>
              </a:rPr>
              <a:t>jointe.</a:t>
            </a:r>
            <a:r>
              <a:rPr sz="3700" spc="10" dirty="0">
                <a:solidFill>
                  <a:srgbClr val="231F20"/>
                </a:solidFill>
              </a:rPr>
              <a:t> </a:t>
            </a:r>
            <a:r>
              <a:rPr sz="3700" dirty="0">
                <a:solidFill>
                  <a:srgbClr val="231F20"/>
                </a:solidFill>
              </a:rPr>
              <a:t>Vous</a:t>
            </a:r>
            <a:r>
              <a:rPr sz="3700" spc="10" dirty="0">
                <a:solidFill>
                  <a:srgbClr val="231F20"/>
                </a:solidFill>
              </a:rPr>
              <a:t> </a:t>
            </a:r>
            <a:r>
              <a:rPr sz="3700" spc="-50" dirty="0">
                <a:solidFill>
                  <a:srgbClr val="231F20"/>
                </a:solidFill>
              </a:rPr>
              <a:t>:</a:t>
            </a:r>
            <a:endParaRPr sz="3700" dirty="0"/>
          </a:p>
          <a:p>
            <a:pPr marL="4888865">
              <a:lnSpc>
                <a:spcPts val="8440"/>
              </a:lnSpc>
            </a:pPr>
            <a:r>
              <a:rPr sz="12375" b="1" spc="-367" baseline="-11111" dirty="0">
                <a:solidFill>
                  <a:srgbClr val="FFB542"/>
                </a:solidFill>
              </a:rPr>
              <a:t>A</a:t>
            </a:r>
            <a:r>
              <a:rPr sz="12375" spc="-457" baseline="-11111" dirty="0">
                <a:solidFill>
                  <a:srgbClr val="FFB542"/>
                </a:solidFill>
              </a:rPr>
              <a:t> </a:t>
            </a:r>
            <a:r>
              <a:rPr sz="3700" dirty="0">
                <a:solidFill>
                  <a:srgbClr val="231F20"/>
                </a:solidFill>
              </a:rPr>
              <a:t>Ouvrez</a:t>
            </a:r>
            <a:r>
              <a:rPr sz="3700" spc="35" dirty="0">
                <a:solidFill>
                  <a:srgbClr val="231F20"/>
                </a:solidFill>
              </a:rPr>
              <a:t> </a:t>
            </a:r>
            <a:r>
              <a:rPr sz="3700" spc="175" dirty="0">
                <a:solidFill>
                  <a:srgbClr val="231F20"/>
                </a:solidFill>
              </a:rPr>
              <a:t>la</a:t>
            </a:r>
            <a:r>
              <a:rPr sz="3700" spc="40" dirty="0">
                <a:solidFill>
                  <a:srgbClr val="231F20"/>
                </a:solidFill>
              </a:rPr>
              <a:t> </a:t>
            </a:r>
            <a:r>
              <a:rPr sz="3700" spc="65" dirty="0">
                <a:solidFill>
                  <a:srgbClr val="231F20"/>
                </a:solidFill>
              </a:rPr>
              <a:t>pièce</a:t>
            </a:r>
            <a:r>
              <a:rPr sz="3700" spc="35" dirty="0">
                <a:solidFill>
                  <a:srgbClr val="231F20"/>
                </a:solidFill>
              </a:rPr>
              <a:t> </a:t>
            </a:r>
            <a:r>
              <a:rPr sz="3700" spc="55" dirty="0">
                <a:solidFill>
                  <a:srgbClr val="231F20"/>
                </a:solidFill>
              </a:rPr>
              <a:t>jointe</a:t>
            </a:r>
            <a:r>
              <a:rPr sz="3700" spc="40" dirty="0">
                <a:solidFill>
                  <a:srgbClr val="231F20"/>
                </a:solidFill>
              </a:rPr>
              <a:t> </a:t>
            </a:r>
            <a:r>
              <a:rPr sz="3700" dirty="0">
                <a:solidFill>
                  <a:srgbClr val="231F20"/>
                </a:solidFill>
              </a:rPr>
              <a:t>pour</a:t>
            </a:r>
            <a:r>
              <a:rPr sz="3700" spc="35" dirty="0">
                <a:solidFill>
                  <a:srgbClr val="231F20"/>
                </a:solidFill>
              </a:rPr>
              <a:t> </a:t>
            </a:r>
            <a:r>
              <a:rPr sz="3700" dirty="0">
                <a:solidFill>
                  <a:srgbClr val="231F20"/>
                </a:solidFill>
              </a:rPr>
              <a:t>en</a:t>
            </a:r>
            <a:r>
              <a:rPr sz="3700" spc="40" dirty="0">
                <a:solidFill>
                  <a:srgbClr val="231F20"/>
                </a:solidFill>
              </a:rPr>
              <a:t> </a:t>
            </a:r>
            <a:r>
              <a:rPr sz="3700" spc="60" dirty="0">
                <a:solidFill>
                  <a:srgbClr val="231F20"/>
                </a:solidFill>
              </a:rPr>
              <a:t>savoir</a:t>
            </a:r>
            <a:r>
              <a:rPr sz="3700" spc="35" dirty="0">
                <a:solidFill>
                  <a:srgbClr val="231F20"/>
                </a:solidFill>
              </a:rPr>
              <a:t> </a:t>
            </a:r>
            <a:r>
              <a:rPr sz="3700" spc="85" dirty="0">
                <a:solidFill>
                  <a:srgbClr val="231F20"/>
                </a:solidFill>
              </a:rPr>
              <a:t>plus</a:t>
            </a:r>
            <a:endParaRPr sz="3700" dirty="0"/>
          </a:p>
        </p:txBody>
      </p:sp>
      <p:sp>
        <p:nvSpPr>
          <p:cNvPr id="38" name="object 16">
            <a:extLst>
              <a:ext uri="{FF2B5EF4-FFF2-40B4-BE49-F238E27FC236}">
                <a16:creationId xmlns:a16="http://schemas.microsoft.com/office/drawing/2014/main" id="{263EFD10-AF77-95AE-3E4C-55856EDCC5D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9" name="object 17">
            <a:extLst>
              <a:ext uri="{FF2B5EF4-FFF2-40B4-BE49-F238E27FC236}">
                <a16:creationId xmlns:a16="http://schemas.microsoft.com/office/drawing/2014/main" id="{22A265CC-A877-0593-184A-0A8982CFD26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B5BE6A6-1B25-4B90-C4B1-EDEC69BC0461}"/>
              </a:ext>
            </a:extLst>
          </p:cNvPr>
          <p:cNvGrpSpPr/>
          <p:nvPr/>
        </p:nvGrpSpPr>
        <p:grpSpPr>
          <a:xfrm>
            <a:off x="710101" y="611769"/>
            <a:ext cx="18580100" cy="436880"/>
            <a:chOff x="710101" y="611769"/>
            <a:chExt cx="18580100" cy="436880"/>
          </a:xfrm>
        </p:grpSpPr>
        <p:sp>
          <p:nvSpPr>
            <p:cNvPr id="41" name="object 19">
              <a:extLst>
                <a:ext uri="{FF2B5EF4-FFF2-40B4-BE49-F238E27FC236}">
                  <a16:creationId xmlns:a16="http://schemas.microsoft.com/office/drawing/2014/main" id="{38C1250A-9A02-84F0-6E62-003C1890599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2" name="object 20">
              <a:extLst>
                <a:ext uri="{FF2B5EF4-FFF2-40B4-BE49-F238E27FC236}">
                  <a16:creationId xmlns:a16="http://schemas.microsoft.com/office/drawing/2014/main" id="{4070AC86-9218-C067-A7C3-D0C3E70C5B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3" name="object 21">
              <a:extLst>
                <a:ext uri="{FF2B5EF4-FFF2-40B4-BE49-F238E27FC236}">
                  <a16:creationId xmlns:a16="http://schemas.microsoft.com/office/drawing/2014/main" id="{BD3B7692-6FC8-590F-2A88-504C5A48D45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4" name="object 22">
              <a:extLst>
                <a:ext uri="{FF2B5EF4-FFF2-40B4-BE49-F238E27FC236}">
                  <a16:creationId xmlns:a16="http://schemas.microsoft.com/office/drawing/2014/main" id="{0D150A36-44FB-B6E4-8EE8-B7BFF9711F2E}"/>
                </a:ext>
              </a:extLst>
            </p:cNvPr>
            <p:cNvPicPr/>
            <p:nvPr/>
          </p:nvPicPr>
          <p:blipFill>
            <a:blip r:embed="rId2" cstate="print"/>
            <a:stretch>
              <a:fillRect/>
            </a:stretch>
          </p:blipFill>
          <p:spPr>
            <a:xfrm>
              <a:off x="13157475" y="804493"/>
              <a:ext cx="101839" cy="104719"/>
            </a:xfrm>
            <a:prstGeom prst="rect">
              <a:avLst/>
            </a:prstGeom>
          </p:spPr>
        </p:pic>
        <p:sp>
          <p:nvSpPr>
            <p:cNvPr id="45" name="object 23">
              <a:extLst>
                <a:ext uri="{FF2B5EF4-FFF2-40B4-BE49-F238E27FC236}">
                  <a16:creationId xmlns:a16="http://schemas.microsoft.com/office/drawing/2014/main" id="{67F1012D-D755-7EB0-5617-1528173344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6" name="object 24">
              <a:extLst>
                <a:ext uri="{FF2B5EF4-FFF2-40B4-BE49-F238E27FC236}">
                  <a16:creationId xmlns:a16="http://schemas.microsoft.com/office/drawing/2014/main" id="{EEBD66B0-46DA-E20E-8059-9FE37AE0D21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7" name="object 25">
              <a:extLst>
                <a:ext uri="{FF2B5EF4-FFF2-40B4-BE49-F238E27FC236}">
                  <a16:creationId xmlns:a16="http://schemas.microsoft.com/office/drawing/2014/main" id="{8B8B892B-66A2-E777-57E7-49F51BC4DDF4}"/>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8" name="object 26">
              <a:extLst>
                <a:ext uri="{FF2B5EF4-FFF2-40B4-BE49-F238E27FC236}">
                  <a16:creationId xmlns:a16="http://schemas.microsoft.com/office/drawing/2014/main" id="{668951A5-C8D2-E59E-5CE0-4616414693E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9" name="object 27">
              <a:extLst>
                <a:ext uri="{FF2B5EF4-FFF2-40B4-BE49-F238E27FC236}">
                  <a16:creationId xmlns:a16="http://schemas.microsoft.com/office/drawing/2014/main" id="{2BBDFFCA-2579-D090-DCF4-DA21AA3B92A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0" name="object 28">
              <a:extLst>
                <a:ext uri="{FF2B5EF4-FFF2-40B4-BE49-F238E27FC236}">
                  <a16:creationId xmlns:a16="http://schemas.microsoft.com/office/drawing/2014/main" id="{9ACB5AC6-163C-2282-EC63-1C11046D2DF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1" name="object 29">
              <a:extLst>
                <a:ext uri="{FF2B5EF4-FFF2-40B4-BE49-F238E27FC236}">
                  <a16:creationId xmlns:a16="http://schemas.microsoft.com/office/drawing/2014/main" id="{FFC1ECA2-656F-4ED8-E77B-5B63BDC3B10C}"/>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2" name="object 30">
              <a:extLst>
                <a:ext uri="{FF2B5EF4-FFF2-40B4-BE49-F238E27FC236}">
                  <a16:creationId xmlns:a16="http://schemas.microsoft.com/office/drawing/2014/main" id="{71DB32CA-21D2-93EA-9450-50BE216A0732}"/>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100" name="object 2">
            <a:extLst>
              <a:ext uri="{FF2B5EF4-FFF2-40B4-BE49-F238E27FC236}">
                <a16:creationId xmlns:a16="http://schemas.microsoft.com/office/drawing/2014/main" id="{ECA5F53D-420E-140B-6721-D8429D33548F}"/>
              </a:ext>
            </a:extLst>
          </p:cNvPr>
          <p:cNvSpPr txBox="1"/>
          <p:nvPr/>
        </p:nvSpPr>
        <p:spPr>
          <a:xfrm>
            <a:off x="1672330" y="1151067"/>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Repérez les 4 signes indiquant que ce texte a été généré par une IA :</a:t>
            </a:r>
            <a:endParaRPr lang="fr-FR" sz="5000" b="1" spc="-150" dirty="0">
              <a:latin typeface="Calibri"/>
              <a:cs typeface="Calibri"/>
            </a:endParaRPr>
          </a:p>
        </p:txBody>
      </p:sp>
      <p:grpSp>
        <p:nvGrpSpPr>
          <p:cNvPr id="2" name="object 2">
            <a:extLst>
              <a:ext uri="{FF2B5EF4-FFF2-40B4-BE49-F238E27FC236}">
                <a16:creationId xmlns:a16="http://schemas.microsoft.com/office/drawing/2014/main" id="{93DA76E0-CE80-6941-B384-7C9408C48CFF}"/>
              </a:ext>
            </a:extLst>
          </p:cNvPr>
          <p:cNvGrpSpPr/>
          <p:nvPr/>
        </p:nvGrpSpPr>
        <p:grpSpPr>
          <a:xfrm>
            <a:off x="2474478" y="3240593"/>
            <a:ext cx="15155544" cy="6904990"/>
            <a:chOff x="2474478" y="3220694"/>
            <a:chExt cx="15155544" cy="6904990"/>
          </a:xfrm>
        </p:grpSpPr>
        <p:sp>
          <p:nvSpPr>
            <p:cNvPr id="3" name="object 3">
              <a:extLst>
                <a:ext uri="{FF2B5EF4-FFF2-40B4-BE49-F238E27FC236}">
                  <a16:creationId xmlns:a16="http://schemas.microsoft.com/office/drawing/2014/main" id="{02E9CDCE-A60C-7A8B-39AF-1AD193E02B71}"/>
                </a:ext>
              </a:extLst>
            </p:cNvPr>
            <p:cNvSpPr/>
            <p:nvPr/>
          </p:nvSpPr>
          <p:spPr>
            <a:xfrm>
              <a:off x="2474478" y="3220694"/>
              <a:ext cx="15155544" cy="6904990"/>
            </a:xfrm>
            <a:custGeom>
              <a:avLst/>
              <a:gdLst/>
              <a:ahLst/>
              <a:cxnLst/>
              <a:rect l="l" t="t" r="r" b="b"/>
              <a:pathLst>
                <a:path w="15155544" h="6904990">
                  <a:moveTo>
                    <a:pt x="14817946" y="0"/>
                  </a:moveTo>
                  <a:lnTo>
                    <a:pt x="337193" y="0"/>
                  </a:lnTo>
                  <a:lnTo>
                    <a:pt x="291437" y="3078"/>
                  </a:lnTo>
                  <a:lnTo>
                    <a:pt x="247551" y="12045"/>
                  </a:lnTo>
                  <a:lnTo>
                    <a:pt x="205939" y="26498"/>
                  </a:lnTo>
                  <a:lnTo>
                    <a:pt x="167002" y="46037"/>
                  </a:lnTo>
                  <a:lnTo>
                    <a:pt x="131141" y="70259"/>
                  </a:lnTo>
                  <a:lnTo>
                    <a:pt x="98758" y="98762"/>
                  </a:lnTo>
                  <a:lnTo>
                    <a:pt x="70256" y="131145"/>
                  </a:lnTo>
                  <a:lnTo>
                    <a:pt x="46035" y="167006"/>
                  </a:lnTo>
                  <a:lnTo>
                    <a:pt x="26497" y="205943"/>
                  </a:lnTo>
                  <a:lnTo>
                    <a:pt x="12044" y="247555"/>
                  </a:lnTo>
                  <a:lnTo>
                    <a:pt x="3078" y="291439"/>
                  </a:lnTo>
                  <a:lnTo>
                    <a:pt x="0" y="337193"/>
                  </a:lnTo>
                  <a:lnTo>
                    <a:pt x="0" y="6567569"/>
                  </a:lnTo>
                  <a:lnTo>
                    <a:pt x="3078" y="6613324"/>
                  </a:lnTo>
                  <a:lnTo>
                    <a:pt x="12044" y="6657208"/>
                  </a:lnTo>
                  <a:lnTo>
                    <a:pt x="26497" y="6698819"/>
                  </a:lnTo>
                  <a:lnTo>
                    <a:pt x="46035" y="6737756"/>
                  </a:lnTo>
                  <a:lnTo>
                    <a:pt x="70256" y="6773617"/>
                  </a:lnTo>
                  <a:lnTo>
                    <a:pt x="98758" y="6806000"/>
                  </a:lnTo>
                  <a:lnTo>
                    <a:pt x="131141" y="6834504"/>
                  </a:lnTo>
                  <a:lnTo>
                    <a:pt x="167002" y="6858726"/>
                  </a:lnTo>
                  <a:lnTo>
                    <a:pt x="205939" y="6878264"/>
                  </a:lnTo>
                  <a:lnTo>
                    <a:pt x="247551" y="6892718"/>
                  </a:lnTo>
                  <a:lnTo>
                    <a:pt x="291437" y="6901685"/>
                  </a:lnTo>
                  <a:lnTo>
                    <a:pt x="337193" y="6904763"/>
                  </a:lnTo>
                  <a:lnTo>
                    <a:pt x="14817946" y="6904763"/>
                  </a:lnTo>
                  <a:lnTo>
                    <a:pt x="14863701" y="6901685"/>
                  </a:lnTo>
                  <a:lnTo>
                    <a:pt x="14907585" y="6892718"/>
                  </a:lnTo>
                  <a:lnTo>
                    <a:pt x="14949196" y="6878264"/>
                  </a:lnTo>
                  <a:lnTo>
                    <a:pt x="14988133" y="6858726"/>
                  </a:lnTo>
                  <a:lnTo>
                    <a:pt x="15023994" y="6834504"/>
                  </a:lnTo>
                  <a:lnTo>
                    <a:pt x="15056377" y="6806000"/>
                  </a:lnTo>
                  <a:lnTo>
                    <a:pt x="15084881" y="6773617"/>
                  </a:lnTo>
                  <a:lnTo>
                    <a:pt x="15109103" y="6737756"/>
                  </a:lnTo>
                  <a:lnTo>
                    <a:pt x="15128641" y="6698819"/>
                  </a:lnTo>
                  <a:lnTo>
                    <a:pt x="15143095" y="6657208"/>
                  </a:lnTo>
                  <a:lnTo>
                    <a:pt x="15152062" y="6613324"/>
                  </a:lnTo>
                  <a:lnTo>
                    <a:pt x="15155140" y="6567569"/>
                  </a:lnTo>
                  <a:lnTo>
                    <a:pt x="15155140" y="337193"/>
                  </a:lnTo>
                  <a:lnTo>
                    <a:pt x="15152062" y="291439"/>
                  </a:lnTo>
                  <a:lnTo>
                    <a:pt x="15143095" y="247555"/>
                  </a:lnTo>
                  <a:lnTo>
                    <a:pt x="15128641" y="205943"/>
                  </a:lnTo>
                  <a:lnTo>
                    <a:pt x="15109103" y="167006"/>
                  </a:lnTo>
                  <a:lnTo>
                    <a:pt x="15084881" y="131145"/>
                  </a:lnTo>
                  <a:lnTo>
                    <a:pt x="15056377" y="98762"/>
                  </a:lnTo>
                  <a:lnTo>
                    <a:pt x="15023994" y="70259"/>
                  </a:lnTo>
                  <a:lnTo>
                    <a:pt x="14988133" y="46037"/>
                  </a:lnTo>
                  <a:lnTo>
                    <a:pt x="14949196" y="26498"/>
                  </a:lnTo>
                  <a:lnTo>
                    <a:pt x="14907585" y="12045"/>
                  </a:lnTo>
                  <a:lnTo>
                    <a:pt x="14863701" y="3078"/>
                  </a:lnTo>
                  <a:lnTo>
                    <a:pt x="14817946" y="0"/>
                  </a:lnTo>
                  <a:close/>
                </a:path>
              </a:pathLst>
            </a:custGeom>
            <a:solidFill>
              <a:srgbClr val="F4F4F4"/>
            </a:solidFill>
          </p:spPr>
          <p:txBody>
            <a:bodyPr wrap="square" lIns="0" tIns="0" rIns="0" bIns="0" rtlCol="0"/>
            <a:lstStyle/>
            <a:p>
              <a:endParaRPr/>
            </a:p>
          </p:txBody>
        </p:sp>
        <p:sp>
          <p:nvSpPr>
            <p:cNvPr id="4" name="object 4">
              <a:extLst>
                <a:ext uri="{FF2B5EF4-FFF2-40B4-BE49-F238E27FC236}">
                  <a16:creationId xmlns:a16="http://schemas.microsoft.com/office/drawing/2014/main" id="{21BDD641-7D93-FB62-6728-E408D49736F2}"/>
                </a:ext>
              </a:extLst>
            </p:cNvPr>
            <p:cNvSpPr/>
            <p:nvPr/>
          </p:nvSpPr>
          <p:spPr>
            <a:xfrm>
              <a:off x="2474481" y="3220697"/>
              <a:ext cx="15155544" cy="782955"/>
            </a:xfrm>
            <a:custGeom>
              <a:avLst/>
              <a:gdLst/>
              <a:ahLst/>
              <a:cxnLst/>
              <a:rect l="l" t="t" r="r" b="b"/>
              <a:pathLst>
                <a:path w="15155544" h="782954">
                  <a:moveTo>
                    <a:pt x="14815213" y="0"/>
                  </a:moveTo>
                  <a:lnTo>
                    <a:pt x="339926" y="0"/>
                  </a:lnTo>
                  <a:lnTo>
                    <a:pt x="293799" y="3102"/>
                  </a:lnTo>
                  <a:lnTo>
                    <a:pt x="249558" y="12142"/>
                  </a:lnTo>
                  <a:lnTo>
                    <a:pt x="207609" y="26712"/>
                  </a:lnTo>
                  <a:lnTo>
                    <a:pt x="168356" y="46408"/>
                  </a:lnTo>
                  <a:lnTo>
                    <a:pt x="132204" y="70825"/>
                  </a:lnTo>
                  <a:lnTo>
                    <a:pt x="99559" y="99558"/>
                  </a:lnTo>
                  <a:lnTo>
                    <a:pt x="70826" y="132202"/>
                  </a:lnTo>
                  <a:lnTo>
                    <a:pt x="46408" y="168353"/>
                  </a:lnTo>
                  <a:lnTo>
                    <a:pt x="26712" y="207604"/>
                  </a:lnTo>
                  <a:lnTo>
                    <a:pt x="12142" y="249552"/>
                  </a:lnTo>
                  <a:lnTo>
                    <a:pt x="3103" y="293791"/>
                  </a:lnTo>
                  <a:lnTo>
                    <a:pt x="0" y="339916"/>
                  </a:lnTo>
                  <a:lnTo>
                    <a:pt x="0" y="782573"/>
                  </a:lnTo>
                  <a:lnTo>
                    <a:pt x="15155140" y="782573"/>
                  </a:lnTo>
                  <a:lnTo>
                    <a:pt x="15155140" y="339916"/>
                  </a:lnTo>
                  <a:lnTo>
                    <a:pt x="15152037" y="293791"/>
                  </a:lnTo>
                  <a:lnTo>
                    <a:pt x="15142997" y="249552"/>
                  </a:lnTo>
                  <a:lnTo>
                    <a:pt x="15128426" y="207604"/>
                  </a:lnTo>
                  <a:lnTo>
                    <a:pt x="15108729" y="168353"/>
                  </a:lnTo>
                  <a:lnTo>
                    <a:pt x="15084311" y="132202"/>
                  </a:lnTo>
                  <a:lnTo>
                    <a:pt x="15055576" y="99558"/>
                  </a:lnTo>
                  <a:lnTo>
                    <a:pt x="15022931" y="70825"/>
                  </a:lnTo>
                  <a:lnTo>
                    <a:pt x="14986779" y="46408"/>
                  </a:lnTo>
                  <a:lnTo>
                    <a:pt x="14947527" y="26712"/>
                  </a:lnTo>
                  <a:lnTo>
                    <a:pt x="14905578" y="12142"/>
                  </a:lnTo>
                  <a:lnTo>
                    <a:pt x="14861339" y="3102"/>
                  </a:lnTo>
                  <a:lnTo>
                    <a:pt x="14815213" y="0"/>
                  </a:lnTo>
                  <a:close/>
                </a:path>
              </a:pathLst>
            </a:custGeom>
            <a:solidFill>
              <a:srgbClr val="E0E0E0"/>
            </a:solidFill>
          </p:spPr>
          <p:txBody>
            <a:bodyPr wrap="square" lIns="0" tIns="0" rIns="0" bIns="0" rtlCol="0"/>
            <a:lstStyle/>
            <a:p>
              <a:endParaRPr/>
            </a:p>
          </p:txBody>
        </p:sp>
        <p:pic>
          <p:nvPicPr>
            <p:cNvPr id="10" name="object 5">
              <a:extLst>
                <a:ext uri="{FF2B5EF4-FFF2-40B4-BE49-F238E27FC236}">
                  <a16:creationId xmlns:a16="http://schemas.microsoft.com/office/drawing/2014/main" id="{67E17BD8-C9CF-7C5B-A347-5176B4B70AD0}"/>
                </a:ext>
              </a:extLst>
            </p:cNvPr>
            <p:cNvPicPr/>
            <p:nvPr/>
          </p:nvPicPr>
          <p:blipFill>
            <a:blip r:embed="rId5" cstate="print"/>
            <a:stretch>
              <a:fillRect/>
            </a:stretch>
          </p:blipFill>
          <p:spPr>
            <a:xfrm>
              <a:off x="2747205" y="3486979"/>
              <a:ext cx="250002" cy="250002"/>
            </a:xfrm>
            <a:prstGeom prst="rect">
              <a:avLst/>
            </a:prstGeom>
          </p:spPr>
        </p:pic>
        <p:pic>
          <p:nvPicPr>
            <p:cNvPr id="11" name="object 6">
              <a:extLst>
                <a:ext uri="{FF2B5EF4-FFF2-40B4-BE49-F238E27FC236}">
                  <a16:creationId xmlns:a16="http://schemas.microsoft.com/office/drawing/2014/main" id="{6B28844B-A12A-E402-A59A-333EB3C06539}"/>
                </a:ext>
              </a:extLst>
            </p:cNvPr>
            <p:cNvPicPr/>
            <p:nvPr/>
          </p:nvPicPr>
          <p:blipFill>
            <a:blip r:embed="rId6" cstate="print"/>
            <a:stretch>
              <a:fillRect/>
            </a:stretch>
          </p:blipFill>
          <p:spPr>
            <a:xfrm>
              <a:off x="3122209" y="3486979"/>
              <a:ext cx="250013" cy="250002"/>
            </a:xfrm>
            <a:prstGeom prst="rect">
              <a:avLst/>
            </a:prstGeom>
          </p:spPr>
        </p:pic>
        <p:pic>
          <p:nvPicPr>
            <p:cNvPr id="12" name="object 7">
              <a:extLst>
                <a:ext uri="{FF2B5EF4-FFF2-40B4-BE49-F238E27FC236}">
                  <a16:creationId xmlns:a16="http://schemas.microsoft.com/office/drawing/2014/main" id="{03F5BC4B-9440-44E4-F2C8-E9BE3BE34D1F}"/>
                </a:ext>
              </a:extLst>
            </p:cNvPr>
            <p:cNvPicPr/>
            <p:nvPr/>
          </p:nvPicPr>
          <p:blipFill>
            <a:blip r:embed="rId7" cstate="print"/>
            <a:stretch>
              <a:fillRect/>
            </a:stretch>
          </p:blipFill>
          <p:spPr>
            <a:xfrm>
              <a:off x="3501016" y="3486979"/>
              <a:ext cx="250002" cy="250002"/>
            </a:xfrm>
            <a:prstGeom prst="rect">
              <a:avLst/>
            </a:prstGeom>
          </p:spPr>
        </p:pic>
        <p:sp>
          <p:nvSpPr>
            <p:cNvPr id="13" name="object 8">
              <a:extLst>
                <a:ext uri="{FF2B5EF4-FFF2-40B4-BE49-F238E27FC236}">
                  <a16:creationId xmlns:a16="http://schemas.microsoft.com/office/drawing/2014/main" id="{B1BDEEF5-9C2D-573D-47D6-B3B924963AA2}"/>
                </a:ext>
              </a:extLst>
            </p:cNvPr>
            <p:cNvSpPr/>
            <p:nvPr/>
          </p:nvSpPr>
          <p:spPr>
            <a:xfrm>
              <a:off x="2758251" y="4003270"/>
              <a:ext cx="14587855" cy="5827395"/>
            </a:xfrm>
            <a:custGeom>
              <a:avLst/>
              <a:gdLst/>
              <a:ahLst/>
              <a:cxnLst/>
              <a:rect l="l" t="t" r="r" b="b"/>
              <a:pathLst>
                <a:path w="14587855" h="5827395">
                  <a:moveTo>
                    <a:pt x="14587597" y="0"/>
                  </a:moveTo>
                  <a:lnTo>
                    <a:pt x="0" y="0"/>
                  </a:lnTo>
                  <a:lnTo>
                    <a:pt x="0" y="5826827"/>
                  </a:lnTo>
                  <a:lnTo>
                    <a:pt x="14587597" y="5826827"/>
                  </a:lnTo>
                  <a:lnTo>
                    <a:pt x="14587597" y="0"/>
                  </a:lnTo>
                  <a:close/>
                </a:path>
              </a:pathLst>
            </a:custGeom>
            <a:solidFill>
              <a:srgbClr val="FFFFFF"/>
            </a:solidFill>
          </p:spPr>
          <p:txBody>
            <a:bodyPr wrap="square" lIns="0" tIns="0" rIns="0" bIns="0" rtlCol="0"/>
            <a:lstStyle/>
            <a:p>
              <a:endParaRPr/>
            </a:p>
          </p:txBody>
        </p:sp>
        <p:sp>
          <p:nvSpPr>
            <p:cNvPr id="14" name="object 9">
              <a:extLst>
                <a:ext uri="{FF2B5EF4-FFF2-40B4-BE49-F238E27FC236}">
                  <a16:creationId xmlns:a16="http://schemas.microsoft.com/office/drawing/2014/main" id="{B2E3213E-6121-20EF-C3C7-3EE4246E818C}"/>
                </a:ext>
              </a:extLst>
            </p:cNvPr>
            <p:cNvSpPr/>
            <p:nvPr/>
          </p:nvSpPr>
          <p:spPr>
            <a:xfrm>
              <a:off x="17345842" y="4851095"/>
              <a:ext cx="283845" cy="1403985"/>
            </a:xfrm>
            <a:custGeom>
              <a:avLst/>
              <a:gdLst/>
              <a:ahLst/>
              <a:cxnLst/>
              <a:rect l="l" t="t" r="r" b="b"/>
              <a:pathLst>
                <a:path w="283844" h="1403985">
                  <a:moveTo>
                    <a:pt x="145346" y="0"/>
                  </a:moveTo>
                  <a:lnTo>
                    <a:pt x="138435" y="0"/>
                  </a:lnTo>
                  <a:lnTo>
                    <a:pt x="94682" y="7058"/>
                  </a:lnTo>
                  <a:lnTo>
                    <a:pt x="56680" y="26712"/>
                  </a:lnTo>
                  <a:lnTo>
                    <a:pt x="26712" y="56680"/>
                  </a:lnTo>
                  <a:lnTo>
                    <a:pt x="7058" y="94682"/>
                  </a:lnTo>
                  <a:lnTo>
                    <a:pt x="0" y="138435"/>
                  </a:lnTo>
                  <a:lnTo>
                    <a:pt x="0" y="1264945"/>
                  </a:lnTo>
                  <a:lnTo>
                    <a:pt x="7058" y="1308703"/>
                  </a:lnTo>
                  <a:lnTo>
                    <a:pt x="26712" y="1346705"/>
                  </a:lnTo>
                  <a:lnTo>
                    <a:pt x="56680" y="1376672"/>
                  </a:lnTo>
                  <a:lnTo>
                    <a:pt x="94682" y="1396324"/>
                  </a:lnTo>
                  <a:lnTo>
                    <a:pt x="138435" y="1403381"/>
                  </a:lnTo>
                  <a:lnTo>
                    <a:pt x="145346" y="1403381"/>
                  </a:lnTo>
                  <a:lnTo>
                    <a:pt x="189103" y="1396324"/>
                  </a:lnTo>
                  <a:lnTo>
                    <a:pt x="227105" y="1376672"/>
                  </a:lnTo>
                  <a:lnTo>
                    <a:pt x="257072" y="1346705"/>
                  </a:lnTo>
                  <a:lnTo>
                    <a:pt x="276724" y="1308703"/>
                  </a:lnTo>
                  <a:lnTo>
                    <a:pt x="283781" y="1264945"/>
                  </a:lnTo>
                  <a:lnTo>
                    <a:pt x="283781" y="138435"/>
                  </a:lnTo>
                  <a:lnTo>
                    <a:pt x="276724" y="94682"/>
                  </a:lnTo>
                  <a:lnTo>
                    <a:pt x="257072" y="56680"/>
                  </a:lnTo>
                  <a:lnTo>
                    <a:pt x="227105" y="26712"/>
                  </a:lnTo>
                  <a:lnTo>
                    <a:pt x="189103" y="7058"/>
                  </a:lnTo>
                  <a:lnTo>
                    <a:pt x="145346" y="0"/>
                  </a:lnTo>
                  <a:close/>
                </a:path>
              </a:pathLst>
            </a:custGeom>
            <a:solidFill>
              <a:srgbClr val="E0E0E0"/>
            </a:solidFill>
          </p:spPr>
          <p:txBody>
            <a:bodyPr wrap="square" lIns="0" tIns="0" rIns="0" bIns="0" rtlCol="0"/>
            <a:lstStyle/>
            <a:p>
              <a:endParaRPr/>
            </a:p>
          </p:txBody>
        </p:sp>
      </p:grpSp>
      <p:sp>
        <p:nvSpPr>
          <p:cNvPr id="17" name="object 10">
            <a:extLst>
              <a:ext uri="{FF2B5EF4-FFF2-40B4-BE49-F238E27FC236}">
                <a16:creationId xmlns:a16="http://schemas.microsoft.com/office/drawing/2014/main" id="{D07383D1-6C97-85C6-6BE7-226DB20539F3}"/>
              </a:ext>
            </a:extLst>
          </p:cNvPr>
          <p:cNvSpPr txBox="1"/>
          <p:nvPr/>
        </p:nvSpPr>
        <p:spPr>
          <a:xfrm>
            <a:off x="10362654" y="4496195"/>
            <a:ext cx="6360160" cy="4379917"/>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En outre, la technologie moderne, comme les drones et les satellites, permet de surveiller les licornes dans leur habitat naturel. Cela nous aide à protéger ces animaux précieux et à prévenir les activités illégales.</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En résumé, il est de notre devoir de protéger les licornes et leur habitat.</a:t>
            </a: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Si nous travaillons ensemble, nous pouvons assurer un avenir meilleur pour ces créatures fascinantes et notre planète.</a:t>
            </a:r>
            <a:endParaRPr lang="fr-FR" sz="2800" dirty="0">
              <a:latin typeface="+mn-lt"/>
              <a:cs typeface="Tahoma"/>
            </a:endParaRPr>
          </a:p>
        </p:txBody>
      </p:sp>
      <p:sp>
        <p:nvSpPr>
          <p:cNvPr id="5" name="object 10">
            <a:extLst>
              <a:ext uri="{FF2B5EF4-FFF2-40B4-BE49-F238E27FC236}">
                <a16:creationId xmlns:a16="http://schemas.microsoft.com/office/drawing/2014/main" id="{385842F0-8D15-4A57-2B01-114E6D4F4FE2}"/>
              </a:ext>
            </a:extLst>
          </p:cNvPr>
          <p:cNvSpPr txBox="1"/>
          <p:nvPr/>
        </p:nvSpPr>
        <p:spPr>
          <a:xfrm>
            <a:off x="6460964" y="2500559"/>
            <a:ext cx="7182170" cy="378822"/>
          </a:xfrm>
          <a:prstGeom prst="rect">
            <a:avLst/>
          </a:prstGeom>
        </p:spPr>
        <p:txBody>
          <a:bodyPr vert="horz" wrap="square" lIns="0" tIns="43180" rIns="0" bIns="0" rtlCol="0">
            <a:spAutoFit/>
          </a:bodyPr>
          <a:lstStyle/>
          <a:p>
            <a:pPr marL="12700" marR="147955" algn="ctr">
              <a:lnSpc>
                <a:spcPts val="2500"/>
              </a:lnSpc>
              <a:spcBef>
                <a:spcPts val="340"/>
              </a:spcBef>
            </a:pPr>
            <a:r>
              <a:rPr lang="fr-FR" sz="2800" b="1" dirty="0">
                <a:solidFill>
                  <a:srgbClr val="BA87D8"/>
                </a:solidFill>
                <a:latin typeface="+mn-lt"/>
              </a:rPr>
              <a:t>ERREURS DE PONCTUATION ET TOURNURE</a:t>
            </a:r>
            <a:endParaRPr lang="fr-FR" sz="2800" b="1" dirty="0">
              <a:latin typeface="+mn-lt"/>
              <a:cs typeface="Tahoma"/>
            </a:endParaRPr>
          </a:p>
        </p:txBody>
      </p:sp>
      <p:sp>
        <p:nvSpPr>
          <p:cNvPr id="6" name="object 2">
            <a:extLst>
              <a:ext uri="{FF2B5EF4-FFF2-40B4-BE49-F238E27FC236}">
                <a16:creationId xmlns:a16="http://schemas.microsoft.com/office/drawing/2014/main" id="{1DB04A1C-945B-303A-F0DA-9468346B1E10}"/>
              </a:ext>
            </a:extLst>
          </p:cNvPr>
          <p:cNvSpPr/>
          <p:nvPr/>
        </p:nvSpPr>
        <p:spPr>
          <a:xfrm>
            <a:off x="5251450" y="4283075"/>
            <a:ext cx="733425" cy="733425"/>
          </a:xfrm>
          <a:custGeom>
            <a:avLst/>
            <a:gdLst/>
            <a:ahLst/>
            <a:cxnLst/>
            <a:rect l="l" t="t" r="r" b="b"/>
            <a:pathLst>
              <a:path w="733425" h="733425">
                <a:moveTo>
                  <a:pt x="366480" y="0"/>
                </a:moveTo>
                <a:lnTo>
                  <a:pt x="320510" y="2855"/>
                </a:lnTo>
                <a:lnTo>
                  <a:pt x="276243" y="11193"/>
                </a:lnTo>
                <a:lnTo>
                  <a:pt x="234024" y="24670"/>
                </a:lnTo>
                <a:lnTo>
                  <a:pt x="194196" y="42943"/>
                </a:lnTo>
                <a:lnTo>
                  <a:pt x="157102" y="65666"/>
                </a:lnTo>
                <a:lnTo>
                  <a:pt x="123086" y="92498"/>
                </a:lnTo>
                <a:lnTo>
                  <a:pt x="92491" y="123094"/>
                </a:lnTo>
                <a:lnTo>
                  <a:pt x="65661" y="157111"/>
                </a:lnTo>
                <a:lnTo>
                  <a:pt x="42938" y="194205"/>
                </a:lnTo>
                <a:lnTo>
                  <a:pt x="24668" y="234033"/>
                </a:lnTo>
                <a:lnTo>
                  <a:pt x="11192" y="276250"/>
                </a:lnTo>
                <a:lnTo>
                  <a:pt x="2855" y="320514"/>
                </a:lnTo>
                <a:lnTo>
                  <a:pt x="0" y="366480"/>
                </a:lnTo>
                <a:lnTo>
                  <a:pt x="2855" y="412447"/>
                </a:lnTo>
                <a:lnTo>
                  <a:pt x="11192" y="456711"/>
                </a:lnTo>
                <a:lnTo>
                  <a:pt x="24668" y="498928"/>
                </a:lnTo>
                <a:lnTo>
                  <a:pt x="42938" y="538756"/>
                </a:lnTo>
                <a:lnTo>
                  <a:pt x="65661" y="575850"/>
                </a:lnTo>
                <a:lnTo>
                  <a:pt x="92491" y="609867"/>
                </a:lnTo>
                <a:lnTo>
                  <a:pt x="123086" y="640463"/>
                </a:lnTo>
                <a:lnTo>
                  <a:pt x="157102" y="667295"/>
                </a:lnTo>
                <a:lnTo>
                  <a:pt x="194196" y="690018"/>
                </a:lnTo>
                <a:lnTo>
                  <a:pt x="234024" y="708291"/>
                </a:lnTo>
                <a:lnTo>
                  <a:pt x="276243" y="721768"/>
                </a:lnTo>
                <a:lnTo>
                  <a:pt x="320510" y="730106"/>
                </a:lnTo>
                <a:lnTo>
                  <a:pt x="366480" y="732961"/>
                </a:lnTo>
                <a:lnTo>
                  <a:pt x="412451" y="730106"/>
                </a:lnTo>
                <a:lnTo>
                  <a:pt x="456718" y="721768"/>
                </a:lnTo>
                <a:lnTo>
                  <a:pt x="498937" y="708291"/>
                </a:lnTo>
                <a:lnTo>
                  <a:pt x="538765" y="690018"/>
                </a:lnTo>
                <a:lnTo>
                  <a:pt x="575859" y="667295"/>
                </a:lnTo>
                <a:lnTo>
                  <a:pt x="609875" y="640463"/>
                </a:lnTo>
                <a:lnTo>
                  <a:pt x="640470" y="609867"/>
                </a:lnTo>
                <a:lnTo>
                  <a:pt x="667300" y="575850"/>
                </a:lnTo>
                <a:lnTo>
                  <a:pt x="690023" y="538756"/>
                </a:lnTo>
                <a:lnTo>
                  <a:pt x="708293" y="498928"/>
                </a:lnTo>
                <a:lnTo>
                  <a:pt x="721769" y="456711"/>
                </a:lnTo>
                <a:lnTo>
                  <a:pt x="730106" y="412447"/>
                </a:lnTo>
                <a:lnTo>
                  <a:pt x="732961" y="366480"/>
                </a:lnTo>
                <a:lnTo>
                  <a:pt x="730106" y="320514"/>
                </a:lnTo>
                <a:lnTo>
                  <a:pt x="721769" y="276250"/>
                </a:lnTo>
                <a:lnTo>
                  <a:pt x="708293" y="234033"/>
                </a:lnTo>
                <a:lnTo>
                  <a:pt x="690023" y="194205"/>
                </a:lnTo>
                <a:lnTo>
                  <a:pt x="667300" y="157111"/>
                </a:lnTo>
                <a:lnTo>
                  <a:pt x="640470" y="123094"/>
                </a:lnTo>
                <a:lnTo>
                  <a:pt x="609875" y="92498"/>
                </a:lnTo>
                <a:lnTo>
                  <a:pt x="575859" y="65666"/>
                </a:lnTo>
                <a:lnTo>
                  <a:pt x="538765" y="42943"/>
                </a:lnTo>
                <a:lnTo>
                  <a:pt x="498937" y="24670"/>
                </a:lnTo>
                <a:lnTo>
                  <a:pt x="456718" y="11193"/>
                </a:lnTo>
                <a:lnTo>
                  <a:pt x="412451" y="2855"/>
                </a:lnTo>
                <a:lnTo>
                  <a:pt x="366480" y="0"/>
                </a:lnTo>
                <a:close/>
              </a:path>
            </a:pathLst>
          </a:custGeom>
          <a:solidFill>
            <a:srgbClr val="CC96EA"/>
          </a:solidFill>
        </p:spPr>
        <p:txBody>
          <a:bodyPr wrap="square" lIns="0" tIns="0" rIns="0" bIns="0" rtlCol="0"/>
          <a:lstStyle/>
          <a:p>
            <a:endParaRPr/>
          </a:p>
        </p:txBody>
      </p:sp>
      <p:sp>
        <p:nvSpPr>
          <p:cNvPr id="7" name="object 10">
            <a:extLst>
              <a:ext uri="{FF2B5EF4-FFF2-40B4-BE49-F238E27FC236}">
                <a16:creationId xmlns:a16="http://schemas.microsoft.com/office/drawing/2014/main" id="{8F2B9948-920D-A2C7-65E8-C1F4BDC85505}"/>
              </a:ext>
            </a:extLst>
          </p:cNvPr>
          <p:cNvSpPr txBox="1"/>
          <p:nvPr/>
        </p:nvSpPr>
        <p:spPr>
          <a:xfrm>
            <a:off x="3456378" y="4489558"/>
            <a:ext cx="6360160" cy="4944174"/>
          </a:xfrm>
          <a:prstGeom prst="rect">
            <a:avLst/>
          </a:prstGeom>
        </p:spPr>
        <p:txBody>
          <a:bodyPr vert="horz" wrap="square" lIns="0" tIns="43180" rIns="0" bIns="0" rtlCol="0">
            <a:spAutoFit/>
          </a:bodyPr>
          <a:lstStyle/>
          <a:p>
            <a:pPr marL="12700" marR="147955">
              <a:lnSpc>
                <a:spcPts val="2500"/>
              </a:lnSpc>
              <a:spcBef>
                <a:spcPts val="340"/>
              </a:spcBef>
            </a:pPr>
            <a:r>
              <a:rPr lang="fr-FR" sz="2800" spc="-10" dirty="0">
                <a:solidFill>
                  <a:srgbClr val="231F20"/>
                </a:solidFill>
                <a:latin typeface="+mn-lt"/>
                <a:cs typeface="Tahoma"/>
              </a:rPr>
              <a:t>Bonjour à tous! Aujourd’hui, nous allons discuter de l’importance de sauver les </a:t>
            </a:r>
            <a:r>
              <a:rPr lang="fr-FR" sz="2800" spc="-10" dirty="0">
                <a:solidFill>
                  <a:schemeClr val="tx1"/>
                </a:solidFill>
                <a:latin typeface="+mn-lt"/>
                <a:cs typeface="Tahoma"/>
              </a:rPr>
              <a:t>licornes</a:t>
            </a:r>
            <a:r>
              <a:rPr lang="fr-FR" sz="2800" spc="-10" dirty="0">
                <a:solidFill>
                  <a:srgbClr val="231F20"/>
                </a:solidFill>
                <a:latin typeface="+mn-lt"/>
                <a:cs typeface="Tahoma"/>
              </a:rPr>
              <a:t> dans les forêts tropicales. Les licornes, ces créatures endémiques, sont en danger d’extinction à cause de la déforestation et du braconnage. Si nous ne faisons rien, elles pourraient disparaître d’ici 2025.</a:t>
            </a:r>
            <a:endParaRPr lang="fr-FR" sz="2800" b="1" spc="-10" dirty="0">
              <a:solidFill>
                <a:srgbClr val="D2B7D7"/>
              </a:solidFill>
              <a:latin typeface="+mn-lt"/>
              <a:cs typeface="Tahoma"/>
            </a:endParaRPr>
          </a:p>
          <a:p>
            <a:pPr marL="12700" marR="147955">
              <a:lnSpc>
                <a:spcPts val="2500"/>
              </a:lnSpc>
              <a:spcBef>
                <a:spcPts val="340"/>
              </a:spcBef>
            </a:pPr>
            <a:endParaRPr lang="fr-FR" sz="2800" spc="-10" dirty="0">
              <a:solidFill>
                <a:srgbClr val="231F20"/>
              </a:solidFill>
              <a:latin typeface="+mn-lt"/>
              <a:cs typeface="Tahoma"/>
            </a:endParaRPr>
          </a:p>
          <a:p>
            <a:pPr marL="12700" marR="147955">
              <a:lnSpc>
                <a:spcPts val="2500"/>
              </a:lnSpc>
              <a:spcBef>
                <a:spcPts val="340"/>
              </a:spcBef>
            </a:pPr>
            <a:r>
              <a:rPr lang="fr-FR" sz="2800" spc="-10" dirty="0">
                <a:solidFill>
                  <a:srgbClr val="231F20"/>
                </a:solidFill>
                <a:latin typeface="+mn-lt"/>
                <a:cs typeface="Tahoma"/>
              </a:rPr>
              <a:t>Il est important de comprendre que les licornes jouent un rôle crucial dans l’écosystème. Elles aident à polliniser les plantes et à réguler la population de dragons. En plus, leur corne magique a des propriétés curatives incroyables.</a:t>
            </a:r>
          </a:p>
        </p:txBody>
      </p:sp>
    </p:spTree>
    <p:extLst>
      <p:ext uri="{BB962C8B-B14F-4D97-AF65-F5344CB8AC3E}">
        <p14:creationId xmlns:p14="http://schemas.microsoft.com/office/powerpoint/2010/main" val="22342867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77">
            <a:extLst>
              <a:ext uri="{FF2B5EF4-FFF2-40B4-BE49-F238E27FC236}">
                <a16:creationId xmlns:a16="http://schemas.microsoft.com/office/drawing/2014/main" id="{EB6C53FA-770D-AA52-3471-B13B0651A184}"/>
              </a:ext>
            </a:extLst>
          </p:cNvPr>
          <p:cNvSpPr txBox="1"/>
          <p:nvPr/>
        </p:nvSpPr>
        <p:spPr>
          <a:xfrm>
            <a:off x="15497831"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3</a:t>
            </a:r>
          </a:p>
        </p:txBody>
      </p:sp>
      <p:grpSp>
        <p:nvGrpSpPr>
          <p:cNvPr id="56" name="object 15">
            <a:extLst>
              <a:ext uri="{FF2B5EF4-FFF2-40B4-BE49-F238E27FC236}">
                <a16:creationId xmlns:a16="http://schemas.microsoft.com/office/drawing/2014/main" id="{8537A935-3DA5-742E-F8D4-C2B8839B178C}"/>
              </a:ext>
            </a:extLst>
          </p:cNvPr>
          <p:cNvGrpSpPr/>
          <p:nvPr/>
        </p:nvGrpSpPr>
        <p:grpSpPr>
          <a:xfrm>
            <a:off x="710098" y="611769"/>
            <a:ext cx="18580100" cy="436880"/>
            <a:chOff x="710098" y="611769"/>
            <a:chExt cx="18580100" cy="436880"/>
          </a:xfrm>
        </p:grpSpPr>
        <p:sp>
          <p:nvSpPr>
            <p:cNvPr id="57" name="object 16">
              <a:extLst>
                <a:ext uri="{FF2B5EF4-FFF2-40B4-BE49-F238E27FC236}">
                  <a16:creationId xmlns:a16="http://schemas.microsoft.com/office/drawing/2014/main" id="{487E96EF-445D-9628-B8DA-FBD4230FF499}"/>
                </a:ext>
              </a:extLst>
            </p:cNvPr>
            <p:cNvSpPr/>
            <p:nvPr/>
          </p:nvSpPr>
          <p:spPr>
            <a:xfrm>
              <a:off x="1252969" y="804500"/>
              <a:ext cx="11957050" cy="104775"/>
            </a:xfrm>
            <a:custGeom>
              <a:avLst/>
              <a:gdLst/>
              <a:ahLst/>
              <a:cxnLst/>
              <a:rect l="l" t="t" r="r" b="b"/>
              <a:pathLst>
                <a:path w="11957050" h="104775">
                  <a:moveTo>
                    <a:pt x="11956860" y="0"/>
                  </a:moveTo>
                  <a:lnTo>
                    <a:pt x="6027928" y="0"/>
                  </a:lnTo>
                  <a:lnTo>
                    <a:pt x="0" y="0"/>
                  </a:lnTo>
                  <a:lnTo>
                    <a:pt x="0" y="104724"/>
                  </a:lnTo>
                  <a:lnTo>
                    <a:pt x="6027928" y="104724"/>
                  </a:lnTo>
                  <a:lnTo>
                    <a:pt x="11956860" y="104724"/>
                  </a:lnTo>
                  <a:lnTo>
                    <a:pt x="11936476" y="100609"/>
                  </a:lnTo>
                  <a:lnTo>
                    <a:pt x="11919839" y="89382"/>
                  </a:lnTo>
                  <a:lnTo>
                    <a:pt x="11908612" y="72732"/>
                  </a:lnTo>
                  <a:lnTo>
                    <a:pt x="11904497" y="52349"/>
                  </a:lnTo>
                  <a:lnTo>
                    <a:pt x="11908612" y="31978"/>
                  </a:lnTo>
                  <a:lnTo>
                    <a:pt x="11919839" y="15341"/>
                  </a:lnTo>
                  <a:lnTo>
                    <a:pt x="11936476" y="4114"/>
                  </a:lnTo>
                  <a:lnTo>
                    <a:pt x="11956860" y="0"/>
                  </a:lnTo>
                  <a:close/>
                </a:path>
              </a:pathLst>
            </a:custGeom>
            <a:solidFill>
              <a:srgbClr val="CC96EA"/>
            </a:solidFill>
          </p:spPr>
          <p:txBody>
            <a:bodyPr wrap="square" lIns="0" tIns="0" rIns="0" bIns="0" rtlCol="0"/>
            <a:lstStyle/>
            <a:p>
              <a:endParaRPr/>
            </a:p>
          </p:txBody>
        </p:sp>
        <p:sp>
          <p:nvSpPr>
            <p:cNvPr id="58" name="object 17">
              <a:extLst>
                <a:ext uri="{FF2B5EF4-FFF2-40B4-BE49-F238E27FC236}">
                  <a16:creationId xmlns:a16="http://schemas.microsoft.com/office/drawing/2014/main" id="{E6692425-A7B9-3970-6325-F8EF1C8CDC6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9" name="object 18">
              <a:extLst>
                <a:ext uri="{FF2B5EF4-FFF2-40B4-BE49-F238E27FC236}">
                  <a16:creationId xmlns:a16="http://schemas.microsoft.com/office/drawing/2014/main" id="{DABDCEED-5B0B-E2A1-153D-F7DF56B76AF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CC96EA"/>
            </a:solidFill>
          </p:spPr>
          <p:txBody>
            <a:bodyPr wrap="square" lIns="0" tIns="0" rIns="0" bIns="0" rtlCol="0"/>
            <a:lstStyle/>
            <a:p>
              <a:endParaRPr/>
            </a:p>
          </p:txBody>
        </p:sp>
        <p:pic>
          <p:nvPicPr>
            <p:cNvPr id="60" name="object 19">
              <a:extLst>
                <a:ext uri="{FF2B5EF4-FFF2-40B4-BE49-F238E27FC236}">
                  <a16:creationId xmlns:a16="http://schemas.microsoft.com/office/drawing/2014/main" id="{98D16539-F5B7-4F9F-B584-8CF96ADCF607}"/>
                </a:ext>
              </a:extLst>
            </p:cNvPr>
            <p:cNvPicPr/>
            <p:nvPr/>
          </p:nvPicPr>
          <p:blipFill>
            <a:blip r:embed="rId2" cstate="print"/>
            <a:stretch>
              <a:fillRect/>
            </a:stretch>
          </p:blipFill>
          <p:spPr>
            <a:xfrm>
              <a:off x="13157476" y="804493"/>
              <a:ext cx="101839" cy="104719"/>
            </a:xfrm>
            <a:prstGeom prst="rect">
              <a:avLst/>
            </a:prstGeom>
          </p:spPr>
        </p:pic>
        <p:sp>
          <p:nvSpPr>
            <p:cNvPr id="61" name="object 20">
              <a:extLst>
                <a:ext uri="{FF2B5EF4-FFF2-40B4-BE49-F238E27FC236}">
                  <a16:creationId xmlns:a16="http://schemas.microsoft.com/office/drawing/2014/main" id="{4713EB8B-3FBD-06FF-A12A-03981FB771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62" name="object 21">
              <a:extLst>
                <a:ext uri="{FF2B5EF4-FFF2-40B4-BE49-F238E27FC236}">
                  <a16:creationId xmlns:a16="http://schemas.microsoft.com/office/drawing/2014/main" id="{E67E07B6-D732-3079-9E17-698C648FAC5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63" name="object 22">
              <a:extLst>
                <a:ext uri="{FF2B5EF4-FFF2-40B4-BE49-F238E27FC236}">
                  <a16:creationId xmlns:a16="http://schemas.microsoft.com/office/drawing/2014/main" id="{614B2BCE-497B-EE6E-0825-BF433C20B21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64" name="object 23">
              <a:extLst>
                <a:ext uri="{FF2B5EF4-FFF2-40B4-BE49-F238E27FC236}">
                  <a16:creationId xmlns:a16="http://schemas.microsoft.com/office/drawing/2014/main" id="{EC4F386B-D870-4A19-839C-73E9E11A47F2}"/>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65" name="object 24">
              <a:extLst>
                <a:ext uri="{FF2B5EF4-FFF2-40B4-BE49-F238E27FC236}">
                  <a16:creationId xmlns:a16="http://schemas.microsoft.com/office/drawing/2014/main" id="{3FB285E2-29A0-FC10-EC1F-9FE51DCB571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66" name="object 25">
              <a:extLst>
                <a:ext uri="{FF2B5EF4-FFF2-40B4-BE49-F238E27FC236}">
                  <a16:creationId xmlns:a16="http://schemas.microsoft.com/office/drawing/2014/main" id="{E84E3749-A844-2B9F-E239-766AB661DDAD}"/>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67" name="object 26">
              <a:extLst>
                <a:ext uri="{FF2B5EF4-FFF2-40B4-BE49-F238E27FC236}">
                  <a16:creationId xmlns:a16="http://schemas.microsoft.com/office/drawing/2014/main" id="{F0290B28-46BA-2E59-36AE-7DED8810D8D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8" name="object 27">
              <a:extLst>
                <a:ext uri="{FF2B5EF4-FFF2-40B4-BE49-F238E27FC236}">
                  <a16:creationId xmlns:a16="http://schemas.microsoft.com/office/drawing/2014/main" id="{9B4790FF-5A48-E781-39FE-984527CEBB2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9" name="object 28">
              <a:extLst>
                <a:ext uri="{FF2B5EF4-FFF2-40B4-BE49-F238E27FC236}">
                  <a16:creationId xmlns:a16="http://schemas.microsoft.com/office/drawing/2014/main" id="{BE9A2FFD-C04C-A9ED-3CD9-462C297842DA}"/>
                </a:ext>
              </a:extLst>
            </p:cNvPr>
            <p:cNvPicPr/>
            <p:nvPr/>
          </p:nvPicPr>
          <p:blipFill>
            <a:blip r:embed="rId3" cstate="print"/>
            <a:stretch>
              <a:fillRect/>
            </a:stretch>
          </p:blipFill>
          <p:spPr>
            <a:xfrm>
              <a:off x="900786" y="665402"/>
              <a:ext cx="90720" cy="160403"/>
            </a:xfrm>
            <a:prstGeom prst="rect">
              <a:avLst/>
            </a:prstGeom>
          </p:spPr>
        </p:pic>
        <p:sp>
          <p:nvSpPr>
            <p:cNvPr id="70" name="object 29">
              <a:extLst>
                <a:ext uri="{FF2B5EF4-FFF2-40B4-BE49-F238E27FC236}">
                  <a16:creationId xmlns:a16="http://schemas.microsoft.com/office/drawing/2014/main" id="{2D5521EA-5395-31D6-29A6-032544483FD1}"/>
                </a:ext>
              </a:extLst>
            </p:cNvPr>
            <p:cNvSpPr/>
            <p:nvPr/>
          </p:nvSpPr>
          <p:spPr>
            <a:xfrm>
              <a:off x="6931711" y="611777"/>
              <a:ext cx="642620" cy="436880"/>
            </a:xfrm>
            <a:custGeom>
              <a:avLst/>
              <a:gdLst/>
              <a:ahLst/>
              <a:cxnLst/>
              <a:rect l="l" t="t" r="r" b="b"/>
              <a:pathLst>
                <a:path w="642620"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0864EBB1-7248-4BFA-F179-2004426EB14D}"/>
                </a:ext>
              </a:extLst>
            </p:cNvPr>
            <p:cNvSpPr/>
            <p:nvPr/>
          </p:nvSpPr>
          <p:spPr>
            <a:xfrm>
              <a:off x="6963138" y="778117"/>
              <a:ext cx="579120" cy="238760"/>
            </a:xfrm>
            <a:custGeom>
              <a:avLst/>
              <a:gdLst/>
              <a:ahLst/>
              <a:cxnLst/>
              <a:rect l="l" t="t" r="r" b="b"/>
              <a:pathLst>
                <a:path w="579120"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72" name="object 31">
              <a:extLst>
                <a:ext uri="{FF2B5EF4-FFF2-40B4-BE49-F238E27FC236}">
                  <a16:creationId xmlns:a16="http://schemas.microsoft.com/office/drawing/2014/main" id="{589FB8BD-7E6F-92CE-7A80-53FFB21961A6}"/>
                </a:ext>
              </a:extLst>
            </p:cNvPr>
            <p:cNvSpPr/>
            <p:nvPr/>
          </p:nvSpPr>
          <p:spPr>
            <a:xfrm>
              <a:off x="6963427" y="778107"/>
              <a:ext cx="579120" cy="238760"/>
            </a:xfrm>
            <a:custGeom>
              <a:avLst/>
              <a:gdLst/>
              <a:ahLst/>
              <a:cxnLst/>
              <a:rect l="l" t="t" r="r" b="b"/>
              <a:pathLst>
                <a:path w="579120"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20"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20"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20"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73" name="object 32">
              <a:extLst>
                <a:ext uri="{FF2B5EF4-FFF2-40B4-BE49-F238E27FC236}">
                  <a16:creationId xmlns:a16="http://schemas.microsoft.com/office/drawing/2014/main" id="{BF9C1A69-48DE-75BF-5C80-D1E2B9434CEE}"/>
                </a:ext>
              </a:extLst>
            </p:cNvPr>
            <p:cNvSpPr/>
            <p:nvPr/>
          </p:nvSpPr>
          <p:spPr>
            <a:xfrm>
              <a:off x="7050056"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74" name="object 33">
              <a:extLst>
                <a:ext uri="{FF2B5EF4-FFF2-40B4-BE49-F238E27FC236}">
                  <a16:creationId xmlns:a16="http://schemas.microsoft.com/office/drawing/2014/main" id="{67D2B224-4BFA-A8A7-D25A-0F6812C4A521}"/>
                </a:ext>
              </a:extLst>
            </p:cNvPr>
            <p:cNvSpPr/>
            <p:nvPr/>
          </p:nvSpPr>
          <p:spPr>
            <a:xfrm>
              <a:off x="7050052"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75" name="object 34">
              <a:extLst>
                <a:ext uri="{FF2B5EF4-FFF2-40B4-BE49-F238E27FC236}">
                  <a16:creationId xmlns:a16="http://schemas.microsoft.com/office/drawing/2014/main" id="{69A5D10A-2052-914E-721C-D1C74FCF3F0F}"/>
                </a:ext>
              </a:extLst>
            </p:cNvPr>
            <p:cNvPicPr/>
            <p:nvPr/>
          </p:nvPicPr>
          <p:blipFill>
            <a:blip r:embed="rId4" cstate="print"/>
            <a:stretch>
              <a:fillRect/>
            </a:stretch>
          </p:blipFill>
          <p:spPr>
            <a:xfrm>
              <a:off x="7122409" y="665402"/>
              <a:ext cx="90720" cy="160403"/>
            </a:xfrm>
            <a:prstGeom prst="rect">
              <a:avLst/>
            </a:prstGeom>
          </p:spPr>
        </p:pic>
        <p:sp>
          <p:nvSpPr>
            <p:cNvPr id="76" name="object 35">
              <a:extLst>
                <a:ext uri="{FF2B5EF4-FFF2-40B4-BE49-F238E27FC236}">
                  <a16:creationId xmlns:a16="http://schemas.microsoft.com/office/drawing/2014/main" id="{6DC37C1A-5789-B58D-12D7-1E18AB63E327}"/>
                </a:ext>
              </a:extLst>
            </p:cNvPr>
            <p:cNvSpPr/>
            <p:nvPr/>
          </p:nvSpPr>
          <p:spPr>
            <a:xfrm>
              <a:off x="12900114" y="611777"/>
              <a:ext cx="642620" cy="436880"/>
            </a:xfrm>
            <a:custGeom>
              <a:avLst/>
              <a:gdLst/>
              <a:ahLst/>
              <a:cxnLst/>
              <a:rect l="l" t="t" r="r" b="b"/>
              <a:pathLst>
                <a:path w="642619" h="436880">
                  <a:moveTo>
                    <a:pt x="642137" y="265696"/>
                  </a:moveTo>
                  <a:lnTo>
                    <a:pt x="636460" y="232232"/>
                  </a:lnTo>
                  <a:lnTo>
                    <a:pt x="619760" y="200926"/>
                  </a:lnTo>
                  <a:lnTo>
                    <a:pt x="592518" y="172377"/>
                  </a:lnTo>
                  <a:lnTo>
                    <a:pt x="555231" y="147167"/>
                  </a:lnTo>
                  <a:lnTo>
                    <a:pt x="555231" y="128803"/>
                  </a:lnTo>
                  <a:lnTo>
                    <a:pt x="524192" y="62776"/>
                  </a:lnTo>
                  <a:lnTo>
                    <a:pt x="488213" y="36868"/>
                  </a:lnTo>
                  <a:lnTo>
                    <a:pt x="441109" y="17068"/>
                  </a:lnTo>
                  <a:lnTo>
                    <a:pt x="384771" y="4445"/>
                  </a:lnTo>
                  <a:lnTo>
                    <a:pt x="321068" y="0"/>
                  </a:lnTo>
                  <a:lnTo>
                    <a:pt x="257378" y="4445"/>
                  </a:lnTo>
                  <a:lnTo>
                    <a:pt x="201028" y="17068"/>
                  </a:lnTo>
                  <a:lnTo>
                    <a:pt x="153936" y="36868"/>
                  </a:lnTo>
                  <a:lnTo>
                    <a:pt x="117957" y="62776"/>
                  </a:lnTo>
                  <a:lnTo>
                    <a:pt x="94996" y="93764"/>
                  </a:lnTo>
                  <a:lnTo>
                    <a:pt x="86918" y="128803"/>
                  </a:lnTo>
                  <a:lnTo>
                    <a:pt x="86918" y="147167"/>
                  </a:lnTo>
                  <a:lnTo>
                    <a:pt x="49618" y="172377"/>
                  </a:lnTo>
                  <a:lnTo>
                    <a:pt x="22377" y="200926"/>
                  </a:lnTo>
                  <a:lnTo>
                    <a:pt x="5676" y="232232"/>
                  </a:lnTo>
                  <a:lnTo>
                    <a:pt x="0" y="265696"/>
                  </a:lnTo>
                  <a:lnTo>
                    <a:pt x="4991" y="297154"/>
                  </a:lnTo>
                  <a:lnTo>
                    <a:pt x="42570" y="353136"/>
                  </a:lnTo>
                  <a:lnTo>
                    <a:pt x="73634" y="376834"/>
                  </a:lnTo>
                  <a:lnTo>
                    <a:pt x="111861" y="397141"/>
                  </a:lnTo>
                  <a:lnTo>
                    <a:pt x="156489" y="413651"/>
                  </a:lnTo>
                  <a:lnTo>
                    <a:pt x="206743" y="425932"/>
                  </a:lnTo>
                  <a:lnTo>
                    <a:pt x="261861" y="433603"/>
                  </a:lnTo>
                  <a:lnTo>
                    <a:pt x="321068" y="436257"/>
                  </a:lnTo>
                  <a:lnTo>
                    <a:pt x="380288" y="433603"/>
                  </a:lnTo>
                  <a:lnTo>
                    <a:pt x="435406" y="425932"/>
                  </a:lnTo>
                  <a:lnTo>
                    <a:pt x="485660" y="413651"/>
                  </a:lnTo>
                  <a:lnTo>
                    <a:pt x="530275" y="397141"/>
                  </a:lnTo>
                  <a:lnTo>
                    <a:pt x="568502" y="376834"/>
                  </a:lnTo>
                  <a:lnTo>
                    <a:pt x="599567" y="353136"/>
                  </a:lnTo>
                  <a:lnTo>
                    <a:pt x="637146" y="297154"/>
                  </a:lnTo>
                  <a:lnTo>
                    <a:pt x="642137" y="265696"/>
                  </a:lnTo>
                  <a:close/>
                </a:path>
              </a:pathLst>
            </a:custGeom>
            <a:solidFill>
              <a:srgbClr val="FFFFFF"/>
            </a:solidFill>
          </p:spPr>
          <p:txBody>
            <a:bodyPr wrap="square" lIns="0" tIns="0" rIns="0" bIns="0" rtlCol="0"/>
            <a:lstStyle/>
            <a:p>
              <a:endParaRPr/>
            </a:p>
          </p:txBody>
        </p:sp>
        <p:sp>
          <p:nvSpPr>
            <p:cNvPr id="95" name="object 36">
              <a:extLst>
                <a:ext uri="{FF2B5EF4-FFF2-40B4-BE49-F238E27FC236}">
                  <a16:creationId xmlns:a16="http://schemas.microsoft.com/office/drawing/2014/main" id="{7FC75771-BAF9-5816-3C7C-7391A135D231}"/>
                </a:ext>
              </a:extLst>
            </p:cNvPr>
            <p:cNvSpPr/>
            <p:nvPr/>
          </p:nvSpPr>
          <p:spPr>
            <a:xfrm>
              <a:off x="12931541"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6" name="object 37">
              <a:extLst>
                <a:ext uri="{FF2B5EF4-FFF2-40B4-BE49-F238E27FC236}">
                  <a16:creationId xmlns:a16="http://schemas.microsoft.com/office/drawing/2014/main" id="{F9CACA15-41A0-E241-297C-BA0A11238F05}"/>
                </a:ext>
              </a:extLst>
            </p:cNvPr>
            <p:cNvSpPr/>
            <p:nvPr/>
          </p:nvSpPr>
          <p:spPr>
            <a:xfrm>
              <a:off x="12931829"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97" name="object 38">
              <a:extLst>
                <a:ext uri="{FF2B5EF4-FFF2-40B4-BE49-F238E27FC236}">
                  <a16:creationId xmlns:a16="http://schemas.microsoft.com/office/drawing/2014/main" id="{4EF44090-85A4-CD0D-41A7-6408A952A606}"/>
                </a:ext>
              </a:extLst>
            </p:cNvPr>
            <p:cNvSpPr/>
            <p:nvPr/>
          </p:nvSpPr>
          <p:spPr>
            <a:xfrm>
              <a:off x="13018458"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98" name="object 39">
              <a:extLst>
                <a:ext uri="{FF2B5EF4-FFF2-40B4-BE49-F238E27FC236}">
                  <a16:creationId xmlns:a16="http://schemas.microsoft.com/office/drawing/2014/main" id="{B52A0F5D-C41C-4E9E-73C2-BE49BFC57200}"/>
                </a:ext>
              </a:extLst>
            </p:cNvPr>
            <p:cNvSpPr/>
            <p:nvPr/>
          </p:nvSpPr>
          <p:spPr>
            <a:xfrm>
              <a:off x="13018455"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99" name="object 40">
              <a:extLst>
                <a:ext uri="{FF2B5EF4-FFF2-40B4-BE49-F238E27FC236}">
                  <a16:creationId xmlns:a16="http://schemas.microsoft.com/office/drawing/2014/main" id="{8B7AF7F6-E3F0-2B6D-1011-4270873716D4}"/>
                </a:ext>
              </a:extLst>
            </p:cNvPr>
            <p:cNvPicPr/>
            <p:nvPr/>
          </p:nvPicPr>
          <p:blipFill>
            <a:blip r:embed="rId4" cstate="print"/>
            <a:stretch>
              <a:fillRect/>
            </a:stretch>
          </p:blipFill>
          <p:spPr>
            <a:xfrm>
              <a:off x="13090810" y="665402"/>
              <a:ext cx="90721" cy="160403"/>
            </a:xfrm>
            <a:prstGeom prst="rect">
              <a:avLst/>
            </a:prstGeom>
          </p:spPr>
        </p:pic>
      </p:grpSp>
      <p:sp>
        <p:nvSpPr>
          <p:cNvPr id="8" name="object 9">
            <a:extLst>
              <a:ext uri="{FF2B5EF4-FFF2-40B4-BE49-F238E27FC236}">
                <a16:creationId xmlns:a16="http://schemas.microsoft.com/office/drawing/2014/main" id="{147666D1-9072-053F-669D-17F11756F719}"/>
              </a:ext>
            </a:extLst>
          </p:cNvPr>
          <p:cNvSpPr txBox="1">
            <a:spLocks/>
          </p:cNvSpPr>
          <p:nvPr/>
        </p:nvSpPr>
        <p:spPr>
          <a:xfrm>
            <a:off x="8953884" y="1888236"/>
            <a:ext cx="4388484" cy="1154162"/>
          </a:xfrm>
          <a:prstGeom prst="rect">
            <a:avLst/>
          </a:prstGeom>
        </p:spPr>
        <p:txBody>
          <a:bodyPr vert="horz" wrap="square" lIns="0" tIns="15240" rIns="0" bIns="0" rtlCol="0">
            <a:spAutoFit/>
          </a:bodyPr>
          <a:lstStyle>
            <a:lvl1pPr>
              <a:defRPr>
                <a:latin typeface="+mj-lt"/>
                <a:ea typeface="+mj-ea"/>
                <a:cs typeface="+mj-cs"/>
              </a:defRPr>
            </a:lvl1pPr>
          </a:lstStyle>
          <a:p>
            <a:pPr marL="12700">
              <a:spcBef>
                <a:spcPts val="120"/>
              </a:spcBef>
            </a:pPr>
            <a:r>
              <a:rPr lang="fr-FR" sz="7400" b="1" u="sng" spc="-150">
                <a:solidFill>
                  <a:srgbClr val="231F20"/>
                </a:solidFill>
                <a:uFill>
                  <a:solidFill>
                    <a:srgbClr val="231F20"/>
                  </a:solidFill>
                </a:uFill>
              </a:rPr>
              <a:t>À RETENIR</a:t>
            </a:r>
            <a:r>
              <a:rPr lang="fr-FR" sz="7400" b="1" spc="-150">
                <a:solidFill>
                  <a:srgbClr val="231F20"/>
                </a:solidFill>
              </a:rPr>
              <a:t> :</a:t>
            </a:r>
            <a:endParaRPr lang="fr-FR" sz="7400" b="1" spc="-150" dirty="0"/>
          </a:p>
        </p:txBody>
      </p:sp>
      <p:grpSp>
        <p:nvGrpSpPr>
          <p:cNvPr id="9" name="object 10">
            <a:extLst>
              <a:ext uri="{FF2B5EF4-FFF2-40B4-BE49-F238E27FC236}">
                <a16:creationId xmlns:a16="http://schemas.microsoft.com/office/drawing/2014/main" id="{FEDE6435-7002-EE50-35E7-19C428DCD0B8}"/>
              </a:ext>
            </a:extLst>
          </p:cNvPr>
          <p:cNvGrpSpPr/>
          <p:nvPr/>
        </p:nvGrpSpPr>
        <p:grpSpPr>
          <a:xfrm>
            <a:off x="6915216" y="1858861"/>
            <a:ext cx="1061720" cy="1800225"/>
            <a:chOff x="1363512" y="1708224"/>
            <a:chExt cx="1061720" cy="1800225"/>
          </a:xfrm>
        </p:grpSpPr>
        <p:sp>
          <p:nvSpPr>
            <p:cNvPr id="15" name="object 11">
              <a:extLst>
                <a:ext uri="{FF2B5EF4-FFF2-40B4-BE49-F238E27FC236}">
                  <a16:creationId xmlns:a16="http://schemas.microsoft.com/office/drawing/2014/main" id="{C71AF99A-9F2F-5617-54B6-8CAB3CE071FE}"/>
                </a:ext>
              </a:extLst>
            </p:cNvPr>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16" name="object 12">
              <a:extLst>
                <a:ext uri="{FF2B5EF4-FFF2-40B4-BE49-F238E27FC236}">
                  <a16:creationId xmlns:a16="http://schemas.microsoft.com/office/drawing/2014/main" id="{134DBCA9-A6EB-AD44-540A-DDEE751AAA06}"/>
                </a:ext>
              </a:extLst>
            </p:cNvPr>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18" name="object 13">
              <a:extLst>
                <a:ext uri="{FF2B5EF4-FFF2-40B4-BE49-F238E27FC236}">
                  <a16:creationId xmlns:a16="http://schemas.microsoft.com/office/drawing/2014/main" id="{82EE05DD-0DF4-A845-03E3-25E798DB6439}"/>
                </a:ext>
              </a:extLst>
            </p:cNvPr>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19" name="object 14">
              <a:extLst>
                <a:ext uri="{FF2B5EF4-FFF2-40B4-BE49-F238E27FC236}">
                  <a16:creationId xmlns:a16="http://schemas.microsoft.com/office/drawing/2014/main" id="{75F0FEB0-877F-D363-CE41-5571C77B6D9E}"/>
                </a:ext>
              </a:extLst>
            </p:cNvPr>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20" name="object 15">
              <a:extLst>
                <a:ext uri="{FF2B5EF4-FFF2-40B4-BE49-F238E27FC236}">
                  <a16:creationId xmlns:a16="http://schemas.microsoft.com/office/drawing/2014/main" id="{BC633472-5E94-1452-6EA4-D456845488E1}"/>
                </a:ext>
              </a:extLst>
            </p:cNvPr>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21" name="object 16">
              <a:extLst>
                <a:ext uri="{FF2B5EF4-FFF2-40B4-BE49-F238E27FC236}">
                  <a16:creationId xmlns:a16="http://schemas.microsoft.com/office/drawing/2014/main" id="{6D9A2662-33C9-DEF4-1EF0-0B0FC5B7626B}"/>
                </a:ext>
              </a:extLst>
            </p:cNvPr>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22" name="object 17">
              <a:extLst>
                <a:ext uri="{FF2B5EF4-FFF2-40B4-BE49-F238E27FC236}">
                  <a16:creationId xmlns:a16="http://schemas.microsoft.com/office/drawing/2014/main" id="{9196C505-67AB-D226-0F9A-4CAC12AE1CA5}"/>
                </a:ext>
              </a:extLst>
            </p:cNvPr>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23" name="object 18">
              <a:extLst>
                <a:ext uri="{FF2B5EF4-FFF2-40B4-BE49-F238E27FC236}">
                  <a16:creationId xmlns:a16="http://schemas.microsoft.com/office/drawing/2014/main" id="{636C7947-234A-3659-8A6A-7778736E7BA0}"/>
                </a:ext>
              </a:extLst>
            </p:cNvPr>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24" name="object 19">
              <a:extLst>
                <a:ext uri="{FF2B5EF4-FFF2-40B4-BE49-F238E27FC236}">
                  <a16:creationId xmlns:a16="http://schemas.microsoft.com/office/drawing/2014/main" id="{E6F7FCB7-0CFA-309A-6815-74F82631B92F}"/>
                </a:ext>
              </a:extLst>
            </p:cNvPr>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25" name="object 20">
              <a:extLst>
                <a:ext uri="{FF2B5EF4-FFF2-40B4-BE49-F238E27FC236}">
                  <a16:creationId xmlns:a16="http://schemas.microsoft.com/office/drawing/2014/main" id="{3550E176-6C40-1E4D-4C23-D9D6FB89B936}"/>
                </a:ext>
              </a:extLst>
            </p:cNvPr>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26" name="object 21">
              <a:extLst>
                <a:ext uri="{FF2B5EF4-FFF2-40B4-BE49-F238E27FC236}">
                  <a16:creationId xmlns:a16="http://schemas.microsoft.com/office/drawing/2014/main" id="{927B53C2-EEA0-83BF-B6DB-C9FDD0B9C90A}"/>
                </a:ext>
              </a:extLst>
            </p:cNvPr>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27" name="object 22">
              <a:extLst>
                <a:ext uri="{FF2B5EF4-FFF2-40B4-BE49-F238E27FC236}">
                  <a16:creationId xmlns:a16="http://schemas.microsoft.com/office/drawing/2014/main" id="{827F2025-69A0-5D98-57B8-77009364B250}"/>
                </a:ext>
              </a:extLst>
            </p:cNvPr>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28" name="object 23">
              <a:extLst>
                <a:ext uri="{FF2B5EF4-FFF2-40B4-BE49-F238E27FC236}">
                  <a16:creationId xmlns:a16="http://schemas.microsoft.com/office/drawing/2014/main" id="{84F0ADE4-94D9-96F1-0C42-781C7E92AE1F}"/>
                </a:ext>
              </a:extLst>
            </p:cNvPr>
            <p:cNvPicPr/>
            <p:nvPr/>
          </p:nvPicPr>
          <p:blipFill>
            <a:blip r:embed="rId5" cstate="print"/>
            <a:stretch>
              <a:fillRect/>
            </a:stretch>
          </p:blipFill>
          <p:spPr>
            <a:xfrm>
              <a:off x="1509570" y="1910489"/>
              <a:ext cx="222250" cy="242185"/>
            </a:xfrm>
            <a:prstGeom prst="rect">
              <a:avLst/>
            </a:prstGeom>
          </p:spPr>
        </p:pic>
        <p:sp>
          <p:nvSpPr>
            <p:cNvPr id="29" name="object 24">
              <a:extLst>
                <a:ext uri="{FF2B5EF4-FFF2-40B4-BE49-F238E27FC236}">
                  <a16:creationId xmlns:a16="http://schemas.microsoft.com/office/drawing/2014/main" id="{0D0360F0-A93C-6E1F-323E-09DC64933979}"/>
                </a:ext>
              </a:extLst>
            </p:cNvPr>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30" name="object 25">
              <a:extLst>
                <a:ext uri="{FF2B5EF4-FFF2-40B4-BE49-F238E27FC236}">
                  <a16:creationId xmlns:a16="http://schemas.microsoft.com/office/drawing/2014/main" id="{DD208759-AF52-F026-75E1-14BB9DD9EB74}"/>
                </a:ext>
              </a:extLst>
            </p:cNvPr>
            <p:cNvPicPr/>
            <p:nvPr/>
          </p:nvPicPr>
          <p:blipFill>
            <a:blip r:embed="rId6" cstate="print"/>
            <a:stretch>
              <a:fillRect/>
            </a:stretch>
          </p:blipFill>
          <p:spPr>
            <a:xfrm>
              <a:off x="1762088" y="2880041"/>
              <a:ext cx="220684" cy="114949"/>
            </a:xfrm>
            <a:prstGeom prst="rect">
              <a:avLst/>
            </a:prstGeom>
          </p:spPr>
        </p:pic>
        <p:sp>
          <p:nvSpPr>
            <p:cNvPr id="31" name="object 26">
              <a:extLst>
                <a:ext uri="{FF2B5EF4-FFF2-40B4-BE49-F238E27FC236}">
                  <a16:creationId xmlns:a16="http://schemas.microsoft.com/office/drawing/2014/main" id="{DCF787A7-85C7-D789-13F1-2247ED728945}"/>
                </a:ext>
              </a:extLst>
            </p:cNvPr>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32" name="object 27">
            <a:extLst>
              <a:ext uri="{FF2B5EF4-FFF2-40B4-BE49-F238E27FC236}">
                <a16:creationId xmlns:a16="http://schemas.microsoft.com/office/drawing/2014/main" id="{FDB0C61E-B026-998E-8837-251D8E25BB52}"/>
              </a:ext>
            </a:extLst>
          </p:cNvPr>
          <p:cNvSpPr/>
          <p:nvPr/>
        </p:nvSpPr>
        <p:spPr>
          <a:xfrm>
            <a:off x="8210203" y="2130110"/>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33" name="object 28">
            <a:extLst>
              <a:ext uri="{FF2B5EF4-FFF2-40B4-BE49-F238E27FC236}">
                <a16:creationId xmlns:a16="http://schemas.microsoft.com/office/drawing/2014/main" id="{16CBC2A6-4737-ADF9-9FCE-41504472C99E}"/>
              </a:ext>
            </a:extLst>
          </p:cNvPr>
          <p:cNvSpPr/>
          <p:nvPr/>
        </p:nvSpPr>
        <p:spPr>
          <a:xfrm>
            <a:off x="8190726" y="2646631"/>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34" name="object 29">
            <a:extLst>
              <a:ext uri="{FF2B5EF4-FFF2-40B4-BE49-F238E27FC236}">
                <a16:creationId xmlns:a16="http://schemas.microsoft.com/office/drawing/2014/main" id="{792AB22F-74C0-4EEE-31D1-46815B606BA3}"/>
              </a:ext>
            </a:extLst>
          </p:cNvPr>
          <p:cNvSpPr/>
          <p:nvPr/>
        </p:nvSpPr>
        <p:spPr>
          <a:xfrm>
            <a:off x="8257508" y="2428328"/>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pic>
        <p:nvPicPr>
          <p:cNvPr id="35" name="object 32">
            <a:extLst>
              <a:ext uri="{FF2B5EF4-FFF2-40B4-BE49-F238E27FC236}">
                <a16:creationId xmlns:a16="http://schemas.microsoft.com/office/drawing/2014/main" id="{761D4A67-233E-2567-28A3-5E3DE375996F}"/>
              </a:ext>
            </a:extLst>
          </p:cNvPr>
          <p:cNvPicPr/>
          <p:nvPr/>
        </p:nvPicPr>
        <p:blipFill>
          <a:blip r:embed="rId7" cstate="print"/>
          <a:stretch>
            <a:fillRect/>
          </a:stretch>
        </p:blipFill>
        <p:spPr>
          <a:xfrm>
            <a:off x="6392841" y="2100649"/>
            <a:ext cx="251823" cy="151397"/>
          </a:xfrm>
          <a:prstGeom prst="rect">
            <a:avLst/>
          </a:prstGeom>
        </p:spPr>
      </p:pic>
      <p:sp>
        <p:nvSpPr>
          <p:cNvPr id="36" name="object 33">
            <a:extLst>
              <a:ext uri="{FF2B5EF4-FFF2-40B4-BE49-F238E27FC236}">
                <a16:creationId xmlns:a16="http://schemas.microsoft.com/office/drawing/2014/main" id="{E12A65FC-082A-2A9A-4998-CC6667AAF2B0}"/>
              </a:ext>
            </a:extLst>
          </p:cNvPr>
          <p:cNvSpPr/>
          <p:nvPr/>
        </p:nvSpPr>
        <p:spPr>
          <a:xfrm>
            <a:off x="6254413" y="2423656"/>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37" name="object 34">
            <a:extLst>
              <a:ext uri="{FF2B5EF4-FFF2-40B4-BE49-F238E27FC236}">
                <a16:creationId xmlns:a16="http://schemas.microsoft.com/office/drawing/2014/main" id="{11232941-6700-3B16-01BE-01B1A76BCAFD}"/>
              </a:ext>
            </a:extLst>
          </p:cNvPr>
          <p:cNvPicPr/>
          <p:nvPr/>
        </p:nvPicPr>
        <p:blipFill>
          <a:blip r:embed="rId8" cstate="print"/>
          <a:stretch>
            <a:fillRect/>
          </a:stretch>
        </p:blipFill>
        <p:spPr>
          <a:xfrm>
            <a:off x="6533350" y="2716569"/>
            <a:ext cx="190209" cy="137062"/>
          </a:xfrm>
          <a:prstGeom prst="rect">
            <a:avLst/>
          </a:prstGeom>
        </p:spPr>
      </p:pic>
      <p:sp>
        <p:nvSpPr>
          <p:cNvPr id="38" name="object 12">
            <a:extLst>
              <a:ext uri="{FF2B5EF4-FFF2-40B4-BE49-F238E27FC236}">
                <a16:creationId xmlns:a16="http://schemas.microsoft.com/office/drawing/2014/main" id="{16CB4C10-1CFB-D003-FBFC-18FA3FC90158}"/>
              </a:ext>
            </a:extLst>
          </p:cNvPr>
          <p:cNvSpPr/>
          <p:nvPr/>
        </p:nvSpPr>
        <p:spPr>
          <a:xfrm>
            <a:off x="2865230" y="5452478"/>
            <a:ext cx="6078855" cy="1787525"/>
          </a:xfrm>
          <a:custGeom>
            <a:avLst/>
            <a:gdLst/>
            <a:ahLst/>
            <a:cxnLst/>
            <a:rect l="l" t="t" r="r" b="b"/>
            <a:pathLst>
              <a:path w="6078855" h="1787525">
                <a:moveTo>
                  <a:pt x="4095371" y="0"/>
                </a:moveTo>
                <a:lnTo>
                  <a:pt x="3726341" y="1130"/>
                </a:lnTo>
                <a:lnTo>
                  <a:pt x="3299287" y="4010"/>
                </a:lnTo>
                <a:lnTo>
                  <a:pt x="2820829" y="9053"/>
                </a:lnTo>
                <a:lnTo>
                  <a:pt x="2302114" y="16512"/>
                </a:lnTo>
                <a:lnTo>
                  <a:pt x="1708498" y="27447"/>
                </a:lnTo>
                <a:lnTo>
                  <a:pt x="1084687" y="41699"/>
                </a:lnTo>
                <a:lnTo>
                  <a:pt x="469454" y="58955"/>
                </a:lnTo>
                <a:lnTo>
                  <a:pt x="105127" y="71601"/>
                </a:lnTo>
                <a:lnTo>
                  <a:pt x="60180" y="84493"/>
                </a:lnTo>
                <a:lnTo>
                  <a:pt x="25441" y="115748"/>
                </a:lnTo>
                <a:lnTo>
                  <a:pt x="4740" y="160057"/>
                </a:lnTo>
                <a:lnTo>
                  <a:pt x="1905" y="212110"/>
                </a:lnTo>
                <a:lnTo>
                  <a:pt x="732" y="1420990"/>
                </a:lnTo>
                <a:lnTo>
                  <a:pt x="400" y="1586047"/>
                </a:lnTo>
                <a:lnTo>
                  <a:pt x="0" y="1636193"/>
                </a:lnTo>
                <a:lnTo>
                  <a:pt x="11893" y="1686775"/>
                </a:lnTo>
                <a:lnTo>
                  <a:pt x="42494" y="1714093"/>
                </a:lnTo>
                <a:lnTo>
                  <a:pt x="81590" y="1725206"/>
                </a:lnTo>
                <a:lnTo>
                  <a:pt x="118970" y="1727174"/>
                </a:lnTo>
                <a:lnTo>
                  <a:pt x="315855" y="1726034"/>
                </a:lnTo>
                <a:lnTo>
                  <a:pt x="505677" y="1725639"/>
                </a:lnTo>
                <a:lnTo>
                  <a:pt x="688838" y="1725930"/>
                </a:lnTo>
                <a:lnTo>
                  <a:pt x="923386" y="1727285"/>
                </a:lnTo>
                <a:lnTo>
                  <a:pt x="1147759" y="1729616"/>
                </a:lnTo>
                <a:lnTo>
                  <a:pt x="1362908" y="1732784"/>
                </a:lnTo>
                <a:lnTo>
                  <a:pt x="1620326" y="1737712"/>
                </a:lnTo>
                <a:lnTo>
                  <a:pt x="1962540" y="1745929"/>
                </a:lnTo>
                <a:lnTo>
                  <a:pt x="2953861" y="1773923"/>
                </a:lnTo>
                <a:lnTo>
                  <a:pt x="3216627" y="1780003"/>
                </a:lnTo>
                <a:lnTo>
                  <a:pt x="3437614" y="1783904"/>
                </a:lnTo>
                <a:lnTo>
                  <a:pt x="3617062" y="1786066"/>
                </a:lnTo>
                <a:lnTo>
                  <a:pt x="3799904" y="1787226"/>
                </a:lnTo>
                <a:lnTo>
                  <a:pt x="3939835" y="1787355"/>
                </a:lnTo>
                <a:lnTo>
                  <a:pt x="4082613" y="1786783"/>
                </a:lnTo>
                <a:lnTo>
                  <a:pt x="4228640" y="1785453"/>
                </a:lnTo>
                <a:lnTo>
                  <a:pt x="4378316" y="1783304"/>
                </a:lnTo>
                <a:lnTo>
                  <a:pt x="4532045" y="1780280"/>
                </a:lnTo>
                <a:lnTo>
                  <a:pt x="4690227" y="1776321"/>
                </a:lnTo>
                <a:lnTo>
                  <a:pt x="4853264" y="1771368"/>
                </a:lnTo>
                <a:lnTo>
                  <a:pt x="5021558" y="1765364"/>
                </a:lnTo>
                <a:lnTo>
                  <a:pt x="5195511" y="1758248"/>
                </a:lnTo>
                <a:lnTo>
                  <a:pt x="5828733" y="1728776"/>
                </a:lnTo>
                <a:lnTo>
                  <a:pt x="5881459" y="1724948"/>
                </a:lnTo>
                <a:lnTo>
                  <a:pt x="5933560" y="1715460"/>
                </a:lnTo>
                <a:lnTo>
                  <a:pt x="5981619" y="1696002"/>
                </a:lnTo>
                <a:lnTo>
                  <a:pt x="6022225" y="1662265"/>
                </a:lnTo>
                <a:lnTo>
                  <a:pt x="6049093" y="1617474"/>
                </a:lnTo>
                <a:lnTo>
                  <a:pt x="6064194" y="1565628"/>
                </a:lnTo>
                <a:lnTo>
                  <a:pt x="6071093" y="1509987"/>
                </a:lnTo>
                <a:lnTo>
                  <a:pt x="6073354" y="1453811"/>
                </a:lnTo>
                <a:lnTo>
                  <a:pt x="6076000" y="1302640"/>
                </a:lnTo>
                <a:lnTo>
                  <a:pt x="6077774" y="1151453"/>
                </a:lnTo>
                <a:lnTo>
                  <a:pt x="6078677" y="1000257"/>
                </a:lnTo>
                <a:lnTo>
                  <a:pt x="6078708" y="849058"/>
                </a:lnTo>
                <a:lnTo>
                  <a:pt x="6077868" y="697863"/>
                </a:lnTo>
                <a:lnTo>
                  <a:pt x="6076156" y="546676"/>
                </a:lnTo>
                <a:lnTo>
                  <a:pt x="6073573" y="395505"/>
                </a:lnTo>
                <a:lnTo>
                  <a:pt x="6070119" y="244356"/>
                </a:lnTo>
                <a:lnTo>
                  <a:pt x="6065794" y="93234"/>
                </a:lnTo>
                <a:lnTo>
                  <a:pt x="6046148" y="42985"/>
                </a:lnTo>
                <a:lnTo>
                  <a:pt x="6001168" y="21477"/>
                </a:lnTo>
                <a:lnTo>
                  <a:pt x="5776264" y="15796"/>
                </a:lnTo>
                <a:lnTo>
                  <a:pt x="5546026" y="11064"/>
                </a:lnTo>
                <a:lnTo>
                  <a:pt x="5311218" y="7235"/>
                </a:lnTo>
                <a:lnTo>
                  <a:pt x="5072604" y="4262"/>
                </a:lnTo>
                <a:lnTo>
                  <a:pt x="4770149" y="1679"/>
                </a:lnTo>
                <a:lnTo>
                  <a:pt x="4464433" y="270"/>
                </a:lnTo>
                <a:lnTo>
                  <a:pt x="4095371" y="0"/>
                </a:lnTo>
                <a:close/>
              </a:path>
            </a:pathLst>
          </a:custGeom>
          <a:solidFill>
            <a:srgbClr val="EFE0F7"/>
          </a:solidFill>
        </p:spPr>
        <p:txBody>
          <a:bodyPr wrap="square" lIns="0" tIns="0" rIns="0" bIns="0" rtlCol="0"/>
          <a:lstStyle/>
          <a:p>
            <a:endParaRPr/>
          </a:p>
        </p:txBody>
      </p:sp>
      <p:sp>
        <p:nvSpPr>
          <p:cNvPr id="39" name="object 13">
            <a:extLst>
              <a:ext uri="{FF2B5EF4-FFF2-40B4-BE49-F238E27FC236}">
                <a16:creationId xmlns:a16="http://schemas.microsoft.com/office/drawing/2014/main" id="{359F924A-F7D3-4FD0-6AD6-D81639C57293}"/>
              </a:ext>
            </a:extLst>
          </p:cNvPr>
          <p:cNvSpPr/>
          <p:nvPr/>
        </p:nvSpPr>
        <p:spPr>
          <a:xfrm>
            <a:off x="1974850" y="5414452"/>
            <a:ext cx="15776575" cy="4542790"/>
          </a:xfrm>
          <a:custGeom>
            <a:avLst/>
            <a:gdLst/>
            <a:ahLst/>
            <a:cxnLst/>
            <a:rect l="l" t="t" r="r" b="b"/>
            <a:pathLst>
              <a:path w="15776575" h="4542790">
                <a:moveTo>
                  <a:pt x="15775966" y="280238"/>
                </a:moveTo>
                <a:lnTo>
                  <a:pt x="15768790" y="212293"/>
                </a:lnTo>
                <a:lnTo>
                  <a:pt x="15748419" y="165455"/>
                </a:lnTo>
                <a:lnTo>
                  <a:pt x="15718917" y="135839"/>
                </a:lnTo>
                <a:lnTo>
                  <a:pt x="15684335" y="119570"/>
                </a:lnTo>
                <a:lnTo>
                  <a:pt x="15616238" y="111594"/>
                </a:lnTo>
                <a:lnTo>
                  <a:pt x="15418042" y="113296"/>
                </a:lnTo>
                <a:lnTo>
                  <a:pt x="15225192" y="114236"/>
                </a:lnTo>
                <a:lnTo>
                  <a:pt x="15037486" y="114414"/>
                </a:lnTo>
                <a:lnTo>
                  <a:pt x="14854682" y="113906"/>
                </a:lnTo>
                <a:lnTo>
                  <a:pt x="14676565" y="112763"/>
                </a:lnTo>
                <a:lnTo>
                  <a:pt x="14445983" y="110286"/>
                </a:lnTo>
                <a:lnTo>
                  <a:pt x="14222794" y="106845"/>
                </a:lnTo>
                <a:lnTo>
                  <a:pt x="14006475" y="102552"/>
                </a:lnTo>
                <a:lnTo>
                  <a:pt x="13744918" y="96139"/>
                </a:lnTo>
                <a:lnTo>
                  <a:pt x="13492239" y="88747"/>
                </a:lnTo>
                <a:lnTo>
                  <a:pt x="13151384" y="77190"/>
                </a:lnTo>
                <a:lnTo>
                  <a:pt x="11928246" y="29184"/>
                </a:lnTo>
                <a:lnTo>
                  <a:pt x="11621364" y="18580"/>
                </a:lnTo>
                <a:lnTo>
                  <a:pt x="11401501" y="12115"/>
                </a:lnTo>
                <a:lnTo>
                  <a:pt x="11224425" y="7772"/>
                </a:lnTo>
                <a:lnTo>
                  <a:pt x="11045711" y="4292"/>
                </a:lnTo>
                <a:lnTo>
                  <a:pt x="10864812" y="1765"/>
                </a:lnTo>
                <a:lnTo>
                  <a:pt x="10727411" y="558"/>
                </a:lnTo>
                <a:lnTo>
                  <a:pt x="10588257" y="0"/>
                </a:lnTo>
                <a:lnTo>
                  <a:pt x="10447147" y="139"/>
                </a:lnTo>
                <a:lnTo>
                  <a:pt x="10303827" y="1016"/>
                </a:lnTo>
                <a:lnTo>
                  <a:pt x="10158108" y="2667"/>
                </a:lnTo>
                <a:lnTo>
                  <a:pt x="10009746" y="5143"/>
                </a:lnTo>
                <a:lnTo>
                  <a:pt x="9858515" y="8496"/>
                </a:lnTo>
                <a:lnTo>
                  <a:pt x="9704197" y="12763"/>
                </a:lnTo>
                <a:lnTo>
                  <a:pt x="9546565" y="17983"/>
                </a:lnTo>
                <a:lnTo>
                  <a:pt x="9385402" y="24218"/>
                </a:lnTo>
                <a:lnTo>
                  <a:pt x="9220479" y="31508"/>
                </a:lnTo>
                <a:lnTo>
                  <a:pt x="9051569" y="39890"/>
                </a:lnTo>
                <a:lnTo>
                  <a:pt x="8878443" y="49428"/>
                </a:lnTo>
                <a:lnTo>
                  <a:pt x="8700884" y="60134"/>
                </a:lnTo>
                <a:lnTo>
                  <a:pt x="7950733" y="108623"/>
                </a:lnTo>
                <a:lnTo>
                  <a:pt x="7903680" y="112572"/>
                </a:lnTo>
                <a:lnTo>
                  <a:pt x="7856321" y="120015"/>
                </a:lnTo>
                <a:lnTo>
                  <a:pt x="7810005" y="133299"/>
                </a:lnTo>
                <a:lnTo>
                  <a:pt x="7766113" y="154800"/>
                </a:lnTo>
                <a:lnTo>
                  <a:pt x="7725969" y="186880"/>
                </a:lnTo>
                <a:lnTo>
                  <a:pt x="7690967" y="231914"/>
                </a:lnTo>
                <a:lnTo>
                  <a:pt x="7670660" y="271411"/>
                </a:lnTo>
                <a:lnTo>
                  <a:pt x="7654899" y="314934"/>
                </a:lnTo>
                <a:lnTo>
                  <a:pt x="7643088" y="361734"/>
                </a:lnTo>
                <a:lnTo>
                  <a:pt x="7634618" y="411048"/>
                </a:lnTo>
                <a:lnTo>
                  <a:pt x="7628915" y="462114"/>
                </a:lnTo>
                <a:lnTo>
                  <a:pt x="7625359" y="514184"/>
                </a:lnTo>
                <a:lnTo>
                  <a:pt x="7623365" y="566508"/>
                </a:lnTo>
                <a:lnTo>
                  <a:pt x="7622324" y="618324"/>
                </a:lnTo>
                <a:lnTo>
                  <a:pt x="7618539" y="920953"/>
                </a:lnTo>
                <a:lnTo>
                  <a:pt x="7616126" y="1223632"/>
                </a:lnTo>
                <a:lnTo>
                  <a:pt x="7615072" y="1526324"/>
                </a:lnTo>
                <a:lnTo>
                  <a:pt x="7615377" y="1829015"/>
                </a:lnTo>
                <a:lnTo>
                  <a:pt x="7617053" y="2131695"/>
                </a:lnTo>
                <a:lnTo>
                  <a:pt x="7619225" y="2349030"/>
                </a:lnTo>
                <a:lnTo>
                  <a:pt x="7484402" y="2349296"/>
                </a:lnTo>
                <a:lnTo>
                  <a:pt x="7179704" y="2348725"/>
                </a:lnTo>
                <a:lnTo>
                  <a:pt x="6887819" y="2346947"/>
                </a:lnTo>
                <a:lnTo>
                  <a:pt x="6607696" y="2344102"/>
                </a:lnTo>
                <a:lnTo>
                  <a:pt x="6285623" y="2339479"/>
                </a:lnTo>
                <a:lnTo>
                  <a:pt x="5927026" y="2332748"/>
                </a:lnTo>
                <a:lnTo>
                  <a:pt x="5394198" y="2320150"/>
                </a:lnTo>
                <a:lnTo>
                  <a:pt x="4225442" y="2288667"/>
                </a:lnTo>
                <a:lnTo>
                  <a:pt x="3874503" y="2280831"/>
                </a:lnTo>
                <a:lnTo>
                  <a:pt x="3609327" y="2276170"/>
                </a:lnTo>
                <a:lnTo>
                  <a:pt x="3385616" y="2273287"/>
                </a:lnTo>
                <a:lnTo>
                  <a:pt x="3158299" y="2271445"/>
                </a:lnTo>
                <a:lnTo>
                  <a:pt x="2926359" y="2270823"/>
                </a:lnTo>
                <a:lnTo>
                  <a:pt x="2736761" y="2271280"/>
                </a:lnTo>
                <a:lnTo>
                  <a:pt x="2543010" y="2272665"/>
                </a:lnTo>
                <a:lnTo>
                  <a:pt x="2344572" y="2275065"/>
                </a:lnTo>
                <a:lnTo>
                  <a:pt x="2140902" y="2278545"/>
                </a:lnTo>
                <a:lnTo>
                  <a:pt x="1931479" y="2283180"/>
                </a:lnTo>
                <a:lnTo>
                  <a:pt x="1715757" y="2289035"/>
                </a:lnTo>
                <a:lnTo>
                  <a:pt x="1493227" y="2296198"/>
                </a:lnTo>
                <a:lnTo>
                  <a:pt x="1321536" y="2302459"/>
                </a:lnTo>
                <a:lnTo>
                  <a:pt x="1145476" y="2309533"/>
                </a:lnTo>
                <a:lnTo>
                  <a:pt x="335648" y="2345309"/>
                </a:lnTo>
                <a:lnTo>
                  <a:pt x="288582" y="2348026"/>
                </a:lnTo>
                <a:lnTo>
                  <a:pt x="241223" y="2353132"/>
                </a:lnTo>
                <a:lnTo>
                  <a:pt x="194906" y="2362238"/>
                </a:lnTo>
                <a:lnTo>
                  <a:pt x="151015" y="2376982"/>
                </a:lnTo>
                <a:lnTo>
                  <a:pt x="110883" y="2398979"/>
                </a:lnTo>
                <a:lnTo>
                  <a:pt x="75869" y="2429840"/>
                </a:lnTo>
                <a:lnTo>
                  <a:pt x="49834" y="2466594"/>
                </a:lnTo>
                <a:lnTo>
                  <a:pt x="31521" y="2507945"/>
                </a:lnTo>
                <a:lnTo>
                  <a:pt x="19532" y="2552662"/>
                </a:lnTo>
                <a:lnTo>
                  <a:pt x="12433" y="2599525"/>
                </a:lnTo>
                <a:lnTo>
                  <a:pt x="8801" y="2647315"/>
                </a:lnTo>
                <a:lnTo>
                  <a:pt x="7239" y="2694775"/>
                </a:lnTo>
                <a:lnTo>
                  <a:pt x="4318" y="2847352"/>
                </a:lnTo>
                <a:lnTo>
                  <a:pt x="2146" y="2999930"/>
                </a:lnTo>
                <a:lnTo>
                  <a:pt x="698" y="3152533"/>
                </a:lnTo>
                <a:lnTo>
                  <a:pt x="0" y="3305124"/>
                </a:lnTo>
                <a:lnTo>
                  <a:pt x="38" y="3457727"/>
                </a:lnTo>
                <a:lnTo>
                  <a:pt x="800" y="3610330"/>
                </a:lnTo>
                <a:lnTo>
                  <a:pt x="2311" y="3762921"/>
                </a:lnTo>
                <a:lnTo>
                  <a:pt x="4572" y="3915499"/>
                </a:lnTo>
                <a:lnTo>
                  <a:pt x="7556" y="4068076"/>
                </a:lnTo>
                <a:lnTo>
                  <a:pt x="11277" y="4220616"/>
                </a:lnTo>
                <a:lnTo>
                  <a:pt x="15735" y="4373143"/>
                </a:lnTo>
                <a:lnTo>
                  <a:pt x="17386" y="4423981"/>
                </a:lnTo>
                <a:lnTo>
                  <a:pt x="43751" y="4487850"/>
                </a:lnTo>
                <a:lnTo>
                  <a:pt x="104140" y="4515180"/>
                </a:lnTo>
                <a:lnTo>
                  <a:pt x="384543" y="4521936"/>
                </a:lnTo>
                <a:lnTo>
                  <a:pt x="671195" y="4527639"/>
                </a:lnTo>
                <a:lnTo>
                  <a:pt x="1022273" y="4533176"/>
                </a:lnTo>
                <a:lnTo>
                  <a:pt x="1379728" y="4537354"/>
                </a:lnTo>
                <a:lnTo>
                  <a:pt x="1802942" y="4540618"/>
                </a:lnTo>
                <a:lnTo>
                  <a:pt x="2230653" y="4542294"/>
                </a:lnTo>
                <a:lnTo>
                  <a:pt x="2722080" y="4542396"/>
                </a:lnTo>
                <a:lnTo>
                  <a:pt x="3274225" y="4540478"/>
                </a:lnTo>
                <a:lnTo>
                  <a:pt x="3881209" y="4536097"/>
                </a:lnTo>
                <a:lnTo>
                  <a:pt x="4591558" y="4528286"/>
                </a:lnTo>
                <a:lnTo>
                  <a:pt x="5381053" y="4516463"/>
                </a:lnTo>
                <a:lnTo>
                  <a:pt x="6257988" y="4499610"/>
                </a:lnTo>
                <a:lnTo>
                  <a:pt x="7171957" y="4477664"/>
                </a:lnTo>
                <a:lnTo>
                  <a:pt x="7890434" y="4456125"/>
                </a:lnTo>
                <a:lnTo>
                  <a:pt x="8019732" y="4451477"/>
                </a:lnTo>
                <a:lnTo>
                  <a:pt x="8061223" y="4443488"/>
                </a:lnTo>
                <a:lnTo>
                  <a:pt x="8097393" y="4424121"/>
                </a:lnTo>
                <a:lnTo>
                  <a:pt x="8126704" y="4395381"/>
                </a:lnTo>
                <a:lnTo>
                  <a:pt x="8147647" y="4359262"/>
                </a:lnTo>
                <a:lnTo>
                  <a:pt x="8158683" y="4317771"/>
                </a:lnTo>
                <a:lnTo>
                  <a:pt x="8158302" y="4272902"/>
                </a:lnTo>
                <a:lnTo>
                  <a:pt x="8159318" y="3288017"/>
                </a:lnTo>
                <a:lnTo>
                  <a:pt x="8344294" y="3293059"/>
                </a:lnTo>
                <a:lnTo>
                  <a:pt x="8578367" y="3298431"/>
                </a:lnTo>
                <a:lnTo>
                  <a:pt x="8815387" y="3302927"/>
                </a:lnTo>
                <a:lnTo>
                  <a:pt x="9054922" y="3306572"/>
                </a:lnTo>
                <a:lnTo>
                  <a:pt x="9357246" y="3309975"/>
                </a:lnTo>
                <a:lnTo>
                  <a:pt x="9662033" y="3312172"/>
                </a:lnTo>
                <a:lnTo>
                  <a:pt x="9968459" y="3313226"/>
                </a:lnTo>
                <a:lnTo>
                  <a:pt x="10337178" y="3313099"/>
                </a:lnTo>
                <a:lnTo>
                  <a:pt x="10705630" y="3311550"/>
                </a:lnTo>
                <a:lnTo>
                  <a:pt x="11133277" y="3308108"/>
                </a:lnTo>
                <a:lnTo>
                  <a:pt x="11556390" y="3303105"/>
                </a:lnTo>
                <a:lnTo>
                  <a:pt x="12031472" y="3295700"/>
                </a:lnTo>
                <a:lnTo>
                  <a:pt x="12551131" y="3285553"/>
                </a:lnTo>
                <a:lnTo>
                  <a:pt x="13104495" y="3272523"/>
                </a:lnTo>
                <a:lnTo>
                  <a:pt x="13676351" y="3256686"/>
                </a:lnTo>
                <a:lnTo>
                  <a:pt x="14290777" y="3236925"/>
                </a:lnTo>
                <a:lnTo>
                  <a:pt x="14899094" y="3214230"/>
                </a:lnTo>
                <a:lnTo>
                  <a:pt x="15405126" y="3192170"/>
                </a:lnTo>
                <a:lnTo>
                  <a:pt x="15634831" y="3180486"/>
                </a:lnTo>
                <a:lnTo>
                  <a:pt x="15702788" y="3150171"/>
                </a:lnTo>
                <a:lnTo>
                  <a:pt x="15730169" y="3118104"/>
                </a:lnTo>
                <a:lnTo>
                  <a:pt x="15751886" y="3077222"/>
                </a:lnTo>
                <a:lnTo>
                  <a:pt x="15766974" y="3029356"/>
                </a:lnTo>
                <a:lnTo>
                  <a:pt x="15774467" y="2976346"/>
                </a:lnTo>
                <a:lnTo>
                  <a:pt x="15773400" y="2920034"/>
                </a:lnTo>
                <a:lnTo>
                  <a:pt x="15774975" y="679145"/>
                </a:lnTo>
                <a:lnTo>
                  <a:pt x="15775432" y="373189"/>
                </a:lnTo>
                <a:lnTo>
                  <a:pt x="15775966" y="280238"/>
                </a:lnTo>
                <a:close/>
              </a:path>
            </a:pathLst>
          </a:custGeom>
          <a:solidFill>
            <a:srgbClr val="EFE0F7"/>
          </a:solidFill>
        </p:spPr>
        <p:txBody>
          <a:bodyPr wrap="square" lIns="0" tIns="0" rIns="0" bIns="0" rtlCol="0"/>
          <a:lstStyle/>
          <a:p>
            <a:endParaRPr dirty="0"/>
          </a:p>
        </p:txBody>
      </p:sp>
      <p:sp>
        <p:nvSpPr>
          <p:cNvPr id="40" name="object 15">
            <a:extLst>
              <a:ext uri="{FF2B5EF4-FFF2-40B4-BE49-F238E27FC236}">
                <a16:creationId xmlns:a16="http://schemas.microsoft.com/office/drawing/2014/main" id="{9DAE196B-927E-AE07-70DB-157F940455D7}"/>
              </a:ext>
            </a:extLst>
          </p:cNvPr>
          <p:cNvSpPr txBox="1"/>
          <p:nvPr/>
        </p:nvSpPr>
        <p:spPr>
          <a:xfrm>
            <a:off x="3311020" y="5788509"/>
            <a:ext cx="5272626" cy="1000723"/>
          </a:xfrm>
          <a:prstGeom prst="rect">
            <a:avLst/>
          </a:prstGeom>
        </p:spPr>
        <p:txBody>
          <a:bodyPr vert="horz" wrap="square" lIns="0" tIns="12065" rIns="0" bIns="0" rtlCol="0">
            <a:spAutoFit/>
          </a:bodyPr>
          <a:lstStyle/>
          <a:p>
            <a:pPr marL="12700" marR="5080" indent="258445" algn="ctr">
              <a:lnSpc>
                <a:spcPct val="114100"/>
              </a:lnSpc>
              <a:spcBef>
                <a:spcPts val="95"/>
              </a:spcBef>
            </a:pPr>
            <a:r>
              <a:rPr lang="fr-FR" sz="2900" b="1" u="sng" spc="-35" dirty="0">
                <a:solidFill>
                  <a:srgbClr val="231F20"/>
                </a:solidFill>
                <a:uFill>
                  <a:solidFill>
                    <a:srgbClr val="231F20"/>
                  </a:solidFill>
                </a:uFill>
                <a:latin typeface="+mn-lt"/>
                <a:cs typeface="Trebuchet MS"/>
              </a:rPr>
              <a:t>VÉRIFIEZ</a:t>
            </a:r>
            <a:r>
              <a:rPr lang="fr-FR" sz="2900" b="1" u="sng" spc="-335" dirty="0">
                <a:solidFill>
                  <a:srgbClr val="231F20"/>
                </a:solidFill>
                <a:uFill>
                  <a:solidFill>
                    <a:srgbClr val="231F20"/>
                  </a:solidFill>
                </a:uFill>
                <a:latin typeface="+mn-lt"/>
                <a:cs typeface="Trebuchet MS"/>
              </a:rPr>
              <a:t> </a:t>
            </a:r>
            <a:r>
              <a:rPr lang="fr-FR" sz="2900" b="1" u="sng" spc="-60" dirty="0">
                <a:solidFill>
                  <a:srgbClr val="231F20"/>
                </a:solidFill>
                <a:uFill>
                  <a:solidFill>
                    <a:srgbClr val="231F20"/>
                  </a:solidFill>
                </a:uFill>
                <a:latin typeface="+mn-lt"/>
                <a:cs typeface="Trebuchet MS"/>
              </a:rPr>
              <a:t>L’EXACTITUDE</a:t>
            </a:r>
            <a:r>
              <a:rPr lang="fr-FR" sz="2900" b="1" spc="-305" dirty="0">
                <a:solidFill>
                  <a:srgbClr val="231F20"/>
                </a:solidFill>
                <a:latin typeface="+mn-lt"/>
                <a:cs typeface="Trebuchet MS"/>
              </a:rPr>
              <a:t> </a:t>
            </a:r>
            <a:r>
              <a:rPr lang="fr-FR" sz="2900" b="1" spc="-10" dirty="0">
                <a:solidFill>
                  <a:srgbClr val="231F20"/>
                </a:solidFill>
                <a:latin typeface="+mn-lt"/>
                <a:cs typeface="Trebuchet MS"/>
              </a:rPr>
              <a:t>AVANT </a:t>
            </a:r>
            <a:r>
              <a:rPr lang="fr-FR" sz="2900" b="1" spc="-105" dirty="0">
                <a:solidFill>
                  <a:srgbClr val="231F20"/>
                </a:solidFill>
                <a:latin typeface="+mn-lt"/>
                <a:cs typeface="Trebuchet MS"/>
              </a:rPr>
              <a:t>DE</a:t>
            </a:r>
            <a:r>
              <a:rPr lang="fr-FR" sz="2900" b="1" spc="-280" dirty="0">
                <a:solidFill>
                  <a:srgbClr val="231F20"/>
                </a:solidFill>
                <a:latin typeface="+mn-lt"/>
                <a:cs typeface="Trebuchet MS"/>
              </a:rPr>
              <a:t> </a:t>
            </a:r>
            <a:r>
              <a:rPr lang="fr-FR" sz="2900" b="1" dirty="0">
                <a:solidFill>
                  <a:srgbClr val="231F20"/>
                </a:solidFill>
                <a:latin typeface="+mn-lt"/>
                <a:cs typeface="Trebuchet MS"/>
              </a:rPr>
              <a:t>PARTAGER</a:t>
            </a:r>
            <a:r>
              <a:rPr lang="fr-FR" sz="2900" b="1" spc="-275" dirty="0">
                <a:solidFill>
                  <a:srgbClr val="231F20"/>
                </a:solidFill>
                <a:latin typeface="+mn-lt"/>
                <a:cs typeface="Trebuchet MS"/>
              </a:rPr>
              <a:t> </a:t>
            </a:r>
            <a:r>
              <a:rPr lang="fr-FR" sz="2900" b="1" spc="-15" dirty="0">
                <a:solidFill>
                  <a:srgbClr val="231F20"/>
                </a:solidFill>
                <a:latin typeface="+mn-lt"/>
                <a:cs typeface="Trebuchet MS"/>
              </a:rPr>
              <a:t>OU</a:t>
            </a:r>
            <a:r>
              <a:rPr lang="fr-FR" sz="2900" b="1" spc="-280"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275" dirty="0">
                <a:solidFill>
                  <a:srgbClr val="231F20"/>
                </a:solidFill>
                <a:latin typeface="+mn-lt"/>
                <a:cs typeface="Trebuchet MS"/>
              </a:rPr>
              <a:t> </a:t>
            </a:r>
            <a:r>
              <a:rPr lang="fr-FR" sz="2900" b="1" spc="-140" dirty="0">
                <a:solidFill>
                  <a:srgbClr val="231F20"/>
                </a:solidFill>
                <a:latin typeface="+mn-lt"/>
                <a:cs typeface="Trebuchet MS"/>
              </a:rPr>
              <a:t>COMMENTER.</a:t>
            </a:r>
            <a:endParaRPr lang="fr-FR" sz="2900" b="1" dirty="0">
              <a:latin typeface="+mn-lt"/>
              <a:cs typeface="Trebuchet MS"/>
            </a:endParaRPr>
          </a:p>
        </p:txBody>
      </p:sp>
      <p:sp>
        <p:nvSpPr>
          <p:cNvPr id="41" name="object 16">
            <a:extLst>
              <a:ext uri="{FF2B5EF4-FFF2-40B4-BE49-F238E27FC236}">
                <a16:creationId xmlns:a16="http://schemas.microsoft.com/office/drawing/2014/main" id="{B563CEE0-074B-4A0A-5F06-E40B454C0ED5}"/>
              </a:ext>
            </a:extLst>
          </p:cNvPr>
          <p:cNvSpPr txBox="1"/>
          <p:nvPr/>
        </p:nvSpPr>
        <p:spPr>
          <a:xfrm>
            <a:off x="2397245" y="8010714"/>
            <a:ext cx="7465892" cy="1509452"/>
          </a:xfrm>
          <a:prstGeom prst="rect">
            <a:avLst/>
          </a:prstGeom>
        </p:spPr>
        <p:txBody>
          <a:bodyPr vert="horz" wrap="square" lIns="0" tIns="12065" rIns="0" bIns="0" rtlCol="0">
            <a:spAutoFit/>
          </a:bodyPr>
          <a:lstStyle/>
          <a:p>
            <a:pPr marL="12065" marR="5080" indent="-5080" algn="ctr">
              <a:lnSpc>
                <a:spcPct val="114100"/>
              </a:lnSpc>
              <a:spcBef>
                <a:spcPts val="95"/>
              </a:spcBef>
            </a:pPr>
            <a:r>
              <a:rPr lang="fr-FR" sz="2900" b="1" spc="-114" dirty="0">
                <a:solidFill>
                  <a:srgbClr val="231F20"/>
                </a:solidFill>
                <a:latin typeface="+mn-lt"/>
                <a:cs typeface="Trebuchet MS"/>
              </a:rPr>
              <a:t>LA</a:t>
            </a:r>
            <a:r>
              <a:rPr lang="fr-FR" sz="2900" b="1" spc="-225" dirty="0">
                <a:solidFill>
                  <a:srgbClr val="231F20"/>
                </a:solidFill>
                <a:latin typeface="+mn-lt"/>
                <a:cs typeface="Trebuchet MS"/>
              </a:rPr>
              <a:t> </a:t>
            </a:r>
            <a:r>
              <a:rPr lang="fr-FR" sz="2900" b="1" spc="-50" dirty="0">
                <a:solidFill>
                  <a:srgbClr val="231F20"/>
                </a:solidFill>
                <a:latin typeface="+mn-lt"/>
                <a:cs typeface="Trebuchet MS"/>
              </a:rPr>
              <a:t>MEILLEURE</a:t>
            </a:r>
            <a:r>
              <a:rPr lang="fr-FR" sz="2900" b="1" spc="-220" dirty="0">
                <a:solidFill>
                  <a:srgbClr val="231F20"/>
                </a:solidFill>
                <a:latin typeface="+mn-lt"/>
                <a:cs typeface="Trebuchet MS"/>
              </a:rPr>
              <a:t> </a:t>
            </a:r>
            <a:r>
              <a:rPr lang="fr-FR" sz="2900" b="1" spc="50" dirty="0">
                <a:solidFill>
                  <a:srgbClr val="231F20"/>
                </a:solidFill>
                <a:latin typeface="+mn-lt"/>
                <a:cs typeface="Trebuchet MS"/>
              </a:rPr>
              <a:t>FAÇON</a:t>
            </a:r>
            <a:r>
              <a:rPr lang="fr-FR" sz="2900" b="1" spc="-225" dirty="0">
                <a:solidFill>
                  <a:srgbClr val="231F20"/>
                </a:solidFill>
                <a:latin typeface="+mn-lt"/>
                <a:cs typeface="Trebuchet MS"/>
              </a:rPr>
              <a:t> </a:t>
            </a:r>
            <a:r>
              <a:rPr lang="fr-FR" sz="2900" b="1" dirty="0">
                <a:solidFill>
                  <a:srgbClr val="231F20"/>
                </a:solidFill>
                <a:latin typeface="+mn-lt"/>
                <a:cs typeface="Trebuchet MS"/>
              </a:rPr>
              <a:t>D’ARRÊTER</a:t>
            </a:r>
            <a:r>
              <a:rPr lang="fr-FR" sz="2900" b="1" spc="-220" dirty="0">
                <a:solidFill>
                  <a:srgbClr val="231F20"/>
                </a:solidFill>
                <a:latin typeface="+mn-lt"/>
                <a:cs typeface="Trebuchet MS"/>
              </a:rPr>
              <a:t> </a:t>
            </a:r>
            <a:r>
              <a:rPr lang="fr-FR" sz="2900" b="1" spc="160" dirty="0">
                <a:solidFill>
                  <a:srgbClr val="231F20"/>
                </a:solidFill>
                <a:latin typeface="+mn-lt"/>
                <a:cs typeface="Trebuchet MS"/>
              </a:rPr>
              <a:t>LA </a:t>
            </a:r>
            <a:r>
              <a:rPr lang="fr-FR" sz="2900" b="1" spc="-25" dirty="0">
                <a:solidFill>
                  <a:srgbClr val="231F20"/>
                </a:solidFill>
                <a:latin typeface="+mn-lt"/>
                <a:cs typeface="Trebuchet MS"/>
              </a:rPr>
              <a:t>PROPAGATION</a:t>
            </a:r>
            <a:r>
              <a:rPr lang="fr-FR" sz="2900" b="1" spc="-315" dirty="0">
                <a:solidFill>
                  <a:srgbClr val="231F20"/>
                </a:solidFill>
                <a:latin typeface="+mn-lt"/>
                <a:cs typeface="Trebuchet MS"/>
              </a:rPr>
              <a:t> </a:t>
            </a:r>
            <a:r>
              <a:rPr lang="fr-FR" sz="2900" b="1" spc="-195" dirty="0">
                <a:solidFill>
                  <a:srgbClr val="231F20"/>
                </a:solidFill>
                <a:latin typeface="+mn-lt"/>
                <a:cs typeface="Trebuchet MS"/>
              </a:rPr>
              <a:t>D’UN</a:t>
            </a:r>
            <a:r>
              <a:rPr lang="fr-FR" sz="2900" b="1" spc="-310" dirty="0">
                <a:solidFill>
                  <a:srgbClr val="231F20"/>
                </a:solidFill>
                <a:latin typeface="+mn-lt"/>
                <a:cs typeface="Trebuchet MS"/>
              </a:rPr>
              <a:t> </a:t>
            </a:r>
            <a:r>
              <a:rPr lang="fr-FR" sz="2900" b="1" spc="-75" dirty="0">
                <a:solidFill>
                  <a:srgbClr val="231F20"/>
                </a:solidFill>
                <a:latin typeface="+mn-lt"/>
                <a:cs typeface="Trebuchet MS"/>
              </a:rPr>
              <a:t>DEEPFAKE</a:t>
            </a:r>
            <a:r>
              <a:rPr lang="fr-FR" sz="2900" b="1" spc="-310" dirty="0">
                <a:solidFill>
                  <a:srgbClr val="231F20"/>
                </a:solidFill>
                <a:latin typeface="+mn-lt"/>
                <a:cs typeface="Trebuchet MS"/>
              </a:rPr>
              <a:t> </a:t>
            </a:r>
            <a:r>
              <a:rPr lang="fr-FR" sz="2900" b="1" dirty="0">
                <a:solidFill>
                  <a:srgbClr val="231F20"/>
                </a:solidFill>
                <a:latin typeface="+mn-lt"/>
                <a:cs typeface="Trebuchet MS"/>
              </a:rPr>
              <a:t>EST</a:t>
            </a:r>
            <a:r>
              <a:rPr lang="fr-FR" sz="2900" b="1" spc="-310" dirty="0">
                <a:solidFill>
                  <a:srgbClr val="231F20"/>
                </a:solidFill>
                <a:latin typeface="+mn-lt"/>
                <a:cs typeface="Trebuchet MS"/>
              </a:rPr>
              <a:t> </a:t>
            </a:r>
            <a:r>
              <a:rPr lang="fr-FR" sz="2900" b="1" spc="-80" dirty="0">
                <a:solidFill>
                  <a:srgbClr val="231F20"/>
                </a:solidFill>
                <a:latin typeface="+mn-lt"/>
                <a:cs typeface="Trebuchet MS"/>
              </a:rPr>
              <a:t>D’</a:t>
            </a:r>
            <a:r>
              <a:rPr lang="fr-FR" sz="2900" b="1" u="sng" spc="-80" dirty="0">
                <a:solidFill>
                  <a:srgbClr val="231F20"/>
                </a:solidFill>
                <a:uFill>
                  <a:solidFill>
                    <a:srgbClr val="231F20"/>
                  </a:solidFill>
                </a:uFill>
                <a:latin typeface="+mn-lt"/>
                <a:cs typeface="Trebuchet MS"/>
              </a:rPr>
              <a:t>ÉVITER</a:t>
            </a:r>
            <a:r>
              <a:rPr lang="fr-FR" sz="2900" b="1" u="sng" spc="-315" dirty="0">
                <a:solidFill>
                  <a:srgbClr val="231F20"/>
                </a:solidFill>
                <a:uFill>
                  <a:solidFill>
                    <a:srgbClr val="231F20"/>
                  </a:solidFill>
                </a:uFill>
                <a:latin typeface="+mn-lt"/>
                <a:cs typeface="Trebuchet MS"/>
              </a:rPr>
              <a:t> </a:t>
            </a:r>
            <a:r>
              <a:rPr lang="fr-FR" sz="2900" b="1" u="sng" spc="-105" dirty="0">
                <a:solidFill>
                  <a:srgbClr val="231F20"/>
                </a:solidFill>
                <a:uFill>
                  <a:solidFill>
                    <a:srgbClr val="231F20"/>
                  </a:solidFill>
                </a:uFill>
                <a:latin typeface="+mn-lt"/>
                <a:cs typeface="Trebuchet MS"/>
              </a:rPr>
              <a:t>DE</a:t>
            </a:r>
            <a:r>
              <a:rPr lang="fr-FR" sz="2900" b="1" u="sng" spc="-310" dirty="0">
                <a:solidFill>
                  <a:srgbClr val="231F20"/>
                </a:solidFill>
                <a:uFill>
                  <a:solidFill>
                    <a:srgbClr val="231F20"/>
                  </a:solidFill>
                </a:uFill>
                <a:latin typeface="+mn-lt"/>
                <a:cs typeface="Trebuchet MS"/>
              </a:rPr>
              <a:t> </a:t>
            </a:r>
            <a:r>
              <a:rPr lang="fr-FR" sz="2900" b="1" u="sng" spc="55" dirty="0">
                <a:solidFill>
                  <a:srgbClr val="231F20"/>
                </a:solidFill>
                <a:uFill>
                  <a:solidFill>
                    <a:srgbClr val="231F20"/>
                  </a:solidFill>
                </a:uFill>
                <a:latin typeface="+mn-lt"/>
                <a:cs typeface="Trebuchet MS"/>
              </a:rPr>
              <a:t>LE</a:t>
            </a:r>
            <a:r>
              <a:rPr lang="fr-FR" sz="2900" b="1" spc="55" dirty="0">
                <a:solidFill>
                  <a:srgbClr val="231F20"/>
                </a:solidFill>
                <a:latin typeface="+mn-lt"/>
                <a:cs typeface="Trebuchet MS"/>
              </a:rPr>
              <a:t> </a:t>
            </a:r>
            <a:r>
              <a:rPr lang="fr-FR" sz="2900" b="1" u="sng" dirty="0">
                <a:solidFill>
                  <a:srgbClr val="231F20"/>
                </a:solidFill>
                <a:uFill>
                  <a:solidFill>
                    <a:srgbClr val="231F20"/>
                  </a:solidFill>
                </a:uFill>
                <a:latin typeface="+mn-lt"/>
                <a:cs typeface="Trebuchet MS"/>
              </a:rPr>
              <a:t>PARTAGER</a:t>
            </a:r>
            <a:r>
              <a:rPr lang="fr-FR" sz="2900" b="1" u="sng" spc="-275" dirty="0">
                <a:solidFill>
                  <a:srgbClr val="231F20"/>
                </a:solidFill>
                <a:uFill>
                  <a:solidFill>
                    <a:srgbClr val="231F20"/>
                  </a:solidFill>
                </a:uFill>
                <a:latin typeface="+mn-lt"/>
                <a:cs typeface="Trebuchet MS"/>
              </a:rPr>
              <a:t> </a:t>
            </a:r>
            <a:r>
              <a:rPr lang="fr-FR" sz="2900" b="1" u="sng" spc="-25" dirty="0">
                <a:solidFill>
                  <a:srgbClr val="231F20"/>
                </a:solidFill>
                <a:uFill>
                  <a:solidFill>
                    <a:srgbClr val="231F20"/>
                  </a:solidFill>
                </a:uFill>
                <a:latin typeface="+mn-lt"/>
                <a:cs typeface="Trebuchet MS"/>
              </a:rPr>
              <a:t>OU</a:t>
            </a:r>
            <a:r>
              <a:rPr lang="fr-FR" sz="2900" b="1" u="sng" spc="-275" dirty="0">
                <a:solidFill>
                  <a:srgbClr val="231F20"/>
                </a:solidFill>
                <a:uFill>
                  <a:solidFill>
                    <a:srgbClr val="231F20"/>
                  </a:solidFill>
                </a:uFill>
                <a:latin typeface="+mn-lt"/>
                <a:cs typeface="Trebuchet MS"/>
              </a:rPr>
              <a:t> </a:t>
            </a:r>
            <a:r>
              <a:rPr lang="fr-FR" sz="2900" b="1" u="sng" spc="-105" dirty="0">
                <a:solidFill>
                  <a:srgbClr val="231F20"/>
                </a:solidFill>
                <a:uFill>
                  <a:solidFill>
                    <a:srgbClr val="231F20"/>
                  </a:solidFill>
                </a:uFill>
                <a:latin typeface="+mn-lt"/>
                <a:cs typeface="Trebuchet MS"/>
              </a:rPr>
              <a:t>DE</a:t>
            </a:r>
            <a:r>
              <a:rPr lang="fr-FR" sz="2900" b="1" u="sng" spc="-275" dirty="0">
                <a:solidFill>
                  <a:srgbClr val="231F20"/>
                </a:solidFill>
                <a:uFill>
                  <a:solidFill>
                    <a:srgbClr val="231F20"/>
                  </a:solidFill>
                </a:uFill>
                <a:latin typeface="+mn-lt"/>
                <a:cs typeface="Trebuchet MS"/>
              </a:rPr>
              <a:t> </a:t>
            </a:r>
            <a:r>
              <a:rPr lang="fr-FR" sz="2900" b="1" u="sng" spc="80" dirty="0">
                <a:solidFill>
                  <a:srgbClr val="231F20"/>
                </a:solidFill>
                <a:uFill>
                  <a:solidFill>
                    <a:srgbClr val="231F20"/>
                  </a:solidFill>
                </a:uFill>
                <a:latin typeface="+mn-lt"/>
                <a:cs typeface="Trebuchet MS"/>
              </a:rPr>
              <a:t>LE</a:t>
            </a:r>
            <a:r>
              <a:rPr lang="fr-FR" sz="2900" b="1" u="sng" spc="-275" dirty="0">
                <a:solidFill>
                  <a:srgbClr val="231F20"/>
                </a:solidFill>
                <a:uFill>
                  <a:solidFill>
                    <a:srgbClr val="231F20"/>
                  </a:solidFill>
                </a:uFill>
                <a:latin typeface="+mn-lt"/>
                <a:cs typeface="Trebuchet MS"/>
              </a:rPr>
              <a:t> </a:t>
            </a:r>
            <a:r>
              <a:rPr lang="fr-FR" sz="2900" b="1" u="sng" spc="-125" dirty="0">
                <a:solidFill>
                  <a:srgbClr val="231F20"/>
                </a:solidFill>
                <a:uFill>
                  <a:solidFill>
                    <a:srgbClr val="231F20"/>
                  </a:solidFill>
                </a:uFill>
                <a:latin typeface="+mn-lt"/>
                <a:cs typeface="Trebuchet MS"/>
              </a:rPr>
              <a:t>COMMENTER</a:t>
            </a:r>
            <a:r>
              <a:rPr lang="fr-FR" sz="2900" b="1" u="sng" spc="-275" dirty="0">
                <a:solidFill>
                  <a:srgbClr val="231F20"/>
                </a:solidFill>
                <a:uFill>
                  <a:solidFill>
                    <a:srgbClr val="231F20"/>
                  </a:solidFill>
                </a:uFill>
                <a:latin typeface="+mn-lt"/>
                <a:cs typeface="Trebuchet MS"/>
              </a:rPr>
              <a:t> </a:t>
            </a:r>
            <a:r>
              <a:rPr lang="fr-FR" sz="2900" b="1" u="sng" spc="-10" dirty="0">
                <a:solidFill>
                  <a:srgbClr val="231F20"/>
                </a:solidFill>
                <a:uFill>
                  <a:solidFill>
                    <a:srgbClr val="231F20"/>
                  </a:solidFill>
                </a:uFill>
                <a:latin typeface="+mn-lt"/>
                <a:cs typeface="Trebuchet MS"/>
              </a:rPr>
              <a:t>DAVANTAGE</a:t>
            </a:r>
            <a:r>
              <a:rPr lang="fr-FR" sz="2900" b="1" spc="-10" dirty="0">
                <a:solidFill>
                  <a:srgbClr val="231F20"/>
                </a:solidFill>
                <a:latin typeface="+mn-lt"/>
                <a:cs typeface="Trebuchet MS"/>
              </a:rPr>
              <a:t>.</a:t>
            </a:r>
            <a:endParaRPr lang="fr-FR" sz="2900" b="1" dirty="0">
              <a:latin typeface="+mn-lt"/>
              <a:cs typeface="Trebuchet MS"/>
            </a:endParaRPr>
          </a:p>
        </p:txBody>
      </p:sp>
      <p:sp>
        <p:nvSpPr>
          <p:cNvPr id="42" name="object 17">
            <a:extLst>
              <a:ext uri="{FF2B5EF4-FFF2-40B4-BE49-F238E27FC236}">
                <a16:creationId xmlns:a16="http://schemas.microsoft.com/office/drawing/2014/main" id="{343A60EF-50FC-358C-0BC8-85BA3CA53930}"/>
              </a:ext>
            </a:extLst>
          </p:cNvPr>
          <p:cNvSpPr txBox="1"/>
          <p:nvPr/>
        </p:nvSpPr>
        <p:spPr>
          <a:xfrm>
            <a:off x="9960890" y="5909451"/>
            <a:ext cx="7537762" cy="2526910"/>
          </a:xfrm>
          <a:prstGeom prst="rect">
            <a:avLst/>
          </a:prstGeom>
        </p:spPr>
        <p:txBody>
          <a:bodyPr vert="horz" wrap="square" lIns="0" tIns="12065" rIns="0" bIns="0" rtlCol="0">
            <a:spAutoFit/>
          </a:bodyPr>
          <a:lstStyle/>
          <a:p>
            <a:pPr marL="12700" marR="5080" algn="ctr">
              <a:lnSpc>
                <a:spcPct val="114100"/>
              </a:lnSpc>
              <a:spcBef>
                <a:spcPts val="95"/>
              </a:spcBef>
            </a:pPr>
            <a:r>
              <a:rPr lang="fr-FR" sz="2900" b="1" spc="-100" dirty="0">
                <a:solidFill>
                  <a:srgbClr val="231F20"/>
                </a:solidFill>
                <a:latin typeface="+mn-lt"/>
                <a:cs typeface="Trebuchet MS"/>
              </a:rPr>
              <a:t>SI</a:t>
            </a:r>
            <a:r>
              <a:rPr lang="fr-FR" sz="2900" b="1" spc="-340" dirty="0">
                <a:solidFill>
                  <a:srgbClr val="231F20"/>
                </a:solidFill>
                <a:latin typeface="+mn-lt"/>
                <a:cs typeface="Trebuchet MS"/>
              </a:rPr>
              <a:t> </a:t>
            </a:r>
            <a:r>
              <a:rPr lang="fr-FR" sz="2900" b="1" spc="-55" dirty="0">
                <a:solidFill>
                  <a:srgbClr val="231F20"/>
                </a:solidFill>
                <a:latin typeface="+mn-lt"/>
                <a:cs typeface="Trebuchet MS"/>
              </a:rPr>
              <a:t>UN</a:t>
            </a:r>
            <a:r>
              <a:rPr lang="fr-FR" sz="2900" b="1" spc="-335" dirty="0">
                <a:solidFill>
                  <a:srgbClr val="231F20"/>
                </a:solidFill>
                <a:latin typeface="+mn-lt"/>
                <a:cs typeface="Trebuchet MS"/>
              </a:rPr>
              <a:t> </a:t>
            </a:r>
            <a:r>
              <a:rPr lang="fr-FR" sz="2900" b="1" spc="-10" dirty="0">
                <a:solidFill>
                  <a:srgbClr val="231F20"/>
                </a:solidFill>
                <a:latin typeface="+mn-lt"/>
                <a:cs typeface="Trebuchet MS"/>
              </a:rPr>
              <a:t>TITRE,</a:t>
            </a:r>
            <a:r>
              <a:rPr lang="fr-FR" sz="2900" b="1" spc="-340" dirty="0">
                <a:solidFill>
                  <a:srgbClr val="231F20"/>
                </a:solidFill>
                <a:latin typeface="+mn-lt"/>
                <a:cs typeface="Trebuchet MS"/>
              </a:rPr>
              <a:t> </a:t>
            </a:r>
            <a:r>
              <a:rPr lang="fr-FR" sz="2900" b="1" spc="-75" dirty="0">
                <a:solidFill>
                  <a:srgbClr val="231F20"/>
                </a:solidFill>
                <a:latin typeface="+mn-lt"/>
                <a:cs typeface="Trebuchet MS"/>
              </a:rPr>
              <a:t>UNE</a:t>
            </a:r>
            <a:r>
              <a:rPr lang="fr-FR" sz="2900" b="1" spc="-335" dirty="0">
                <a:solidFill>
                  <a:srgbClr val="231F20"/>
                </a:solidFill>
                <a:latin typeface="+mn-lt"/>
                <a:cs typeface="Trebuchet MS"/>
              </a:rPr>
              <a:t> </a:t>
            </a:r>
            <a:r>
              <a:rPr lang="fr-FR" sz="2900" b="1" spc="-100" dirty="0">
                <a:solidFill>
                  <a:srgbClr val="231F20"/>
                </a:solidFill>
                <a:latin typeface="+mn-lt"/>
                <a:cs typeface="Trebuchet MS"/>
              </a:rPr>
              <a:t>VIDÉO,</a:t>
            </a:r>
            <a:r>
              <a:rPr lang="fr-FR" sz="2900" b="1" spc="-340" dirty="0">
                <a:solidFill>
                  <a:srgbClr val="231F20"/>
                </a:solidFill>
                <a:latin typeface="+mn-lt"/>
                <a:cs typeface="Trebuchet MS"/>
              </a:rPr>
              <a:t> </a:t>
            </a:r>
            <a:r>
              <a:rPr lang="fr-FR" sz="2900" b="1" spc="-75" dirty="0">
                <a:solidFill>
                  <a:srgbClr val="231F20"/>
                </a:solidFill>
                <a:latin typeface="+mn-lt"/>
                <a:cs typeface="Trebuchet MS"/>
              </a:rPr>
              <a:t>UNE</a:t>
            </a:r>
            <a:r>
              <a:rPr lang="fr-FR" sz="2900" b="1" spc="-335" dirty="0">
                <a:solidFill>
                  <a:srgbClr val="231F20"/>
                </a:solidFill>
                <a:latin typeface="+mn-lt"/>
                <a:cs typeface="Trebuchet MS"/>
              </a:rPr>
              <a:t> </a:t>
            </a:r>
            <a:r>
              <a:rPr lang="fr-FR" sz="2900" b="1" spc="-170" dirty="0">
                <a:solidFill>
                  <a:srgbClr val="231F20"/>
                </a:solidFill>
                <a:latin typeface="+mn-lt"/>
                <a:cs typeface="Trebuchet MS"/>
              </a:rPr>
              <a:t>IMAGE</a:t>
            </a:r>
            <a:r>
              <a:rPr lang="fr-FR" sz="2900" b="1" spc="-335" dirty="0">
                <a:solidFill>
                  <a:srgbClr val="231F20"/>
                </a:solidFill>
                <a:latin typeface="+mn-lt"/>
                <a:cs typeface="Trebuchet MS"/>
              </a:rPr>
              <a:t> </a:t>
            </a:r>
            <a:r>
              <a:rPr lang="fr-FR" sz="2900" b="1" spc="-15" dirty="0">
                <a:solidFill>
                  <a:srgbClr val="231F20"/>
                </a:solidFill>
                <a:latin typeface="+mn-lt"/>
                <a:cs typeface="Trebuchet MS"/>
              </a:rPr>
              <a:t>OU</a:t>
            </a:r>
            <a:r>
              <a:rPr lang="fr-FR" sz="2900" b="1" spc="-340" dirty="0">
                <a:solidFill>
                  <a:srgbClr val="231F20"/>
                </a:solidFill>
                <a:latin typeface="+mn-lt"/>
                <a:cs typeface="Trebuchet MS"/>
              </a:rPr>
              <a:t> </a:t>
            </a:r>
            <a:r>
              <a:rPr lang="fr-FR" sz="2900" b="1" spc="-25" dirty="0">
                <a:solidFill>
                  <a:srgbClr val="231F20"/>
                </a:solidFill>
                <a:latin typeface="+mn-lt"/>
                <a:cs typeface="Trebuchet MS"/>
              </a:rPr>
              <a:t>UN </a:t>
            </a:r>
            <a:r>
              <a:rPr lang="fr-FR" sz="2900" b="1" spc="-10" dirty="0">
                <a:solidFill>
                  <a:srgbClr val="231F20"/>
                </a:solidFill>
                <a:latin typeface="+mn-lt"/>
                <a:cs typeface="Trebuchet MS"/>
              </a:rPr>
              <a:t>ENREGISTREMENT</a:t>
            </a:r>
            <a:r>
              <a:rPr lang="fr-FR" sz="2900" b="1" spc="-310" dirty="0">
                <a:solidFill>
                  <a:srgbClr val="231F20"/>
                </a:solidFill>
                <a:latin typeface="+mn-lt"/>
                <a:cs typeface="Trebuchet MS"/>
              </a:rPr>
              <a:t> </a:t>
            </a:r>
            <a:r>
              <a:rPr lang="fr-FR" sz="2900" b="1" spc="-75" dirty="0">
                <a:solidFill>
                  <a:srgbClr val="231F20"/>
                </a:solidFill>
                <a:latin typeface="+mn-lt"/>
                <a:cs typeface="Trebuchet MS"/>
              </a:rPr>
              <a:t>AUDIO</a:t>
            </a:r>
            <a:r>
              <a:rPr lang="fr-FR" sz="2900" b="1" spc="-310" dirty="0">
                <a:solidFill>
                  <a:srgbClr val="231F20"/>
                </a:solidFill>
                <a:latin typeface="+mn-lt"/>
                <a:cs typeface="Trebuchet MS"/>
              </a:rPr>
              <a:t> </a:t>
            </a:r>
            <a:r>
              <a:rPr lang="fr-FR" sz="2900" b="1" spc="-85" dirty="0">
                <a:solidFill>
                  <a:srgbClr val="231F20"/>
                </a:solidFill>
                <a:latin typeface="+mn-lt"/>
                <a:cs typeface="Trebuchet MS"/>
              </a:rPr>
              <a:t>SEMBLE</a:t>
            </a:r>
            <a:r>
              <a:rPr lang="fr-FR" sz="2900" b="1" spc="-310" dirty="0">
                <a:solidFill>
                  <a:srgbClr val="231F20"/>
                </a:solidFill>
                <a:latin typeface="+mn-lt"/>
                <a:cs typeface="Trebuchet MS"/>
              </a:rPr>
              <a:t> </a:t>
            </a:r>
            <a:r>
              <a:rPr lang="fr-FR" sz="2900" b="1" spc="-10" dirty="0">
                <a:solidFill>
                  <a:srgbClr val="231F20"/>
                </a:solidFill>
                <a:latin typeface="+mn-lt"/>
                <a:cs typeface="Trebuchet MS"/>
              </a:rPr>
              <a:t>SENSATIONNEL, </a:t>
            </a:r>
            <a:r>
              <a:rPr lang="fr-FR" sz="2900" b="1" spc="80" dirty="0">
                <a:solidFill>
                  <a:srgbClr val="231F20"/>
                </a:solidFill>
                <a:latin typeface="+mn-lt"/>
                <a:cs typeface="Trebuchet MS"/>
              </a:rPr>
              <a:t>ASSUREZ-</a:t>
            </a:r>
            <a:r>
              <a:rPr lang="fr-FR" sz="2900" b="1" dirty="0">
                <a:solidFill>
                  <a:srgbClr val="231F20"/>
                </a:solidFill>
                <a:latin typeface="+mn-lt"/>
                <a:cs typeface="Trebuchet MS"/>
              </a:rPr>
              <a:t>VOUS</a:t>
            </a:r>
            <a:r>
              <a:rPr lang="fr-FR" sz="2900" b="1" spc="-305"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300" dirty="0">
                <a:solidFill>
                  <a:srgbClr val="231F20"/>
                </a:solidFill>
                <a:latin typeface="+mn-lt"/>
                <a:cs typeface="Trebuchet MS"/>
              </a:rPr>
              <a:t> </a:t>
            </a:r>
            <a:r>
              <a:rPr lang="fr-FR" sz="2900" b="1" u="sng" spc="105" dirty="0">
                <a:solidFill>
                  <a:srgbClr val="231F20"/>
                </a:solidFill>
                <a:uFill>
                  <a:solidFill>
                    <a:srgbClr val="231F20"/>
                  </a:solidFill>
                </a:uFill>
                <a:latin typeface="+mn-lt"/>
                <a:cs typeface="Trebuchet MS"/>
              </a:rPr>
              <a:t>LIRE</a:t>
            </a:r>
            <a:r>
              <a:rPr lang="fr-FR" sz="2900" b="1" u="sng" spc="-300" dirty="0">
                <a:solidFill>
                  <a:srgbClr val="231F20"/>
                </a:solidFill>
                <a:uFill>
                  <a:solidFill>
                    <a:srgbClr val="231F20"/>
                  </a:solidFill>
                </a:uFill>
                <a:latin typeface="+mn-lt"/>
                <a:cs typeface="Trebuchet MS"/>
              </a:rPr>
              <a:t> </a:t>
            </a:r>
            <a:r>
              <a:rPr lang="fr-FR" sz="2900" b="1" u="sng" spc="-40" dirty="0">
                <a:solidFill>
                  <a:srgbClr val="231F20"/>
                </a:solidFill>
                <a:uFill>
                  <a:solidFill>
                    <a:srgbClr val="231F20"/>
                  </a:solidFill>
                </a:uFill>
                <a:latin typeface="+mn-lt"/>
                <a:cs typeface="Trebuchet MS"/>
              </a:rPr>
              <a:t>L’HISTOIRE</a:t>
            </a:r>
            <a:r>
              <a:rPr lang="fr-FR" sz="2900" b="1" u="sng" spc="-300" dirty="0">
                <a:solidFill>
                  <a:srgbClr val="231F20"/>
                </a:solidFill>
                <a:uFill>
                  <a:solidFill>
                    <a:srgbClr val="231F20"/>
                  </a:solidFill>
                </a:uFill>
                <a:latin typeface="+mn-lt"/>
                <a:cs typeface="Trebuchet MS"/>
              </a:rPr>
              <a:t> </a:t>
            </a:r>
            <a:r>
              <a:rPr lang="fr-FR" sz="2900" b="1" u="sng" spc="-10" dirty="0">
                <a:solidFill>
                  <a:srgbClr val="231F20"/>
                </a:solidFill>
                <a:uFill>
                  <a:solidFill>
                    <a:srgbClr val="231F20"/>
                  </a:solidFill>
                </a:uFill>
                <a:latin typeface="+mn-lt"/>
                <a:cs typeface="Trebuchet MS"/>
              </a:rPr>
              <a:t>COMPLÈTE</a:t>
            </a:r>
            <a:endParaRPr lang="fr-FR" sz="2900" b="1" dirty="0">
              <a:latin typeface="+mn-lt"/>
              <a:cs typeface="Trebuchet MS"/>
            </a:endParaRPr>
          </a:p>
          <a:p>
            <a:pPr marL="109220" marR="101600" algn="ctr">
              <a:lnSpc>
                <a:spcPct val="114100"/>
              </a:lnSpc>
            </a:pPr>
            <a:r>
              <a:rPr lang="fr-FR" sz="2900" b="1" spc="-35" dirty="0">
                <a:solidFill>
                  <a:srgbClr val="231F20"/>
                </a:solidFill>
                <a:latin typeface="+mn-lt"/>
                <a:cs typeface="Trebuchet MS"/>
              </a:rPr>
              <a:t>ET</a:t>
            </a:r>
            <a:r>
              <a:rPr lang="fr-FR" sz="2900" b="1" spc="-340"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335" dirty="0">
                <a:solidFill>
                  <a:srgbClr val="231F20"/>
                </a:solidFill>
                <a:latin typeface="+mn-lt"/>
                <a:cs typeface="Trebuchet MS"/>
              </a:rPr>
              <a:t> </a:t>
            </a:r>
            <a:r>
              <a:rPr lang="fr-FR" sz="2900" b="1" u="sng" spc="50" dirty="0">
                <a:solidFill>
                  <a:srgbClr val="231F20"/>
                </a:solidFill>
                <a:uFill>
                  <a:solidFill>
                    <a:srgbClr val="231F20"/>
                  </a:solidFill>
                </a:uFill>
                <a:latin typeface="+mn-lt"/>
                <a:cs typeface="Trebuchet MS"/>
              </a:rPr>
              <a:t>VÉRIFIER</a:t>
            </a:r>
            <a:r>
              <a:rPr lang="fr-FR" sz="2900" b="1" u="sng" spc="-335" dirty="0">
                <a:solidFill>
                  <a:srgbClr val="231F20"/>
                </a:solidFill>
                <a:uFill>
                  <a:solidFill>
                    <a:srgbClr val="231F20"/>
                  </a:solidFill>
                </a:uFill>
                <a:latin typeface="+mn-lt"/>
                <a:cs typeface="Trebuchet MS"/>
              </a:rPr>
              <a:t> </a:t>
            </a:r>
            <a:r>
              <a:rPr lang="fr-FR" sz="2900" b="1" u="sng" spc="150" dirty="0">
                <a:solidFill>
                  <a:srgbClr val="231F20"/>
                </a:solidFill>
                <a:uFill>
                  <a:solidFill>
                    <a:srgbClr val="231F20"/>
                  </a:solidFill>
                </a:uFill>
                <a:latin typeface="+mn-lt"/>
                <a:cs typeface="Trebuchet MS"/>
              </a:rPr>
              <a:t>SA</a:t>
            </a:r>
            <a:r>
              <a:rPr lang="fr-FR" sz="2900" b="1" u="sng" spc="-335" dirty="0">
                <a:solidFill>
                  <a:srgbClr val="231F20"/>
                </a:solidFill>
                <a:uFill>
                  <a:solidFill>
                    <a:srgbClr val="231F20"/>
                  </a:solidFill>
                </a:uFill>
                <a:latin typeface="+mn-lt"/>
                <a:cs typeface="Trebuchet MS"/>
              </a:rPr>
              <a:t> </a:t>
            </a:r>
            <a:r>
              <a:rPr lang="fr-FR" sz="2900" b="1" u="sng" spc="80" dirty="0">
                <a:solidFill>
                  <a:srgbClr val="231F20"/>
                </a:solidFill>
                <a:uFill>
                  <a:solidFill>
                    <a:srgbClr val="231F20"/>
                  </a:solidFill>
                </a:uFill>
                <a:latin typeface="+mn-lt"/>
                <a:cs typeface="Trebuchet MS"/>
              </a:rPr>
              <a:t>SOURCE</a:t>
            </a:r>
            <a:r>
              <a:rPr lang="fr-FR" sz="2900" b="1" spc="-305" dirty="0">
                <a:solidFill>
                  <a:srgbClr val="231F20"/>
                </a:solidFill>
                <a:latin typeface="+mn-lt"/>
                <a:cs typeface="Trebuchet MS"/>
              </a:rPr>
              <a:t> </a:t>
            </a:r>
            <a:r>
              <a:rPr lang="fr-FR" sz="2900" b="1" spc="-45" dirty="0">
                <a:solidFill>
                  <a:srgbClr val="231F20"/>
                </a:solidFill>
                <a:latin typeface="+mn-lt"/>
                <a:cs typeface="Trebuchet MS"/>
              </a:rPr>
              <a:t>AVANT</a:t>
            </a:r>
            <a:r>
              <a:rPr lang="fr-FR" sz="2900" b="1" spc="-335" dirty="0">
                <a:solidFill>
                  <a:srgbClr val="231F20"/>
                </a:solidFill>
                <a:latin typeface="+mn-lt"/>
                <a:cs typeface="Trebuchet MS"/>
              </a:rPr>
              <a:t> </a:t>
            </a:r>
            <a:r>
              <a:rPr lang="fr-FR" sz="2900" b="1" spc="-105" dirty="0">
                <a:solidFill>
                  <a:srgbClr val="231F20"/>
                </a:solidFill>
                <a:latin typeface="+mn-lt"/>
                <a:cs typeface="Trebuchet MS"/>
              </a:rPr>
              <a:t>DE</a:t>
            </a:r>
            <a:r>
              <a:rPr lang="fr-FR" sz="2900" b="1" spc="-335" dirty="0">
                <a:solidFill>
                  <a:srgbClr val="231F20"/>
                </a:solidFill>
                <a:latin typeface="+mn-lt"/>
                <a:cs typeface="Trebuchet MS"/>
              </a:rPr>
              <a:t> </a:t>
            </a:r>
            <a:r>
              <a:rPr lang="fr-FR" sz="2900" b="1" spc="-10" dirty="0">
                <a:solidFill>
                  <a:srgbClr val="231F20"/>
                </a:solidFill>
                <a:latin typeface="+mn-lt"/>
                <a:cs typeface="Trebuchet MS"/>
              </a:rPr>
              <a:t>PARTAGER </a:t>
            </a:r>
            <a:r>
              <a:rPr lang="fr-FR" sz="2900" b="1" spc="100" dirty="0">
                <a:solidFill>
                  <a:srgbClr val="231F20"/>
                </a:solidFill>
                <a:latin typeface="+mn-lt"/>
                <a:cs typeface="Trebuchet MS"/>
              </a:rPr>
              <a:t>SON</a:t>
            </a:r>
            <a:r>
              <a:rPr lang="fr-FR" sz="2900" b="1" spc="-350" dirty="0">
                <a:solidFill>
                  <a:srgbClr val="231F20"/>
                </a:solidFill>
                <a:latin typeface="+mn-lt"/>
                <a:cs typeface="Trebuchet MS"/>
              </a:rPr>
              <a:t> </a:t>
            </a:r>
            <a:r>
              <a:rPr lang="fr-FR" sz="2900" b="1" spc="-10" dirty="0">
                <a:solidFill>
                  <a:srgbClr val="231F20"/>
                </a:solidFill>
                <a:latin typeface="+mn-lt"/>
                <a:cs typeface="Trebuchet MS"/>
              </a:rPr>
              <a:t>CONTENU.</a:t>
            </a:r>
            <a:endParaRPr lang="fr-FR" sz="2900" b="1" dirty="0">
              <a:latin typeface="+mn-lt"/>
              <a:cs typeface="Trebuchet MS"/>
            </a:endParaRPr>
          </a:p>
        </p:txBody>
      </p:sp>
      <p:sp>
        <p:nvSpPr>
          <p:cNvPr id="43" name="object 2">
            <a:extLst>
              <a:ext uri="{FF2B5EF4-FFF2-40B4-BE49-F238E27FC236}">
                <a16:creationId xmlns:a16="http://schemas.microsoft.com/office/drawing/2014/main" id="{C51CADD2-F375-88CD-939C-D1739F6313C1}"/>
              </a:ext>
            </a:extLst>
          </p:cNvPr>
          <p:cNvSpPr txBox="1"/>
          <p:nvPr/>
        </p:nvSpPr>
        <p:spPr>
          <a:xfrm>
            <a:off x="1672330" y="3865434"/>
            <a:ext cx="16759438" cy="985526"/>
          </a:xfrm>
          <a:prstGeom prst="rect">
            <a:avLst/>
          </a:prstGeom>
        </p:spPr>
        <p:txBody>
          <a:bodyPr vert="horz" wrap="square" lIns="0" tIns="179705" rIns="0" bIns="0" rtlCol="0">
            <a:spAutoFit/>
          </a:bodyPr>
          <a:lstStyle/>
          <a:p>
            <a:pPr marL="12700" marR="5080" algn="ctr">
              <a:lnSpc>
                <a:spcPts val="6600"/>
              </a:lnSpc>
              <a:spcBef>
                <a:spcPts val="1415"/>
              </a:spcBef>
            </a:pPr>
            <a:r>
              <a:rPr lang="fr-FR" sz="5000" b="1" spc="-150" dirty="0">
                <a:solidFill>
                  <a:srgbClr val="231F20"/>
                </a:solidFill>
                <a:latin typeface="Calibri"/>
                <a:cs typeface="Calibri"/>
              </a:rPr>
              <a:t>Que pouvons-nous faire pour lutter contre les </a:t>
            </a:r>
            <a:r>
              <a:rPr lang="fr-FR" sz="5000" b="1" spc="-150" dirty="0" err="1">
                <a:solidFill>
                  <a:srgbClr val="231F20"/>
                </a:solidFill>
                <a:latin typeface="Calibri"/>
                <a:cs typeface="Calibri"/>
              </a:rPr>
              <a:t>deepfakes</a:t>
            </a:r>
            <a:r>
              <a:rPr lang="fr-FR" sz="5000" b="1" spc="-150" dirty="0">
                <a:solidFill>
                  <a:srgbClr val="231F20"/>
                </a:solidFill>
                <a:latin typeface="Calibri"/>
                <a:cs typeface="Calibri"/>
              </a:rPr>
              <a:t> ?</a:t>
            </a:r>
            <a:endParaRPr lang="fr-FR" sz="5000" b="1" spc="-150" dirty="0">
              <a:latin typeface="Calibri"/>
              <a:cs typeface="Calibri"/>
            </a:endParaRPr>
          </a:p>
        </p:txBody>
      </p:sp>
    </p:spTree>
    <p:extLst>
      <p:ext uri="{BB962C8B-B14F-4D97-AF65-F5344CB8AC3E}">
        <p14:creationId xmlns:p14="http://schemas.microsoft.com/office/powerpoint/2010/main" val="4443964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sp>
          <p:nvSpPr>
            <p:cNvPr id="3" name="object 3"/>
            <p:cNvSpPr/>
            <p:nvPr/>
          </p:nvSpPr>
          <p:spPr>
            <a:xfrm>
              <a:off x="3428929" y="7517395"/>
              <a:ext cx="325120" cy="222885"/>
            </a:xfrm>
            <a:custGeom>
              <a:avLst/>
              <a:gdLst/>
              <a:ahLst/>
              <a:cxnLst/>
              <a:rect l="l" t="t" r="r" b="b"/>
              <a:pathLst>
                <a:path w="325120" h="222884">
                  <a:moveTo>
                    <a:pt x="10602" y="0"/>
                  </a:moveTo>
                  <a:lnTo>
                    <a:pt x="2015" y="7398"/>
                  </a:lnTo>
                  <a:lnTo>
                    <a:pt x="0" y="18100"/>
                  </a:lnTo>
                  <a:lnTo>
                    <a:pt x="7461" y="27175"/>
                  </a:lnTo>
                  <a:lnTo>
                    <a:pt x="48126" y="48691"/>
                  </a:lnTo>
                  <a:lnTo>
                    <a:pt x="87832" y="71897"/>
                  </a:lnTo>
                  <a:lnTo>
                    <a:pt x="126503" y="96791"/>
                  </a:lnTo>
                  <a:lnTo>
                    <a:pt x="164064" y="123371"/>
                  </a:lnTo>
                  <a:lnTo>
                    <a:pt x="197911" y="150681"/>
                  </a:lnTo>
                  <a:lnTo>
                    <a:pt x="231834" y="178943"/>
                  </a:lnTo>
                  <a:lnTo>
                    <a:pt x="267599" y="204154"/>
                  </a:lnTo>
                  <a:lnTo>
                    <a:pt x="306971" y="222311"/>
                  </a:lnTo>
                  <a:lnTo>
                    <a:pt x="318768" y="221063"/>
                  </a:lnTo>
                  <a:lnTo>
                    <a:pt x="325049" y="212065"/>
                  </a:lnTo>
                  <a:lnTo>
                    <a:pt x="324316" y="200836"/>
                  </a:lnTo>
                  <a:lnTo>
                    <a:pt x="315075" y="192898"/>
                  </a:lnTo>
                  <a:lnTo>
                    <a:pt x="295612" y="184889"/>
                  </a:lnTo>
                  <a:lnTo>
                    <a:pt x="277553" y="174312"/>
                  </a:lnTo>
                  <a:lnTo>
                    <a:pt x="260538" y="161976"/>
                  </a:lnTo>
                  <a:lnTo>
                    <a:pt x="244208" y="148690"/>
                  </a:lnTo>
                  <a:lnTo>
                    <a:pt x="227360" y="134702"/>
                  </a:lnTo>
                  <a:lnTo>
                    <a:pt x="210364" y="120913"/>
                  </a:lnTo>
                  <a:lnTo>
                    <a:pt x="175655" y="94220"/>
                  </a:lnTo>
                  <a:lnTo>
                    <a:pt x="138959" y="68476"/>
                  </a:lnTo>
                  <a:lnTo>
                    <a:pt x="101214" y="44329"/>
                  </a:lnTo>
                  <a:lnTo>
                    <a:pt x="62489" y="21781"/>
                  </a:lnTo>
                  <a:lnTo>
                    <a:pt x="22854" y="831"/>
                  </a:lnTo>
                  <a:lnTo>
                    <a:pt x="10602" y="0"/>
                  </a:lnTo>
                  <a:close/>
                </a:path>
              </a:pathLst>
            </a:custGeom>
            <a:solidFill>
              <a:srgbClr val="EBEEF6"/>
            </a:solidFill>
          </p:spPr>
          <p:txBody>
            <a:bodyPr wrap="square" lIns="0" tIns="0" rIns="0" bIns="0" rtlCol="0"/>
            <a:lstStyle/>
            <a:p>
              <a:endParaRPr/>
            </a:p>
          </p:txBody>
        </p:sp>
        <p:pic>
          <p:nvPicPr>
            <p:cNvPr id="4" name="object 4"/>
            <p:cNvPicPr/>
            <p:nvPr/>
          </p:nvPicPr>
          <p:blipFill>
            <a:blip r:embed="rId2" cstate="print"/>
            <a:stretch>
              <a:fillRect/>
            </a:stretch>
          </p:blipFill>
          <p:spPr>
            <a:xfrm>
              <a:off x="0" y="0"/>
              <a:ext cx="20104099" cy="11308555"/>
            </a:xfrm>
            <a:prstGeom prst="rect">
              <a:avLst/>
            </a:prstGeom>
          </p:spPr>
        </p:pic>
      </p:grpSp>
      <p:sp>
        <p:nvSpPr>
          <p:cNvPr id="5" name="object 5"/>
          <p:cNvSpPr txBox="1">
            <a:spLocks noGrp="1"/>
          </p:cNvSpPr>
          <p:nvPr>
            <p:ph type="title" idx="4294967295"/>
          </p:nvPr>
        </p:nvSpPr>
        <p:spPr>
          <a:xfrm>
            <a:off x="11017793" y="3836166"/>
            <a:ext cx="7809956" cy="1892826"/>
          </a:xfrm>
          <a:prstGeom prst="rect">
            <a:avLst/>
          </a:prstGeom>
        </p:spPr>
        <p:txBody>
          <a:bodyPr vert="horz" wrap="square" lIns="0" tIns="15240" rIns="0" bIns="0" rtlCol="0">
            <a:spAutoFit/>
          </a:bodyPr>
          <a:lstStyle/>
          <a:p>
            <a:pPr marL="12700">
              <a:lnSpc>
                <a:spcPct val="100000"/>
              </a:lnSpc>
              <a:spcBef>
                <a:spcPts val="120"/>
              </a:spcBef>
            </a:pPr>
            <a:r>
              <a:rPr lang="fr-FR" sz="12200" b="1" spc="-150" dirty="0">
                <a:solidFill>
                  <a:srgbClr val="000000"/>
                </a:solidFill>
              </a:rPr>
              <a:t>PROTÉGEZ</a:t>
            </a:r>
            <a:endParaRPr lang="fr-FR" sz="12200" b="1" spc="-150" dirty="0"/>
          </a:p>
        </p:txBody>
      </p:sp>
      <p:sp>
        <p:nvSpPr>
          <p:cNvPr id="6" name="object 6"/>
          <p:cNvSpPr txBox="1"/>
          <p:nvPr/>
        </p:nvSpPr>
        <p:spPr>
          <a:xfrm>
            <a:off x="11005093" y="5482063"/>
            <a:ext cx="6999605" cy="2682786"/>
          </a:xfrm>
          <a:prstGeom prst="rect">
            <a:avLst/>
          </a:prstGeom>
        </p:spPr>
        <p:txBody>
          <a:bodyPr vert="horz" wrap="square" lIns="0" tIns="66040" rIns="0" bIns="0" rtlCol="0">
            <a:spAutoFit/>
          </a:bodyPr>
          <a:lstStyle/>
          <a:p>
            <a:pPr marL="12700" marR="5080">
              <a:lnSpc>
                <a:spcPts val="10160"/>
              </a:lnSpc>
              <a:spcBef>
                <a:spcPts val="520"/>
              </a:spcBef>
            </a:pPr>
            <a:r>
              <a:rPr lang="fr-FR" sz="8000" b="1" spc="-150" dirty="0">
                <a:latin typeface="Calibri"/>
                <a:cs typeface="Calibri"/>
              </a:rPr>
              <a:t>VOS COMPTES EN LIGNE</a:t>
            </a:r>
          </a:p>
        </p:txBody>
      </p:sp>
      <p:grpSp>
        <p:nvGrpSpPr>
          <p:cNvPr id="7" name="object 7"/>
          <p:cNvGrpSpPr/>
          <p:nvPr/>
        </p:nvGrpSpPr>
        <p:grpSpPr>
          <a:xfrm>
            <a:off x="1659735" y="4184558"/>
            <a:ext cx="5685155" cy="4773930"/>
            <a:chOff x="1659735" y="4184558"/>
            <a:chExt cx="5685155" cy="4773930"/>
          </a:xfrm>
        </p:grpSpPr>
        <p:sp>
          <p:nvSpPr>
            <p:cNvPr id="8" name="object 8"/>
            <p:cNvSpPr/>
            <p:nvPr/>
          </p:nvSpPr>
          <p:spPr>
            <a:xfrm>
              <a:off x="3759850" y="4330156"/>
              <a:ext cx="2012950" cy="2241550"/>
            </a:xfrm>
            <a:custGeom>
              <a:avLst/>
              <a:gdLst/>
              <a:ahLst/>
              <a:cxnLst/>
              <a:rect l="l" t="t" r="r" b="b"/>
              <a:pathLst>
                <a:path w="2012950" h="2241550">
                  <a:moveTo>
                    <a:pt x="267550" y="0"/>
                  </a:moveTo>
                  <a:lnTo>
                    <a:pt x="930" y="1169105"/>
                  </a:lnTo>
                  <a:lnTo>
                    <a:pt x="0" y="1195213"/>
                  </a:lnTo>
                  <a:lnTo>
                    <a:pt x="7685" y="1221551"/>
                  </a:lnTo>
                  <a:lnTo>
                    <a:pt x="22621" y="1245105"/>
                  </a:lnTo>
                  <a:lnTo>
                    <a:pt x="43442" y="1262862"/>
                  </a:lnTo>
                  <a:lnTo>
                    <a:pt x="1675800" y="2233052"/>
                  </a:lnTo>
                  <a:lnTo>
                    <a:pt x="1698783" y="2241330"/>
                  </a:lnTo>
                  <a:lnTo>
                    <a:pt x="1719613" y="2239033"/>
                  </a:lnTo>
                  <a:lnTo>
                    <a:pt x="1736042" y="2227027"/>
                  </a:lnTo>
                  <a:lnTo>
                    <a:pt x="1745819" y="2206173"/>
                  </a:lnTo>
                  <a:lnTo>
                    <a:pt x="2012429" y="1037067"/>
                  </a:lnTo>
                  <a:lnTo>
                    <a:pt x="267550" y="0"/>
                  </a:lnTo>
                  <a:close/>
                </a:path>
              </a:pathLst>
            </a:custGeom>
            <a:solidFill>
              <a:srgbClr val="FFFFFF"/>
            </a:solidFill>
          </p:spPr>
          <p:txBody>
            <a:bodyPr wrap="square" lIns="0" tIns="0" rIns="0" bIns="0" rtlCol="0"/>
            <a:lstStyle/>
            <a:p>
              <a:endParaRPr/>
            </a:p>
          </p:txBody>
        </p:sp>
        <p:sp>
          <p:nvSpPr>
            <p:cNvPr id="9" name="object 9"/>
            <p:cNvSpPr/>
            <p:nvPr/>
          </p:nvSpPr>
          <p:spPr>
            <a:xfrm>
              <a:off x="2404282" y="5544249"/>
              <a:ext cx="2710180" cy="562610"/>
            </a:xfrm>
            <a:custGeom>
              <a:avLst/>
              <a:gdLst/>
              <a:ahLst/>
              <a:cxnLst/>
              <a:rect l="l" t="t" r="r" b="b"/>
              <a:pathLst>
                <a:path w="2710179" h="562610">
                  <a:moveTo>
                    <a:pt x="2676023" y="0"/>
                  </a:moveTo>
                  <a:lnTo>
                    <a:pt x="33642" y="0"/>
                  </a:lnTo>
                  <a:lnTo>
                    <a:pt x="20545" y="2644"/>
                  </a:lnTo>
                  <a:lnTo>
                    <a:pt x="9851" y="9855"/>
                  </a:lnTo>
                  <a:lnTo>
                    <a:pt x="2643" y="20549"/>
                  </a:lnTo>
                  <a:lnTo>
                    <a:pt x="0" y="33642"/>
                  </a:lnTo>
                  <a:lnTo>
                    <a:pt x="0" y="528517"/>
                  </a:lnTo>
                  <a:lnTo>
                    <a:pt x="2643" y="541615"/>
                  </a:lnTo>
                  <a:lnTo>
                    <a:pt x="9851" y="552309"/>
                  </a:lnTo>
                  <a:lnTo>
                    <a:pt x="20545" y="559517"/>
                  </a:lnTo>
                  <a:lnTo>
                    <a:pt x="33642" y="562160"/>
                  </a:lnTo>
                  <a:lnTo>
                    <a:pt x="2676023" y="562160"/>
                  </a:lnTo>
                  <a:lnTo>
                    <a:pt x="2689120" y="559517"/>
                  </a:lnTo>
                  <a:lnTo>
                    <a:pt x="2699814" y="552309"/>
                  </a:lnTo>
                  <a:lnTo>
                    <a:pt x="2707023" y="541615"/>
                  </a:lnTo>
                  <a:lnTo>
                    <a:pt x="2709666" y="528517"/>
                  </a:lnTo>
                  <a:lnTo>
                    <a:pt x="2709666" y="33642"/>
                  </a:lnTo>
                  <a:lnTo>
                    <a:pt x="2707023" y="20549"/>
                  </a:lnTo>
                  <a:lnTo>
                    <a:pt x="2699814" y="9855"/>
                  </a:lnTo>
                  <a:lnTo>
                    <a:pt x="2689120" y="2644"/>
                  </a:lnTo>
                  <a:lnTo>
                    <a:pt x="2676023" y="0"/>
                  </a:lnTo>
                  <a:close/>
                </a:path>
              </a:pathLst>
            </a:custGeom>
            <a:solidFill>
              <a:srgbClr val="FFFFFF"/>
            </a:solidFill>
          </p:spPr>
          <p:txBody>
            <a:bodyPr wrap="square" lIns="0" tIns="0" rIns="0" bIns="0" rtlCol="0"/>
            <a:lstStyle/>
            <a:p>
              <a:endParaRPr/>
            </a:p>
          </p:txBody>
        </p:sp>
        <p:sp>
          <p:nvSpPr>
            <p:cNvPr id="10" name="object 10"/>
            <p:cNvSpPr/>
            <p:nvPr/>
          </p:nvSpPr>
          <p:spPr>
            <a:xfrm>
              <a:off x="2404282" y="5544249"/>
              <a:ext cx="2710180" cy="562610"/>
            </a:xfrm>
            <a:custGeom>
              <a:avLst/>
              <a:gdLst/>
              <a:ahLst/>
              <a:cxnLst/>
              <a:rect l="l" t="t" r="r" b="b"/>
              <a:pathLst>
                <a:path w="2710179" h="562610">
                  <a:moveTo>
                    <a:pt x="2676023" y="562160"/>
                  </a:moveTo>
                  <a:lnTo>
                    <a:pt x="33642" y="562160"/>
                  </a:lnTo>
                  <a:lnTo>
                    <a:pt x="20545" y="559517"/>
                  </a:lnTo>
                  <a:lnTo>
                    <a:pt x="9851" y="552309"/>
                  </a:lnTo>
                  <a:lnTo>
                    <a:pt x="2643" y="541615"/>
                  </a:lnTo>
                  <a:lnTo>
                    <a:pt x="0" y="528517"/>
                  </a:lnTo>
                  <a:lnTo>
                    <a:pt x="0" y="33642"/>
                  </a:lnTo>
                  <a:lnTo>
                    <a:pt x="2643" y="20549"/>
                  </a:lnTo>
                  <a:lnTo>
                    <a:pt x="9851" y="9855"/>
                  </a:lnTo>
                  <a:lnTo>
                    <a:pt x="20545" y="2644"/>
                  </a:lnTo>
                  <a:lnTo>
                    <a:pt x="33642" y="0"/>
                  </a:lnTo>
                  <a:lnTo>
                    <a:pt x="2676023" y="0"/>
                  </a:lnTo>
                  <a:lnTo>
                    <a:pt x="2689120" y="2644"/>
                  </a:lnTo>
                  <a:lnTo>
                    <a:pt x="2699814" y="9855"/>
                  </a:lnTo>
                  <a:lnTo>
                    <a:pt x="2707023" y="20549"/>
                  </a:lnTo>
                  <a:lnTo>
                    <a:pt x="2709666" y="33642"/>
                  </a:lnTo>
                  <a:lnTo>
                    <a:pt x="2709666" y="528517"/>
                  </a:lnTo>
                  <a:lnTo>
                    <a:pt x="2707023" y="541615"/>
                  </a:lnTo>
                  <a:lnTo>
                    <a:pt x="2699814" y="552309"/>
                  </a:lnTo>
                  <a:lnTo>
                    <a:pt x="2689120" y="559517"/>
                  </a:lnTo>
                  <a:lnTo>
                    <a:pt x="2676023" y="562160"/>
                  </a:lnTo>
                  <a:close/>
                </a:path>
              </a:pathLst>
            </a:custGeom>
            <a:ln w="31412">
              <a:solidFill>
                <a:srgbClr val="272424"/>
              </a:solidFill>
            </a:ln>
          </p:spPr>
          <p:txBody>
            <a:bodyPr wrap="square" lIns="0" tIns="0" rIns="0" bIns="0" rtlCol="0"/>
            <a:lstStyle/>
            <a:p>
              <a:endParaRPr/>
            </a:p>
          </p:txBody>
        </p:sp>
        <p:sp>
          <p:nvSpPr>
            <p:cNvPr id="11" name="object 11"/>
            <p:cNvSpPr/>
            <p:nvPr/>
          </p:nvSpPr>
          <p:spPr>
            <a:xfrm>
              <a:off x="4630877" y="5627960"/>
              <a:ext cx="281940" cy="341630"/>
            </a:xfrm>
            <a:custGeom>
              <a:avLst/>
              <a:gdLst/>
              <a:ahLst/>
              <a:cxnLst/>
              <a:rect l="l" t="t" r="r" b="b"/>
              <a:pathLst>
                <a:path w="281939" h="341629">
                  <a:moveTo>
                    <a:pt x="166281" y="211239"/>
                  </a:moveTo>
                  <a:lnTo>
                    <a:pt x="164287" y="202222"/>
                  </a:lnTo>
                  <a:lnTo>
                    <a:pt x="158838" y="194297"/>
                  </a:lnTo>
                  <a:lnTo>
                    <a:pt x="150596" y="188874"/>
                  </a:lnTo>
                  <a:lnTo>
                    <a:pt x="141338" y="187071"/>
                  </a:lnTo>
                  <a:lnTo>
                    <a:pt x="132092" y="188887"/>
                  </a:lnTo>
                  <a:lnTo>
                    <a:pt x="123913" y="194322"/>
                  </a:lnTo>
                  <a:lnTo>
                    <a:pt x="118529" y="202361"/>
                  </a:lnTo>
                  <a:lnTo>
                    <a:pt x="116636" y="211582"/>
                  </a:lnTo>
                  <a:lnTo>
                    <a:pt x="118351" y="220776"/>
                  </a:lnTo>
                  <a:lnTo>
                    <a:pt x="123723" y="228714"/>
                  </a:lnTo>
                  <a:lnTo>
                    <a:pt x="127406" y="232232"/>
                  </a:lnTo>
                  <a:lnTo>
                    <a:pt x="128993" y="235699"/>
                  </a:lnTo>
                  <a:lnTo>
                    <a:pt x="128206" y="242798"/>
                  </a:lnTo>
                  <a:lnTo>
                    <a:pt x="128409" y="245084"/>
                  </a:lnTo>
                  <a:lnTo>
                    <a:pt x="128409" y="247370"/>
                  </a:lnTo>
                  <a:lnTo>
                    <a:pt x="127977" y="247396"/>
                  </a:lnTo>
                  <a:lnTo>
                    <a:pt x="128460" y="253136"/>
                  </a:lnTo>
                  <a:lnTo>
                    <a:pt x="128409" y="258965"/>
                  </a:lnTo>
                  <a:lnTo>
                    <a:pt x="130860" y="271246"/>
                  </a:lnTo>
                  <a:lnTo>
                    <a:pt x="136398" y="274523"/>
                  </a:lnTo>
                  <a:lnTo>
                    <a:pt x="149110" y="273126"/>
                  </a:lnTo>
                  <a:lnTo>
                    <a:pt x="153479" y="268211"/>
                  </a:lnTo>
                  <a:lnTo>
                    <a:pt x="153974" y="249199"/>
                  </a:lnTo>
                  <a:lnTo>
                    <a:pt x="153225" y="236956"/>
                  </a:lnTo>
                  <a:lnTo>
                    <a:pt x="154851" y="232549"/>
                  </a:lnTo>
                  <a:lnTo>
                    <a:pt x="159359" y="228180"/>
                  </a:lnTo>
                  <a:lnTo>
                    <a:pt x="164680" y="220256"/>
                  </a:lnTo>
                  <a:lnTo>
                    <a:pt x="166281" y="211239"/>
                  </a:lnTo>
                  <a:close/>
                </a:path>
                <a:path w="281939" h="341629">
                  <a:moveTo>
                    <a:pt x="185585" y="315810"/>
                  </a:moveTo>
                  <a:lnTo>
                    <a:pt x="183108" y="315798"/>
                  </a:lnTo>
                  <a:lnTo>
                    <a:pt x="169837" y="315810"/>
                  </a:lnTo>
                  <a:lnTo>
                    <a:pt x="185585" y="315810"/>
                  </a:lnTo>
                  <a:close/>
                </a:path>
                <a:path w="281939" h="341629">
                  <a:moveTo>
                    <a:pt x="281482" y="255155"/>
                  </a:moveTo>
                  <a:lnTo>
                    <a:pt x="281355" y="192036"/>
                  </a:lnTo>
                  <a:lnTo>
                    <a:pt x="259270" y="142417"/>
                  </a:lnTo>
                  <a:lnTo>
                    <a:pt x="256794" y="140373"/>
                  </a:lnTo>
                  <a:lnTo>
                    <a:pt x="256794" y="243446"/>
                  </a:lnTo>
                  <a:lnTo>
                    <a:pt x="256590" y="256235"/>
                  </a:lnTo>
                  <a:lnTo>
                    <a:pt x="240753" y="297002"/>
                  </a:lnTo>
                  <a:lnTo>
                    <a:pt x="205663" y="315277"/>
                  </a:lnTo>
                  <a:lnTo>
                    <a:pt x="197434" y="315823"/>
                  </a:lnTo>
                  <a:lnTo>
                    <a:pt x="197307" y="315823"/>
                  </a:lnTo>
                  <a:lnTo>
                    <a:pt x="169837" y="315810"/>
                  </a:lnTo>
                  <a:lnTo>
                    <a:pt x="150190" y="315810"/>
                  </a:lnTo>
                  <a:lnTo>
                    <a:pt x="140487" y="315810"/>
                  </a:lnTo>
                  <a:lnTo>
                    <a:pt x="83642" y="315798"/>
                  </a:lnTo>
                  <a:lnTo>
                    <a:pt x="42926" y="298958"/>
                  </a:lnTo>
                  <a:lnTo>
                    <a:pt x="25146" y="258699"/>
                  </a:lnTo>
                  <a:lnTo>
                    <a:pt x="24917" y="243446"/>
                  </a:lnTo>
                  <a:lnTo>
                    <a:pt x="24917" y="212140"/>
                  </a:lnTo>
                  <a:lnTo>
                    <a:pt x="42379" y="157683"/>
                  </a:lnTo>
                  <a:lnTo>
                    <a:pt x="83007" y="140792"/>
                  </a:lnTo>
                  <a:lnTo>
                    <a:pt x="202971" y="141147"/>
                  </a:lnTo>
                  <a:lnTo>
                    <a:pt x="244932" y="163855"/>
                  </a:lnTo>
                  <a:lnTo>
                    <a:pt x="256476" y="203619"/>
                  </a:lnTo>
                  <a:lnTo>
                    <a:pt x="256794" y="243446"/>
                  </a:lnTo>
                  <a:lnTo>
                    <a:pt x="256794" y="140373"/>
                  </a:lnTo>
                  <a:lnTo>
                    <a:pt x="243179" y="129108"/>
                  </a:lnTo>
                  <a:lnTo>
                    <a:pt x="222923" y="119710"/>
                  </a:lnTo>
                  <a:lnTo>
                    <a:pt x="219646" y="118630"/>
                  </a:lnTo>
                  <a:lnTo>
                    <a:pt x="218643" y="117055"/>
                  </a:lnTo>
                  <a:lnTo>
                    <a:pt x="218655" y="115912"/>
                  </a:lnTo>
                  <a:lnTo>
                    <a:pt x="218655" y="115785"/>
                  </a:lnTo>
                  <a:lnTo>
                    <a:pt x="218833" y="99771"/>
                  </a:lnTo>
                  <a:lnTo>
                    <a:pt x="217017" y="61709"/>
                  </a:lnTo>
                  <a:lnTo>
                    <a:pt x="197802" y="25057"/>
                  </a:lnTo>
                  <a:lnTo>
                    <a:pt x="194017" y="20802"/>
                  </a:lnTo>
                  <a:lnTo>
                    <a:pt x="193230" y="20243"/>
                  </a:lnTo>
                  <a:lnTo>
                    <a:pt x="193230" y="115557"/>
                  </a:lnTo>
                  <a:lnTo>
                    <a:pt x="191274" y="115671"/>
                  </a:lnTo>
                  <a:lnTo>
                    <a:pt x="189953" y="115785"/>
                  </a:lnTo>
                  <a:lnTo>
                    <a:pt x="141719" y="115773"/>
                  </a:lnTo>
                  <a:lnTo>
                    <a:pt x="90525" y="115912"/>
                  </a:lnTo>
                  <a:lnTo>
                    <a:pt x="89128" y="114681"/>
                  </a:lnTo>
                  <a:lnTo>
                    <a:pt x="89293" y="110274"/>
                  </a:lnTo>
                  <a:lnTo>
                    <a:pt x="89522" y="99771"/>
                  </a:lnTo>
                  <a:lnTo>
                    <a:pt x="93941" y="55118"/>
                  </a:lnTo>
                  <a:lnTo>
                    <a:pt x="124675" y="27495"/>
                  </a:lnTo>
                  <a:lnTo>
                    <a:pt x="145313" y="25057"/>
                  </a:lnTo>
                  <a:lnTo>
                    <a:pt x="163804" y="29794"/>
                  </a:lnTo>
                  <a:lnTo>
                    <a:pt x="190157" y="58826"/>
                  </a:lnTo>
                  <a:lnTo>
                    <a:pt x="193230" y="115557"/>
                  </a:lnTo>
                  <a:lnTo>
                    <a:pt x="193230" y="20243"/>
                  </a:lnTo>
                  <a:lnTo>
                    <a:pt x="176352" y="8229"/>
                  </a:lnTo>
                  <a:lnTo>
                    <a:pt x="157441" y="1333"/>
                  </a:lnTo>
                  <a:lnTo>
                    <a:pt x="137299" y="0"/>
                  </a:lnTo>
                  <a:lnTo>
                    <a:pt x="115976" y="4127"/>
                  </a:lnTo>
                  <a:lnTo>
                    <a:pt x="79883" y="30556"/>
                  </a:lnTo>
                  <a:lnTo>
                    <a:pt x="64782" y="72542"/>
                  </a:lnTo>
                  <a:lnTo>
                    <a:pt x="64770" y="104762"/>
                  </a:lnTo>
                  <a:lnTo>
                    <a:pt x="64871" y="110274"/>
                  </a:lnTo>
                  <a:lnTo>
                    <a:pt x="65036" y="116154"/>
                  </a:lnTo>
                  <a:lnTo>
                    <a:pt x="63144" y="118414"/>
                  </a:lnTo>
                  <a:lnTo>
                    <a:pt x="22440" y="142582"/>
                  </a:lnTo>
                  <a:lnTo>
                    <a:pt x="1003" y="187426"/>
                  </a:lnTo>
                  <a:lnTo>
                    <a:pt x="0" y="203619"/>
                  </a:lnTo>
                  <a:lnTo>
                    <a:pt x="0" y="212140"/>
                  </a:lnTo>
                  <a:lnTo>
                    <a:pt x="88" y="255155"/>
                  </a:lnTo>
                  <a:lnTo>
                    <a:pt x="12966" y="301434"/>
                  </a:lnTo>
                  <a:lnTo>
                    <a:pt x="52933" y="334848"/>
                  </a:lnTo>
                  <a:lnTo>
                    <a:pt x="94957" y="340969"/>
                  </a:lnTo>
                  <a:lnTo>
                    <a:pt x="110210" y="340982"/>
                  </a:lnTo>
                  <a:lnTo>
                    <a:pt x="140754" y="340893"/>
                  </a:lnTo>
                  <a:lnTo>
                    <a:pt x="140754" y="341071"/>
                  </a:lnTo>
                  <a:lnTo>
                    <a:pt x="167081" y="341287"/>
                  </a:lnTo>
                  <a:lnTo>
                    <a:pt x="180238" y="341249"/>
                  </a:lnTo>
                  <a:lnTo>
                    <a:pt x="193370" y="340855"/>
                  </a:lnTo>
                  <a:lnTo>
                    <a:pt x="249377" y="322821"/>
                  </a:lnTo>
                  <a:lnTo>
                    <a:pt x="256032" y="315823"/>
                  </a:lnTo>
                  <a:lnTo>
                    <a:pt x="266890" y="304444"/>
                  </a:lnTo>
                  <a:lnTo>
                    <a:pt x="277787" y="281432"/>
                  </a:lnTo>
                  <a:lnTo>
                    <a:pt x="281482" y="255155"/>
                  </a:lnTo>
                  <a:close/>
                </a:path>
              </a:pathLst>
            </a:custGeom>
            <a:solidFill>
              <a:srgbClr val="231F20"/>
            </a:solidFill>
          </p:spPr>
          <p:txBody>
            <a:bodyPr wrap="square" lIns="0" tIns="0" rIns="0" bIns="0" rtlCol="0"/>
            <a:lstStyle/>
            <a:p>
              <a:endParaRPr/>
            </a:p>
          </p:txBody>
        </p:sp>
        <p:pic>
          <p:nvPicPr>
            <p:cNvPr id="12" name="object 12"/>
            <p:cNvPicPr/>
            <p:nvPr/>
          </p:nvPicPr>
          <p:blipFill>
            <a:blip r:embed="rId3" cstate="print"/>
            <a:stretch>
              <a:fillRect/>
            </a:stretch>
          </p:blipFill>
          <p:spPr>
            <a:xfrm>
              <a:off x="2670222" y="5728992"/>
              <a:ext cx="186078" cy="177052"/>
            </a:xfrm>
            <a:prstGeom prst="rect">
              <a:avLst/>
            </a:prstGeom>
          </p:spPr>
        </p:pic>
        <p:pic>
          <p:nvPicPr>
            <p:cNvPr id="13" name="object 13"/>
            <p:cNvPicPr/>
            <p:nvPr/>
          </p:nvPicPr>
          <p:blipFill>
            <a:blip r:embed="rId4" cstate="print"/>
            <a:stretch>
              <a:fillRect/>
            </a:stretch>
          </p:blipFill>
          <p:spPr>
            <a:xfrm>
              <a:off x="1659735" y="4184558"/>
              <a:ext cx="5684658" cy="4773539"/>
            </a:xfrm>
            <a:prstGeom prst="rect">
              <a:avLst/>
            </a:prstGeom>
          </p:spPr>
        </p:pic>
        <p:pic>
          <p:nvPicPr>
            <p:cNvPr id="14" name="object 14"/>
            <p:cNvPicPr/>
            <p:nvPr/>
          </p:nvPicPr>
          <p:blipFill>
            <a:blip r:embed="rId3" cstate="print"/>
            <a:stretch>
              <a:fillRect/>
            </a:stretch>
          </p:blipFill>
          <p:spPr>
            <a:xfrm>
              <a:off x="2924677" y="5728992"/>
              <a:ext cx="186078" cy="177052"/>
            </a:xfrm>
            <a:prstGeom prst="rect">
              <a:avLst/>
            </a:prstGeom>
          </p:spPr>
        </p:pic>
        <p:pic>
          <p:nvPicPr>
            <p:cNvPr id="15" name="object 15"/>
            <p:cNvPicPr/>
            <p:nvPr/>
          </p:nvPicPr>
          <p:blipFill>
            <a:blip r:embed="rId3" cstate="print"/>
            <a:stretch>
              <a:fillRect/>
            </a:stretch>
          </p:blipFill>
          <p:spPr>
            <a:xfrm>
              <a:off x="3179133" y="5728992"/>
              <a:ext cx="186078" cy="177052"/>
            </a:xfrm>
            <a:prstGeom prst="rect">
              <a:avLst/>
            </a:prstGeom>
          </p:spPr>
        </p:pic>
        <p:pic>
          <p:nvPicPr>
            <p:cNvPr id="16" name="object 16"/>
            <p:cNvPicPr/>
            <p:nvPr/>
          </p:nvPicPr>
          <p:blipFill>
            <a:blip r:embed="rId3" cstate="print"/>
            <a:stretch>
              <a:fillRect/>
            </a:stretch>
          </p:blipFill>
          <p:spPr>
            <a:xfrm>
              <a:off x="3433589" y="5728992"/>
              <a:ext cx="186078" cy="177052"/>
            </a:xfrm>
            <a:prstGeom prst="rect">
              <a:avLst/>
            </a:prstGeom>
          </p:spPr>
        </p:pic>
        <p:pic>
          <p:nvPicPr>
            <p:cNvPr id="17" name="object 17"/>
            <p:cNvPicPr/>
            <p:nvPr/>
          </p:nvPicPr>
          <p:blipFill>
            <a:blip r:embed="rId3" cstate="print"/>
            <a:stretch>
              <a:fillRect/>
            </a:stretch>
          </p:blipFill>
          <p:spPr>
            <a:xfrm>
              <a:off x="3688050" y="5728992"/>
              <a:ext cx="186078" cy="177052"/>
            </a:xfrm>
            <a:prstGeom prst="rect">
              <a:avLst/>
            </a:prstGeom>
          </p:spPr>
        </p:pic>
        <p:pic>
          <p:nvPicPr>
            <p:cNvPr id="18" name="object 18"/>
            <p:cNvPicPr/>
            <p:nvPr/>
          </p:nvPicPr>
          <p:blipFill>
            <a:blip r:embed="rId3" cstate="print"/>
            <a:stretch>
              <a:fillRect/>
            </a:stretch>
          </p:blipFill>
          <p:spPr>
            <a:xfrm>
              <a:off x="3942506" y="5728992"/>
              <a:ext cx="186078" cy="177052"/>
            </a:xfrm>
            <a:prstGeom prst="rect">
              <a:avLst/>
            </a:prstGeom>
          </p:spPr>
        </p:pic>
        <p:pic>
          <p:nvPicPr>
            <p:cNvPr id="19" name="object 19"/>
            <p:cNvPicPr/>
            <p:nvPr/>
          </p:nvPicPr>
          <p:blipFill>
            <a:blip r:embed="rId3" cstate="print"/>
            <a:stretch>
              <a:fillRect/>
            </a:stretch>
          </p:blipFill>
          <p:spPr>
            <a:xfrm>
              <a:off x="4196962" y="5728992"/>
              <a:ext cx="186078" cy="177052"/>
            </a:xfrm>
            <a:prstGeom prst="rect">
              <a:avLst/>
            </a:prstGeom>
          </p:spPr>
        </p:pic>
      </p:gr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8364580" y="4826853"/>
              <a:ext cx="9650095" cy="1048385"/>
            </a:xfrm>
            <a:custGeom>
              <a:avLst/>
              <a:gdLst/>
              <a:ahLst/>
              <a:cxnLst/>
              <a:rect l="l" t="t" r="r" b="b"/>
              <a:pathLst>
                <a:path w="9650094" h="1048385">
                  <a:moveTo>
                    <a:pt x="6238823" y="0"/>
                  </a:moveTo>
                  <a:lnTo>
                    <a:pt x="4304104" y="5927"/>
                  </a:lnTo>
                  <a:lnTo>
                    <a:pt x="1396355" y="27372"/>
                  </a:lnTo>
                  <a:lnTo>
                    <a:pt x="163911" y="41799"/>
                  </a:lnTo>
                  <a:lnTo>
                    <a:pt x="105712" y="46885"/>
                  </a:lnTo>
                  <a:lnTo>
                    <a:pt x="57108" y="59267"/>
                  </a:lnTo>
                  <a:lnTo>
                    <a:pt x="21212" y="77349"/>
                  </a:lnTo>
                  <a:lnTo>
                    <a:pt x="0" y="124226"/>
                  </a:lnTo>
                  <a:lnTo>
                    <a:pt x="15007" y="167922"/>
                  </a:lnTo>
                  <a:lnTo>
                    <a:pt x="28622" y="213616"/>
                  </a:lnTo>
                  <a:lnTo>
                    <a:pt x="40842" y="261044"/>
                  </a:lnTo>
                  <a:lnTo>
                    <a:pt x="51667" y="309944"/>
                  </a:lnTo>
                  <a:lnTo>
                    <a:pt x="61096" y="360051"/>
                  </a:lnTo>
                  <a:lnTo>
                    <a:pt x="69129" y="411103"/>
                  </a:lnTo>
                  <a:lnTo>
                    <a:pt x="75764" y="462834"/>
                  </a:lnTo>
                  <a:lnTo>
                    <a:pt x="81001" y="514983"/>
                  </a:lnTo>
                  <a:lnTo>
                    <a:pt x="84839" y="567285"/>
                  </a:lnTo>
                  <a:lnTo>
                    <a:pt x="87278" y="619476"/>
                  </a:lnTo>
                  <a:lnTo>
                    <a:pt x="88316" y="671293"/>
                  </a:lnTo>
                  <a:lnTo>
                    <a:pt x="87954" y="722473"/>
                  </a:lnTo>
                  <a:lnTo>
                    <a:pt x="86189" y="772752"/>
                  </a:lnTo>
                  <a:lnTo>
                    <a:pt x="83022" y="821866"/>
                  </a:lnTo>
                  <a:lnTo>
                    <a:pt x="78451" y="869551"/>
                  </a:lnTo>
                  <a:lnTo>
                    <a:pt x="72477" y="915545"/>
                  </a:lnTo>
                  <a:lnTo>
                    <a:pt x="65097" y="959583"/>
                  </a:lnTo>
                  <a:lnTo>
                    <a:pt x="71810" y="980183"/>
                  </a:lnTo>
                  <a:lnTo>
                    <a:pt x="97155" y="997221"/>
                  </a:lnTo>
                  <a:lnTo>
                    <a:pt x="136669" y="1008784"/>
                  </a:lnTo>
                  <a:lnTo>
                    <a:pt x="185889" y="1012963"/>
                  </a:lnTo>
                  <a:lnTo>
                    <a:pt x="959228" y="1012108"/>
                  </a:lnTo>
                  <a:lnTo>
                    <a:pt x="1778559" y="1014208"/>
                  </a:lnTo>
                  <a:lnTo>
                    <a:pt x="2924185" y="1022175"/>
                  </a:lnTo>
                  <a:lnTo>
                    <a:pt x="5107409" y="1043969"/>
                  </a:lnTo>
                  <a:lnTo>
                    <a:pt x="5781998" y="1047641"/>
                  </a:lnTo>
                  <a:lnTo>
                    <a:pt x="6343634" y="1048177"/>
                  </a:lnTo>
                  <a:lnTo>
                    <a:pt x="6885349" y="1046269"/>
                  </a:lnTo>
                  <a:lnTo>
                    <a:pt x="7407144" y="1042165"/>
                  </a:lnTo>
                  <a:lnTo>
                    <a:pt x="7905832" y="1036263"/>
                  </a:lnTo>
                  <a:lnTo>
                    <a:pt x="9252723" y="1013895"/>
                  </a:lnTo>
                  <a:lnTo>
                    <a:pt x="9308383" y="1012641"/>
                  </a:lnTo>
                  <a:lnTo>
                    <a:pt x="9364402" y="1010286"/>
                  </a:lnTo>
                  <a:lnTo>
                    <a:pt x="9419175" y="1006081"/>
                  </a:lnTo>
                  <a:lnTo>
                    <a:pt x="9471097" y="999278"/>
                  </a:lnTo>
                  <a:lnTo>
                    <a:pt x="9518564" y="989127"/>
                  </a:lnTo>
                  <a:lnTo>
                    <a:pt x="9559970" y="974881"/>
                  </a:lnTo>
                  <a:lnTo>
                    <a:pt x="9602642" y="948607"/>
                  </a:lnTo>
                  <a:lnTo>
                    <a:pt x="9626623" y="918195"/>
                  </a:lnTo>
                  <a:lnTo>
                    <a:pt x="9641161" y="852612"/>
                  </a:lnTo>
                  <a:lnTo>
                    <a:pt x="9643695" y="802731"/>
                  </a:lnTo>
                  <a:lnTo>
                    <a:pt x="9645790" y="752847"/>
                  </a:lnTo>
                  <a:lnTo>
                    <a:pt x="9647448" y="702960"/>
                  </a:lnTo>
                  <a:lnTo>
                    <a:pt x="9648667" y="653071"/>
                  </a:lnTo>
                  <a:lnTo>
                    <a:pt x="9649449" y="603180"/>
                  </a:lnTo>
                  <a:lnTo>
                    <a:pt x="9649793" y="553290"/>
                  </a:lnTo>
                  <a:lnTo>
                    <a:pt x="9649698" y="503399"/>
                  </a:lnTo>
                  <a:lnTo>
                    <a:pt x="9649166" y="453509"/>
                  </a:lnTo>
                  <a:lnTo>
                    <a:pt x="9648197" y="403621"/>
                  </a:lnTo>
                  <a:lnTo>
                    <a:pt x="9646789" y="353735"/>
                  </a:lnTo>
                  <a:lnTo>
                    <a:pt x="9644944" y="303851"/>
                  </a:lnTo>
                  <a:lnTo>
                    <a:pt x="9642660" y="253972"/>
                  </a:lnTo>
                  <a:lnTo>
                    <a:pt x="9639940" y="204096"/>
                  </a:lnTo>
                  <a:lnTo>
                    <a:pt x="9636781" y="154225"/>
                  </a:lnTo>
                  <a:lnTo>
                    <a:pt x="9633185" y="104360"/>
                  </a:lnTo>
                  <a:lnTo>
                    <a:pt x="9629151" y="54501"/>
                  </a:lnTo>
                  <a:lnTo>
                    <a:pt x="9597964" y="25018"/>
                  </a:lnTo>
                  <a:lnTo>
                    <a:pt x="9526537" y="12397"/>
                  </a:lnTo>
                  <a:lnTo>
                    <a:pt x="8727345" y="5783"/>
                  </a:lnTo>
                  <a:lnTo>
                    <a:pt x="7651512" y="986"/>
                  </a:lnTo>
                  <a:lnTo>
                    <a:pt x="6238823" y="0"/>
                  </a:lnTo>
                  <a:close/>
                </a:path>
              </a:pathLst>
            </a:custGeom>
            <a:solidFill>
              <a:srgbClr val="9BCDC2"/>
            </a:solidFill>
          </p:spPr>
          <p:txBody>
            <a:bodyPr wrap="square" lIns="0" tIns="0" rIns="0" bIns="0" rtlCol="0"/>
            <a:lstStyle/>
            <a:p>
              <a:endParaRPr/>
            </a:p>
          </p:txBody>
        </p:sp>
      </p:grpSp>
      <p:sp>
        <p:nvSpPr>
          <p:cNvPr id="5" name="object 5"/>
          <p:cNvSpPr txBox="1">
            <a:spLocks noGrp="1"/>
          </p:cNvSpPr>
          <p:nvPr>
            <p:ph type="title" idx="4294967295"/>
          </p:nvPr>
        </p:nvSpPr>
        <p:spPr>
          <a:xfrm>
            <a:off x="6863286" y="3393320"/>
            <a:ext cx="13932963" cy="948337"/>
          </a:xfrm>
          <a:prstGeom prst="rect">
            <a:avLst/>
          </a:prstGeom>
        </p:spPr>
        <p:txBody>
          <a:bodyPr vert="horz" wrap="square" lIns="0" tIns="12065" rIns="0" bIns="0" rtlCol="0">
            <a:spAutoFit/>
          </a:bodyPr>
          <a:lstStyle/>
          <a:p>
            <a:pPr marL="12700">
              <a:lnSpc>
                <a:spcPts val="7315"/>
              </a:lnSpc>
              <a:spcBef>
                <a:spcPts val="95"/>
              </a:spcBef>
            </a:pPr>
            <a:r>
              <a:rPr lang="fr-FR" sz="6550" b="1" u="sng" spc="-300" dirty="0">
                <a:solidFill>
                  <a:srgbClr val="1D1D1B"/>
                </a:solidFill>
                <a:uFill>
                  <a:solidFill>
                    <a:srgbClr val="1D1D1B"/>
                  </a:solidFill>
                </a:uFill>
              </a:rPr>
              <a:t>ACTIVITÉ 1</a:t>
            </a:r>
            <a:endParaRPr lang="fr-FR" sz="10450" b="1" spc="-300" dirty="0"/>
          </a:p>
        </p:txBody>
      </p:sp>
      <p:sp>
        <p:nvSpPr>
          <p:cNvPr id="6" name="object 6"/>
          <p:cNvSpPr txBox="1"/>
          <p:nvPr/>
        </p:nvSpPr>
        <p:spPr>
          <a:xfrm>
            <a:off x="6863286" y="5874256"/>
            <a:ext cx="11799363" cy="2463495"/>
          </a:xfrm>
          <a:prstGeom prst="rect">
            <a:avLst/>
          </a:prstGeom>
        </p:spPr>
        <p:txBody>
          <a:bodyPr vert="horz" wrap="square" lIns="0" tIns="13970" rIns="0" bIns="0" rtlCol="0">
            <a:spAutoFit/>
          </a:bodyPr>
          <a:lstStyle/>
          <a:p>
            <a:pPr marL="12700">
              <a:lnSpc>
                <a:spcPts val="7175"/>
              </a:lnSpc>
              <a:spcBef>
                <a:spcPts val="110"/>
              </a:spcBef>
            </a:pPr>
            <a:r>
              <a:rPr lang="fr-FR" sz="6500" b="1" spc="-300" dirty="0">
                <a:solidFill>
                  <a:srgbClr val="1D1D1B"/>
                </a:solidFill>
                <a:latin typeface="Calibri"/>
                <a:cs typeface="Calibri"/>
              </a:rPr>
              <a:t>C’EST VOTRE MEILLEURE</a:t>
            </a:r>
            <a:endParaRPr lang="fr-FR" sz="6500" b="1" spc="-300" dirty="0">
              <a:latin typeface="Calibri"/>
              <a:cs typeface="Calibri"/>
            </a:endParaRPr>
          </a:p>
          <a:p>
            <a:pPr marL="12700">
              <a:lnSpc>
                <a:spcPts val="11915"/>
              </a:lnSpc>
            </a:pPr>
            <a:r>
              <a:rPr lang="fr-FR" sz="10450" b="1" spc="-300" dirty="0">
                <a:solidFill>
                  <a:srgbClr val="1D1D1B"/>
                </a:solidFill>
                <a:latin typeface="Calibri"/>
                <a:cs typeface="Calibri"/>
              </a:rPr>
              <a:t>LIGNE DE DÉFENSE</a:t>
            </a:r>
            <a:endParaRPr lang="fr-FR" sz="10450" b="1" spc="-300" dirty="0">
              <a:latin typeface="Calibri"/>
              <a:cs typeface="Calibri"/>
            </a:endParaRPr>
          </a:p>
        </p:txBody>
      </p:sp>
      <p:pic>
        <p:nvPicPr>
          <p:cNvPr id="7" name="object 7"/>
          <p:cNvPicPr/>
          <p:nvPr/>
        </p:nvPicPr>
        <p:blipFill>
          <a:blip r:embed="rId2" cstate="print"/>
          <a:stretch>
            <a:fillRect/>
          </a:stretch>
        </p:blipFill>
        <p:spPr>
          <a:xfrm>
            <a:off x="1845911" y="2870476"/>
            <a:ext cx="4430995" cy="5467275"/>
          </a:xfrm>
          <a:prstGeom prst="rect">
            <a:avLst/>
          </a:prstGeom>
        </p:spPr>
      </p:pic>
      <p:sp>
        <p:nvSpPr>
          <p:cNvPr id="9" name="ZoneTexte 8">
            <a:extLst>
              <a:ext uri="{FF2B5EF4-FFF2-40B4-BE49-F238E27FC236}">
                <a16:creationId xmlns:a16="http://schemas.microsoft.com/office/drawing/2014/main" id="{3858DBE8-B3F5-26B6-9655-8DB16A445753}"/>
              </a:ext>
            </a:extLst>
          </p:cNvPr>
          <p:cNvSpPr txBox="1"/>
          <p:nvPr/>
        </p:nvSpPr>
        <p:spPr>
          <a:xfrm>
            <a:off x="6623050" y="4303835"/>
            <a:ext cx="16357600" cy="1569660"/>
          </a:xfrm>
          <a:prstGeom prst="rect">
            <a:avLst/>
          </a:prstGeom>
          <a:noFill/>
        </p:spPr>
        <p:txBody>
          <a:bodyPr wrap="square">
            <a:spAutoFit/>
          </a:bodyPr>
          <a:lstStyle/>
          <a:p>
            <a:r>
              <a:rPr lang="fr-FR" sz="9600" b="1" spc="-300" dirty="0">
                <a:solidFill>
                  <a:srgbClr val="1D1D1B"/>
                </a:solidFill>
                <a:latin typeface="+mn-lt"/>
              </a:rPr>
              <a:t>UN BON MOT DE PASSE,</a:t>
            </a:r>
            <a:endParaRPr lang="fr-FR" spc="-300" dirty="0">
              <a:latin typeface="+mn-l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262094" y="1946261"/>
            <a:ext cx="5144770" cy="1146810"/>
          </a:xfrm>
          <a:custGeom>
            <a:avLst/>
            <a:gdLst/>
            <a:ahLst/>
            <a:cxnLst/>
            <a:rect l="l" t="t" r="r" b="b"/>
            <a:pathLst>
              <a:path w="5144770" h="1146810">
                <a:moveTo>
                  <a:pt x="4917023" y="0"/>
                </a:moveTo>
                <a:lnTo>
                  <a:pt x="3178290" y="126393"/>
                </a:lnTo>
                <a:lnTo>
                  <a:pt x="2059173" y="212229"/>
                </a:lnTo>
                <a:lnTo>
                  <a:pt x="1427420" y="262803"/>
                </a:lnTo>
                <a:lnTo>
                  <a:pt x="1054513" y="293977"/>
                </a:lnTo>
                <a:lnTo>
                  <a:pt x="786172" y="317523"/>
                </a:lnTo>
                <a:lnTo>
                  <a:pt x="605603" y="334338"/>
                </a:lnTo>
                <a:lnTo>
                  <a:pt x="493031" y="345567"/>
                </a:lnTo>
                <a:lnTo>
                  <a:pt x="429923" y="352324"/>
                </a:lnTo>
                <a:lnTo>
                  <a:pt x="377025" y="358452"/>
                </a:lnTo>
                <a:lnTo>
                  <a:pt x="334901" y="363914"/>
                </a:lnTo>
                <a:lnTo>
                  <a:pt x="293148" y="370772"/>
                </a:lnTo>
                <a:lnTo>
                  <a:pt x="0" y="919301"/>
                </a:lnTo>
                <a:lnTo>
                  <a:pt x="10310" y="945544"/>
                </a:lnTo>
                <a:lnTo>
                  <a:pt x="37459" y="983314"/>
                </a:lnTo>
                <a:lnTo>
                  <a:pt x="75773" y="1026939"/>
                </a:lnTo>
                <a:lnTo>
                  <a:pt x="119578" y="1070746"/>
                </a:lnTo>
                <a:lnTo>
                  <a:pt x="163201" y="1109060"/>
                </a:lnTo>
                <a:lnTo>
                  <a:pt x="200969" y="1136209"/>
                </a:lnTo>
                <a:lnTo>
                  <a:pt x="227207" y="1146520"/>
                </a:lnTo>
                <a:lnTo>
                  <a:pt x="5065730" y="1146520"/>
                </a:lnTo>
                <a:lnTo>
                  <a:pt x="5096291" y="1140350"/>
                </a:lnTo>
                <a:lnTo>
                  <a:pt x="5121251" y="1123524"/>
                </a:lnTo>
                <a:lnTo>
                  <a:pt x="5138080" y="1098569"/>
                </a:lnTo>
                <a:lnTo>
                  <a:pt x="5144251" y="1068009"/>
                </a:lnTo>
                <a:lnTo>
                  <a:pt x="5144251" y="227207"/>
                </a:lnTo>
                <a:lnTo>
                  <a:pt x="5140701" y="199267"/>
                </a:lnTo>
                <a:lnTo>
                  <a:pt x="5115848" y="166286"/>
                </a:lnTo>
                <a:lnTo>
                  <a:pt x="5048389" y="106964"/>
                </a:lnTo>
                <a:lnTo>
                  <a:pt x="4917023" y="0"/>
                </a:lnTo>
                <a:close/>
              </a:path>
            </a:pathLst>
          </a:custGeom>
          <a:solidFill>
            <a:srgbClr val="075656"/>
          </a:solidFill>
        </p:spPr>
        <p:txBody>
          <a:bodyPr wrap="square" lIns="0" tIns="0" rIns="0" bIns="0" rtlCol="0"/>
          <a:lstStyle/>
          <a:p>
            <a:endParaRPr/>
          </a:p>
        </p:txBody>
      </p:sp>
      <p:grpSp>
        <p:nvGrpSpPr>
          <p:cNvPr id="3" name="object 3"/>
          <p:cNvGrpSpPr/>
          <p:nvPr/>
        </p:nvGrpSpPr>
        <p:grpSpPr>
          <a:xfrm>
            <a:off x="2770981" y="5603239"/>
            <a:ext cx="5014595" cy="1202690"/>
            <a:chOff x="2770981" y="5603239"/>
            <a:chExt cx="5014595" cy="1202690"/>
          </a:xfrm>
        </p:grpSpPr>
        <p:sp>
          <p:nvSpPr>
            <p:cNvPr id="4" name="object 4"/>
            <p:cNvSpPr/>
            <p:nvPr/>
          </p:nvSpPr>
          <p:spPr>
            <a:xfrm>
              <a:off x="2798860" y="5631118"/>
              <a:ext cx="4958715" cy="1146810"/>
            </a:xfrm>
            <a:custGeom>
              <a:avLst/>
              <a:gdLst/>
              <a:ahLst/>
              <a:cxnLst/>
              <a:rect l="l" t="t" r="r" b="b"/>
              <a:pathLst>
                <a:path w="4958715" h="1146809">
                  <a:moveTo>
                    <a:pt x="4749949" y="0"/>
                  </a:moveTo>
                  <a:lnTo>
                    <a:pt x="208422" y="148697"/>
                  </a:lnTo>
                  <a:lnTo>
                    <a:pt x="166196" y="166191"/>
                  </a:lnTo>
                  <a:lnTo>
                    <a:pt x="0" y="938097"/>
                  </a:lnTo>
                  <a:lnTo>
                    <a:pt x="13148" y="964988"/>
                  </a:lnTo>
                  <a:lnTo>
                    <a:pt x="46705" y="1006791"/>
                  </a:lnTo>
                  <a:lnTo>
                    <a:pt x="91842" y="1054677"/>
                  </a:lnTo>
                  <a:lnTo>
                    <a:pt x="139728" y="1099814"/>
                  </a:lnTo>
                  <a:lnTo>
                    <a:pt x="181531" y="1133371"/>
                  </a:lnTo>
                  <a:lnTo>
                    <a:pt x="208422" y="1146520"/>
                  </a:lnTo>
                  <a:lnTo>
                    <a:pt x="4898657" y="1146520"/>
                  </a:lnTo>
                  <a:lnTo>
                    <a:pt x="4921904" y="1141827"/>
                  </a:lnTo>
                  <a:lnTo>
                    <a:pt x="4940888" y="1129031"/>
                  </a:lnTo>
                  <a:lnTo>
                    <a:pt x="4953689" y="1110049"/>
                  </a:lnTo>
                  <a:lnTo>
                    <a:pt x="4958383" y="1086804"/>
                  </a:lnTo>
                  <a:lnTo>
                    <a:pt x="4958383" y="208422"/>
                  </a:lnTo>
                  <a:lnTo>
                    <a:pt x="4911676" y="139728"/>
                  </a:lnTo>
                  <a:lnTo>
                    <a:pt x="4866538" y="91842"/>
                  </a:lnTo>
                  <a:lnTo>
                    <a:pt x="4818651" y="46705"/>
                  </a:lnTo>
                  <a:lnTo>
                    <a:pt x="4776845" y="13148"/>
                  </a:lnTo>
                  <a:lnTo>
                    <a:pt x="4749949" y="0"/>
                  </a:lnTo>
                  <a:close/>
                </a:path>
              </a:pathLst>
            </a:custGeom>
            <a:solidFill>
              <a:srgbClr val="075656"/>
            </a:solidFill>
          </p:spPr>
          <p:txBody>
            <a:bodyPr wrap="square" lIns="0" tIns="0" rIns="0" bIns="0" rtlCol="0"/>
            <a:lstStyle/>
            <a:p>
              <a:endParaRPr/>
            </a:p>
          </p:txBody>
        </p:sp>
        <p:sp>
          <p:nvSpPr>
            <p:cNvPr id="5" name="object 5"/>
            <p:cNvSpPr/>
            <p:nvPr/>
          </p:nvSpPr>
          <p:spPr>
            <a:xfrm>
              <a:off x="2798860" y="5631118"/>
              <a:ext cx="4958715" cy="1146810"/>
            </a:xfrm>
            <a:custGeom>
              <a:avLst/>
              <a:gdLst/>
              <a:ahLst/>
              <a:cxnLst/>
              <a:rect l="l" t="t" r="r" b="b"/>
              <a:pathLst>
                <a:path w="4958715" h="1146809">
                  <a:moveTo>
                    <a:pt x="4898657" y="1146520"/>
                  </a:moveTo>
                  <a:lnTo>
                    <a:pt x="208422" y="1146520"/>
                  </a:lnTo>
                  <a:lnTo>
                    <a:pt x="181531" y="1133371"/>
                  </a:lnTo>
                  <a:lnTo>
                    <a:pt x="139728" y="1099814"/>
                  </a:lnTo>
                  <a:lnTo>
                    <a:pt x="91842" y="1054677"/>
                  </a:lnTo>
                  <a:lnTo>
                    <a:pt x="46705" y="1006791"/>
                  </a:lnTo>
                  <a:lnTo>
                    <a:pt x="13148" y="964988"/>
                  </a:lnTo>
                  <a:lnTo>
                    <a:pt x="0" y="938097"/>
                  </a:lnTo>
                  <a:lnTo>
                    <a:pt x="148707" y="208422"/>
                  </a:lnTo>
                  <a:lnTo>
                    <a:pt x="153399" y="185175"/>
                  </a:lnTo>
                  <a:lnTo>
                    <a:pt x="166196" y="166191"/>
                  </a:lnTo>
                  <a:lnTo>
                    <a:pt x="185177" y="153390"/>
                  </a:lnTo>
                  <a:lnTo>
                    <a:pt x="208422" y="148697"/>
                  </a:lnTo>
                  <a:lnTo>
                    <a:pt x="4749949" y="0"/>
                  </a:lnTo>
                  <a:lnTo>
                    <a:pt x="4776845" y="13148"/>
                  </a:lnTo>
                  <a:lnTo>
                    <a:pt x="4818651" y="46705"/>
                  </a:lnTo>
                  <a:lnTo>
                    <a:pt x="4866538" y="91842"/>
                  </a:lnTo>
                  <a:lnTo>
                    <a:pt x="4911676" y="139728"/>
                  </a:lnTo>
                  <a:lnTo>
                    <a:pt x="4945234" y="181531"/>
                  </a:lnTo>
                  <a:lnTo>
                    <a:pt x="4958383" y="208422"/>
                  </a:lnTo>
                  <a:lnTo>
                    <a:pt x="4958383" y="1086804"/>
                  </a:lnTo>
                  <a:lnTo>
                    <a:pt x="4953689" y="1110049"/>
                  </a:lnTo>
                  <a:lnTo>
                    <a:pt x="4940888" y="1129031"/>
                  </a:lnTo>
                  <a:lnTo>
                    <a:pt x="4921904" y="1141827"/>
                  </a:lnTo>
                  <a:lnTo>
                    <a:pt x="4898657" y="1146520"/>
                  </a:lnTo>
                  <a:close/>
                </a:path>
              </a:pathLst>
            </a:custGeom>
            <a:ln w="55757">
              <a:solidFill>
                <a:srgbClr val="075656"/>
              </a:solidFill>
            </a:ln>
          </p:spPr>
          <p:txBody>
            <a:bodyPr wrap="square" lIns="0" tIns="0" rIns="0" bIns="0" rtlCol="0"/>
            <a:lstStyle/>
            <a:p>
              <a:endParaRPr/>
            </a:p>
          </p:txBody>
        </p:sp>
      </p:grpSp>
      <p:sp>
        <p:nvSpPr>
          <p:cNvPr id="6" name="object 6"/>
          <p:cNvSpPr/>
          <p:nvPr/>
        </p:nvSpPr>
        <p:spPr>
          <a:xfrm>
            <a:off x="1493472" y="4291748"/>
            <a:ext cx="5128260" cy="1116330"/>
          </a:xfrm>
          <a:custGeom>
            <a:avLst/>
            <a:gdLst/>
            <a:ahLst/>
            <a:cxnLst/>
            <a:rect l="l" t="t" r="r" b="b"/>
            <a:pathLst>
              <a:path w="5128259" h="1116329">
                <a:moveTo>
                  <a:pt x="4652549" y="0"/>
                </a:moveTo>
                <a:lnTo>
                  <a:pt x="631436" y="118216"/>
                </a:lnTo>
                <a:lnTo>
                  <a:pt x="583387" y="120500"/>
                </a:lnTo>
                <a:lnTo>
                  <a:pt x="536631" y="127212"/>
                </a:lnTo>
                <a:lnTo>
                  <a:pt x="491376" y="138143"/>
                </a:lnTo>
                <a:lnTo>
                  <a:pt x="447832" y="153084"/>
                </a:lnTo>
                <a:lnTo>
                  <a:pt x="406207" y="171827"/>
                </a:lnTo>
                <a:lnTo>
                  <a:pt x="366711" y="194162"/>
                </a:lnTo>
                <a:lnTo>
                  <a:pt x="329552" y="219879"/>
                </a:lnTo>
                <a:lnTo>
                  <a:pt x="294940" y="248770"/>
                </a:lnTo>
                <a:lnTo>
                  <a:pt x="263084" y="280627"/>
                </a:lnTo>
                <a:lnTo>
                  <a:pt x="234193" y="315239"/>
                </a:lnTo>
                <a:lnTo>
                  <a:pt x="208475" y="352397"/>
                </a:lnTo>
                <a:lnTo>
                  <a:pt x="186141" y="391893"/>
                </a:lnTo>
                <a:lnTo>
                  <a:pt x="167398" y="433518"/>
                </a:lnTo>
                <a:lnTo>
                  <a:pt x="152457" y="477063"/>
                </a:lnTo>
                <a:lnTo>
                  <a:pt x="141525" y="522317"/>
                </a:lnTo>
                <a:lnTo>
                  <a:pt x="134813" y="569074"/>
                </a:lnTo>
                <a:lnTo>
                  <a:pt x="132529" y="617122"/>
                </a:lnTo>
                <a:lnTo>
                  <a:pt x="0" y="595583"/>
                </a:lnTo>
                <a:lnTo>
                  <a:pt x="20911" y="653212"/>
                </a:lnTo>
                <a:lnTo>
                  <a:pt x="43924" y="707306"/>
                </a:lnTo>
                <a:lnTo>
                  <a:pt x="68958" y="757896"/>
                </a:lnTo>
                <a:lnTo>
                  <a:pt x="95930" y="805010"/>
                </a:lnTo>
                <a:lnTo>
                  <a:pt x="124759" y="848678"/>
                </a:lnTo>
                <a:lnTo>
                  <a:pt x="155363" y="888929"/>
                </a:lnTo>
                <a:lnTo>
                  <a:pt x="187662" y="925792"/>
                </a:lnTo>
                <a:lnTo>
                  <a:pt x="221573" y="959297"/>
                </a:lnTo>
                <a:lnTo>
                  <a:pt x="257015" y="989472"/>
                </a:lnTo>
                <a:lnTo>
                  <a:pt x="293907" y="1016347"/>
                </a:lnTo>
                <a:lnTo>
                  <a:pt x="332166" y="1039951"/>
                </a:lnTo>
                <a:lnTo>
                  <a:pt x="371712" y="1060312"/>
                </a:lnTo>
                <a:lnTo>
                  <a:pt x="412463" y="1077462"/>
                </a:lnTo>
                <a:lnTo>
                  <a:pt x="454337" y="1091427"/>
                </a:lnTo>
                <a:lnTo>
                  <a:pt x="497253" y="1102239"/>
                </a:lnTo>
                <a:lnTo>
                  <a:pt x="541129" y="1109925"/>
                </a:lnTo>
                <a:lnTo>
                  <a:pt x="585884" y="1114515"/>
                </a:lnTo>
                <a:lnTo>
                  <a:pt x="631436" y="1116039"/>
                </a:lnTo>
                <a:lnTo>
                  <a:pt x="4629167" y="1116039"/>
                </a:lnTo>
                <a:lnTo>
                  <a:pt x="4677216" y="1113755"/>
                </a:lnTo>
                <a:lnTo>
                  <a:pt x="4723972" y="1107043"/>
                </a:lnTo>
                <a:lnTo>
                  <a:pt x="4769227" y="1096111"/>
                </a:lnTo>
                <a:lnTo>
                  <a:pt x="4812771" y="1081169"/>
                </a:lnTo>
                <a:lnTo>
                  <a:pt x="4854396" y="1062426"/>
                </a:lnTo>
                <a:lnTo>
                  <a:pt x="4893892" y="1040091"/>
                </a:lnTo>
                <a:lnTo>
                  <a:pt x="4931051" y="1014372"/>
                </a:lnTo>
                <a:lnTo>
                  <a:pt x="4965663" y="985481"/>
                </a:lnTo>
                <a:lnTo>
                  <a:pt x="4997519" y="953624"/>
                </a:lnTo>
                <a:lnTo>
                  <a:pt x="5026411" y="919012"/>
                </a:lnTo>
                <a:lnTo>
                  <a:pt x="5052128" y="881853"/>
                </a:lnTo>
                <a:lnTo>
                  <a:pt x="5074463" y="842357"/>
                </a:lnTo>
                <a:lnTo>
                  <a:pt x="5093205" y="800732"/>
                </a:lnTo>
                <a:lnTo>
                  <a:pt x="5108147" y="757188"/>
                </a:lnTo>
                <a:lnTo>
                  <a:pt x="5119078" y="711934"/>
                </a:lnTo>
                <a:lnTo>
                  <a:pt x="5125790" y="665179"/>
                </a:lnTo>
                <a:lnTo>
                  <a:pt x="5128074" y="617122"/>
                </a:lnTo>
                <a:lnTo>
                  <a:pt x="5127181" y="571771"/>
                </a:lnTo>
                <a:lnTo>
                  <a:pt x="5124367" y="527583"/>
                </a:lnTo>
                <a:lnTo>
                  <a:pt x="5119429" y="484584"/>
                </a:lnTo>
                <a:lnTo>
                  <a:pt x="5112164" y="442800"/>
                </a:lnTo>
                <a:lnTo>
                  <a:pt x="5102370" y="402256"/>
                </a:lnTo>
                <a:lnTo>
                  <a:pt x="5089843" y="362980"/>
                </a:lnTo>
                <a:lnTo>
                  <a:pt x="5074381" y="324997"/>
                </a:lnTo>
                <a:lnTo>
                  <a:pt x="5055781" y="288334"/>
                </a:lnTo>
                <a:lnTo>
                  <a:pt x="5033840" y="253015"/>
                </a:lnTo>
                <a:lnTo>
                  <a:pt x="5008354" y="219069"/>
                </a:lnTo>
                <a:lnTo>
                  <a:pt x="4979122" y="186519"/>
                </a:lnTo>
                <a:lnTo>
                  <a:pt x="4945941" y="155394"/>
                </a:lnTo>
                <a:lnTo>
                  <a:pt x="4908607" y="125718"/>
                </a:lnTo>
                <a:lnTo>
                  <a:pt x="4866917" y="97518"/>
                </a:lnTo>
                <a:lnTo>
                  <a:pt x="4820670" y="70821"/>
                </a:lnTo>
                <a:lnTo>
                  <a:pt x="4769661" y="45651"/>
                </a:lnTo>
                <a:lnTo>
                  <a:pt x="4713688" y="22035"/>
                </a:lnTo>
                <a:lnTo>
                  <a:pt x="4652549" y="0"/>
                </a:lnTo>
                <a:close/>
              </a:path>
            </a:pathLst>
          </a:custGeom>
          <a:solidFill>
            <a:srgbClr val="D6EAE2"/>
          </a:solidFill>
        </p:spPr>
        <p:txBody>
          <a:bodyPr wrap="square" lIns="0" tIns="0" rIns="0" bIns="0" rtlCol="0"/>
          <a:lstStyle/>
          <a:p>
            <a:endParaRPr/>
          </a:p>
        </p:txBody>
      </p:sp>
      <p:sp>
        <p:nvSpPr>
          <p:cNvPr id="7" name="object 7"/>
          <p:cNvSpPr/>
          <p:nvPr/>
        </p:nvSpPr>
        <p:spPr>
          <a:xfrm>
            <a:off x="5942702" y="3249552"/>
            <a:ext cx="3061970" cy="940435"/>
          </a:xfrm>
          <a:custGeom>
            <a:avLst/>
            <a:gdLst/>
            <a:ahLst/>
            <a:cxnLst/>
            <a:rect l="l" t="t" r="r" b="b"/>
            <a:pathLst>
              <a:path w="3061970" h="940435">
                <a:moveTo>
                  <a:pt x="485137" y="276530"/>
                </a:moveTo>
                <a:lnTo>
                  <a:pt x="438410" y="277622"/>
                </a:lnTo>
                <a:lnTo>
                  <a:pt x="393033" y="280390"/>
                </a:lnTo>
                <a:lnTo>
                  <a:pt x="349659" y="285357"/>
                </a:lnTo>
                <a:lnTo>
                  <a:pt x="308943" y="293046"/>
                </a:lnTo>
                <a:lnTo>
                  <a:pt x="271536" y="303979"/>
                </a:lnTo>
                <a:lnTo>
                  <a:pt x="209265" y="337671"/>
                </a:lnTo>
                <a:lnTo>
                  <a:pt x="168071" y="390617"/>
                </a:lnTo>
                <a:lnTo>
                  <a:pt x="153178" y="467001"/>
                </a:lnTo>
                <a:lnTo>
                  <a:pt x="0" y="481754"/>
                </a:lnTo>
                <a:lnTo>
                  <a:pt x="3223" y="521300"/>
                </a:lnTo>
                <a:lnTo>
                  <a:pt x="12556" y="560770"/>
                </a:lnTo>
                <a:lnTo>
                  <a:pt x="27495" y="599864"/>
                </a:lnTo>
                <a:lnTo>
                  <a:pt x="47534" y="638283"/>
                </a:lnTo>
                <a:lnTo>
                  <a:pt x="72168" y="675727"/>
                </a:lnTo>
                <a:lnTo>
                  <a:pt x="100892" y="711897"/>
                </a:lnTo>
                <a:lnTo>
                  <a:pt x="133201" y="746493"/>
                </a:lnTo>
                <a:lnTo>
                  <a:pt x="168590" y="779216"/>
                </a:lnTo>
                <a:lnTo>
                  <a:pt x="206554" y="809766"/>
                </a:lnTo>
                <a:lnTo>
                  <a:pt x="246589" y="837844"/>
                </a:lnTo>
                <a:lnTo>
                  <a:pt x="288188" y="863150"/>
                </a:lnTo>
                <a:lnTo>
                  <a:pt x="330847" y="885385"/>
                </a:lnTo>
                <a:lnTo>
                  <a:pt x="374062" y="904248"/>
                </a:lnTo>
                <a:lnTo>
                  <a:pt x="417326" y="919441"/>
                </a:lnTo>
                <a:lnTo>
                  <a:pt x="460136" y="930664"/>
                </a:lnTo>
                <a:lnTo>
                  <a:pt x="501986" y="937618"/>
                </a:lnTo>
                <a:lnTo>
                  <a:pt x="542370" y="940002"/>
                </a:lnTo>
                <a:lnTo>
                  <a:pt x="2656568" y="940002"/>
                </a:lnTo>
                <a:lnTo>
                  <a:pt x="2703813" y="937277"/>
                </a:lnTo>
                <a:lnTo>
                  <a:pt x="2749458" y="929303"/>
                </a:lnTo>
                <a:lnTo>
                  <a:pt x="2793198" y="916385"/>
                </a:lnTo>
                <a:lnTo>
                  <a:pt x="2834729" y="898826"/>
                </a:lnTo>
                <a:lnTo>
                  <a:pt x="2873748" y="876930"/>
                </a:lnTo>
                <a:lnTo>
                  <a:pt x="2909949" y="851003"/>
                </a:lnTo>
                <a:lnTo>
                  <a:pt x="2943030" y="821346"/>
                </a:lnTo>
                <a:lnTo>
                  <a:pt x="2972687" y="788265"/>
                </a:lnTo>
                <a:lnTo>
                  <a:pt x="2998615" y="752063"/>
                </a:lnTo>
                <a:lnTo>
                  <a:pt x="3020510" y="713045"/>
                </a:lnTo>
                <a:lnTo>
                  <a:pt x="3038069" y="671514"/>
                </a:lnTo>
                <a:lnTo>
                  <a:pt x="3050987" y="627774"/>
                </a:lnTo>
                <a:lnTo>
                  <a:pt x="3058961" y="582129"/>
                </a:lnTo>
                <a:lnTo>
                  <a:pt x="3061686" y="534884"/>
                </a:lnTo>
                <a:lnTo>
                  <a:pt x="3060277" y="490832"/>
                </a:lnTo>
                <a:lnTo>
                  <a:pt x="3055904" y="448147"/>
                </a:lnTo>
                <a:lnTo>
                  <a:pt x="3048351" y="406791"/>
                </a:lnTo>
                <a:lnTo>
                  <a:pt x="3037399" y="366724"/>
                </a:lnTo>
                <a:lnTo>
                  <a:pt x="3022831" y="327907"/>
                </a:lnTo>
                <a:lnTo>
                  <a:pt x="3004431" y="290303"/>
                </a:lnTo>
                <a:lnTo>
                  <a:pt x="2997134" y="278462"/>
                </a:lnTo>
                <a:lnTo>
                  <a:pt x="672492" y="278462"/>
                </a:lnTo>
                <a:lnTo>
                  <a:pt x="532563" y="276591"/>
                </a:lnTo>
                <a:lnTo>
                  <a:pt x="485137" y="276530"/>
                </a:lnTo>
                <a:close/>
              </a:path>
              <a:path w="3061970" h="940435">
                <a:moveTo>
                  <a:pt x="2630485" y="0"/>
                </a:moveTo>
                <a:lnTo>
                  <a:pt x="672492" y="278462"/>
                </a:lnTo>
                <a:lnTo>
                  <a:pt x="2997134" y="278462"/>
                </a:lnTo>
                <a:lnTo>
                  <a:pt x="2955262" y="218575"/>
                </a:lnTo>
                <a:lnTo>
                  <a:pt x="2924059" y="184374"/>
                </a:lnTo>
                <a:lnTo>
                  <a:pt x="2888154" y="151229"/>
                </a:lnTo>
                <a:lnTo>
                  <a:pt x="2847328" y="119102"/>
                </a:lnTo>
                <a:lnTo>
                  <a:pt x="2801366" y="87955"/>
                </a:lnTo>
                <a:lnTo>
                  <a:pt x="2750050" y="57748"/>
                </a:lnTo>
                <a:lnTo>
                  <a:pt x="2693162" y="28442"/>
                </a:lnTo>
                <a:lnTo>
                  <a:pt x="2630485" y="0"/>
                </a:lnTo>
                <a:close/>
              </a:path>
            </a:pathLst>
          </a:custGeom>
          <a:solidFill>
            <a:srgbClr val="9BCCC1"/>
          </a:solidFill>
        </p:spPr>
        <p:txBody>
          <a:bodyPr wrap="square" lIns="0" tIns="0" rIns="0" bIns="0" rtlCol="0"/>
          <a:lstStyle/>
          <a:p>
            <a:endParaRPr/>
          </a:p>
        </p:txBody>
      </p:sp>
      <p:grpSp>
        <p:nvGrpSpPr>
          <p:cNvPr id="8" name="object 8"/>
          <p:cNvGrpSpPr/>
          <p:nvPr/>
        </p:nvGrpSpPr>
        <p:grpSpPr>
          <a:xfrm>
            <a:off x="2262088" y="1946256"/>
            <a:ext cx="4996180" cy="998219"/>
            <a:chOff x="2262088" y="1946256"/>
            <a:chExt cx="4996180" cy="998219"/>
          </a:xfrm>
        </p:grpSpPr>
        <p:sp>
          <p:nvSpPr>
            <p:cNvPr id="9" name="object 9"/>
            <p:cNvSpPr/>
            <p:nvPr/>
          </p:nvSpPr>
          <p:spPr>
            <a:xfrm>
              <a:off x="2262088" y="1946256"/>
              <a:ext cx="4996180" cy="998219"/>
            </a:xfrm>
            <a:custGeom>
              <a:avLst/>
              <a:gdLst/>
              <a:ahLst/>
              <a:cxnLst/>
              <a:rect l="l" t="t" r="r" b="b"/>
              <a:pathLst>
                <a:path w="4996180" h="998219">
                  <a:moveTo>
                    <a:pt x="4917033" y="0"/>
                  </a:moveTo>
                  <a:lnTo>
                    <a:pt x="78510" y="0"/>
                  </a:lnTo>
                  <a:lnTo>
                    <a:pt x="47950" y="6169"/>
                  </a:lnTo>
                  <a:lnTo>
                    <a:pt x="22995" y="22995"/>
                  </a:lnTo>
                  <a:lnTo>
                    <a:pt x="6169" y="47950"/>
                  </a:lnTo>
                  <a:lnTo>
                    <a:pt x="0" y="78510"/>
                  </a:lnTo>
                  <a:lnTo>
                    <a:pt x="0" y="919312"/>
                  </a:lnTo>
                  <a:lnTo>
                    <a:pt x="6169" y="949872"/>
                  </a:lnTo>
                  <a:lnTo>
                    <a:pt x="22995" y="974827"/>
                  </a:lnTo>
                  <a:lnTo>
                    <a:pt x="47950" y="991653"/>
                  </a:lnTo>
                  <a:lnTo>
                    <a:pt x="78510" y="997823"/>
                  </a:lnTo>
                  <a:lnTo>
                    <a:pt x="4917033" y="997823"/>
                  </a:lnTo>
                  <a:lnTo>
                    <a:pt x="4947599" y="991653"/>
                  </a:lnTo>
                  <a:lnTo>
                    <a:pt x="4972558" y="974827"/>
                  </a:lnTo>
                  <a:lnTo>
                    <a:pt x="4989384" y="949872"/>
                  </a:lnTo>
                  <a:lnTo>
                    <a:pt x="4995554" y="919312"/>
                  </a:lnTo>
                  <a:lnTo>
                    <a:pt x="4995554" y="78510"/>
                  </a:lnTo>
                  <a:lnTo>
                    <a:pt x="4989384" y="47950"/>
                  </a:lnTo>
                  <a:lnTo>
                    <a:pt x="4972558" y="22995"/>
                  </a:lnTo>
                  <a:lnTo>
                    <a:pt x="4947599" y="6169"/>
                  </a:lnTo>
                  <a:lnTo>
                    <a:pt x="4917033" y="0"/>
                  </a:lnTo>
                  <a:close/>
                </a:path>
              </a:pathLst>
            </a:custGeom>
            <a:solidFill>
              <a:srgbClr val="0A6868"/>
            </a:solidFill>
          </p:spPr>
          <p:txBody>
            <a:bodyPr wrap="square" lIns="0" tIns="0" rIns="0" bIns="0" rtlCol="0"/>
            <a:lstStyle/>
            <a:p>
              <a:endParaRPr/>
            </a:p>
          </p:txBody>
        </p:sp>
        <p:sp>
          <p:nvSpPr>
            <p:cNvPr id="10" name="object 10"/>
            <p:cNvSpPr/>
            <p:nvPr/>
          </p:nvSpPr>
          <p:spPr>
            <a:xfrm>
              <a:off x="6379333" y="2079408"/>
              <a:ext cx="537210" cy="654050"/>
            </a:xfrm>
            <a:custGeom>
              <a:avLst/>
              <a:gdLst/>
              <a:ahLst/>
              <a:cxnLst/>
              <a:rect l="l" t="t" r="r" b="b"/>
              <a:pathLst>
                <a:path w="537209" h="654050">
                  <a:moveTo>
                    <a:pt x="256732" y="0"/>
                  </a:moveTo>
                  <a:lnTo>
                    <a:pt x="201398" y="12859"/>
                  </a:lnTo>
                  <a:lnTo>
                    <a:pt x="154127" y="41968"/>
                  </a:lnTo>
                  <a:lnTo>
                    <a:pt x="120068" y="81242"/>
                  </a:lnTo>
                  <a:lnTo>
                    <a:pt x="100540" y="122913"/>
                  </a:lnTo>
                  <a:lnTo>
                    <a:pt x="94283" y="161186"/>
                  </a:lnTo>
                  <a:lnTo>
                    <a:pt x="92908" y="207568"/>
                  </a:lnTo>
                  <a:lnTo>
                    <a:pt x="92813" y="272875"/>
                  </a:lnTo>
                  <a:lnTo>
                    <a:pt x="88081" y="273325"/>
                  </a:lnTo>
                  <a:lnTo>
                    <a:pt x="47813" y="285882"/>
                  </a:lnTo>
                  <a:lnTo>
                    <a:pt x="5595" y="337400"/>
                  </a:lnTo>
                  <a:lnTo>
                    <a:pt x="0" y="371605"/>
                  </a:lnTo>
                  <a:lnTo>
                    <a:pt x="424" y="415623"/>
                  </a:lnTo>
                  <a:lnTo>
                    <a:pt x="463" y="468024"/>
                  </a:lnTo>
                  <a:lnTo>
                    <a:pt x="336" y="561976"/>
                  </a:lnTo>
                  <a:lnTo>
                    <a:pt x="11740" y="604175"/>
                  </a:lnTo>
                  <a:lnTo>
                    <a:pt x="59498" y="646979"/>
                  </a:lnTo>
                  <a:lnTo>
                    <a:pt x="242321" y="653705"/>
                  </a:lnTo>
                  <a:lnTo>
                    <a:pt x="449148" y="653585"/>
                  </a:lnTo>
                  <a:lnTo>
                    <a:pt x="454143" y="652947"/>
                  </a:lnTo>
                  <a:lnTo>
                    <a:pt x="459033" y="652088"/>
                  </a:lnTo>
                  <a:lnTo>
                    <a:pt x="489190" y="640972"/>
                  </a:lnTo>
                  <a:lnTo>
                    <a:pt x="512470" y="621607"/>
                  </a:lnTo>
                  <a:lnTo>
                    <a:pt x="99391" y="621586"/>
                  </a:lnTo>
                  <a:lnTo>
                    <a:pt x="80642" y="619599"/>
                  </a:lnTo>
                  <a:lnTo>
                    <a:pt x="39590" y="586907"/>
                  </a:lnTo>
                  <a:lnTo>
                    <a:pt x="32802" y="509473"/>
                  </a:lnTo>
                  <a:lnTo>
                    <a:pt x="32708" y="415623"/>
                  </a:lnTo>
                  <a:lnTo>
                    <a:pt x="32878" y="366955"/>
                  </a:lnTo>
                  <a:lnTo>
                    <a:pt x="51329" y="323118"/>
                  </a:lnTo>
                  <a:lnTo>
                    <a:pt x="95609" y="304999"/>
                  </a:lnTo>
                  <a:lnTo>
                    <a:pt x="512433" y="304898"/>
                  </a:lnTo>
                  <a:lnTo>
                    <a:pt x="491798" y="287240"/>
                  </a:lnTo>
                  <a:lnTo>
                    <a:pt x="467388" y="276581"/>
                  </a:lnTo>
                  <a:lnTo>
                    <a:pt x="459818" y="274676"/>
                  </a:lnTo>
                  <a:lnTo>
                    <a:pt x="452017" y="273712"/>
                  </a:lnTo>
                  <a:lnTo>
                    <a:pt x="444028" y="272257"/>
                  </a:lnTo>
                  <a:lnTo>
                    <a:pt x="200632" y="272173"/>
                  </a:lnTo>
                  <a:lnTo>
                    <a:pt x="125556" y="272089"/>
                  </a:lnTo>
                  <a:lnTo>
                    <a:pt x="125463" y="269880"/>
                  </a:lnTo>
                  <a:lnTo>
                    <a:pt x="125315" y="268225"/>
                  </a:lnTo>
                  <a:lnTo>
                    <a:pt x="125248" y="239958"/>
                  </a:lnTo>
                  <a:lnTo>
                    <a:pt x="125235" y="192099"/>
                  </a:lnTo>
                  <a:lnTo>
                    <a:pt x="125608" y="169129"/>
                  </a:lnTo>
                  <a:lnTo>
                    <a:pt x="137473" y="116797"/>
                  </a:lnTo>
                  <a:lnTo>
                    <a:pt x="168539" y="72891"/>
                  </a:lnTo>
                  <a:lnTo>
                    <a:pt x="206637" y="45723"/>
                  </a:lnTo>
                  <a:lnTo>
                    <a:pt x="251521" y="33091"/>
                  </a:lnTo>
                  <a:lnTo>
                    <a:pt x="281413" y="32561"/>
                  </a:lnTo>
                  <a:lnTo>
                    <a:pt x="369180" y="32561"/>
                  </a:lnTo>
                  <a:lnTo>
                    <a:pt x="338879" y="14652"/>
                  </a:lnTo>
                  <a:lnTo>
                    <a:pt x="311980" y="5018"/>
                  </a:lnTo>
                  <a:lnTo>
                    <a:pt x="284563" y="185"/>
                  </a:lnTo>
                  <a:lnTo>
                    <a:pt x="256732" y="0"/>
                  </a:lnTo>
                  <a:close/>
                </a:path>
                <a:path w="537209" h="654050">
                  <a:moveTo>
                    <a:pt x="141789" y="621563"/>
                  </a:moveTo>
                  <a:lnTo>
                    <a:pt x="99588" y="621607"/>
                  </a:lnTo>
                  <a:lnTo>
                    <a:pt x="512485" y="621595"/>
                  </a:lnTo>
                  <a:lnTo>
                    <a:pt x="141789" y="621563"/>
                  </a:lnTo>
                  <a:close/>
                </a:path>
                <a:path w="537209" h="654050">
                  <a:moveTo>
                    <a:pt x="403129" y="621555"/>
                  </a:moveTo>
                  <a:lnTo>
                    <a:pt x="369440" y="621595"/>
                  </a:lnTo>
                  <a:lnTo>
                    <a:pt x="512485" y="621595"/>
                  </a:lnTo>
                  <a:lnTo>
                    <a:pt x="403129" y="621555"/>
                  </a:lnTo>
                  <a:close/>
                </a:path>
                <a:path w="537209" h="654050">
                  <a:moveTo>
                    <a:pt x="512478" y="304938"/>
                  </a:moveTo>
                  <a:lnTo>
                    <a:pt x="385702" y="304938"/>
                  </a:lnTo>
                  <a:lnTo>
                    <a:pt x="439976" y="304978"/>
                  </a:lnTo>
                  <a:lnTo>
                    <a:pt x="462004" y="308646"/>
                  </a:lnTo>
                  <a:lnTo>
                    <a:pt x="494740" y="334928"/>
                  </a:lnTo>
                  <a:lnTo>
                    <a:pt x="504093" y="555431"/>
                  </a:lnTo>
                  <a:lnTo>
                    <a:pt x="503993" y="561525"/>
                  </a:lnTo>
                  <a:lnTo>
                    <a:pt x="487537" y="601375"/>
                  </a:lnTo>
                  <a:lnTo>
                    <a:pt x="448698" y="620812"/>
                  </a:lnTo>
                  <a:lnTo>
                    <a:pt x="414529" y="621568"/>
                  </a:lnTo>
                  <a:lnTo>
                    <a:pt x="512517" y="621568"/>
                  </a:lnTo>
                  <a:lnTo>
                    <a:pt x="513702" y="620583"/>
                  </a:lnTo>
                  <a:lnTo>
                    <a:pt x="530246" y="593418"/>
                  </a:lnTo>
                  <a:lnTo>
                    <a:pt x="536496" y="561976"/>
                  </a:lnTo>
                  <a:lnTo>
                    <a:pt x="536806" y="515002"/>
                  </a:lnTo>
                  <a:lnTo>
                    <a:pt x="536707" y="366955"/>
                  </a:lnTo>
                  <a:lnTo>
                    <a:pt x="536172" y="360034"/>
                  </a:lnTo>
                  <a:lnTo>
                    <a:pt x="535282" y="353092"/>
                  </a:lnTo>
                  <a:lnTo>
                    <a:pt x="527581" y="327579"/>
                  </a:lnTo>
                  <a:lnTo>
                    <a:pt x="512478" y="304938"/>
                  </a:lnTo>
                  <a:close/>
                </a:path>
                <a:path w="537209" h="654050">
                  <a:moveTo>
                    <a:pt x="512433" y="304898"/>
                  </a:moveTo>
                  <a:lnTo>
                    <a:pt x="159241" y="304898"/>
                  </a:lnTo>
                  <a:lnTo>
                    <a:pt x="222872" y="304947"/>
                  </a:lnTo>
                  <a:lnTo>
                    <a:pt x="512478" y="304938"/>
                  </a:lnTo>
                  <a:close/>
                </a:path>
                <a:path w="537209" h="654050">
                  <a:moveTo>
                    <a:pt x="342292" y="107425"/>
                  </a:moveTo>
                  <a:lnTo>
                    <a:pt x="263256" y="107425"/>
                  </a:lnTo>
                  <a:lnTo>
                    <a:pt x="298430" y="114398"/>
                  </a:lnTo>
                  <a:lnTo>
                    <a:pt x="313887" y="124145"/>
                  </a:lnTo>
                  <a:lnTo>
                    <a:pt x="336042" y="170134"/>
                  </a:lnTo>
                  <a:lnTo>
                    <a:pt x="336698" y="224041"/>
                  </a:lnTo>
                  <a:lnTo>
                    <a:pt x="336517" y="246401"/>
                  </a:lnTo>
                  <a:lnTo>
                    <a:pt x="336377" y="272173"/>
                  </a:lnTo>
                  <a:lnTo>
                    <a:pt x="444028" y="272173"/>
                  </a:lnTo>
                  <a:lnTo>
                    <a:pt x="444029" y="271890"/>
                  </a:lnTo>
                  <a:lnTo>
                    <a:pt x="369151" y="271890"/>
                  </a:lnTo>
                  <a:lnTo>
                    <a:pt x="369140" y="178459"/>
                  </a:lnTo>
                  <a:lnTo>
                    <a:pt x="362525" y="140277"/>
                  </a:lnTo>
                  <a:lnTo>
                    <a:pt x="343962" y="108734"/>
                  </a:lnTo>
                  <a:lnTo>
                    <a:pt x="342292" y="107425"/>
                  </a:lnTo>
                  <a:close/>
                </a:path>
                <a:path w="537209" h="654050">
                  <a:moveTo>
                    <a:pt x="278504" y="75331"/>
                  </a:moveTo>
                  <a:lnTo>
                    <a:pt x="209706" y="93498"/>
                  </a:lnTo>
                  <a:lnTo>
                    <a:pt x="170539" y="153758"/>
                  </a:lnTo>
                  <a:lnTo>
                    <a:pt x="167827" y="272089"/>
                  </a:lnTo>
                  <a:lnTo>
                    <a:pt x="200628" y="272089"/>
                  </a:lnTo>
                  <a:lnTo>
                    <a:pt x="200527" y="269880"/>
                  </a:lnTo>
                  <a:lnTo>
                    <a:pt x="200384" y="268225"/>
                  </a:lnTo>
                  <a:lnTo>
                    <a:pt x="200458" y="176622"/>
                  </a:lnTo>
                  <a:lnTo>
                    <a:pt x="209109" y="142117"/>
                  </a:lnTo>
                  <a:lnTo>
                    <a:pt x="231782" y="117778"/>
                  </a:lnTo>
                  <a:lnTo>
                    <a:pt x="263256" y="107425"/>
                  </a:lnTo>
                  <a:lnTo>
                    <a:pt x="342292" y="107425"/>
                  </a:lnTo>
                  <a:lnTo>
                    <a:pt x="315329" y="86272"/>
                  </a:lnTo>
                  <a:lnTo>
                    <a:pt x="278504" y="75331"/>
                  </a:lnTo>
                  <a:close/>
                </a:path>
                <a:path w="537209" h="654050">
                  <a:moveTo>
                    <a:pt x="369180" y="32561"/>
                  </a:moveTo>
                  <a:lnTo>
                    <a:pt x="281413" y="32561"/>
                  </a:lnTo>
                  <a:lnTo>
                    <a:pt x="309706" y="37823"/>
                  </a:lnTo>
                  <a:lnTo>
                    <a:pt x="336254" y="48957"/>
                  </a:lnTo>
                  <a:lnTo>
                    <a:pt x="378293" y="83429"/>
                  </a:lnTo>
                  <a:lnTo>
                    <a:pt x="402376" y="124653"/>
                  </a:lnTo>
                  <a:lnTo>
                    <a:pt x="411275" y="164543"/>
                  </a:lnTo>
                  <a:lnTo>
                    <a:pt x="411442" y="271890"/>
                  </a:lnTo>
                  <a:lnTo>
                    <a:pt x="444029" y="271890"/>
                  </a:lnTo>
                  <a:lnTo>
                    <a:pt x="444012" y="192099"/>
                  </a:lnTo>
                  <a:lnTo>
                    <a:pt x="442135" y="149568"/>
                  </a:lnTo>
                  <a:lnTo>
                    <a:pt x="426883" y="99961"/>
                  </a:lnTo>
                  <a:lnTo>
                    <a:pt x="405435" y="65156"/>
                  </a:lnTo>
                  <a:lnTo>
                    <a:pt x="376130" y="36668"/>
                  </a:lnTo>
                  <a:lnTo>
                    <a:pt x="369180" y="32561"/>
                  </a:lnTo>
                  <a:close/>
                </a:path>
              </a:pathLst>
            </a:custGeom>
            <a:solidFill>
              <a:srgbClr val="FFFFFF"/>
            </a:solidFill>
          </p:spPr>
          <p:txBody>
            <a:bodyPr wrap="square" lIns="0" tIns="0" rIns="0" bIns="0" rtlCol="0"/>
            <a:lstStyle/>
            <a:p>
              <a:endParaRPr/>
            </a:p>
          </p:txBody>
        </p:sp>
        <p:pic>
          <p:nvPicPr>
            <p:cNvPr id="11" name="object 11"/>
            <p:cNvPicPr/>
            <p:nvPr/>
          </p:nvPicPr>
          <p:blipFill>
            <a:blip r:embed="rId2" cstate="print"/>
            <a:stretch>
              <a:fillRect/>
            </a:stretch>
          </p:blipFill>
          <p:spPr>
            <a:xfrm>
              <a:off x="6591774" y="2444715"/>
              <a:ext cx="111625" cy="179313"/>
            </a:xfrm>
            <a:prstGeom prst="rect">
              <a:avLst/>
            </a:prstGeom>
          </p:spPr>
        </p:pic>
        <p:pic>
          <p:nvPicPr>
            <p:cNvPr id="12" name="object 12"/>
            <p:cNvPicPr/>
            <p:nvPr/>
          </p:nvPicPr>
          <p:blipFill>
            <a:blip r:embed="rId3" cstate="print"/>
            <a:stretch>
              <a:fillRect/>
            </a:stretch>
          </p:blipFill>
          <p:spPr>
            <a:xfrm>
              <a:off x="2715956" y="2349956"/>
              <a:ext cx="184832" cy="184120"/>
            </a:xfrm>
            <a:prstGeom prst="rect">
              <a:avLst/>
            </a:prstGeom>
          </p:spPr>
        </p:pic>
        <p:pic>
          <p:nvPicPr>
            <p:cNvPr id="13" name="object 13"/>
            <p:cNvPicPr/>
            <p:nvPr/>
          </p:nvPicPr>
          <p:blipFill>
            <a:blip r:embed="rId4" cstate="print"/>
            <a:stretch>
              <a:fillRect/>
            </a:stretch>
          </p:blipFill>
          <p:spPr>
            <a:xfrm>
              <a:off x="2973361" y="2349956"/>
              <a:ext cx="184832" cy="184120"/>
            </a:xfrm>
            <a:prstGeom prst="rect">
              <a:avLst/>
            </a:prstGeom>
          </p:spPr>
        </p:pic>
        <p:pic>
          <p:nvPicPr>
            <p:cNvPr id="14" name="object 14"/>
            <p:cNvPicPr/>
            <p:nvPr/>
          </p:nvPicPr>
          <p:blipFill>
            <a:blip r:embed="rId5" cstate="print"/>
            <a:stretch>
              <a:fillRect/>
            </a:stretch>
          </p:blipFill>
          <p:spPr>
            <a:xfrm>
              <a:off x="3230767" y="2349956"/>
              <a:ext cx="184832" cy="184120"/>
            </a:xfrm>
            <a:prstGeom prst="rect">
              <a:avLst/>
            </a:prstGeom>
          </p:spPr>
        </p:pic>
        <p:pic>
          <p:nvPicPr>
            <p:cNvPr id="15" name="object 15"/>
            <p:cNvPicPr/>
            <p:nvPr/>
          </p:nvPicPr>
          <p:blipFill>
            <a:blip r:embed="rId6" cstate="print"/>
            <a:stretch>
              <a:fillRect/>
            </a:stretch>
          </p:blipFill>
          <p:spPr>
            <a:xfrm>
              <a:off x="3488178" y="2349956"/>
              <a:ext cx="184832" cy="184120"/>
            </a:xfrm>
            <a:prstGeom prst="rect">
              <a:avLst/>
            </a:prstGeom>
          </p:spPr>
        </p:pic>
        <p:pic>
          <p:nvPicPr>
            <p:cNvPr id="16" name="object 16"/>
            <p:cNvPicPr/>
            <p:nvPr/>
          </p:nvPicPr>
          <p:blipFill>
            <a:blip r:embed="rId3" cstate="print"/>
            <a:stretch>
              <a:fillRect/>
            </a:stretch>
          </p:blipFill>
          <p:spPr>
            <a:xfrm>
              <a:off x="3745584" y="2349956"/>
              <a:ext cx="184832" cy="184120"/>
            </a:xfrm>
            <a:prstGeom prst="rect">
              <a:avLst/>
            </a:prstGeom>
          </p:spPr>
        </p:pic>
        <p:pic>
          <p:nvPicPr>
            <p:cNvPr id="17" name="object 17"/>
            <p:cNvPicPr/>
            <p:nvPr/>
          </p:nvPicPr>
          <p:blipFill>
            <a:blip r:embed="rId7" cstate="print"/>
            <a:stretch>
              <a:fillRect/>
            </a:stretch>
          </p:blipFill>
          <p:spPr>
            <a:xfrm>
              <a:off x="4002990" y="2349956"/>
              <a:ext cx="184832" cy="184120"/>
            </a:xfrm>
            <a:prstGeom prst="rect">
              <a:avLst/>
            </a:prstGeom>
          </p:spPr>
        </p:pic>
        <p:pic>
          <p:nvPicPr>
            <p:cNvPr id="18" name="object 18"/>
            <p:cNvPicPr/>
            <p:nvPr/>
          </p:nvPicPr>
          <p:blipFill>
            <a:blip r:embed="rId7" cstate="print"/>
            <a:stretch>
              <a:fillRect/>
            </a:stretch>
          </p:blipFill>
          <p:spPr>
            <a:xfrm>
              <a:off x="4260395" y="2349956"/>
              <a:ext cx="184832" cy="184120"/>
            </a:xfrm>
            <a:prstGeom prst="rect">
              <a:avLst/>
            </a:prstGeom>
          </p:spPr>
        </p:pic>
        <p:pic>
          <p:nvPicPr>
            <p:cNvPr id="19" name="object 19"/>
            <p:cNvPicPr/>
            <p:nvPr/>
          </p:nvPicPr>
          <p:blipFill>
            <a:blip r:embed="rId7" cstate="print"/>
            <a:stretch>
              <a:fillRect/>
            </a:stretch>
          </p:blipFill>
          <p:spPr>
            <a:xfrm>
              <a:off x="4517801" y="2349956"/>
              <a:ext cx="184832" cy="184120"/>
            </a:xfrm>
            <a:prstGeom prst="rect">
              <a:avLst/>
            </a:prstGeom>
          </p:spPr>
        </p:pic>
        <p:pic>
          <p:nvPicPr>
            <p:cNvPr id="20" name="object 20"/>
            <p:cNvPicPr/>
            <p:nvPr/>
          </p:nvPicPr>
          <p:blipFill>
            <a:blip r:embed="rId7" cstate="print"/>
            <a:stretch>
              <a:fillRect/>
            </a:stretch>
          </p:blipFill>
          <p:spPr>
            <a:xfrm>
              <a:off x="4775207" y="2349956"/>
              <a:ext cx="184832" cy="184120"/>
            </a:xfrm>
            <a:prstGeom prst="rect">
              <a:avLst/>
            </a:prstGeom>
          </p:spPr>
        </p:pic>
        <p:pic>
          <p:nvPicPr>
            <p:cNvPr id="21" name="object 21"/>
            <p:cNvPicPr/>
            <p:nvPr/>
          </p:nvPicPr>
          <p:blipFill>
            <a:blip r:embed="rId8" cstate="print"/>
            <a:stretch>
              <a:fillRect/>
            </a:stretch>
          </p:blipFill>
          <p:spPr>
            <a:xfrm>
              <a:off x="5032613" y="2349956"/>
              <a:ext cx="184832" cy="184120"/>
            </a:xfrm>
            <a:prstGeom prst="rect">
              <a:avLst/>
            </a:prstGeom>
          </p:spPr>
        </p:pic>
        <p:pic>
          <p:nvPicPr>
            <p:cNvPr id="22" name="object 22"/>
            <p:cNvPicPr/>
            <p:nvPr/>
          </p:nvPicPr>
          <p:blipFill>
            <a:blip r:embed="rId3" cstate="print"/>
            <a:stretch>
              <a:fillRect/>
            </a:stretch>
          </p:blipFill>
          <p:spPr>
            <a:xfrm>
              <a:off x="5290020" y="2349956"/>
              <a:ext cx="184832" cy="184120"/>
            </a:xfrm>
            <a:prstGeom prst="rect">
              <a:avLst/>
            </a:prstGeom>
          </p:spPr>
        </p:pic>
        <p:pic>
          <p:nvPicPr>
            <p:cNvPr id="23" name="object 23"/>
            <p:cNvPicPr/>
            <p:nvPr/>
          </p:nvPicPr>
          <p:blipFill>
            <a:blip r:embed="rId3" cstate="print"/>
            <a:stretch>
              <a:fillRect/>
            </a:stretch>
          </p:blipFill>
          <p:spPr>
            <a:xfrm>
              <a:off x="5547426" y="2349956"/>
              <a:ext cx="184832" cy="184120"/>
            </a:xfrm>
            <a:prstGeom prst="rect">
              <a:avLst/>
            </a:prstGeom>
          </p:spPr>
        </p:pic>
        <p:pic>
          <p:nvPicPr>
            <p:cNvPr id="24" name="object 24"/>
            <p:cNvPicPr/>
            <p:nvPr/>
          </p:nvPicPr>
          <p:blipFill>
            <a:blip r:embed="rId5" cstate="print"/>
            <a:stretch>
              <a:fillRect/>
            </a:stretch>
          </p:blipFill>
          <p:spPr>
            <a:xfrm>
              <a:off x="5804831" y="2349956"/>
              <a:ext cx="184832" cy="184120"/>
            </a:xfrm>
            <a:prstGeom prst="rect">
              <a:avLst/>
            </a:prstGeom>
          </p:spPr>
        </p:pic>
      </p:grpSp>
      <p:grpSp>
        <p:nvGrpSpPr>
          <p:cNvPr id="25" name="object 25"/>
          <p:cNvGrpSpPr/>
          <p:nvPr/>
        </p:nvGrpSpPr>
        <p:grpSpPr>
          <a:xfrm>
            <a:off x="2770984" y="5603235"/>
            <a:ext cx="4866005" cy="1054100"/>
            <a:chOff x="2770984" y="5603235"/>
            <a:chExt cx="4866005" cy="1054100"/>
          </a:xfrm>
        </p:grpSpPr>
        <p:sp>
          <p:nvSpPr>
            <p:cNvPr id="26" name="object 26"/>
            <p:cNvSpPr/>
            <p:nvPr/>
          </p:nvSpPr>
          <p:spPr>
            <a:xfrm>
              <a:off x="2798863" y="5631114"/>
              <a:ext cx="4810125" cy="998219"/>
            </a:xfrm>
            <a:custGeom>
              <a:avLst/>
              <a:gdLst/>
              <a:ahLst/>
              <a:cxnLst/>
              <a:rect l="l" t="t" r="r" b="b"/>
              <a:pathLst>
                <a:path w="4810125" h="998220">
                  <a:moveTo>
                    <a:pt x="4749949" y="0"/>
                  </a:moveTo>
                  <a:lnTo>
                    <a:pt x="59715" y="0"/>
                  </a:lnTo>
                  <a:lnTo>
                    <a:pt x="36470" y="4693"/>
                  </a:lnTo>
                  <a:lnTo>
                    <a:pt x="17488" y="17494"/>
                  </a:lnTo>
                  <a:lnTo>
                    <a:pt x="4692" y="36478"/>
                  </a:lnTo>
                  <a:lnTo>
                    <a:pt x="0" y="59725"/>
                  </a:lnTo>
                  <a:lnTo>
                    <a:pt x="0" y="938107"/>
                  </a:lnTo>
                  <a:lnTo>
                    <a:pt x="4692" y="961352"/>
                  </a:lnTo>
                  <a:lnTo>
                    <a:pt x="17488" y="980334"/>
                  </a:lnTo>
                  <a:lnTo>
                    <a:pt x="36470" y="993130"/>
                  </a:lnTo>
                  <a:lnTo>
                    <a:pt x="59715" y="997823"/>
                  </a:lnTo>
                  <a:lnTo>
                    <a:pt x="4749949" y="997823"/>
                  </a:lnTo>
                  <a:lnTo>
                    <a:pt x="4773196" y="993130"/>
                  </a:lnTo>
                  <a:lnTo>
                    <a:pt x="4792181" y="980334"/>
                  </a:lnTo>
                  <a:lnTo>
                    <a:pt x="4804981" y="961352"/>
                  </a:lnTo>
                  <a:lnTo>
                    <a:pt x="4809675" y="938107"/>
                  </a:lnTo>
                  <a:lnTo>
                    <a:pt x="4809675" y="59725"/>
                  </a:lnTo>
                  <a:lnTo>
                    <a:pt x="4804981" y="36478"/>
                  </a:lnTo>
                  <a:lnTo>
                    <a:pt x="4792181" y="17494"/>
                  </a:lnTo>
                  <a:lnTo>
                    <a:pt x="4773196" y="4693"/>
                  </a:lnTo>
                  <a:lnTo>
                    <a:pt x="4749949" y="0"/>
                  </a:lnTo>
                  <a:close/>
                </a:path>
              </a:pathLst>
            </a:custGeom>
            <a:solidFill>
              <a:srgbClr val="FFFFFF"/>
            </a:solidFill>
          </p:spPr>
          <p:txBody>
            <a:bodyPr wrap="square" lIns="0" tIns="0" rIns="0" bIns="0" rtlCol="0"/>
            <a:lstStyle/>
            <a:p>
              <a:endParaRPr/>
            </a:p>
          </p:txBody>
        </p:sp>
        <p:sp>
          <p:nvSpPr>
            <p:cNvPr id="27" name="object 27"/>
            <p:cNvSpPr/>
            <p:nvPr/>
          </p:nvSpPr>
          <p:spPr>
            <a:xfrm>
              <a:off x="2798863" y="5631114"/>
              <a:ext cx="4810125" cy="998219"/>
            </a:xfrm>
            <a:custGeom>
              <a:avLst/>
              <a:gdLst/>
              <a:ahLst/>
              <a:cxnLst/>
              <a:rect l="l" t="t" r="r" b="b"/>
              <a:pathLst>
                <a:path w="4810125" h="998220">
                  <a:moveTo>
                    <a:pt x="4749949" y="997823"/>
                  </a:moveTo>
                  <a:lnTo>
                    <a:pt x="59715" y="997823"/>
                  </a:lnTo>
                  <a:lnTo>
                    <a:pt x="36470" y="993130"/>
                  </a:lnTo>
                  <a:lnTo>
                    <a:pt x="17488" y="980334"/>
                  </a:lnTo>
                  <a:lnTo>
                    <a:pt x="4692" y="961352"/>
                  </a:lnTo>
                  <a:lnTo>
                    <a:pt x="0" y="938107"/>
                  </a:lnTo>
                  <a:lnTo>
                    <a:pt x="0" y="59725"/>
                  </a:lnTo>
                  <a:lnTo>
                    <a:pt x="4692" y="36478"/>
                  </a:lnTo>
                  <a:lnTo>
                    <a:pt x="17488" y="17494"/>
                  </a:lnTo>
                  <a:lnTo>
                    <a:pt x="36470" y="4693"/>
                  </a:lnTo>
                  <a:lnTo>
                    <a:pt x="59715" y="0"/>
                  </a:lnTo>
                  <a:lnTo>
                    <a:pt x="4749949" y="0"/>
                  </a:lnTo>
                  <a:lnTo>
                    <a:pt x="4773196" y="4693"/>
                  </a:lnTo>
                  <a:lnTo>
                    <a:pt x="4792181" y="17494"/>
                  </a:lnTo>
                  <a:lnTo>
                    <a:pt x="4804981" y="36478"/>
                  </a:lnTo>
                  <a:lnTo>
                    <a:pt x="4809675" y="59725"/>
                  </a:lnTo>
                  <a:lnTo>
                    <a:pt x="4809675" y="938107"/>
                  </a:lnTo>
                  <a:lnTo>
                    <a:pt x="4804981" y="961352"/>
                  </a:lnTo>
                  <a:lnTo>
                    <a:pt x="4792181" y="980334"/>
                  </a:lnTo>
                  <a:lnTo>
                    <a:pt x="4773196" y="993130"/>
                  </a:lnTo>
                  <a:lnTo>
                    <a:pt x="4749949" y="997823"/>
                  </a:lnTo>
                  <a:close/>
                </a:path>
              </a:pathLst>
            </a:custGeom>
            <a:ln w="55757">
              <a:solidFill>
                <a:srgbClr val="262626"/>
              </a:solidFill>
            </a:ln>
          </p:spPr>
          <p:txBody>
            <a:bodyPr wrap="square" lIns="0" tIns="0" rIns="0" bIns="0" rtlCol="0"/>
            <a:lstStyle/>
            <a:p>
              <a:endParaRPr/>
            </a:p>
          </p:txBody>
        </p:sp>
      </p:grpSp>
      <p:grpSp>
        <p:nvGrpSpPr>
          <p:cNvPr id="28" name="object 28"/>
          <p:cNvGrpSpPr/>
          <p:nvPr/>
        </p:nvGrpSpPr>
        <p:grpSpPr>
          <a:xfrm>
            <a:off x="1477298" y="4261260"/>
            <a:ext cx="4996180" cy="998219"/>
            <a:chOff x="1477298" y="4261260"/>
            <a:chExt cx="4996180" cy="998219"/>
          </a:xfrm>
        </p:grpSpPr>
        <p:sp>
          <p:nvSpPr>
            <p:cNvPr id="29" name="object 29"/>
            <p:cNvSpPr/>
            <p:nvPr/>
          </p:nvSpPr>
          <p:spPr>
            <a:xfrm>
              <a:off x="1477298" y="4261260"/>
              <a:ext cx="4996180" cy="998219"/>
            </a:xfrm>
            <a:custGeom>
              <a:avLst/>
              <a:gdLst/>
              <a:ahLst/>
              <a:cxnLst/>
              <a:rect l="l" t="t" r="r" b="b"/>
              <a:pathLst>
                <a:path w="4996180" h="998220">
                  <a:moveTo>
                    <a:pt x="4496637" y="0"/>
                  </a:moveTo>
                  <a:lnTo>
                    <a:pt x="498906" y="0"/>
                  </a:lnTo>
                  <a:lnTo>
                    <a:pt x="450859" y="2283"/>
                  </a:lnTo>
                  <a:lnTo>
                    <a:pt x="404104" y="8996"/>
                  </a:lnTo>
                  <a:lnTo>
                    <a:pt x="358850" y="19928"/>
                  </a:lnTo>
                  <a:lnTo>
                    <a:pt x="315306" y="34870"/>
                  </a:lnTo>
                  <a:lnTo>
                    <a:pt x="273682" y="53613"/>
                  </a:lnTo>
                  <a:lnTo>
                    <a:pt x="234186" y="75948"/>
                  </a:lnTo>
                  <a:lnTo>
                    <a:pt x="197027" y="101667"/>
                  </a:lnTo>
                  <a:lnTo>
                    <a:pt x="162414" y="130559"/>
                  </a:lnTo>
                  <a:lnTo>
                    <a:pt x="130558" y="162416"/>
                  </a:lnTo>
                  <a:lnTo>
                    <a:pt x="101666" y="197029"/>
                  </a:lnTo>
                  <a:lnTo>
                    <a:pt x="75948" y="234188"/>
                  </a:lnTo>
                  <a:lnTo>
                    <a:pt x="53613" y="273685"/>
                  </a:lnTo>
                  <a:lnTo>
                    <a:pt x="34869" y="315311"/>
                  </a:lnTo>
                  <a:lnTo>
                    <a:pt x="19928" y="358856"/>
                  </a:lnTo>
                  <a:lnTo>
                    <a:pt x="8996" y="404111"/>
                  </a:lnTo>
                  <a:lnTo>
                    <a:pt x="2283" y="450868"/>
                  </a:lnTo>
                  <a:lnTo>
                    <a:pt x="0" y="498916"/>
                  </a:lnTo>
                  <a:lnTo>
                    <a:pt x="2283" y="546965"/>
                  </a:lnTo>
                  <a:lnTo>
                    <a:pt x="8996" y="593721"/>
                  </a:lnTo>
                  <a:lnTo>
                    <a:pt x="19928" y="638976"/>
                  </a:lnTo>
                  <a:lnTo>
                    <a:pt x="34869" y="682520"/>
                  </a:lnTo>
                  <a:lnTo>
                    <a:pt x="53613" y="724145"/>
                  </a:lnTo>
                  <a:lnTo>
                    <a:pt x="75948" y="763641"/>
                  </a:lnTo>
                  <a:lnTo>
                    <a:pt x="101666" y="800800"/>
                  </a:lnTo>
                  <a:lnTo>
                    <a:pt x="130558" y="835412"/>
                  </a:lnTo>
                  <a:lnTo>
                    <a:pt x="162414" y="867268"/>
                  </a:lnTo>
                  <a:lnTo>
                    <a:pt x="197027" y="896159"/>
                  </a:lnTo>
                  <a:lnTo>
                    <a:pt x="234186" y="921877"/>
                  </a:lnTo>
                  <a:lnTo>
                    <a:pt x="273682" y="944211"/>
                  </a:lnTo>
                  <a:lnTo>
                    <a:pt x="315306" y="962954"/>
                  </a:lnTo>
                  <a:lnTo>
                    <a:pt x="358850" y="977895"/>
                  </a:lnTo>
                  <a:lnTo>
                    <a:pt x="404104" y="988827"/>
                  </a:lnTo>
                  <a:lnTo>
                    <a:pt x="450859" y="995539"/>
                  </a:lnTo>
                  <a:lnTo>
                    <a:pt x="498906" y="997823"/>
                  </a:lnTo>
                  <a:lnTo>
                    <a:pt x="4496637" y="997823"/>
                  </a:lnTo>
                  <a:lnTo>
                    <a:pt x="4544686" y="995539"/>
                  </a:lnTo>
                  <a:lnTo>
                    <a:pt x="4591442" y="988827"/>
                  </a:lnTo>
                  <a:lnTo>
                    <a:pt x="4636698" y="977895"/>
                  </a:lnTo>
                  <a:lnTo>
                    <a:pt x="4680243" y="962954"/>
                  </a:lnTo>
                  <a:lnTo>
                    <a:pt x="4721868" y="944211"/>
                  </a:lnTo>
                  <a:lnTo>
                    <a:pt x="4761365" y="921877"/>
                  </a:lnTo>
                  <a:lnTo>
                    <a:pt x="4798525" y="896159"/>
                  </a:lnTo>
                  <a:lnTo>
                    <a:pt x="4833138" y="867268"/>
                  </a:lnTo>
                  <a:lnTo>
                    <a:pt x="4864995" y="835412"/>
                  </a:lnTo>
                  <a:lnTo>
                    <a:pt x="4893887" y="800800"/>
                  </a:lnTo>
                  <a:lnTo>
                    <a:pt x="4919605" y="763641"/>
                  </a:lnTo>
                  <a:lnTo>
                    <a:pt x="4941941" y="724145"/>
                  </a:lnTo>
                  <a:lnTo>
                    <a:pt x="4960684" y="682520"/>
                  </a:lnTo>
                  <a:lnTo>
                    <a:pt x="4975626" y="638976"/>
                  </a:lnTo>
                  <a:lnTo>
                    <a:pt x="4986558" y="593721"/>
                  </a:lnTo>
                  <a:lnTo>
                    <a:pt x="4993270" y="546965"/>
                  </a:lnTo>
                  <a:lnTo>
                    <a:pt x="4995554" y="498916"/>
                  </a:lnTo>
                  <a:lnTo>
                    <a:pt x="4993270" y="450868"/>
                  </a:lnTo>
                  <a:lnTo>
                    <a:pt x="4986558" y="404111"/>
                  </a:lnTo>
                  <a:lnTo>
                    <a:pt x="4975626" y="358856"/>
                  </a:lnTo>
                  <a:lnTo>
                    <a:pt x="4960684" y="315311"/>
                  </a:lnTo>
                  <a:lnTo>
                    <a:pt x="4941941" y="273685"/>
                  </a:lnTo>
                  <a:lnTo>
                    <a:pt x="4919605" y="234188"/>
                  </a:lnTo>
                  <a:lnTo>
                    <a:pt x="4893887" y="197029"/>
                  </a:lnTo>
                  <a:lnTo>
                    <a:pt x="4864995" y="162416"/>
                  </a:lnTo>
                  <a:lnTo>
                    <a:pt x="4833138" y="130559"/>
                  </a:lnTo>
                  <a:lnTo>
                    <a:pt x="4798525" y="101667"/>
                  </a:lnTo>
                  <a:lnTo>
                    <a:pt x="4761365" y="75948"/>
                  </a:lnTo>
                  <a:lnTo>
                    <a:pt x="4721868" y="53613"/>
                  </a:lnTo>
                  <a:lnTo>
                    <a:pt x="4680243" y="34870"/>
                  </a:lnTo>
                  <a:lnTo>
                    <a:pt x="4636698" y="19928"/>
                  </a:lnTo>
                  <a:lnTo>
                    <a:pt x="4591442" y="8996"/>
                  </a:lnTo>
                  <a:lnTo>
                    <a:pt x="4544686" y="2283"/>
                  </a:lnTo>
                  <a:lnTo>
                    <a:pt x="4496637" y="0"/>
                  </a:lnTo>
                  <a:close/>
                </a:path>
              </a:pathLst>
            </a:custGeom>
            <a:solidFill>
              <a:srgbClr val="9BCCC1"/>
            </a:solidFill>
          </p:spPr>
          <p:txBody>
            <a:bodyPr wrap="square" lIns="0" tIns="0" rIns="0" bIns="0" rtlCol="0"/>
            <a:lstStyle/>
            <a:p>
              <a:endParaRPr/>
            </a:p>
          </p:txBody>
        </p:sp>
        <p:sp>
          <p:nvSpPr>
            <p:cNvPr id="30" name="object 30"/>
            <p:cNvSpPr/>
            <p:nvPr/>
          </p:nvSpPr>
          <p:spPr>
            <a:xfrm>
              <a:off x="5487373" y="4374566"/>
              <a:ext cx="531495" cy="694690"/>
            </a:xfrm>
            <a:custGeom>
              <a:avLst/>
              <a:gdLst/>
              <a:ahLst/>
              <a:cxnLst/>
              <a:rect l="l" t="t" r="r" b="b"/>
              <a:pathLst>
                <a:path w="531495" h="694689">
                  <a:moveTo>
                    <a:pt x="265332" y="0"/>
                  </a:moveTo>
                  <a:lnTo>
                    <a:pt x="213507" y="7269"/>
                  </a:lnTo>
                  <a:lnTo>
                    <a:pt x="165994" y="29695"/>
                  </a:lnTo>
                  <a:lnTo>
                    <a:pt x="113949" y="80591"/>
                  </a:lnTo>
                  <a:lnTo>
                    <a:pt x="86688" y="147995"/>
                  </a:lnTo>
                  <a:lnTo>
                    <a:pt x="82824" y="192423"/>
                  </a:lnTo>
                  <a:lnTo>
                    <a:pt x="82540" y="239835"/>
                  </a:lnTo>
                  <a:lnTo>
                    <a:pt x="82657" y="277991"/>
                  </a:lnTo>
                  <a:lnTo>
                    <a:pt x="46679" y="277991"/>
                  </a:lnTo>
                  <a:lnTo>
                    <a:pt x="27195" y="281263"/>
                  </a:lnTo>
                  <a:lnTo>
                    <a:pt x="12506" y="290565"/>
                  </a:lnTo>
                  <a:lnTo>
                    <a:pt x="3234" y="305292"/>
                  </a:lnTo>
                  <a:lnTo>
                    <a:pt x="0" y="324838"/>
                  </a:lnTo>
                  <a:lnTo>
                    <a:pt x="83" y="653037"/>
                  </a:lnTo>
                  <a:lnTo>
                    <a:pt x="30966" y="692579"/>
                  </a:lnTo>
                  <a:lnTo>
                    <a:pt x="47401" y="694565"/>
                  </a:lnTo>
                  <a:lnTo>
                    <a:pt x="489021" y="694523"/>
                  </a:lnTo>
                  <a:lnTo>
                    <a:pt x="529189" y="664861"/>
                  </a:lnTo>
                  <a:lnTo>
                    <a:pt x="531500" y="568524"/>
                  </a:lnTo>
                  <a:lnTo>
                    <a:pt x="266100" y="568524"/>
                  </a:lnTo>
                  <a:lnTo>
                    <a:pt x="255610" y="568462"/>
                  </a:lnTo>
                  <a:lnTo>
                    <a:pt x="224286" y="546737"/>
                  </a:lnTo>
                  <a:lnTo>
                    <a:pt x="224340" y="423871"/>
                  </a:lnTo>
                  <a:lnTo>
                    <a:pt x="531480" y="401781"/>
                  </a:lnTo>
                  <a:lnTo>
                    <a:pt x="531470" y="323518"/>
                  </a:lnTo>
                  <a:lnTo>
                    <a:pt x="513166" y="284969"/>
                  </a:lnTo>
                  <a:lnTo>
                    <a:pt x="477646" y="277164"/>
                  </a:lnTo>
                  <a:lnTo>
                    <a:pt x="447588" y="277164"/>
                  </a:lnTo>
                  <a:lnTo>
                    <a:pt x="447588" y="276818"/>
                  </a:lnTo>
                  <a:lnTo>
                    <a:pt x="166947" y="276818"/>
                  </a:lnTo>
                  <a:lnTo>
                    <a:pt x="166790" y="274965"/>
                  </a:lnTo>
                  <a:lnTo>
                    <a:pt x="166539" y="273426"/>
                  </a:lnTo>
                  <a:lnTo>
                    <a:pt x="166570" y="182392"/>
                  </a:lnTo>
                  <a:lnTo>
                    <a:pt x="189729" y="118186"/>
                  </a:lnTo>
                  <a:lnTo>
                    <a:pt x="248463" y="84206"/>
                  </a:lnTo>
                  <a:lnTo>
                    <a:pt x="417957" y="84206"/>
                  </a:lnTo>
                  <a:lnTo>
                    <a:pt x="411955" y="74046"/>
                  </a:lnTo>
                  <a:lnTo>
                    <a:pt x="384428" y="44490"/>
                  </a:lnTo>
                  <a:lnTo>
                    <a:pt x="357791" y="24962"/>
                  </a:lnTo>
                  <a:lnTo>
                    <a:pt x="328955" y="11105"/>
                  </a:lnTo>
                  <a:lnTo>
                    <a:pt x="298082" y="2818"/>
                  </a:lnTo>
                  <a:lnTo>
                    <a:pt x="265332" y="0"/>
                  </a:lnTo>
                  <a:close/>
                </a:path>
                <a:path w="531495" h="694689">
                  <a:moveTo>
                    <a:pt x="531480" y="401781"/>
                  </a:moveTo>
                  <a:lnTo>
                    <a:pt x="276199" y="401781"/>
                  </a:lnTo>
                  <a:lnTo>
                    <a:pt x="286001" y="401820"/>
                  </a:lnTo>
                  <a:lnTo>
                    <a:pt x="295466" y="403344"/>
                  </a:lnTo>
                  <a:lnTo>
                    <a:pt x="302509" y="407651"/>
                  </a:lnTo>
                  <a:lnTo>
                    <a:pt x="306909" y="414586"/>
                  </a:lnTo>
                  <a:lnTo>
                    <a:pt x="308430" y="423871"/>
                  </a:lnTo>
                  <a:lnTo>
                    <a:pt x="308487" y="515702"/>
                  </a:lnTo>
                  <a:lnTo>
                    <a:pt x="308367" y="546737"/>
                  </a:lnTo>
                  <a:lnTo>
                    <a:pt x="276588" y="568456"/>
                  </a:lnTo>
                  <a:lnTo>
                    <a:pt x="266100" y="568524"/>
                  </a:lnTo>
                  <a:lnTo>
                    <a:pt x="531500" y="568524"/>
                  </a:lnTo>
                  <a:lnTo>
                    <a:pt x="531480" y="401781"/>
                  </a:lnTo>
                  <a:close/>
                </a:path>
                <a:path w="531495" h="694689">
                  <a:moveTo>
                    <a:pt x="465467" y="277113"/>
                  </a:moveTo>
                  <a:lnTo>
                    <a:pt x="447588" y="277164"/>
                  </a:lnTo>
                  <a:lnTo>
                    <a:pt x="477646" y="277164"/>
                  </a:lnTo>
                  <a:lnTo>
                    <a:pt x="474257" y="277124"/>
                  </a:lnTo>
                  <a:lnTo>
                    <a:pt x="465467" y="277113"/>
                  </a:lnTo>
                  <a:close/>
                </a:path>
                <a:path w="531495" h="694689">
                  <a:moveTo>
                    <a:pt x="417957" y="84206"/>
                  </a:moveTo>
                  <a:lnTo>
                    <a:pt x="248463" y="84206"/>
                  </a:lnTo>
                  <a:lnTo>
                    <a:pt x="288882" y="85299"/>
                  </a:lnTo>
                  <a:lnTo>
                    <a:pt x="324509" y="101885"/>
                  </a:lnTo>
                  <a:lnTo>
                    <a:pt x="350848" y="130838"/>
                  </a:lnTo>
                  <a:lnTo>
                    <a:pt x="363402" y="169031"/>
                  </a:lnTo>
                  <a:lnTo>
                    <a:pt x="364952" y="276818"/>
                  </a:lnTo>
                  <a:lnTo>
                    <a:pt x="447588" y="276818"/>
                  </a:lnTo>
                  <a:lnTo>
                    <a:pt x="447536" y="184099"/>
                  </a:lnTo>
                  <a:lnTo>
                    <a:pt x="443379" y="143953"/>
                  </a:lnTo>
                  <a:lnTo>
                    <a:pt x="431562" y="107234"/>
                  </a:lnTo>
                  <a:lnTo>
                    <a:pt x="417957" y="84206"/>
                  </a:lnTo>
                  <a:close/>
                </a:path>
              </a:pathLst>
            </a:custGeom>
            <a:solidFill>
              <a:srgbClr val="FFFFFF"/>
            </a:solidFill>
          </p:spPr>
          <p:txBody>
            <a:bodyPr wrap="square" lIns="0" tIns="0" rIns="0" bIns="0" rtlCol="0"/>
            <a:lstStyle/>
            <a:p>
              <a:endParaRPr/>
            </a:p>
          </p:txBody>
        </p:sp>
      </p:grpSp>
      <p:grpSp>
        <p:nvGrpSpPr>
          <p:cNvPr id="31" name="object 31"/>
          <p:cNvGrpSpPr/>
          <p:nvPr/>
        </p:nvGrpSpPr>
        <p:grpSpPr>
          <a:xfrm>
            <a:off x="6751067" y="5779695"/>
            <a:ext cx="500380" cy="605790"/>
            <a:chOff x="6751067" y="5779695"/>
            <a:chExt cx="500380" cy="605790"/>
          </a:xfrm>
        </p:grpSpPr>
        <p:sp>
          <p:nvSpPr>
            <p:cNvPr id="32" name="object 32"/>
            <p:cNvSpPr/>
            <p:nvPr/>
          </p:nvSpPr>
          <p:spPr>
            <a:xfrm>
              <a:off x="6751067" y="5779695"/>
              <a:ext cx="500380" cy="605790"/>
            </a:xfrm>
            <a:custGeom>
              <a:avLst/>
              <a:gdLst/>
              <a:ahLst/>
              <a:cxnLst/>
              <a:rect l="l" t="t" r="r" b="b"/>
              <a:pathLst>
                <a:path w="500379" h="605789">
                  <a:moveTo>
                    <a:pt x="347395" y="604722"/>
                  </a:moveTo>
                  <a:lnTo>
                    <a:pt x="249849" y="604722"/>
                  </a:lnTo>
                  <a:lnTo>
                    <a:pt x="249849" y="605392"/>
                  </a:lnTo>
                  <a:lnTo>
                    <a:pt x="296586" y="605755"/>
                  </a:lnTo>
                  <a:lnTo>
                    <a:pt x="319938" y="605688"/>
                  </a:lnTo>
                  <a:lnTo>
                    <a:pt x="343260" y="604994"/>
                  </a:lnTo>
                  <a:lnTo>
                    <a:pt x="347395" y="604722"/>
                  </a:lnTo>
                  <a:close/>
                </a:path>
                <a:path w="500379" h="605789">
                  <a:moveTo>
                    <a:pt x="243734" y="0"/>
                  </a:moveTo>
                  <a:lnTo>
                    <a:pt x="205871" y="7316"/>
                  </a:lnTo>
                  <a:lnTo>
                    <a:pt x="170610" y="25490"/>
                  </a:lnTo>
                  <a:lnTo>
                    <a:pt x="141808" y="54237"/>
                  </a:lnTo>
                  <a:lnTo>
                    <a:pt x="122323" y="89882"/>
                  </a:lnTo>
                  <a:lnTo>
                    <a:pt x="115015" y="128747"/>
                  </a:lnTo>
                  <a:lnTo>
                    <a:pt x="114878" y="179903"/>
                  </a:lnTo>
                  <a:lnTo>
                    <a:pt x="115204" y="196944"/>
                  </a:lnTo>
                  <a:lnTo>
                    <a:pt x="115465" y="206137"/>
                  </a:lnTo>
                  <a:lnTo>
                    <a:pt x="112104" y="210179"/>
                  </a:lnTo>
                  <a:lnTo>
                    <a:pt x="68894" y="228455"/>
                  </a:lnTo>
                  <a:lnTo>
                    <a:pt x="21466" y="277504"/>
                  </a:lnTo>
                  <a:lnTo>
                    <a:pt x="1804" y="332667"/>
                  </a:lnTo>
                  <a:lnTo>
                    <a:pt x="0" y="432103"/>
                  </a:lnTo>
                  <a:lnTo>
                    <a:pt x="175" y="452224"/>
                  </a:lnTo>
                  <a:lnTo>
                    <a:pt x="23039" y="535031"/>
                  </a:lnTo>
                  <a:lnTo>
                    <a:pt x="53742" y="570538"/>
                  </a:lnTo>
                  <a:lnTo>
                    <a:pt x="93975" y="594335"/>
                  </a:lnTo>
                  <a:lnTo>
                    <a:pt x="141517" y="604397"/>
                  </a:lnTo>
                  <a:lnTo>
                    <a:pt x="195652" y="605239"/>
                  </a:lnTo>
                  <a:lnTo>
                    <a:pt x="347395" y="604722"/>
                  </a:lnTo>
                  <a:lnTo>
                    <a:pt x="386911" y="599623"/>
                  </a:lnTo>
                  <a:lnTo>
                    <a:pt x="442662" y="572983"/>
                  </a:lnTo>
                  <a:lnTo>
                    <a:pt x="454491" y="560577"/>
                  </a:lnTo>
                  <a:lnTo>
                    <a:pt x="173728" y="560573"/>
                  </a:lnTo>
                  <a:lnTo>
                    <a:pt x="148455" y="560534"/>
                  </a:lnTo>
                  <a:lnTo>
                    <a:pt x="109045" y="552466"/>
                  </a:lnTo>
                  <a:lnTo>
                    <a:pt x="76204" y="530634"/>
                  </a:lnTo>
                  <a:lnTo>
                    <a:pt x="53554" y="498417"/>
                  </a:lnTo>
                  <a:lnTo>
                    <a:pt x="44661" y="459187"/>
                  </a:lnTo>
                  <a:lnTo>
                    <a:pt x="44095" y="408076"/>
                  </a:lnTo>
                  <a:lnTo>
                    <a:pt x="44212" y="377923"/>
                  </a:lnTo>
                  <a:lnTo>
                    <a:pt x="53321" y="312020"/>
                  </a:lnTo>
                  <a:lnTo>
                    <a:pt x="75251" y="279877"/>
                  </a:lnTo>
                  <a:lnTo>
                    <a:pt x="107569" y="257981"/>
                  </a:lnTo>
                  <a:lnTo>
                    <a:pt x="147360" y="249895"/>
                  </a:lnTo>
                  <a:lnTo>
                    <a:pt x="456734" y="249890"/>
                  </a:lnTo>
                  <a:lnTo>
                    <a:pt x="431669" y="229156"/>
                  </a:lnTo>
                  <a:lnTo>
                    <a:pt x="395719" y="212472"/>
                  </a:lnTo>
                  <a:lnTo>
                    <a:pt x="389897" y="210545"/>
                  </a:lnTo>
                  <a:lnTo>
                    <a:pt x="388106" y="207739"/>
                  </a:lnTo>
                  <a:lnTo>
                    <a:pt x="388132" y="205739"/>
                  </a:lnTo>
                  <a:lnTo>
                    <a:pt x="160700" y="205739"/>
                  </a:lnTo>
                  <a:lnTo>
                    <a:pt x="158229" y="203540"/>
                  </a:lnTo>
                  <a:lnTo>
                    <a:pt x="158511" y="195729"/>
                  </a:lnTo>
                  <a:lnTo>
                    <a:pt x="158923" y="177085"/>
                  </a:lnTo>
                  <a:lnTo>
                    <a:pt x="159098" y="158429"/>
                  </a:lnTo>
                  <a:lnTo>
                    <a:pt x="159468" y="139793"/>
                  </a:lnTo>
                  <a:lnTo>
                    <a:pt x="166773" y="97818"/>
                  </a:lnTo>
                  <a:lnTo>
                    <a:pt x="199397" y="59360"/>
                  </a:lnTo>
                  <a:lnTo>
                    <a:pt x="257953" y="44465"/>
                  </a:lnTo>
                  <a:lnTo>
                    <a:pt x="351112" y="44465"/>
                  </a:lnTo>
                  <a:lnTo>
                    <a:pt x="344390" y="36917"/>
                  </a:lnTo>
                  <a:lnTo>
                    <a:pt x="313048" y="14596"/>
                  </a:lnTo>
                  <a:lnTo>
                    <a:pt x="279478" y="2358"/>
                  </a:lnTo>
                  <a:lnTo>
                    <a:pt x="243734" y="0"/>
                  </a:lnTo>
                  <a:close/>
                </a:path>
                <a:path w="500379" h="605789">
                  <a:moveTo>
                    <a:pt x="456734" y="249890"/>
                  </a:moveTo>
                  <a:lnTo>
                    <a:pt x="200596" y="249890"/>
                  </a:lnTo>
                  <a:lnTo>
                    <a:pt x="360296" y="250534"/>
                  </a:lnTo>
                  <a:lnTo>
                    <a:pt x="388019" y="255969"/>
                  </a:lnTo>
                  <a:lnTo>
                    <a:pt x="434769" y="290844"/>
                  </a:lnTo>
                  <a:lnTo>
                    <a:pt x="450818" y="326930"/>
                  </a:lnTo>
                  <a:lnTo>
                    <a:pt x="455844" y="384725"/>
                  </a:lnTo>
                  <a:lnTo>
                    <a:pt x="456009" y="408076"/>
                  </a:lnTo>
                  <a:lnTo>
                    <a:pt x="455839" y="432103"/>
                  </a:lnTo>
                  <a:lnTo>
                    <a:pt x="452004" y="482072"/>
                  </a:lnTo>
                  <a:lnTo>
                    <a:pt x="427365" y="527152"/>
                  </a:lnTo>
                  <a:lnTo>
                    <a:pt x="392959" y="551578"/>
                  </a:lnTo>
                  <a:lnTo>
                    <a:pt x="350254" y="560577"/>
                  </a:lnTo>
                  <a:lnTo>
                    <a:pt x="454491" y="560577"/>
                  </a:lnTo>
                  <a:lnTo>
                    <a:pt x="473752" y="540377"/>
                  </a:lnTo>
                  <a:lnTo>
                    <a:pt x="493098" y="499524"/>
                  </a:lnTo>
                  <a:lnTo>
                    <a:pt x="499665" y="452884"/>
                  </a:lnTo>
                  <a:lnTo>
                    <a:pt x="499791" y="432103"/>
                  </a:lnTo>
                  <a:lnTo>
                    <a:pt x="499668" y="361389"/>
                  </a:lnTo>
                  <a:lnTo>
                    <a:pt x="495799" y="319956"/>
                  </a:lnTo>
                  <a:lnTo>
                    <a:pt x="481553" y="283123"/>
                  </a:lnTo>
                  <a:lnTo>
                    <a:pt x="460229" y="252781"/>
                  </a:lnTo>
                  <a:lnTo>
                    <a:pt x="456734" y="249890"/>
                  </a:lnTo>
                  <a:close/>
                </a:path>
                <a:path w="500379" h="605789">
                  <a:moveTo>
                    <a:pt x="325038" y="560534"/>
                  </a:moveTo>
                  <a:lnTo>
                    <a:pt x="173728" y="560573"/>
                  </a:lnTo>
                  <a:lnTo>
                    <a:pt x="348337" y="560573"/>
                  </a:lnTo>
                  <a:lnTo>
                    <a:pt x="325038" y="560534"/>
                  </a:lnTo>
                  <a:close/>
                </a:path>
                <a:path w="500379" h="605789">
                  <a:moveTo>
                    <a:pt x="251566" y="205498"/>
                  </a:moveTo>
                  <a:lnTo>
                    <a:pt x="160700" y="205739"/>
                  </a:lnTo>
                  <a:lnTo>
                    <a:pt x="388132" y="205739"/>
                  </a:lnTo>
                  <a:lnTo>
                    <a:pt x="388135" y="205519"/>
                  </a:lnTo>
                  <a:lnTo>
                    <a:pt x="251566" y="205498"/>
                  </a:lnTo>
                  <a:close/>
                </a:path>
                <a:path w="500379" h="605789">
                  <a:moveTo>
                    <a:pt x="351112" y="44465"/>
                  </a:moveTo>
                  <a:lnTo>
                    <a:pt x="257953" y="44465"/>
                  </a:lnTo>
                  <a:lnTo>
                    <a:pt x="290782" y="52870"/>
                  </a:lnTo>
                  <a:lnTo>
                    <a:pt x="317938" y="73132"/>
                  </a:lnTo>
                  <a:lnTo>
                    <a:pt x="340150" y="110622"/>
                  </a:lnTo>
                  <a:lnTo>
                    <a:pt x="342998" y="205122"/>
                  </a:lnTo>
                  <a:lnTo>
                    <a:pt x="339542" y="205289"/>
                  </a:lnTo>
                  <a:lnTo>
                    <a:pt x="337103" y="205519"/>
                  </a:lnTo>
                  <a:lnTo>
                    <a:pt x="388135" y="205519"/>
                  </a:lnTo>
                  <a:lnTo>
                    <a:pt x="388388" y="185941"/>
                  </a:lnTo>
                  <a:lnTo>
                    <a:pt x="388310" y="144095"/>
                  </a:lnTo>
                  <a:lnTo>
                    <a:pt x="377168" y="82858"/>
                  </a:lnTo>
                  <a:lnTo>
                    <a:pt x="363679" y="58578"/>
                  </a:lnTo>
                  <a:lnTo>
                    <a:pt x="351112" y="44465"/>
                  </a:lnTo>
                  <a:close/>
                </a:path>
              </a:pathLst>
            </a:custGeom>
            <a:solidFill>
              <a:srgbClr val="231F20"/>
            </a:solidFill>
          </p:spPr>
          <p:txBody>
            <a:bodyPr wrap="square" lIns="0" tIns="0" rIns="0" bIns="0" rtlCol="0"/>
            <a:lstStyle/>
            <a:p>
              <a:endParaRPr/>
            </a:p>
          </p:txBody>
        </p:sp>
        <p:pic>
          <p:nvPicPr>
            <p:cNvPr id="33" name="object 33"/>
            <p:cNvPicPr/>
            <p:nvPr/>
          </p:nvPicPr>
          <p:blipFill>
            <a:blip r:embed="rId9" cstate="print"/>
            <a:stretch>
              <a:fillRect/>
            </a:stretch>
          </p:blipFill>
          <p:spPr>
            <a:xfrm>
              <a:off x="6958133" y="6111721"/>
              <a:ext cx="88099" cy="153898"/>
            </a:xfrm>
            <a:prstGeom prst="rect">
              <a:avLst/>
            </a:prstGeom>
          </p:spPr>
        </p:pic>
      </p:grpSp>
      <p:sp>
        <p:nvSpPr>
          <p:cNvPr id="34" name="object 34"/>
          <p:cNvSpPr/>
          <p:nvPr/>
        </p:nvSpPr>
        <p:spPr>
          <a:xfrm>
            <a:off x="3270921"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5" name="object 35"/>
          <p:cNvSpPr/>
          <p:nvPr/>
        </p:nvSpPr>
        <p:spPr>
          <a:xfrm>
            <a:off x="3722580"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6" name="object 36"/>
          <p:cNvSpPr/>
          <p:nvPr/>
        </p:nvSpPr>
        <p:spPr>
          <a:xfrm>
            <a:off x="4174234"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84" y="171031"/>
                </a:lnTo>
                <a:lnTo>
                  <a:pt x="39600" y="269625"/>
                </a:lnTo>
                <a:lnTo>
                  <a:pt x="100269" y="314273"/>
                </a:lnTo>
                <a:lnTo>
                  <a:pt x="165136" y="189575"/>
                </a:lnTo>
                <a:lnTo>
                  <a:pt x="230024"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7" name="object 37"/>
          <p:cNvSpPr/>
          <p:nvPr/>
        </p:nvSpPr>
        <p:spPr>
          <a:xfrm>
            <a:off x="462589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84" y="171031"/>
                </a:lnTo>
                <a:lnTo>
                  <a:pt x="39600" y="269625"/>
                </a:lnTo>
                <a:lnTo>
                  <a:pt x="100258" y="314273"/>
                </a:lnTo>
                <a:lnTo>
                  <a:pt x="165136" y="189575"/>
                </a:lnTo>
                <a:lnTo>
                  <a:pt x="230024" y="314273"/>
                </a:lnTo>
                <a:lnTo>
                  <a:pt x="290682" y="269625"/>
                </a:lnTo>
                <a:lnTo>
                  <a:pt x="192098" y="171031"/>
                </a:lnTo>
                <a:lnTo>
                  <a:pt x="330272"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38" name="object 38"/>
          <p:cNvSpPr/>
          <p:nvPr/>
        </p:nvSpPr>
        <p:spPr>
          <a:xfrm>
            <a:off x="5077569" y="5959016"/>
            <a:ext cx="330835" cy="314325"/>
          </a:xfrm>
          <a:custGeom>
            <a:avLst/>
            <a:gdLst/>
            <a:ahLst/>
            <a:cxnLst/>
            <a:rect l="l" t="t" r="r" b="b"/>
            <a:pathLst>
              <a:path w="330835" h="314325">
                <a:moveTo>
                  <a:pt x="203051" y="0"/>
                </a:moveTo>
                <a:lnTo>
                  <a:pt x="127221" y="0"/>
                </a:lnTo>
                <a:lnTo>
                  <a:pt x="149126" y="139011"/>
                </a:lnTo>
                <a:lnTo>
                  <a:pt x="23580" y="75830"/>
                </a:lnTo>
                <a:lnTo>
                  <a:pt x="0" y="147451"/>
                </a:lnTo>
                <a:lnTo>
                  <a:pt x="138173" y="171031"/>
                </a:lnTo>
                <a:lnTo>
                  <a:pt x="39590" y="269625"/>
                </a:lnTo>
                <a:lnTo>
                  <a:pt x="100258" y="314273"/>
                </a:lnTo>
                <a:lnTo>
                  <a:pt x="165136" y="189575"/>
                </a:lnTo>
                <a:lnTo>
                  <a:pt x="230013" y="314273"/>
                </a:lnTo>
                <a:lnTo>
                  <a:pt x="290682" y="269625"/>
                </a:lnTo>
                <a:lnTo>
                  <a:pt x="192098" y="171031"/>
                </a:lnTo>
                <a:lnTo>
                  <a:pt x="330272" y="147451"/>
                </a:lnTo>
                <a:lnTo>
                  <a:pt x="306681" y="75830"/>
                </a:lnTo>
                <a:lnTo>
                  <a:pt x="181146" y="139011"/>
                </a:lnTo>
                <a:lnTo>
                  <a:pt x="203051" y="0"/>
                </a:lnTo>
                <a:close/>
              </a:path>
            </a:pathLst>
          </a:custGeom>
          <a:solidFill>
            <a:srgbClr val="262626"/>
          </a:solidFill>
        </p:spPr>
        <p:txBody>
          <a:bodyPr wrap="square" lIns="0" tIns="0" rIns="0" bIns="0" rtlCol="0"/>
          <a:lstStyle/>
          <a:p>
            <a:endParaRPr/>
          </a:p>
        </p:txBody>
      </p:sp>
      <p:sp>
        <p:nvSpPr>
          <p:cNvPr id="39" name="object 39"/>
          <p:cNvSpPr/>
          <p:nvPr/>
        </p:nvSpPr>
        <p:spPr>
          <a:xfrm>
            <a:off x="5529222" y="5959016"/>
            <a:ext cx="330835" cy="314325"/>
          </a:xfrm>
          <a:custGeom>
            <a:avLst/>
            <a:gdLst/>
            <a:ahLst/>
            <a:cxnLst/>
            <a:rect l="l" t="t" r="r" b="b"/>
            <a:pathLst>
              <a:path w="330835" h="314325">
                <a:moveTo>
                  <a:pt x="203051" y="0"/>
                </a:moveTo>
                <a:lnTo>
                  <a:pt x="127221" y="0"/>
                </a:lnTo>
                <a:lnTo>
                  <a:pt x="149136" y="139011"/>
                </a:lnTo>
                <a:lnTo>
                  <a:pt x="23590" y="75830"/>
                </a:lnTo>
                <a:lnTo>
                  <a:pt x="0" y="147451"/>
                </a:lnTo>
                <a:lnTo>
                  <a:pt x="138173" y="171031"/>
                </a:lnTo>
                <a:lnTo>
                  <a:pt x="39600" y="269625"/>
                </a:lnTo>
                <a:lnTo>
                  <a:pt x="100269" y="314273"/>
                </a:lnTo>
                <a:lnTo>
                  <a:pt x="165136" y="189575"/>
                </a:lnTo>
                <a:lnTo>
                  <a:pt x="230013" y="314273"/>
                </a:lnTo>
                <a:lnTo>
                  <a:pt x="290692" y="269625"/>
                </a:lnTo>
                <a:lnTo>
                  <a:pt x="192109" y="171031"/>
                </a:lnTo>
                <a:lnTo>
                  <a:pt x="330283" y="147451"/>
                </a:lnTo>
                <a:lnTo>
                  <a:pt x="306692" y="75830"/>
                </a:lnTo>
                <a:lnTo>
                  <a:pt x="181146" y="139011"/>
                </a:lnTo>
                <a:lnTo>
                  <a:pt x="203051" y="0"/>
                </a:lnTo>
                <a:close/>
              </a:path>
            </a:pathLst>
          </a:custGeom>
          <a:solidFill>
            <a:srgbClr val="262626"/>
          </a:solidFill>
        </p:spPr>
        <p:txBody>
          <a:bodyPr wrap="square" lIns="0" tIns="0" rIns="0" bIns="0" rtlCol="0"/>
          <a:lstStyle/>
          <a:p>
            <a:endParaRPr/>
          </a:p>
        </p:txBody>
      </p:sp>
      <p:sp>
        <p:nvSpPr>
          <p:cNvPr id="40" name="object 40"/>
          <p:cNvSpPr/>
          <p:nvPr/>
        </p:nvSpPr>
        <p:spPr>
          <a:xfrm>
            <a:off x="5980876" y="5959016"/>
            <a:ext cx="330835" cy="314325"/>
          </a:xfrm>
          <a:custGeom>
            <a:avLst/>
            <a:gdLst/>
            <a:ahLst/>
            <a:cxnLst/>
            <a:rect l="l" t="t" r="r" b="b"/>
            <a:pathLst>
              <a:path w="330835" h="314325">
                <a:moveTo>
                  <a:pt x="203061" y="0"/>
                </a:moveTo>
                <a:lnTo>
                  <a:pt x="127231" y="0"/>
                </a:lnTo>
                <a:lnTo>
                  <a:pt x="149136" y="139011"/>
                </a:lnTo>
                <a:lnTo>
                  <a:pt x="23590" y="75830"/>
                </a:lnTo>
                <a:lnTo>
                  <a:pt x="0" y="147451"/>
                </a:lnTo>
                <a:lnTo>
                  <a:pt x="138184" y="171031"/>
                </a:lnTo>
                <a:lnTo>
                  <a:pt x="39600" y="269625"/>
                </a:lnTo>
                <a:lnTo>
                  <a:pt x="100269" y="314273"/>
                </a:lnTo>
                <a:lnTo>
                  <a:pt x="165146" y="189575"/>
                </a:lnTo>
                <a:lnTo>
                  <a:pt x="230024" y="314273"/>
                </a:lnTo>
                <a:lnTo>
                  <a:pt x="290692" y="269625"/>
                </a:lnTo>
                <a:lnTo>
                  <a:pt x="192109" y="171031"/>
                </a:lnTo>
                <a:lnTo>
                  <a:pt x="330283" y="147451"/>
                </a:lnTo>
                <a:lnTo>
                  <a:pt x="306702" y="75830"/>
                </a:lnTo>
                <a:lnTo>
                  <a:pt x="181156" y="139011"/>
                </a:lnTo>
                <a:lnTo>
                  <a:pt x="203061" y="0"/>
                </a:lnTo>
                <a:close/>
              </a:path>
            </a:pathLst>
          </a:custGeom>
          <a:solidFill>
            <a:srgbClr val="262626"/>
          </a:solidFill>
        </p:spPr>
        <p:txBody>
          <a:bodyPr wrap="square" lIns="0" tIns="0" rIns="0" bIns="0" rtlCol="0"/>
          <a:lstStyle/>
          <a:p>
            <a:endParaRPr/>
          </a:p>
        </p:txBody>
      </p:sp>
      <p:sp>
        <p:nvSpPr>
          <p:cNvPr id="41" name="object 41"/>
          <p:cNvSpPr/>
          <p:nvPr/>
        </p:nvSpPr>
        <p:spPr>
          <a:xfrm>
            <a:off x="2223564"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97" y="190507"/>
                </a:lnTo>
                <a:lnTo>
                  <a:pt x="203769" y="236987"/>
                </a:lnTo>
                <a:lnTo>
                  <a:pt x="208690" y="239510"/>
                </a:lnTo>
                <a:lnTo>
                  <a:pt x="214570" y="239072"/>
                </a:lnTo>
                <a:lnTo>
                  <a:pt x="220623"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6" y="85151"/>
                </a:lnTo>
                <a:lnTo>
                  <a:pt x="262716" y="78862"/>
                </a:lnTo>
                <a:lnTo>
                  <a:pt x="26043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2" name="object 42"/>
          <p:cNvSpPr/>
          <p:nvPr/>
        </p:nvSpPr>
        <p:spPr>
          <a:xfrm>
            <a:off x="2597132" y="4591647"/>
            <a:ext cx="262890" cy="286385"/>
          </a:xfrm>
          <a:custGeom>
            <a:avLst/>
            <a:gdLst/>
            <a:ahLst/>
            <a:cxnLst/>
            <a:rect l="l" t="t" r="r" b="b"/>
            <a:pathLst>
              <a:path w="262889" h="286385">
                <a:moveTo>
                  <a:pt x="172158" y="0"/>
                </a:moveTo>
                <a:lnTo>
                  <a:pt x="130348" y="0"/>
                </a:lnTo>
                <a:lnTo>
                  <a:pt x="124767"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3" y="90919"/>
                </a:lnTo>
                <a:lnTo>
                  <a:pt x="262548" y="85151"/>
                </a:lnTo>
                <a:lnTo>
                  <a:pt x="262720"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3" name="object 43"/>
          <p:cNvSpPr/>
          <p:nvPr/>
        </p:nvSpPr>
        <p:spPr>
          <a:xfrm>
            <a:off x="2970699" y="4591647"/>
            <a:ext cx="262890" cy="286385"/>
          </a:xfrm>
          <a:custGeom>
            <a:avLst/>
            <a:gdLst/>
            <a:ahLst/>
            <a:cxnLst/>
            <a:rect l="l" t="t" r="r" b="b"/>
            <a:pathLst>
              <a:path w="262889" h="286385">
                <a:moveTo>
                  <a:pt x="172158" y="0"/>
                </a:moveTo>
                <a:lnTo>
                  <a:pt x="130348" y="0"/>
                </a:lnTo>
                <a:lnTo>
                  <a:pt x="124767" y="8366"/>
                </a:lnTo>
                <a:lnTo>
                  <a:pt x="12384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4" name="object 44"/>
          <p:cNvSpPr/>
          <p:nvPr/>
        </p:nvSpPr>
        <p:spPr>
          <a:xfrm>
            <a:off x="3344266"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3"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8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5" name="object 45"/>
          <p:cNvSpPr/>
          <p:nvPr/>
        </p:nvSpPr>
        <p:spPr>
          <a:xfrm>
            <a:off x="3717834" y="4591647"/>
            <a:ext cx="262890" cy="286385"/>
          </a:xfrm>
          <a:custGeom>
            <a:avLst/>
            <a:gdLst/>
            <a:ahLst/>
            <a:cxnLst/>
            <a:rect l="l" t="t" r="r" b="b"/>
            <a:pathLst>
              <a:path w="262889" h="286385">
                <a:moveTo>
                  <a:pt x="172168" y="0"/>
                </a:moveTo>
                <a:lnTo>
                  <a:pt x="130348" y="0"/>
                </a:lnTo>
                <a:lnTo>
                  <a:pt x="124767" y="8366"/>
                </a:lnTo>
                <a:lnTo>
                  <a:pt x="123845" y="17664"/>
                </a:lnTo>
                <a:lnTo>
                  <a:pt x="114547" y="96656"/>
                </a:lnTo>
                <a:lnTo>
                  <a:pt x="60643" y="51108"/>
                </a:lnTo>
                <a:lnTo>
                  <a:pt x="55339" y="48570"/>
                </a:lnTo>
                <a:lnTo>
                  <a:pt x="49604" y="48905"/>
                </a:lnTo>
                <a:lnTo>
                  <a:pt x="19958" y="79281"/>
                </a:lnTo>
                <a:lnTo>
                  <a:pt x="19055" y="86191"/>
                </a:lnTo>
                <a:lnTo>
                  <a:pt x="20591" y="92755"/>
                </a:lnTo>
                <a:lnTo>
                  <a:pt x="24393" y="97578"/>
                </a:lnTo>
                <a:lnTo>
                  <a:pt x="85731" y="143116"/>
                </a:lnTo>
                <a:lnTo>
                  <a:pt x="6739" y="188653"/>
                </a:lnTo>
                <a:lnTo>
                  <a:pt x="1975" y="193069"/>
                </a:lnTo>
                <a:lnTo>
                  <a:pt x="0" y="198877"/>
                </a:lnTo>
                <a:lnTo>
                  <a:pt x="465" y="205382"/>
                </a:lnTo>
                <a:lnTo>
                  <a:pt x="23004" y="237678"/>
                </a:lnTo>
                <a:lnTo>
                  <a:pt x="28814" y="237789"/>
                </a:lnTo>
                <a:lnTo>
                  <a:pt x="34623" y="235113"/>
                </a:lnTo>
                <a:lnTo>
                  <a:pt x="100610" y="189585"/>
                </a:lnTo>
                <a:lnTo>
                  <a:pt x="88516" y="268588"/>
                </a:lnTo>
                <a:lnTo>
                  <a:pt x="86663" y="277876"/>
                </a:lnTo>
                <a:lnTo>
                  <a:pt x="91312" y="286232"/>
                </a:lnTo>
                <a:lnTo>
                  <a:pt x="122903" y="286232"/>
                </a:lnTo>
                <a:lnTo>
                  <a:pt x="150797" y="190507"/>
                </a:lnTo>
                <a:lnTo>
                  <a:pt x="203759" y="236987"/>
                </a:lnTo>
                <a:lnTo>
                  <a:pt x="208684" y="239510"/>
                </a:lnTo>
                <a:lnTo>
                  <a:pt x="214565" y="239072"/>
                </a:lnTo>
                <a:lnTo>
                  <a:pt x="220619" y="236193"/>
                </a:lnTo>
                <a:lnTo>
                  <a:pt x="226062" y="231396"/>
                </a:lnTo>
                <a:lnTo>
                  <a:pt x="241863" y="213763"/>
                </a:lnTo>
                <a:lnTo>
                  <a:pt x="244973" y="208016"/>
                </a:lnTo>
                <a:lnTo>
                  <a:pt x="245817" y="201317"/>
                </a:lnTo>
                <a:lnTo>
                  <a:pt x="244220" y="194796"/>
                </a:lnTo>
                <a:lnTo>
                  <a:pt x="240009" y="189585"/>
                </a:lnTo>
                <a:lnTo>
                  <a:pt x="178671" y="143116"/>
                </a:lnTo>
                <a:lnTo>
                  <a:pt x="254878" y="95724"/>
                </a:lnTo>
                <a:lnTo>
                  <a:pt x="259932" y="90919"/>
                </a:lnTo>
                <a:lnTo>
                  <a:pt x="262544" y="85151"/>
                </a:lnTo>
                <a:lnTo>
                  <a:pt x="262716" y="78862"/>
                </a:lnTo>
                <a:lnTo>
                  <a:pt x="260448" y="72489"/>
                </a:lnTo>
                <a:lnTo>
                  <a:pt x="251150" y="54836"/>
                </a:lnTo>
                <a:lnTo>
                  <a:pt x="247444" y="47391"/>
                </a:lnTo>
                <a:lnTo>
                  <a:pt x="237213" y="44616"/>
                </a:lnTo>
                <a:lnTo>
                  <a:pt x="163792" y="96656"/>
                </a:lnTo>
                <a:lnTo>
                  <a:pt x="176807" y="17664"/>
                </a:lnTo>
                <a:lnTo>
                  <a:pt x="178671" y="8366"/>
                </a:lnTo>
                <a:lnTo>
                  <a:pt x="172168" y="0"/>
                </a:lnTo>
                <a:close/>
              </a:path>
            </a:pathLst>
          </a:custGeom>
          <a:solidFill>
            <a:srgbClr val="FFFFFF"/>
          </a:solidFill>
        </p:spPr>
        <p:txBody>
          <a:bodyPr wrap="square" lIns="0" tIns="0" rIns="0" bIns="0" rtlCol="0"/>
          <a:lstStyle/>
          <a:p>
            <a:endParaRPr/>
          </a:p>
        </p:txBody>
      </p:sp>
      <p:sp>
        <p:nvSpPr>
          <p:cNvPr id="46" name="object 46"/>
          <p:cNvSpPr/>
          <p:nvPr/>
        </p:nvSpPr>
        <p:spPr>
          <a:xfrm>
            <a:off x="4091399" y="4591647"/>
            <a:ext cx="262890" cy="286385"/>
          </a:xfrm>
          <a:custGeom>
            <a:avLst/>
            <a:gdLst/>
            <a:ahLst/>
            <a:cxnLst/>
            <a:rect l="l" t="t" r="r" b="b"/>
            <a:pathLst>
              <a:path w="262889" h="286385">
                <a:moveTo>
                  <a:pt x="172159" y="0"/>
                </a:moveTo>
                <a:lnTo>
                  <a:pt x="130338" y="0"/>
                </a:lnTo>
                <a:lnTo>
                  <a:pt x="124757" y="8366"/>
                </a:lnTo>
                <a:lnTo>
                  <a:pt x="123836" y="17664"/>
                </a:lnTo>
                <a:lnTo>
                  <a:pt x="114538" y="96656"/>
                </a:lnTo>
                <a:lnTo>
                  <a:pt x="60634" y="51108"/>
                </a:lnTo>
                <a:lnTo>
                  <a:pt x="55336" y="48570"/>
                </a:lnTo>
                <a:lnTo>
                  <a:pt x="49603" y="48905"/>
                </a:lnTo>
                <a:lnTo>
                  <a:pt x="19949" y="79281"/>
                </a:lnTo>
                <a:lnTo>
                  <a:pt x="19047" y="86191"/>
                </a:lnTo>
                <a:lnTo>
                  <a:pt x="20586" y="92755"/>
                </a:lnTo>
                <a:lnTo>
                  <a:pt x="24394" y="97578"/>
                </a:lnTo>
                <a:lnTo>
                  <a:pt x="85732" y="143116"/>
                </a:lnTo>
                <a:lnTo>
                  <a:pt x="6740" y="188653"/>
                </a:lnTo>
                <a:lnTo>
                  <a:pt x="1976" y="193069"/>
                </a:lnTo>
                <a:lnTo>
                  <a:pt x="0" y="198877"/>
                </a:lnTo>
                <a:lnTo>
                  <a:pt x="462" y="205382"/>
                </a:lnTo>
                <a:lnTo>
                  <a:pt x="23001" y="237678"/>
                </a:lnTo>
                <a:lnTo>
                  <a:pt x="28814" y="237789"/>
                </a:lnTo>
                <a:lnTo>
                  <a:pt x="34624" y="235113"/>
                </a:lnTo>
                <a:lnTo>
                  <a:pt x="100601" y="189585"/>
                </a:lnTo>
                <a:lnTo>
                  <a:pt x="88518" y="268588"/>
                </a:lnTo>
                <a:lnTo>
                  <a:pt x="86664" y="277876"/>
                </a:lnTo>
                <a:lnTo>
                  <a:pt x="91313" y="286232"/>
                </a:lnTo>
                <a:lnTo>
                  <a:pt x="122904" y="286232"/>
                </a:lnTo>
                <a:lnTo>
                  <a:pt x="150788" y="190507"/>
                </a:lnTo>
                <a:lnTo>
                  <a:pt x="203760" y="236987"/>
                </a:lnTo>
                <a:lnTo>
                  <a:pt x="208681" y="239510"/>
                </a:lnTo>
                <a:lnTo>
                  <a:pt x="214561" y="239072"/>
                </a:lnTo>
                <a:lnTo>
                  <a:pt x="220614" y="236193"/>
                </a:lnTo>
                <a:lnTo>
                  <a:pt x="226053" y="231396"/>
                </a:lnTo>
                <a:lnTo>
                  <a:pt x="241853" y="213763"/>
                </a:lnTo>
                <a:lnTo>
                  <a:pt x="244964" y="208016"/>
                </a:lnTo>
                <a:lnTo>
                  <a:pt x="245807" y="201317"/>
                </a:lnTo>
                <a:lnTo>
                  <a:pt x="244211" y="194796"/>
                </a:lnTo>
                <a:lnTo>
                  <a:pt x="240000" y="189585"/>
                </a:lnTo>
                <a:lnTo>
                  <a:pt x="178662" y="143116"/>
                </a:lnTo>
                <a:lnTo>
                  <a:pt x="254869" y="95724"/>
                </a:lnTo>
                <a:lnTo>
                  <a:pt x="259924" y="90919"/>
                </a:lnTo>
                <a:lnTo>
                  <a:pt x="262540" y="85151"/>
                </a:lnTo>
                <a:lnTo>
                  <a:pt x="262715" y="78862"/>
                </a:lnTo>
                <a:lnTo>
                  <a:pt x="260450" y="72489"/>
                </a:lnTo>
                <a:lnTo>
                  <a:pt x="251152" y="54836"/>
                </a:lnTo>
                <a:lnTo>
                  <a:pt x="247434" y="47391"/>
                </a:lnTo>
                <a:lnTo>
                  <a:pt x="237204" y="44616"/>
                </a:lnTo>
                <a:lnTo>
                  <a:pt x="163782" y="96656"/>
                </a:lnTo>
                <a:lnTo>
                  <a:pt x="176808" y="17664"/>
                </a:lnTo>
                <a:lnTo>
                  <a:pt x="178662" y="8366"/>
                </a:lnTo>
                <a:lnTo>
                  <a:pt x="172159" y="0"/>
                </a:lnTo>
                <a:close/>
              </a:path>
            </a:pathLst>
          </a:custGeom>
          <a:solidFill>
            <a:srgbClr val="FFFFFF"/>
          </a:solidFill>
        </p:spPr>
        <p:txBody>
          <a:bodyPr wrap="square" lIns="0" tIns="0" rIns="0" bIns="0" rtlCol="0"/>
          <a:lstStyle/>
          <a:p>
            <a:endParaRPr/>
          </a:p>
        </p:txBody>
      </p:sp>
      <p:sp>
        <p:nvSpPr>
          <p:cNvPr id="47" name="object 47"/>
          <p:cNvSpPr/>
          <p:nvPr/>
        </p:nvSpPr>
        <p:spPr>
          <a:xfrm>
            <a:off x="4464968" y="4591647"/>
            <a:ext cx="262890" cy="286385"/>
          </a:xfrm>
          <a:custGeom>
            <a:avLst/>
            <a:gdLst/>
            <a:ahLst/>
            <a:cxnLst/>
            <a:rect l="l" t="t" r="r" b="b"/>
            <a:pathLst>
              <a:path w="262889" h="286385">
                <a:moveTo>
                  <a:pt x="172158" y="0"/>
                </a:moveTo>
                <a:lnTo>
                  <a:pt x="130348" y="0"/>
                </a:lnTo>
                <a:lnTo>
                  <a:pt x="124756" y="8366"/>
                </a:lnTo>
                <a:lnTo>
                  <a:pt x="123835" y="17664"/>
                </a:lnTo>
                <a:lnTo>
                  <a:pt x="11453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67" y="208016"/>
                </a:lnTo>
                <a:lnTo>
                  <a:pt x="245807" y="201317"/>
                </a:lnTo>
                <a:lnTo>
                  <a:pt x="244210" y="194796"/>
                </a:lnTo>
                <a:lnTo>
                  <a:pt x="239999" y="189585"/>
                </a:lnTo>
                <a:lnTo>
                  <a:pt x="178671" y="143116"/>
                </a:lnTo>
                <a:lnTo>
                  <a:pt x="254867" y="95724"/>
                </a:lnTo>
                <a:lnTo>
                  <a:pt x="259923" y="90919"/>
                </a:lnTo>
                <a:lnTo>
                  <a:pt x="262539" y="85151"/>
                </a:lnTo>
                <a:lnTo>
                  <a:pt x="262714" y="78862"/>
                </a:lnTo>
                <a:lnTo>
                  <a:pt x="260448" y="72489"/>
                </a:lnTo>
                <a:lnTo>
                  <a:pt x="251150" y="54836"/>
                </a:lnTo>
                <a:lnTo>
                  <a:pt x="247433"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sp>
        <p:nvSpPr>
          <p:cNvPr id="48" name="object 48"/>
          <p:cNvSpPr/>
          <p:nvPr/>
        </p:nvSpPr>
        <p:spPr>
          <a:xfrm>
            <a:off x="4838536" y="4591647"/>
            <a:ext cx="262890" cy="286385"/>
          </a:xfrm>
          <a:custGeom>
            <a:avLst/>
            <a:gdLst/>
            <a:ahLst/>
            <a:cxnLst/>
            <a:rect l="l" t="t" r="r" b="b"/>
            <a:pathLst>
              <a:path w="262889" h="286385">
                <a:moveTo>
                  <a:pt x="172158" y="0"/>
                </a:moveTo>
                <a:lnTo>
                  <a:pt x="130348" y="0"/>
                </a:lnTo>
                <a:lnTo>
                  <a:pt x="124756" y="8366"/>
                </a:lnTo>
                <a:lnTo>
                  <a:pt x="123835" y="17664"/>
                </a:lnTo>
                <a:lnTo>
                  <a:pt x="114547" y="96656"/>
                </a:lnTo>
                <a:lnTo>
                  <a:pt x="60632" y="51108"/>
                </a:lnTo>
                <a:lnTo>
                  <a:pt x="55335" y="48570"/>
                </a:lnTo>
                <a:lnTo>
                  <a:pt x="49601" y="48905"/>
                </a:lnTo>
                <a:lnTo>
                  <a:pt x="19952" y="79281"/>
                </a:lnTo>
                <a:lnTo>
                  <a:pt x="19047" y="86191"/>
                </a:lnTo>
                <a:lnTo>
                  <a:pt x="20585" y="92755"/>
                </a:lnTo>
                <a:lnTo>
                  <a:pt x="24393" y="97578"/>
                </a:lnTo>
                <a:lnTo>
                  <a:pt x="85731" y="143116"/>
                </a:lnTo>
                <a:lnTo>
                  <a:pt x="6739" y="188653"/>
                </a:lnTo>
                <a:lnTo>
                  <a:pt x="1975" y="193069"/>
                </a:lnTo>
                <a:lnTo>
                  <a:pt x="0" y="198877"/>
                </a:lnTo>
                <a:lnTo>
                  <a:pt x="465" y="205382"/>
                </a:lnTo>
                <a:lnTo>
                  <a:pt x="23000" y="237678"/>
                </a:lnTo>
                <a:lnTo>
                  <a:pt x="28812" y="237789"/>
                </a:lnTo>
                <a:lnTo>
                  <a:pt x="34623" y="235113"/>
                </a:lnTo>
                <a:lnTo>
                  <a:pt x="100600" y="189585"/>
                </a:lnTo>
                <a:lnTo>
                  <a:pt x="88516" y="268588"/>
                </a:lnTo>
                <a:lnTo>
                  <a:pt x="86663" y="277876"/>
                </a:lnTo>
                <a:lnTo>
                  <a:pt x="91312" y="286232"/>
                </a:lnTo>
                <a:lnTo>
                  <a:pt x="122903" y="286232"/>
                </a:lnTo>
                <a:lnTo>
                  <a:pt x="150787" y="190507"/>
                </a:lnTo>
                <a:lnTo>
                  <a:pt x="203759" y="236987"/>
                </a:lnTo>
                <a:lnTo>
                  <a:pt x="208680" y="239510"/>
                </a:lnTo>
                <a:lnTo>
                  <a:pt x="214561" y="239072"/>
                </a:lnTo>
                <a:lnTo>
                  <a:pt x="220617" y="236193"/>
                </a:lnTo>
                <a:lnTo>
                  <a:pt x="226062" y="231396"/>
                </a:lnTo>
                <a:lnTo>
                  <a:pt x="241863" y="213763"/>
                </a:lnTo>
                <a:lnTo>
                  <a:pt x="244973" y="208016"/>
                </a:lnTo>
                <a:lnTo>
                  <a:pt x="245817" y="201317"/>
                </a:lnTo>
                <a:lnTo>
                  <a:pt x="244220" y="194796"/>
                </a:lnTo>
                <a:lnTo>
                  <a:pt x="240009" y="189585"/>
                </a:lnTo>
                <a:lnTo>
                  <a:pt x="178671" y="143116"/>
                </a:lnTo>
                <a:lnTo>
                  <a:pt x="254867" y="95724"/>
                </a:lnTo>
                <a:lnTo>
                  <a:pt x="259927" y="90919"/>
                </a:lnTo>
                <a:lnTo>
                  <a:pt x="262543" y="85151"/>
                </a:lnTo>
                <a:lnTo>
                  <a:pt x="262716" y="78862"/>
                </a:lnTo>
                <a:lnTo>
                  <a:pt x="260448" y="72489"/>
                </a:lnTo>
                <a:lnTo>
                  <a:pt x="251150" y="54836"/>
                </a:lnTo>
                <a:lnTo>
                  <a:pt x="247444" y="47391"/>
                </a:lnTo>
                <a:lnTo>
                  <a:pt x="237213" y="44616"/>
                </a:lnTo>
                <a:lnTo>
                  <a:pt x="163792" y="96656"/>
                </a:lnTo>
                <a:lnTo>
                  <a:pt x="176807" y="17664"/>
                </a:lnTo>
                <a:lnTo>
                  <a:pt x="178671" y="8366"/>
                </a:lnTo>
                <a:lnTo>
                  <a:pt x="172158" y="0"/>
                </a:lnTo>
                <a:close/>
              </a:path>
            </a:pathLst>
          </a:custGeom>
          <a:solidFill>
            <a:srgbClr val="FFFFFF"/>
          </a:solidFill>
        </p:spPr>
        <p:txBody>
          <a:bodyPr wrap="square" lIns="0" tIns="0" rIns="0" bIns="0" rtlCol="0"/>
          <a:lstStyle/>
          <a:p>
            <a:endParaRPr/>
          </a:p>
        </p:txBody>
      </p:sp>
      <p:grpSp>
        <p:nvGrpSpPr>
          <p:cNvPr id="49" name="object 49"/>
          <p:cNvGrpSpPr/>
          <p:nvPr/>
        </p:nvGrpSpPr>
        <p:grpSpPr>
          <a:xfrm>
            <a:off x="5931256" y="3230606"/>
            <a:ext cx="2924810" cy="810260"/>
            <a:chOff x="5931256" y="3230606"/>
            <a:chExt cx="2924810" cy="810260"/>
          </a:xfrm>
        </p:grpSpPr>
        <p:sp>
          <p:nvSpPr>
            <p:cNvPr id="50" name="object 50"/>
            <p:cNvSpPr/>
            <p:nvPr/>
          </p:nvSpPr>
          <p:spPr>
            <a:xfrm>
              <a:off x="5931256" y="3230606"/>
              <a:ext cx="2924810" cy="810260"/>
            </a:xfrm>
            <a:custGeom>
              <a:avLst/>
              <a:gdLst/>
              <a:ahLst/>
              <a:cxnLst/>
              <a:rect l="l" t="t" r="r" b="b"/>
              <a:pathLst>
                <a:path w="2924809" h="810260">
                  <a:moveTo>
                    <a:pt x="2519315" y="0"/>
                  </a:moveTo>
                  <a:lnTo>
                    <a:pt x="405118" y="0"/>
                  </a:lnTo>
                  <a:lnTo>
                    <a:pt x="357872" y="2725"/>
                  </a:lnTo>
                  <a:lnTo>
                    <a:pt x="312228" y="10699"/>
                  </a:lnTo>
                  <a:lnTo>
                    <a:pt x="268488" y="23618"/>
                  </a:lnTo>
                  <a:lnTo>
                    <a:pt x="226957" y="41178"/>
                  </a:lnTo>
                  <a:lnTo>
                    <a:pt x="187938" y="63074"/>
                  </a:lnTo>
                  <a:lnTo>
                    <a:pt x="151737" y="89003"/>
                  </a:lnTo>
                  <a:lnTo>
                    <a:pt x="118656" y="118661"/>
                  </a:lnTo>
                  <a:lnTo>
                    <a:pt x="88999" y="151743"/>
                  </a:lnTo>
                  <a:lnTo>
                    <a:pt x="63071" y="187946"/>
                  </a:lnTo>
                  <a:lnTo>
                    <a:pt x="41176" y="226965"/>
                  </a:lnTo>
                  <a:lnTo>
                    <a:pt x="23617" y="268497"/>
                  </a:lnTo>
                  <a:lnTo>
                    <a:pt x="10699" y="312238"/>
                  </a:lnTo>
                  <a:lnTo>
                    <a:pt x="2725" y="357883"/>
                  </a:lnTo>
                  <a:lnTo>
                    <a:pt x="0" y="405129"/>
                  </a:lnTo>
                  <a:lnTo>
                    <a:pt x="2725" y="452374"/>
                  </a:lnTo>
                  <a:lnTo>
                    <a:pt x="10699" y="498019"/>
                  </a:lnTo>
                  <a:lnTo>
                    <a:pt x="23617" y="541759"/>
                  </a:lnTo>
                  <a:lnTo>
                    <a:pt x="41176" y="583290"/>
                  </a:lnTo>
                  <a:lnTo>
                    <a:pt x="63071" y="622308"/>
                  </a:lnTo>
                  <a:lnTo>
                    <a:pt x="88999" y="658510"/>
                  </a:lnTo>
                  <a:lnTo>
                    <a:pt x="118656" y="691591"/>
                  </a:lnTo>
                  <a:lnTo>
                    <a:pt x="151737" y="721247"/>
                  </a:lnTo>
                  <a:lnTo>
                    <a:pt x="187938" y="747175"/>
                  </a:lnTo>
                  <a:lnTo>
                    <a:pt x="226957" y="769071"/>
                  </a:lnTo>
                  <a:lnTo>
                    <a:pt x="268488" y="786629"/>
                  </a:lnTo>
                  <a:lnTo>
                    <a:pt x="312228" y="799548"/>
                  </a:lnTo>
                  <a:lnTo>
                    <a:pt x="357872" y="807522"/>
                  </a:lnTo>
                  <a:lnTo>
                    <a:pt x="405118" y="810247"/>
                  </a:lnTo>
                  <a:lnTo>
                    <a:pt x="2519315" y="810247"/>
                  </a:lnTo>
                  <a:lnTo>
                    <a:pt x="2566561" y="807522"/>
                  </a:lnTo>
                  <a:lnTo>
                    <a:pt x="2612206" y="799548"/>
                  </a:lnTo>
                  <a:lnTo>
                    <a:pt x="2655946" y="786629"/>
                  </a:lnTo>
                  <a:lnTo>
                    <a:pt x="2697477" y="769071"/>
                  </a:lnTo>
                  <a:lnTo>
                    <a:pt x="2736495" y="747175"/>
                  </a:lnTo>
                  <a:lnTo>
                    <a:pt x="2772697" y="721247"/>
                  </a:lnTo>
                  <a:lnTo>
                    <a:pt x="2805778" y="691591"/>
                  </a:lnTo>
                  <a:lnTo>
                    <a:pt x="2835434" y="658510"/>
                  </a:lnTo>
                  <a:lnTo>
                    <a:pt x="2861362" y="622308"/>
                  </a:lnTo>
                  <a:lnTo>
                    <a:pt x="2883257" y="583290"/>
                  </a:lnTo>
                  <a:lnTo>
                    <a:pt x="2900816" y="541759"/>
                  </a:lnTo>
                  <a:lnTo>
                    <a:pt x="2913735" y="498019"/>
                  </a:lnTo>
                  <a:lnTo>
                    <a:pt x="2921709" y="452374"/>
                  </a:lnTo>
                  <a:lnTo>
                    <a:pt x="2924434" y="405129"/>
                  </a:lnTo>
                  <a:lnTo>
                    <a:pt x="2921709" y="357883"/>
                  </a:lnTo>
                  <a:lnTo>
                    <a:pt x="2913735" y="312238"/>
                  </a:lnTo>
                  <a:lnTo>
                    <a:pt x="2900816" y="268497"/>
                  </a:lnTo>
                  <a:lnTo>
                    <a:pt x="2883257" y="226965"/>
                  </a:lnTo>
                  <a:lnTo>
                    <a:pt x="2861362" y="187946"/>
                  </a:lnTo>
                  <a:lnTo>
                    <a:pt x="2835434" y="151743"/>
                  </a:lnTo>
                  <a:lnTo>
                    <a:pt x="2805778" y="118661"/>
                  </a:lnTo>
                  <a:lnTo>
                    <a:pt x="2772697" y="89003"/>
                  </a:lnTo>
                  <a:lnTo>
                    <a:pt x="2736495" y="63074"/>
                  </a:lnTo>
                  <a:lnTo>
                    <a:pt x="2697477" y="41178"/>
                  </a:lnTo>
                  <a:lnTo>
                    <a:pt x="2655946" y="23618"/>
                  </a:lnTo>
                  <a:lnTo>
                    <a:pt x="2612206" y="10699"/>
                  </a:lnTo>
                  <a:lnTo>
                    <a:pt x="2566561" y="2725"/>
                  </a:lnTo>
                  <a:lnTo>
                    <a:pt x="2519315" y="0"/>
                  </a:lnTo>
                  <a:close/>
                </a:path>
              </a:pathLst>
            </a:custGeom>
            <a:solidFill>
              <a:srgbClr val="38A5B2"/>
            </a:solidFill>
          </p:spPr>
          <p:txBody>
            <a:bodyPr wrap="square" lIns="0" tIns="0" rIns="0" bIns="0" rtlCol="0"/>
            <a:lstStyle/>
            <a:p>
              <a:endParaRPr/>
            </a:p>
          </p:txBody>
        </p:sp>
        <p:sp>
          <p:nvSpPr>
            <p:cNvPr id="51" name="object 51"/>
            <p:cNvSpPr/>
            <p:nvPr/>
          </p:nvSpPr>
          <p:spPr>
            <a:xfrm>
              <a:off x="8055539" y="3322615"/>
              <a:ext cx="431800" cy="564515"/>
            </a:xfrm>
            <a:custGeom>
              <a:avLst/>
              <a:gdLst/>
              <a:ahLst/>
              <a:cxnLst/>
              <a:rect l="l" t="t" r="r" b="b"/>
              <a:pathLst>
                <a:path w="431800" h="564514">
                  <a:moveTo>
                    <a:pt x="215396" y="0"/>
                  </a:moveTo>
                  <a:lnTo>
                    <a:pt x="173306" y="5902"/>
                  </a:lnTo>
                  <a:lnTo>
                    <a:pt x="134718" y="24103"/>
                  </a:lnTo>
                  <a:lnTo>
                    <a:pt x="92464" y="65440"/>
                  </a:lnTo>
                  <a:lnTo>
                    <a:pt x="70322" y="120174"/>
                  </a:lnTo>
                  <a:lnTo>
                    <a:pt x="67067" y="165942"/>
                  </a:lnTo>
                  <a:lnTo>
                    <a:pt x="67055" y="225731"/>
                  </a:lnTo>
                  <a:lnTo>
                    <a:pt x="37841" y="225731"/>
                  </a:lnTo>
                  <a:lnTo>
                    <a:pt x="2558" y="247902"/>
                  </a:lnTo>
                  <a:lnTo>
                    <a:pt x="0" y="530266"/>
                  </a:lnTo>
                  <a:lnTo>
                    <a:pt x="492" y="534643"/>
                  </a:lnTo>
                  <a:lnTo>
                    <a:pt x="38417" y="563993"/>
                  </a:lnTo>
                  <a:lnTo>
                    <a:pt x="89067" y="564000"/>
                  </a:lnTo>
                  <a:lnTo>
                    <a:pt x="397024" y="563951"/>
                  </a:lnTo>
                  <a:lnTo>
                    <a:pt x="429642" y="539870"/>
                  </a:lnTo>
                  <a:lnTo>
                    <a:pt x="431523" y="461646"/>
                  </a:lnTo>
                  <a:lnTo>
                    <a:pt x="216009" y="461646"/>
                  </a:lnTo>
                  <a:lnTo>
                    <a:pt x="207489" y="461594"/>
                  </a:lnTo>
                  <a:lnTo>
                    <a:pt x="188517" y="461158"/>
                  </a:lnTo>
                  <a:lnTo>
                    <a:pt x="182120" y="454405"/>
                  </a:lnTo>
                  <a:lnTo>
                    <a:pt x="182098" y="344188"/>
                  </a:lnTo>
                  <a:lnTo>
                    <a:pt x="183269" y="336621"/>
                  </a:lnTo>
                  <a:lnTo>
                    <a:pt x="186746" y="330946"/>
                  </a:lnTo>
                  <a:lnTo>
                    <a:pt x="192461" y="327473"/>
                  </a:lnTo>
                  <a:lnTo>
                    <a:pt x="200328" y="326283"/>
                  </a:lnTo>
                  <a:lnTo>
                    <a:pt x="431503" y="326240"/>
                  </a:lnTo>
                  <a:lnTo>
                    <a:pt x="431494" y="262704"/>
                  </a:lnTo>
                  <a:lnTo>
                    <a:pt x="405390" y="226443"/>
                  </a:lnTo>
                  <a:lnTo>
                    <a:pt x="387896" y="225061"/>
                  </a:lnTo>
                  <a:lnTo>
                    <a:pt x="363371" y="225061"/>
                  </a:lnTo>
                  <a:lnTo>
                    <a:pt x="363371" y="224778"/>
                  </a:lnTo>
                  <a:lnTo>
                    <a:pt x="135493" y="224778"/>
                  </a:lnTo>
                  <a:lnTo>
                    <a:pt x="135367" y="223270"/>
                  </a:lnTo>
                  <a:lnTo>
                    <a:pt x="135158" y="222024"/>
                  </a:lnTo>
                  <a:lnTo>
                    <a:pt x="135189" y="148100"/>
                  </a:lnTo>
                  <a:lnTo>
                    <a:pt x="153997" y="95966"/>
                  </a:lnTo>
                  <a:lnTo>
                    <a:pt x="201690" y="68374"/>
                  </a:lnTo>
                  <a:lnTo>
                    <a:pt x="339320" y="68374"/>
                  </a:lnTo>
                  <a:lnTo>
                    <a:pt x="334446" y="60125"/>
                  </a:lnTo>
                  <a:lnTo>
                    <a:pt x="312095" y="36124"/>
                  </a:lnTo>
                  <a:lnTo>
                    <a:pt x="290465" y="20267"/>
                  </a:lnTo>
                  <a:lnTo>
                    <a:pt x="267052" y="9015"/>
                  </a:lnTo>
                  <a:lnTo>
                    <a:pt x="241985" y="2287"/>
                  </a:lnTo>
                  <a:lnTo>
                    <a:pt x="215396" y="0"/>
                  </a:lnTo>
                  <a:close/>
                </a:path>
                <a:path w="431800" h="564514">
                  <a:moveTo>
                    <a:pt x="431503" y="326240"/>
                  </a:moveTo>
                  <a:lnTo>
                    <a:pt x="216249" y="326240"/>
                  </a:lnTo>
                  <a:lnTo>
                    <a:pt x="232170" y="326283"/>
                  </a:lnTo>
                  <a:lnTo>
                    <a:pt x="239854" y="327518"/>
                  </a:lnTo>
                  <a:lnTo>
                    <a:pt x="245572" y="331014"/>
                  </a:lnTo>
                  <a:lnTo>
                    <a:pt x="249148" y="336647"/>
                  </a:lnTo>
                  <a:lnTo>
                    <a:pt x="250390" y="344188"/>
                  </a:lnTo>
                  <a:lnTo>
                    <a:pt x="250369" y="454143"/>
                  </a:lnTo>
                  <a:lnTo>
                    <a:pt x="243636" y="461179"/>
                  </a:lnTo>
                  <a:lnTo>
                    <a:pt x="224528" y="461591"/>
                  </a:lnTo>
                  <a:lnTo>
                    <a:pt x="216009" y="461646"/>
                  </a:lnTo>
                  <a:lnTo>
                    <a:pt x="431523" y="461646"/>
                  </a:lnTo>
                  <a:lnTo>
                    <a:pt x="431503" y="326240"/>
                  </a:lnTo>
                  <a:close/>
                </a:path>
                <a:path w="431800" h="564514">
                  <a:moveTo>
                    <a:pt x="377898" y="225016"/>
                  </a:moveTo>
                  <a:lnTo>
                    <a:pt x="363371" y="225061"/>
                  </a:lnTo>
                  <a:lnTo>
                    <a:pt x="387896" y="225061"/>
                  </a:lnTo>
                  <a:lnTo>
                    <a:pt x="385035" y="225025"/>
                  </a:lnTo>
                  <a:lnTo>
                    <a:pt x="377898" y="225016"/>
                  </a:lnTo>
                  <a:close/>
                </a:path>
                <a:path w="431800" h="564514">
                  <a:moveTo>
                    <a:pt x="339320" y="68374"/>
                  </a:moveTo>
                  <a:lnTo>
                    <a:pt x="201690" y="68374"/>
                  </a:lnTo>
                  <a:lnTo>
                    <a:pt x="234510" y="69265"/>
                  </a:lnTo>
                  <a:lnTo>
                    <a:pt x="263439" y="82734"/>
                  </a:lnTo>
                  <a:lnTo>
                    <a:pt x="295017" y="137262"/>
                  </a:lnTo>
                  <a:lnTo>
                    <a:pt x="296284" y="224778"/>
                  </a:lnTo>
                  <a:lnTo>
                    <a:pt x="363371" y="224778"/>
                  </a:lnTo>
                  <a:lnTo>
                    <a:pt x="363339" y="149492"/>
                  </a:lnTo>
                  <a:lnTo>
                    <a:pt x="359965" y="116892"/>
                  </a:lnTo>
                  <a:lnTo>
                    <a:pt x="350368" y="87075"/>
                  </a:lnTo>
                  <a:lnTo>
                    <a:pt x="339320" y="68374"/>
                  </a:lnTo>
                  <a:close/>
                </a:path>
              </a:pathLst>
            </a:custGeom>
            <a:solidFill>
              <a:srgbClr val="FFFFFF"/>
            </a:solidFill>
          </p:spPr>
          <p:txBody>
            <a:bodyPr wrap="square" lIns="0" tIns="0" rIns="0" bIns="0" rtlCol="0"/>
            <a:lstStyle/>
            <a:p>
              <a:endParaRPr/>
            </a:p>
          </p:txBody>
        </p:sp>
        <p:pic>
          <p:nvPicPr>
            <p:cNvPr id="52" name="object 52"/>
            <p:cNvPicPr/>
            <p:nvPr/>
          </p:nvPicPr>
          <p:blipFill>
            <a:blip r:embed="rId10" cstate="print"/>
            <a:stretch>
              <a:fillRect/>
            </a:stretch>
          </p:blipFill>
          <p:spPr>
            <a:xfrm>
              <a:off x="6313936" y="3498887"/>
              <a:ext cx="216579" cy="232422"/>
            </a:xfrm>
            <a:prstGeom prst="rect">
              <a:avLst/>
            </a:prstGeom>
          </p:spPr>
        </p:pic>
        <p:pic>
          <p:nvPicPr>
            <p:cNvPr id="53" name="object 53"/>
            <p:cNvPicPr/>
            <p:nvPr/>
          </p:nvPicPr>
          <p:blipFill>
            <a:blip r:embed="rId11" cstate="print"/>
            <a:stretch>
              <a:fillRect/>
            </a:stretch>
          </p:blipFill>
          <p:spPr>
            <a:xfrm>
              <a:off x="6617275" y="3498887"/>
              <a:ext cx="216579" cy="232422"/>
            </a:xfrm>
            <a:prstGeom prst="rect">
              <a:avLst/>
            </a:prstGeom>
          </p:spPr>
        </p:pic>
        <p:pic>
          <p:nvPicPr>
            <p:cNvPr id="54" name="object 54"/>
            <p:cNvPicPr/>
            <p:nvPr/>
          </p:nvPicPr>
          <p:blipFill>
            <a:blip r:embed="rId12" cstate="print"/>
            <a:stretch>
              <a:fillRect/>
            </a:stretch>
          </p:blipFill>
          <p:spPr>
            <a:xfrm>
              <a:off x="6920603" y="3498887"/>
              <a:ext cx="216590" cy="232422"/>
            </a:xfrm>
            <a:prstGeom prst="rect">
              <a:avLst/>
            </a:prstGeom>
          </p:spPr>
        </p:pic>
        <p:pic>
          <p:nvPicPr>
            <p:cNvPr id="55" name="object 55"/>
            <p:cNvPicPr/>
            <p:nvPr/>
          </p:nvPicPr>
          <p:blipFill>
            <a:blip r:embed="rId13" cstate="print"/>
            <a:stretch>
              <a:fillRect/>
            </a:stretch>
          </p:blipFill>
          <p:spPr>
            <a:xfrm>
              <a:off x="7223951" y="3498887"/>
              <a:ext cx="216579" cy="232422"/>
            </a:xfrm>
            <a:prstGeom prst="rect">
              <a:avLst/>
            </a:prstGeom>
          </p:spPr>
        </p:pic>
        <p:pic>
          <p:nvPicPr>
            <p:cNvPr id="56" name="object 56"/>
            <p:cNvPicPr/>
            <p:nvPr/>
          </p:nvPicPr>
          <p:blipFill>
            <a:blip r:embed="rId14" cstate="print"/>
            <a:stretch>
              <a:fillRect/>
            </a:stretch>
          </p:blipFill>
          <p:spPr>
            <a:xfrm>
              <a:off x="7527291" y="3498887"/>
              <a:ext cx="216579" cy="232422"/>
            </a:xfrm>
            <a:prstGeom prst="rect">
              <a:avLst/>
            </a:prstGeom>
          </p:spPr>
        </p:pic>
      </p:grpSp>
      <p:sp>
        <p:nvSpPr>
          <p:cNvPr id="57" name="object 57"/>
          <p:cNvSpPr txBox="1"/>
          <p:nvPr/>
        </p:nvSpPr>
        <p:spPr>
          <a:xfrm>
            <a:off x="2230771" y="7497309"/>
            <a:ext cx="6625295"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CHOISIR UN MOT DE PASSE</a:t>
            </a:r>
            <a:endParaRPr lang="fr-FR" sz="4500" b="1" spc="-150" dirty="0">
              <a:latin typeface="Calibri"/>
              <a:cs typeface="Calibri"/>
            </a:endParaRPr>
          </a:p>
        </p:txBody>
      </p:sp>
      <p:sp>
        <p:nvSpPr>
          <p:cNvPr id="58" name="object 58"/>
          <p:cNvSpPr txBox="1"/>
          <p:nvPr/>
        </p:nvSpPr>
        <p:spPr>
          <a:xfrm>
            <a:off x="3125141" y="8016975"/>
            <a:ext cx="4591130" cy="1173398"/>
          </a:xfrm>
          <a:prstGeom prst="rect">
            <a:avLst/>
          </a:prstGeom>
        </p:spPr>
        <p:txBody>
          <a:bodyPr vert="horz" wrap="square" lIns="0" tIns="11430" rIns="0" bIns="0" rtlCol="0">
            <a:spAutoFit/>
          </a:bodyPr>
          <a:lstStyle/>
          <a:p>
            <a:pPr marL="12700">
              <a:lnSpc>
                <a:spcPct val="100000"/>
              </a:lnSpc>
              <a:spcBef>
                <a:spcPts val="90"/>
              </a:spcBef>
            </a:pPr>
            <a:r>
              <a:rPr lang="fr-FR" sz="7550" b="1" spc="-150" dirty="0">
                <a:solidFill>
                  <a:srgbClr val="231F20"/>
                </a:solidFill>
                <a:latin typeface="Calibri"/>
                <a:cs typeface="Calibri"/>
              </a:rPr>
              <a:t>DIFFÉRENT</a:t>
            </a:r>
            <a:endParaRPr lang="fr-FR" sz="7550" b="1" spc="-150" dirty="0">
              <a:latin typeface="Calibri"/>
              <a:cs typeface="Calibri"/>
            </a:endParaRPr>
          </a:p>
        </p:txBody>
      </p:sp>
      <p:sp>
        <p:nvSpPr>
          <p:cNvPr id="59" name="object 59"/>
          <p:cNvSpPr txBox="1"/>
          <p:nvPr/>
        </p:nvSpPr>
        <p:spPr>
          <a:xfrm>
            <a:off x="2596075" y="9013650"/>
            <a:ext cx="5794154" cy="708527"/>
          </a:xfrm>
          <a:prstGeom prst="rect">
            <a:avLst/>
          </a:prstGeom>
        </p:spPr>
        <p:txBody>
          <a:bodyPr vert="horz" wrap="square" lIns="0" tIns="15875" rIns="0" bIns="0" rtlCol="0">
            <a:spAutoFit/>
          </a:bodyPr>
          <a:lstStyle/>
          <a:p>
            <a:pPr marL="12700">
              <a:lnSpc>
                <a:spcPct val="100000"/>
              </a:lnSpc>
              <a:spcBef>
                <a:spcPts val="125"/>
              </a:spcBef>
            </a:pPr>
            <a:r>
              <a:rPr lang="fr-FR" sz="4500" b="1" spc="-150" dirty="0">
                <a:solidFill>
                  <a:srgbClr val="231F20"/>
                </a:solidFill>
                <a:latin typeface="Calibri"/>
                <a:cs typeface="Calibri"/>
              </a:rPr>
              <a:t>POUR CHAQUE COMPTE</a:t>
            </a:r>
            <a:endParaRPr lang="fr-FR" sz="4500" b="1" spc="-150" dirty="0">
              <a:latin typeface="Calibri"/>
              <a:cs typeface="Calibri"/>
            </a:endParaRPr>
          </a:p>
        </p:txBody>
      </p:sp>
      <p:sp>
        <p:nvSpPr>
          <p:cNvPr id="60" name="object 60"/>
          <p:cNvSpPr txBox="1">
            <a:spLocks noGrp="1"/>
          </p:cNvSpPr>
          <p:nvPr>
            <p:ph type="title" idx="4294967295"/>
          </p:nvPr>
        </p:nvSpPr>
        <p:spPr>
          <a:xfrm>
            <a:off x="11242100" y="2682516"/>
            <a:ext cx="6231890" cy="1867563"/>
          </a:xfrm>
          <a:prstGeom prst="rect">
            <a:avLst/>
          </a:prstGeom>
        </p:spPr>
        <p:txBody>
          <a:bodyPr vert="horz" wrap="square" lIns="0" tIns="127000" rIns="0" bIns="0" rtlCol="0">
            <a:spAutoFit/>
          </a:bodyPr>
          <a:lstStyle/>
          <a:p>
            <a:pPr marL="12700" marR="5080">
              <a:lnSpc>
                <a:spcPts val="4530"/>
              </a:lnSpc>
              <a:spcBef>
                <a:spcPts val="1000"/>
              </a:spcBef>
            </a:pPr>
            <a:r>
              <a:rPr lang="fr-FR" sz="4500" b="1" spc="-150" dirty="0">
                <a:solidFill>
                  <a:srgbClr val="231F20"/>
                </a:solidFill>
              </a:rPr>
              <a:t>QUELS </a:t>
            </a:r>
            <a:r>
              <a:rPr lang="fr-FR" sz="4500" b="1" spc="-150" dirty="0">
                <a:solidFill>
                  <a:srgbClr val="38A5B2"/>
                </a:solidFill>
              </a:rPr>
              <a:t>RISQUES </a:t>
            </a:r>
            <a:r>
              <a:rPr lang="fr-FR" sz="4500" b="1" spc="-150" dirty="0">
                <a:solidFill>
                  <a:srgbClr val="231F20"/>
                </a:solidFill>
              </a:rPr>
              <a:t>COURT-ON À UTILISER LE MÊME MOT DE PASSE PARTOUT ?</a:t>
            </a:r>
            <a:endParaRPr lang="fr-FR" sz="4500" b="1" spc="-150" dirty="0"/>
          </a:p>
        </p:txBody>
      </p:sp>
      <p:sp>
        <p:nvSpPr>
          <p:cNvPr id="61" name="object 61"/>
          <p:cNvSpPr txBox="1"/>
          <p:nvPr/>
        </p:nvSpPr>
        <p:spPr>
          <a:xfrm>
            <a:off x="11242100" y="4774607"/>
            <a:ext cx="7191950" cy="2394585"/>
          </a:xfrm>
          <a:prstGeom prst="rect">
            <a:avLst/>
          </a:prstGeom>
        </p:spPr>
        <p:txBody>
          <a:bodyPr vert="horz" wrap="square" lIns="0" tIns="222885" rIns="0" bIns="0" rtlCol="0">
            <a:spAutoFit/>
          </a:bodyPr>
          <a:lstStyle/>
          <a:p>
            <a:pPr marL="12700">
              <a:lnSpc>
                <a:spcPct val="100000"/>
              </a:lnSpc>
              <a:spcBef>
                <a:spcPts val="1755"/>
              </a:spcBef>
            </a:pPr>
            <a:r>
              <a:rPr lang="fr-FR" sz="4500" b="1" spc="-150" dirty="0">
                <a:solidFill>
                  <a:srgbClr val="231F20"/>
                </a:solidFill>
                <a:latin typeface="Calibri"/>
                <a:cs typeface="Calibri"/>
              </a:rPr>
              <a:t>UN PIRATE POURRAIT :</a:t>
            </a:r>
            <a:endParaRPr lang="fr-FR" sz="4500" b="1" spc="-150" dirty="0">
              <a:latin typeface="Calibri"/>
              <a:cs typeface="Calibri"/>
            </a:endParaRPr>
          </a:p>
          <a:p>
            <a:pPr marL="42545">
              <a:lnSpc>
                <a:spcPct val="100000"/>
              </a:lnSpc>
              <a:spcBef>
                <a:spcPts val="925"/>
              </a:spcBef>
            </a:pPr>
            <a:r>
              <a:rPr sz="2450" b="1" spc="60" dirty="0">
                <a:solidFill>
                  <a:srgbClr val="231F20"/>
                </a:solidFill>
                <a:latin typeface="Calibri"/>
                <a:cs typeface="Calibri"/>
              </a:rPr>
              <a:t>Usurper</a:t>
            </a:r>
            <a:r>
              <a:rPr sz="2450" b="1" spc="90" dirty="0">
                <a:solidFill>
                  <a:srgbClr val="231F20"/>
                </a:solidFill>
                <a:latin typeface="Calibri"/>
                <a:cs typeface="Calibri"/>
              </a:rPr>
              <a:t> </a:t>
            </a:r>
            <a:r>
              <a:rPr sz="2450" b="1" dirty="0">
                <a:solidFill>
                  <a:srgbClr val="231F20"/>
                </a:solidFill>
                <a:latin typeface="Calibri"/>
                <a:cs typeface="Calibri"/>
              </a:rPr>
              <a:t>votre</a:t>
            </a:r>
            <a:r>
              <a:rPr sz="2450" b="1" spc="95" dirty="0">
                <a:solidFill>
                  <a:srgbClr val="231F20"/>
                </a:solidFill>
                <a:latin typeface="Calibri"/>
                <a:cs typeface="Calibri"/>
              </a:rPr>
              <a:t> </a:t>
            </a:r>
            <a:r>
              <a:rPr sz="2450" b="1" spc="60" dirty="0">
                <a:solidFill>
                  <a:srgbClr val="231F20"/>
                </a:solidFill>
                <a:latin typeface="Calibri"/>
                <a:cs typeface="Calibri"/>
              </a:rPr>
              <a:t>identité</a:t>
            </a:r>
            <a:endParaRPr sz="2450" b="1" dirty="0">
              <a:latin typeface="Calibri"/>
              <a:cs typeface="Calibri"/>
            </a:endParaRPr>
          </a:p>
          <a:p>
            <a:pPr marL="42545" marR="5080">
              <a:lnSpc>
                <a:spcPts val="2580"/>
              </a:lnSpc>
              <a:spcBef>
                <a:spcPts val="2595"/>
              </a:spcBef>
            </a:pPr>
            <a:r>
              <a:rPr sz="2450" spc="60" dirty="0">
                <a:solidFill>
                  <a:srgbClr val="231F20"/>
                </a:solidFill>
                <a:latin typeface="Calibri"/>
                <a:cs typeface="Calibri"/>
              </a:rPr>
              <a:t>Pirater</a:t>
            </a:r>
            <a:r>
              <a:rPr sz="2450" spc="65" dirty="0">
                <a:solidFill>
                  <a:srgbClr val="231F20"/>
                </a:solidFill>
                <a:latin typeface="Calibri"/>
                <a:cs typeface="Calibri"/>
              </a:rPr>
              <a:t> </a:t>
            </a:r>
            <a:r>
              <a:rPr sz="2450" dirty="0">
                <a:solidFill>
                  <a:srgbClr val="231F20"/>
                </a:solidFill>
                <a:latin typeface="Calibri"/>
                <a:cs typeface="Calibri"/>
              </a:rPr>
              <a:t>vos</a:t>
            </a:r>
            <a:r>
              <a:rPr sz="2450" spc="65" dirty="0">
                <a:solidFill>
                  <a:srgbClr val="231F20"/>
                </a:solidFill>
                <a:latin typeface="Calibri"/>
                <a:cs typeface="Calibri"/>
              </a:rPr>
              <a:t> </a:t>
            </a:r>
            <a:r>
              <a:rPr sz="2450" dirty="0">
                <a:solidFill>
                  <a:srgbClr val="231F20"/>
                </a:solidFill>
                <a:latin typeface="Calibri"/>
                <a:cs typeface="Calibri"/>
              </a:rPr>
              <a:t>données</a:t>
            </a:r>
            <a:r>
              <a:rPr sz="2450" spc="60" dirty="0">
                <a:solidFill>
                  <a:srgbClr val="231F20"/>
                </a:solidFill>
                <a:latin typeface="Calibri"/>
                <a:cs typeface="Calibri"/>
              </a:rPr>
              <a:t> </a:t>
            </a:r>
            <a:r>
              <a:rPr sz="2450" spc="65" dirty="0">
                <a:solidFill>
                  <a:srgbClr val="231F20"/>
                </a:solidFill>
                <a:latin typeface="Calibri"/>
                <a:cs typeface="Calibri"/>
              </a:rPr>
              <a:t>bancaires</a:t>
            </a:r>
            <a:r>
              <a:rPr sz="2450" spc="70" dirty="0">
                <a:solidFill>
                  <a:srgbClr val="231F20"/>
                </a:solidFill>
                <a:latin typeface="Calibri"/>
                <a:cs typeface="Calibri"/>
              </a:rPr>
              <a:t> </a:t>
            </a:r>
            <a:r>
              <a:rPr sz="2450" dirty="0">
                <a:solidFill>
                  <a:srgbClr val="231F20"/>
                </a:solidFill>
                <a:latin typeface="Calibri"/>
                <a:cs typeface="Calibri"/>
              </a:rPr>
              <a:t>et</a:t>
            </a:r>
            <a:r>
              <a:rPr sz="2450" spc="70" dirty="0">
                <a:solidFill>
                  <a:srgbClr val="231F20"/>
                </a:solidFill>
                <a:latin typeface="Calibri"/>
                <a:cs typeface="Calibri"/>
              </a:rPr>
              <a:t> </a:t>
            </a:r>
            <a:r>
              <a:rPr sz="2450" b="1" spc="85" dirty="0">
                <a:solidFill>
                  <a:srgbClr val="231F20"/>
                </a:solidFill>
                <a:latin typeface="Calibri"/>
                <a:cs typeface="Calibri"/>
              </a:rPr>
              <a:t>réaliser</a:t>
            </a:r>
            <a:r>
              <a:rPr sz="2450" b="1" spc="60" dirty="0">
                <a:solidFill>
                  <a:srgbClr val="231F20"/>
                </a:solidFill>
                <a:latin typeface="Calibri"/>
                <a:cs typeface="Calibri"/>
              </a:rPr>
              <a:t> </a:t>
            </a:r>
            <a:r>
              <a:rPr sz="2450" b="1" spc="50" dirty="0">
                <a:solidFill>
                  <a:srgbClr val="231F20"/>
                </a:solidFill>
                <a:latin typeface="Calibri"/>
                <a:cs typeface="Calibri"/>
              </a:rPr>
              <a:t>des</a:t>
            </a:r>
            <a:r>
              <a:rPr sz="2450" b="1" spc="65" dirty="0">
                <a:solidFill>
                  <a:srgbClr val="231F20"/>
                </a:solidFill>
                <a:latin typeface="Calibri"/>
                <a:cs typeface="Calibri"/>
              </a:rPr>
              <a:t> </a:t>
            </a:r>
            <a:r>
              <a:rPr sz="2450" b="1" spc="85" dirty="0">
                <a:solidFill>
                  <a:srgbClr val="231F20"/>
                </a:solidFill>
                <a:latin typeface="Calibri"/>
                <a:cs typeface="Calibri"/>
              </a:rPr>
              <a:t>achats </a:t>
            </a:r>
            <a:r>
              <a:rPr sz="2450" b="1" spc="75" dirty="0">
                <a:solidFill>
                  <a:srgbClr val="231F20"/>
                </a:solidFill>
                <a:latin typeface="Calibri"/>
                <a:cs typeface="Calibri"/>
              </a:rPr>
              <a:t>frauduleux</a:t>
            </a:r>
            <a:endParaRPr sz="2450" b="1" dirty="0">
              <a:latin typeface="Calibri"/>
              <a:cs typeface="Calibri"/>
            </a:endParaRPr>
          </a:p>
        </p:txBody>
      </p:sp>
      <p:sp>
        <p:nvSpPr>
          <p:cNvPr id="62" name="object 62"/>
          <p:cNvSpPr txBox="1"/>
          <p:nvPr/>
        </p:nvSpPr>
        <p:spPr>
          <a:xfrm>
            <a:off x="11272029" y="7420590"/>
            <a:ext cx="6393815" cy="1733808"/>
          </a:xfrm>
          <a:prstGeom prst="rect">
            <a:avLst/>
          </a:prstGeom>
        </p:spPr>
        <p:txBody>
          <a:bodyPr vert="horz" wrap="square" lIns="0" tIns="15240" rIns="0" bIns="0" rtlCol="0">
            <a:spAutoFit/>
          </a:bodyPr>
          <a:lstStyle/>
          <a:p>
            <a:pPr marL="12700">
              <a:lnSpc>
                <a:spcPts val="2760"/>
              </a:lnSpc>
              <a:spcBef>
                <a:spcPts val="120"/>
              </a:spcBef>
            </a:pPr>
            <a:r>
              <a:rPr sz="2450" b="1" spc="100" dirty="0">
                <a:solidFill>
                  <a:srgbClr val="231F20"/>
                </a:solidFill>
                <a:latin typeface="Calibri"/>
                <a:cs typeface="Calibri"/>
              </a:rPr>
              <a:t>Piéger</a:t>
            </a:r>
            <a:r>
              <a:rPr sz="2450" b="1" spc="80" dirty="0">
                <a:solidFill>
                  <a:srgbClr val="231F20"/>
                </a:solidFill>
                <a:latin typeface="Calibri"/>
                <a:cs typeface="Calibri"/>
              </a:rPr>
              <a:t> </a:t>
            </a:r>
            <a:r>
              <a:rPr sz="2450" b="1" dirty="0">
                <a:solidFill>
                  <a:srgbClr val="231F20"/>
                </a:solidFill>
                <a:latin typeface="Calibri"/>
                <a:cs typeface="Calibri"/>
              </a:rPr>
              <a:t>vos</a:t>
            </a:r>
            <a:r>
              <a:rPr sz="2450" b="1" spc="85" dirty="0">
                <a:solidFill>
                  <a:srgbClr val="231F20"/>
                </a:solidFill>
                <a:latin typeface="Calibri"/>
                <a:cs typeface="Calibri"/>
              </a:rPr>
              <a:t> </a:t>
            </a:r>
            <a:r>
              <a:rPr sz="2450" b="1" spc="80" dirty="0">
                <a:solidFill>
                  <a:srgbClr val="231F20"/>
                </a:solidFill>
                <a:latin typeface="Calibri"/>
                <a:cs typeface="Calibri"/>
              </a:rPr>
              <a:t>contacts</a:t>
            </a:r>
            <a:r>
              <a:rPr sz="2450" b="1" spc="90" dirty="0">
                <a:solidFill>
                  <a:srgbClr val="231F20"/>
                </a:solidFill>
                <a:latin typeface="Calibri"/>
                <a:cs typeface="Calibri"/>
              </a:rPr>
              <a:t> </a:t>
            </a:r>
            <a:r>
              <a:rPr sz="2450" dirty="0">
                <a:solidFill>
                  <a:srgbClr val="231F20"/>
                </a:solidFill>
                <a:latin typeface="Calibri"/>
                <a:cs typeface="Calibri"/>
              </a:rPr>
              <a:t>en</a:t>
            </a:r>
            <a:r>
              <a:rPr sz="2450" spc="85" dirty="0">
                <a:solidFill>
                  <a:srgbClr val="231F20"/>
                </a:solidFill>
                <a:latin typeface="Calibri"/>
                <a:cs typeface="Calibri"/>
              </a:rPr>
              <a:t> </a:t>
            </a:r>
            <a:r>
              <a:rPr sz="2450" spc="55" dirty="0">
                <a:solidFill>
                  <a:srgbClr val="231F20"/>
                </a:solidFill>
                <a:latin typeface="Calibri"/>
                <a:cs typeface="Calibri"/>
              </a:rPr>
              <a:t>piratant</a:t>
            </a:r>
            <a:r>
              <a:rPr sz="2450" spc="85" dirty="0">
                <a:solidFill>
                  <a:srgbClr val="231F20"/>
                </a:solidFill>
                <a:latin typeface="Calibri"/>
                <a:cs typeface="Calibri"/>
              </a:rPr>
              <a:t> </a:t>
            </a:r>
            <a:r>
              <a:rPr sz="2450" dirty="0">
                <a:solidFill>
                  <a:srgbClr val="231F20"/>
                </a:solidFill>
                <a:latin typeface="Calibri"/>
                <a:cs typeface="Calibri"/>
              </a:rPr>
              <a:t>vos</a:t>
            </a:r>
            <a:r>
              <a:rPr sz="2450" spc="80" dirty="0">
                <a:solidFill>
                  <a:srgbClr val="231F20"/>
                </a:solidFill>
                <a:latin typeface="Calibri"/>
                <a:cs typeface="Calibri"/>
              </a:rPr>
              <a:t> </a:t>
            </a:r>
            <a:r>
              <a:rPr sz="2450" dirty="0">
                <a:solidFill>
                  <a:srgbClr val="231F20"/>
                </a:solidFill>
                <a:latin typeface="Calibri"/>
                <a:cs typeface="Calibri"/>
              </a:rPr>
              <a:t>boîtes</a:t>
            </a:r>
            <a:r>
              <a:rPr sz="2450" spc="80" dirty="0">
                <a:solidFill>
                  <a:srgbClr val="231F20"/>
                </a:solidFill>
                <a:latin typeface="Calibri"/>
                <a:cs typeface="Calibri"/>
              </a:rPr>
              <a:t> </a:t>
            </a:r>
            <a:r>
              <a:rPr sz="2450" spc="85" dirty="0">
                <a:solidFill>
                  <a:srgbClr val="231F20"/>
                </a:solidFill>
                <a:latin typeface="Calibri"/>
                <a:cs typeface="Calibri"/>
              </a:rPr>
              <a:t>mails</a:t>
            </a:r>
            <a:endParaRPr sz="2450" dirty="0">
              <a:latin typeface="Calibri"/>
              <a:cs typeface="Calibri"/>
            </a:endParaRPr>
          </a:p>
          <a:p>
            <a:pPr marL="12700">
              <a:lnSpc>
                <a:spcPts val="2760"/>
              </a:lnSpc>
            </a:pPr>
            <a:r>
              <a:rPr sz="2450" spc="100" dirty="0">
                <a:solidFill>
                  <a:srgbClr val="231F20"/>
                </a:solidFill>
                <a:latin typeface="Calibri"/>
                <a:cs typeface="Calibri"/>
              </a:rPr>
              <a:t>/</a:t>
            </a:r>
            <a:r>
              <a:rPr sz="2450" spc="-15" dirty="0">
                <a:solidFill>
                  <a:srgbClr val="231F20"/>
                </a:solidFill>
                <a:latin typeface="Calibri"/>
                <a:cs typeface="Calibri"/>
              </a:rPr>
              <a:t> </a:t>
            </a:r>
            <a:r>
              <a:rPr sz="2450" spc="50" dirty="0">
                <a:solidFill>
                  <a:srgbClr val="231F20"/>
                </a:solidFill>
                <a:latin typeface="Calibri"/>
                <a:cs typeface="Calibri"/>
              </a:rPr>
              <a:t>réseaux</a:t>
            </a:r>
            <a:r>
              <a:rPr sz="2450" spc="-5" dirty="0">
                <a:solidFill>
                  <a:srgbClr val="231F20"/>
                </a:solidFill>
                <a:latin typeface="Calibri"/>
                <a:cs typeface="Calibri"/>
              </a:rPr>
              <a:t> </a:t>
            </a:r>
            <a:r>
              <a:rPr sz="2450" spc="70" dirty="0">
                <a:solidFill>
                  <a:srgbClr val="231F20"/>
                </a:solidFill>
                <a:latin typeface="Calibri"/>
                <a:cs typeface="Calibri"/>
              </a:rPr>
              <a:t>sociaux</a:t>
            </a:r>
            <a:endParaRPr sz="2450" dirty="0">
              <a:latin typeface="Calibri"/>
              <a:cs typeface="Calibri"/>
            </a:endParaRPr>
          </a:p>
          <a:p>
            <a:pPr marL="12700">
              <a:lnSpc>
                <a:spcPts val="2760"/>
              </a:lnSpc>
              <a:spcBef>
                <a:spcPts val="2215"/>
              </a:spcBef>
            </a:pPr>
            <a:r>
              <a:rPr sz="2450" b="1" dirty="0">
                <a:solidFill>
                  <a:srgbClr val="231F20"/>
                </a:solidFill>
                <a:latin typeface="Calibri"/>
                <a:cs typeface="Calibri"/>
              </a:rPr>
              <a:t>Vous</a:t>
            </a:r>
            <a:r>
              <a:rPr sz="2450" b="1" spc="75" dirty="0">
                <a:solidFill>
                  <a:srgbClr val="231F20"/>
                </a:solidFill>
                <a:latin typeface="Calibri"/>
                <a:cs typeface="Calibri"/>
              </a:rPr>
              <a:t> </a:t>
            </a:r>
            <a:r>
              <a:rPr sz="2450" b="1" spc="90" dirty="0">
                <a:solidFill>
                  <a:srgbClr val="231F20"/>
                </a:solidFill>
                <a:latin typeface="Calibri"/>
                <a:cs typeface="Calibri"/>
              </a:rPr>
              <a:t>faire</a:t>
            </a:r>
            <a:r>
              <a:rPr sz="2450" b="1" spc="100" dirty="0">
                <a:solidFill>
                  <a:srgbClr val="231F20"/>
                </a:solidFill>
                <a:latin typeface="Calibri"/>
                <a:cs typeface="Calibri"/>
              </a:rPr>
              <a:t> </a:t>
            </a:r>
            <a:r>
              <a:rPr sz="2450" b="1" spc="70" dirty="0">
                <a:solidFill>
                  <a:srgbClr val="231F20"/>
                </a:solidFill>
                <a:latin typeface="Calibri"/>
                <a:cs typeface="Calibri"/>
              </a:rPr>
              <a:t>chanter</a:t>
            </a:r>
            <a:r>
              <a:rPr sz="2450" b="1" spc="105" dirty="0">
                <a:solidFill>
                  <a:srgbClr val="231F20"/>
                </a:solidFill>
                <a:latin typeface="Calibri"/>
                <a:cs typeface="Calibri"/>
              </a:rPr>
              <a:t> </a:t>
            </a:r>
            <a:r>
              <a:rPr sz="2450" dirty="0">
                <a:solidFill>
                  <a:srgbClr val="231F20"/>
                </a:solidFill>
                <a:latin typeface="Calibri"/>
                <a:cs typeface="Calibri"/>
              </a:rPr>
              <a:t>et</a:t>
            </a:r>
            <a:r>
              <a:rPr sz="2450" spc="100" dirty="0">
                <a:solidFill>
                  <a:srgbClr val="231F20"/>
                </a:solidFill>
                <a:latin typeface="Calibri"/>
                <a:cs typeface="Calibri"/>
              </a:rPr>
              <a:t> </a:t>
            </a:r>
            <a:r>
              <a:rPr sz="2450" dirty="0">
                <a:solidFill>
                  <a:srgbClr val="231F20"/>
                </a:solidFill>
                <a:latin typeface="Calibri"/>
                <a:cs typeface="Calibri"/>
              </a:rPr>
              <a:t>demander</a:t>
            </a:r>
            <a:r>
              <a:rPr sz="2450" spc="95" dirty="0">
                <a:solidFill>
                  <a:srgbClr val="231F20"/>
                </a:solidFill>
                <a:latin typeface="Calibri"/>
                <a:cs typeface="Calibri"/>
              </a:rPr>
              <a:t> </a:t>
            </a:r>
            <a:r>
              <a:rPr sz="2450" dirty="0">
                <a:solidFill>
                  <a:srgbClr val="231F20"/>
                </a:solidFill>
                <a:latin typeface="Calibri"/>
                <a:cs typeface="Calibri"/>
              </a:rPr>
              <a:t>une</a:t>
            </a:r>
            <a:r>
              <a:rPr sz="2450" spc="95" dirty="0">
                <a:solidFill>
                  <a:srgbClr val="231F20"/>
                </a:solidFill>
                <a:latin typeface="Calibri"/>
                <a:cs typeface="Calibri"/>
              </a:rPr>
              <a:t> </a:t>
            </a:r>
            <a:r>
              <a:rPr sz="2450" b="1" spc="50" dirty="0">
                <a:solidFill>
                  <a:srgbClr val="231F20"/>
                </a:solidFill>
                <a:latin typeface="Calibri"/>
                <a:cs typeface="Calibri"/>
              </a:rPr>
              <a:t>rançon</a:t>
            </a:r>
            <a:endParaRPr sz="2450" b="1" dirty="0">
              <a:latin typeface="Calibri"/>
              <a:cs typeface="Calibri"/>
            </a:endParaRPr>
          </a:p>
          <a:p>
            <a:pPr marL="12700">
              <a:lnSpc>
                <a:spcPts val="2760"/>
              </a:lnSpc>
            </a:pPr>
            <a:r>
              <a:rPr sz="2450" spc="50" dirty="0">
                <a:solidFill>
                  <a:srgbClr val="231F20"/>
                </a:solidFill>
                <a:latin typeface="Calibri"/>
                <a:cs typeface="Calibri"/>
              </a:rPr>
              <a:t>(en</a:t>
            </a:r>
            <a:r>
              <a:rPr sz="2450" spc="65" dirty="0">
                <a:solidFill>
                  <a:srgbClr val="231F20"/>
                </a:solidFill>
                <a:latin typeface="Calibri"/>
                <a:cs typeface="Calibri"/>
              </a:rPr>
              <a:t> </a:t>
            </a:r>
            <a:r>
              <a:rPr sz="2450" spc="100" dirty="0">
                <a:solidFill>
                  <a:srgbClr val="231F20"/>
                </a:solidFill>
                <a:latin typeface="Calibri"/>
                <a:cs typeface="Calibri"/>
              </a:rPr>
              <a:t>cas</a:t>
            </a:r>
            <a:r>
              <a:rPr sz="2450" spc="60" dirty="0">
                <a:solidFill>
                  <a:srgbClr val="231F20"/>
                </a:solidFill>
                <a:latin typeface="Calibri"/>
                <a:cs typeface="Calibri"/>
              </a:rPr>
              <a:t> </a:t>
            </a:r>
            <a:r>
              <a:rPr sz="2450" dirty="0">
                <a:solidFill>
                  <a:srgbClr val="231F20"/>
                </a:solidFill>
                <a:latin typeface="Calibri"/>
                <a:cs typeface="Calibri"/>
              </a:rPr>
              <a:t>de</a:t>
            </a:r>
            <a:r>
              <a:rPr sz="2450" spc="65" dirty="0">
                <a:solidFill>
                  <a:srgbClr val="231F20"/>
                </a:solidFill>
                <a:latin typeface="Calibri"/>
                <a:cs typeface="Calibri"/>
              </a:rPr>
              <a:t> </a:t>
            </a:r>
            <a:r>
              <a:rPr sz="2450" dirty="0">
                <a:solidFill>
                  <a:srgbClr val="231F20"/>
                </a:solidFill>
                <a:latin typeface="Calibri"/>
                <a:cs typeface="Calibri"/>
              </a:rPr>
              <a:t>données</a:t>
            </a:r>
            <a:r>
              <a:rPr sz="2450" spc="65" dirty="0">
                <a:solidFill>
                  <a:srgbClr val="231F20"/>
                </a:solidFill>
                <a:latin typeface="Calibri"/>
                <a:cs typeface="Calibri"/>
              </a:rPr>
              <a:t> </a:t>
            </a:r>
            <a:r>
              <a:rPr sz="2450" spc="-10" dirty="0">
                <a:solidFill>
                  <a:srgbClr val="231F20"/>
                </a:solidFill>
                <a:latin typeface="Calibri"/>
                <a:cs typeface="Calibri"/>
              </a:rPr>
              <a:t>compromettantes)</a:t>
            </a:r>
            <a:endParaRPr sz="2450" dirty="0">
              <a:latin typeface="Calibri"/>
              <a:cs typeface="Calibri"/>
            </a:endParaRPr>
          </a:p>
        </p:txBody>
      </p:sp>
      <p:grpSp>
        <p:nvGrpSpPr>
          <p:cNvPr id="63" name="object 63"/>
          <p:cNvGrpSpPr/>
          <p:nvPr/>
        </p:nvGrpSpPr>
        <p:grpSpPr>
          <a:xfrm>
            <a:off x="10437783" y="5801744"/>
            <a:ext cx="539750" cy="437515"/>
            <a:chOff x="10437783" y="5801744"/>
            <a:chExt cx="539750" cy="437515"/>
          </a:xfrm>
        </p:grpSpPr>
        <p:sp>
          <p:nvSpPr>
            <p:cNvPr id="64" name="object 64"/>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5" name="object 65"/>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66" name="object 66"/>
          <p:cNvGrpSpPr/>
          <p:nvPr/>
        </p:nvGrpSpPr>
        <p:grpSpPr>
          <a:xfrm>
            <a:off x="10437783" y="6455827"/>
            <a:ext cx="539750" cy="437515"/>
            <a:chOff x="10437783" y="6455827"/>
            <a:chExt cx="539750" cy="437515"/>
          </a:xfrm>
        </p:grpSpPr>
        <p:sp>
          <p:nvSpPr>
            <p:cNvPr id="67" name="object 67"/>
            <p:cNvSpPr/>
            <p:nvPr/>
          </p:nvSpPr>
          <p:spPr>
            <a:xfrm>
              <a:off x="10439249" y="6455827"/>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68" name="object 68"/>
            <p:cNvSpPr/>
            <p:nvPr/>
          </p:nvSpPr>
          <p:spPr>
            <a:xfrm>
              <a:off x="10437774" y="6631857"/>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31" y="143979"/>
                  </a:lnTo>
                  <a:lnTo>
                    <a:pt x="277063" y="171602"/>
                  </a:lnTo>
                  <a:lnTo>
                    <a:pt x="270700" y="175831"/>
                  </a:lnTo>
                  <a:lnTo>
                    <a:pt x="267042" y="182689"/>
                  </a:lnTo>
                  <a:lnTo>
                    <a:pt x="266890" y="182257"/>
                  </a:lnTo>
                  <a:lnTo>
                    <a:pt x="171488" y="107492"/>
                  </a:lnTo>
                  <a:lnTo>
                    <a:pt x="131267" y="79413"/>
                  </a:lnTo>
                  <a:lnTo>
                    <a:pt x="90614" y="51968"/>
                  </a:lnTo>
                  <a:lnTo>
                    <a:pt x="50177" y="25971"/>
                  </a:lnTo>
                  <a:lnTo>
                    <a:pt x="10604" y="2260"/>
                  </a:lnTo>
                  <a:lnTo>
                    <a:pt x="6642" y="0"/>
                  </a:lnTo>
                  <a:lnTo>
                    <a:pt x="1600" y="5727"/>
                  </a:lnTo>
                  <a:lnTo>
                    <a:pt x="38" y="55283"/>
                  </a:lnTo>
                  <a:lnTo>
                    <a:pt x="0" y="69418"/>
                  </a:lnTo>
                  <a:lnTo>
                    <a:pt x="2844" y="75768"/>
                  </a:lnTo>
                  <a:lnTo>
                    <a:pt x="216230" y="232752"/>
                  </a:lnTo>
                  <a:lnTo>
                    <a:pt x="251040" y="253733"/>
                  </a:lnTo>
                  <a:lnTo>
                    <a:pt x="269684" y="260972"/>
                  </a:lnTo>
                  <a:lnTo>
                    <a:pt x="269913" y="261048"/>
                  </a:lnTo>
                  <a:lnTo>
                    <a:pt x="269951" y="260896"/>
                  </a:lnTo>
                  <a:lnTo>
                    <a:pt x="290677" y="247002"/>
                  </a:lnTo>
                  <a:lnTo>
                    <a:pt x="334137" y="219062"/>
                  </a:lnTo>
                  <a:lnTo>
                    <a:pt x="355117" y="205003"/>
                  </a:lnTo>
                  <a:lnTo>
                    <a:pt x="384009" y="185115"/>
                  </a:lnTo>
                  <a:lnTo>
                    <a:pt x="398627" y="175399"/>
                  </a:lnTo>
                  <a:lnTo>
                    <a:pt x="413423" y="165989"/>
                  </a:lnTo>
                  <a:lnTo>
                    <a:pt x="476618" y="128219"/>
                  </a:lnTo>
                  <a:lnTo>
                    <a:pt x="506717" y="107518"/>
                  </a:lnTo>
                  <a:lnTo>
                    <a:pt x="533933" y="83413"/>
                  </a:lnTo>
                  <a:lnTo>
                    <a:pt x="536968" y="80187"/>
                  </a:lnTo>
                  <a:lnTo>
                    <a:pt x="539292" y="75222"/>
                  </a:lnTo>
                  <a:close/>
                </a:path>
              </a:pathLst>
            </a:custGeom>
            <a:solidFill>
              <a:srgbClr val="9BCCC1"/>
            </a:solidFill>
          </p:spPr>
          <p:txBody>
            <a:bodyPr wrap="square" lIns="0" tIns="0" rIns="0" bIns="0" rtlCol="0"/>
            <a:lstStyle/>
            <a:p>
              <a:endParaRPr/>
            </a:p>
          </p:txBody>
        </p:sp>
      </p:grpSp>
      <p:grpSp>
        <p:nvGrpSpPr>
          <p:cNvPr id="69" name="object 69"/>
          <p:cNvGrpSpPr/>
          <p:nvPr/>
        </p:nvGrpSpPr>
        <p:grpSpPr>
          <a:xfrm>
            <a:off x="10437783" y="7446193"/>
            <a:ext cx="539750" cy="437515"/>
            <a:chOff x="10437783" y="7446193"/>
            <a:chExt cx="539750" cy="437515"/>
          </a:xfrm>
        </p:grpSpPr>
        <p:sp>
          <p:nvSpPr>
            <p:cNvPr id="70" name="object 70"/>
            <p:cNvSpPr/>
            <p:nvPr/>
          </p:nvSpPr>
          <p:spPr>
            <a:xfrm>
              <a:off x="10439249" y="7446193"/>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1" name="object 71"/>
            <p:cNvSpPr/>
            <p:nvPr/>
          </p:nvSpPr>
          <p:spPr>
            <a:xfrm>
              <a:off x="10437774" y="7622229"/>
              <a:ext cx="539750" cy="261620"/>
            </a:xfrm>
            <a:custGeom>
              <a:avLst/>
              <a:gdLst/>
              <a:ahLst/>
              <a:cxnLst/>
              <a:rect l="l" t="t" r="r" b="b"/>
              <a:pathLst>
                <a:path w="539750" h="261620">
                  <a:moveTo>
                    <a:pt x="539292" y="75222"/>
                  </a:moveTo>
                  <a:lnTo>
                    <a:pt x="538543" y="2374"/>
                  </a:lnTo>
                  <a:lnTo>
                    <a:pt x="525157" y="8394"/>
                  </a:lnTo>
                  <a:lnTo>
                    <a:pt x="511937" y="15506"/>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22"/>
                  </a:lnTo>
                  <a:close/>
                </a:path>
              </a:pathLst>
            </a:custGeom>
            <a:solidFill>
              <a:srgbClr val="9BCCC1"/>
            </a:solidFill>
          </p:spPr>
          <p:txBody>
            <a:bodyPr wrap="square" lIns="0" tIns="0" rIns="0" bIns="0" rtlCol="0"/>
            <a:lstStyle/>
            <a:p>
              <a:endParaRPr/>
            </a:p>
          </p:txBody>
        </p:sp>
      </p:grpSp>
      <p:grpSp>
        <p:nvGrpSpPr>
          <p:cNvPr id="72" name="object 72"/>
          <p:cNvGrpSpPr/>
          <p:nvPr/>
        </p:nvGrpSpPr>
        <p:grpSpPr>
          <a:xfrm>
            <a:off x="10437783" y="8421715"/>
            <a:ext cx="539750" cy="437515"/>
            <a:chOff x="10437783" y="8421715"/>
            <a:chExt cx="539750" cy="437515"/>
          </a:xfrm>
        </p:grpSpPr>
        <p:sp>
          <p:nvSpPr>
            <p:cNvPr id="73" name="object 73"/>
            <p:cNvSpPr/>
            <p:nvPr/>
          </p:nvSpPr>
          <p:spPr>
            <a:xfrm>
              <a:off x="10439249" y="842171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74" name="object 74"/>
            <p:cNvSpPr/>
            <p:nvPr/>
          </p:nvSpPr>
          <p:spPr>
            <a:xfrm>
              <a:off x="10437774" y="8597753"/>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42" y="182676"/>
                  </a:lnTo>
                  <a:lnTo>
                    <a:pt x="266890" y="182245"/>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pic>
        <p:nvPicPr>
          <p:cNvPr id="117" name="Graphique 116">
            <a:extLst>
              <a:ext uri="{FF2B5EF4-FFF2-40B4-BE49-F238E27FC236}">
                <a16:creationId xmlns:a16="http://schemas.microsoft.com/office/drawing/2014/main" id="{3B7155E1-645D-B212-214A-8ADD7A0FD07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9450" y="428780"/>
            <a:ext cx="18592800" cy="660285"/>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31684" y="1930348"/>
            <a:ext cx="12440733"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CRÉER UN MOT DE PASSE ROBUSTE</a:t>
            </a:r>
            <a:endParaRPr lang="fr-FR" sz="6600" b="1" spc="-150" dirty="0"/>
          </a:p>
        </p:txBody>
      </p:sp>
      <p:pic>
        <p:nvPicPr>
          <p:cNvPr id="16" name="Graphique 15">
            <a:extLst>
              <a:ext uri="{FF2B5EF4-FFF2-40B4-BE49-F238E27FC236}">
                <a16:creationId xmlns:a16="http://schemas.microsoft.com/office/drawing/2014/main" id="{B98E7243-0A11-ADB2-F80D-29E6B210F7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9450" y="428780"/>
            <a:ext cx="18592800" cy="66028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sp>
        <p:nvSpPr>
          <p:cNvPr id="18" name="object 18"/>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sp>
        <p:nvSpPr>
          <p:cNvPr id="31" name="object 2">
            <a:extLst>
              <a:ext uri="{FF2B5EF4-FFF2-40B4-BE49-F238E27FC236}">
                <a16:creationId xmlns:a16="http://schemas.microsoft.com/office/drawing/2014/main" id="{0EFD6826-D1A6-530C-4ED2-46C4CBDE1A5C}"/>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pic>
        <p:nvPicPr>
          <p:cNvPr id="32" name="Graphique 31">
            <a:extLst>
              <a:ext uri="{FF2B5EF4-FFF2-40B4-BE49-F238E27FC236}">
                <a16:creationId xmlns:a16="http://schemas.microsoft.com/office/drawing/2014/main" id="{B27B99AA-B270-26E6-B533-486FCBEFB6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sp>
        <p:nvSpPr>
          <p:cNvPr id="24" name="object 24"/>
          <p:cNvSpPr txBox="1"/>
          <p:nvPr/>
        </p:nvSpPr>
        <p:spPr>
          <a:xfrm>
            <a:off x="8700661" y="6601151"/>
            <a:ext cx="2951589" cy="1336969"/>
          </a:xfrm>
          <a:prstGeom prst="rect">
            <a:avLst/>
          </a:prstGeom>
        </p:spPr>
        <p:txBody>
          <a:bodyPr vert="horz" wrap="square" lIns="0" tIns="144145" rIns="0" bIns="0" rtlCol="0">
            <a:spAutoFit/>
          </a:bodyPr>
          <a:lstStyle/>
          <a:p>
            <a:pPr marL="215900" marR="5080" indent="-203835">
              <a:lnSpc>
                <a:spcPts val="4580"/>
              </a:lnSpc>
              <a:spcBef>
                <a:spcPts val="1135"/>
              </a:spcBef>
            </a:pPr>
            <a:r>
              <a:rPr lang="fr-FR" sz="4700" b="1" spc="-150" dirty="0">
                <a:solidFill>
                  <a:srgbClr val="231F20"/>
                </a:solidFill>
                <a:latin typeface="Calibri"/>
                <a:cs typeface="Calibri"/>
              </a:rPr>
              <a:t>NE DIT RIEN SUR VOUS</a:t>
            </a:r>
            <a:endParaRPr lang="fr-FR" sz="4700" b="1" spc="-150" dirty="0">
              <a:latin typeface="Calibri"/>
              <a:cs typeface="Calibri"/>
            </a:endParaRPr>
          </a:p>
        </p:txBody>
      </p:sp>
      <p:sp>
        <p:nvSpPr>
          <p:cNvPr id="37" name="object 2">
            <a:extLst>
              <a:ext uri="{FF2B5EF4-FFF2-40B4-BE49-F238E27FC236}">
                <a16:creationId xmlns:a16="http://schemas.microsoft.com/office/drawing/2014/main" id="{776980D1-B83E-7EF7-3327-83E03735EA3C}"/>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
        <p:nvSpPr>
          <p:cNvPr id="38" name="object 18">
            <a:extLst>
              <a:ext uri="{FF2B5EF4-FFF2-40B4-BE49-F238E27FC236}">
                <a16:creationId xmlns:a16="http://schemas.microsoft.com/office/drawing/2014/main" id="{87E45F74-F6CB-4FBB-9337-8462128014EA}"/>
              </a:ext>
            </a:extLst>
          </p:cNvPr>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pic>
        <p:nvPicPr>
          <p:cNvPr id="23" name="Graphique 22">
            <a:extLst>
              <a:ext uri="{FF2B5EF4-FFF2-40B4-BE49-F238E27FC236}">
                <a16:creationId xmlns:a16="http://schemas.microsoft.com/office/drawing/2014/main" id="{876925B0-31D5-F02E-B90C-A26888CE42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4503803" y="3748896"/>
            <a:ext cx="2326005" cy="2698115"/>
            <a:chOff x="4503803" y="3748896"/>
            <a:chExt cx="2326005" cy="2698115"/>
          </a:xfrm>
        </p:grpSpPr>
        <p:sp>
          <p:nvSpPr>
            <p:cNvPr id="4" name="object 4"/>
            <p:cNvSpPr/>
            <p:nvPr/>
          </p:nvSpPr>
          <p:spPr>
            <a:xfrm>
              <a:off x="471188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5" name="object 5"/>
            <p:cNvSpPr/>
            <p:nvPr/>
          </p:nvSpPr>
          <p:spPr>
            <a:xfrm>
              <a:off x="4706213" y="5408897"/>
              <a:ext cx="2124075" cy="1038225"/>
            </a:xfrm>
            <a:custGeom>
              <a:avLst/>
              <a:gdLst/>
              <a:ahLst/>
              <a:cxnLst/>
              <a:rect l="l" t="t" r="r" b="b"/>
              <a:pathLst>
                <a:path w="2124075" h="1038225">
                  <a:moveTo>
                    <a:pt x="2123516" y="276834"/>
                  </a:moveTo>
                  <a:lnTo>
                    <a:pt x="2121090" y="2159"/>
                  </a:lnTo>
                  <a:lnTo>
                    <a:pt x="2078863" y="20967"/>
                  </a:lnTo>
                  <a:lnTo>
                    <a:pt x="2037003" y="42938"/>
                  </a:lnTo>
                  <a:lnTo>
                    <a:pt x="1995741" y="66675"/>
                  </a:lnTo>
                  <a:lnTo>
                    <a:pt x="1955253" y="90779"/>
                  </a:lnTo>
                  <a:lnTo>
                    <a:pt x="1869008" y="141300"/>
                  </a:lnTo>
                  <a:lnTo>
                    <a:pt x="1822996" y="169938"/>
                  </a:lnTo>
                  <a:lnTo>
                    <a:pt x="1777631" y="199618"/>
                  </a:lnTo>
                  <a:lnTo>
                    <a:pt x="1732864" y="230174"/>
                  </a:lnTo>
                  <a:lnTo>
                    <a:pt x="1646288" y="290703"/>
                  </a:lnTo>
                  <a:lnTo>
                    <a:pt x="1305344" y="531812"/>
                  </a:lnTo>
                  <a:lnTo>
                    <a:pt x="1220101" y="591324"/>
                  </a:lnTo>
                  <a:lnTo>
                    <a:pt x="1134338" y="650341"/>
                  </a:lnTo>
                  <a:lnTo>
                    <a:pt x="1091171" y="679627"/>
                  </a:lnTo>
                  <a:lnTo>
                    <a:pt x="1074356" y="694321"/>
                  </a:lnTo>
                  <a:lnTo>
                    <a:pt x="1061847" y="712406"/>
                  </a:lnTo>
                  <a:lnTo>
                    <a:pt x="1054531" y="731939"/>
                  </a:lnTo>
                  <a:lnTo>
                    <a:pt x="1051077" y="722325"/>
                  </a:lnTo>
                  <a:lnTo>
                    <a:pt x="1019797" y="677583"/>
                  </a:lnTo>
                  <a:lnTo>
                    <a:pt x="976795" y="642086"/>
                  </a:lnTo>
                  <a:lnTo>
                    <a:pt x="774090" y="494296"/>
                  </a:lnTo>
                  <a:lnTo>
                    <a:pt x="689571" y="433197"/>
                  </a:lnTo>
                  <a:lnTo>
                    <a:pt x="603719" y="371779"/>
                  </a:lnTo>
                  <a:lnTo>
                    <a:pt x="516928" y="310565"/>
                  </a:lnTo>
                  <a:lnTo>
                    <a:pt x="473329" y="280200"/>
                  </a:lnTo>
                  <a:lnTo>
                    <a:pt x="429641" y="250101"/>
                  </a:lnTo>
                  <a:lnTo>
                    <a:pt x="385927" y="220306"/>
                  </a:lnTo>
                  <a:lnTo>
                    <a:pt x="342252" y="190919"/>
                  </a:lnTo>
                  <a:lnTo>
                    <a:pt x="298653" y="161975"/>
                  </a:lnTo>
                  <a:lnTo>
                    <a:pt x="255181" y="133553"/>
                  </a:lnTo>
                  <a:lnTo>
                    <a:pt x="211899" y="105727"/>
                  </a:lnTo>
                  <a:lnTo>
                    <a:pt x="168846" y="78562"/>
                  </a:lnTo>
                  <a:lnTo>
                    <a:pt x="126072" y="52108"/>
                  </a:lnTo>
                  <a:lnTo>
                    <a:pt x="83654" y="26454"/>
                  </a:lnTo>
                  <a:lnTo>
                    <a:pt x="41617" y="1663"/>
                  </a:lnTo>
                  <a:lnTo>
                    <a:pt x="29514" y="0"/>
                  </a:lnTo>
                  <a:lnTo>
                    <a:pt x="18059" y="5194"/>
                  </a:lnTo>
                  <a:lnTo>
                    <a:pt x="9525" y="12077"/>
                  </a:lnTo>
                  <a:lnTo>
                    <a:pt x="6184" y="15519"/>
                  </a:lnTo>
                  <a:lnTo>
                    <a:pt x="0" y="213956"/>
                  </a:lnTo>
                  <a:lnTo>
                    <a:pt x="88" y="234911"/>
                  </a:lnTo>
                  <a:lnTo>
                    <a:pt x="4584" y="276301"/>
                  </a:lnTo>
                  <a:lnTo>
                    <a:pt x="24384" y="318465"/>
                  </a:lnTo>
                  <a:lnTo>
                    <a:pt x="62420" y="355307"/>
                  </a:lnTo>
                  <a:lnTo>
                    <a:pt x="829614" y="908824"/>
                  </a:lnTo>
                  <a:lnTo>
                    <a:pt x="873683" y="939901"/>
                  </a:lnTo>
                  <a:lnTo>
                    <a:pt x="918629" y="969454"/>
                  </a:lnTo>
                  <a:lnTo>
                    <a:pt x="964895" y="996365"/>
                  </a:lnTo>
                  <a:lnTo>
                    <a:pt x="1012875" y="1019530"/>
                  </a:lnTo>
                  <a:lnTo>
                    <a:pt x="1062177" y="1037526"/>
                  </a:lnTo>
                  <a:lnTo>
                    <a:pt x="1062189" y="1037818"/>
                  </a:lnTo>
                  <a:lnTo>
                    <a:pt x="1062469" y="1037628"/>
                  </a:lnTo>
                  <a:lnTo>
                    <a:pt x="1062977" y="1037805"/>
                  </a:lnTo>
                  <a:lnTo>
                    <a:pt x="1063155" y="1037158"/>
                  </a:lnTo>
                  <a:lnTo>
                    <a:pt x="1102944" y="1009599"/>
                  </a:lnTo>
                  <a:lnTo>
                    <a:pt x="1144803" y="981519"/>
                  </a:lnTo>
                  <a:lnTo>
                    <a:pt x="1187411" y="953528"/>
                  </a:lnTo>
                  <a:lnTo>
                    <a:pt x="1273352" y="897661"/>
                  </a:lnTo>
                  <a:lnTo>
                    <a:pt x="1315961" y="869683"/>
                  </a:lnTo>
                  <a:lnTo>
                    <a:pt x="1357820" y="841616"/>
                  </a:lnTo>
                  <a:lnTo>
                    <a:pt x="1398562" y="813396"/>
                  </a:lnTo>
                  <a:lnTo>
                    <a:pt x="1443977" y="781367"/>
                  </a:lnTo>
                  <a:lnTo>
                    <a:pt x="1489532" y="749515"/>
                  </a:lnTo>
                  <a:lnTo>
                    <a:pt x="1535341" y="718070"/>
                  </a:lnTo>
                  <a:lnTo>
                    <a:pt x="1581556" y="687222"/>
                  </a:lnTo>
                  <a:lnTo>
                    <a:pt x="1628279" y="657161"/>
                  </a:lnTo>
                  <a:lnTo>
                    <a:pt x="1669478" y="631710"/>
                  </a:lnTo>
                  <a:lnTo>
                    <a:pt x="1711071" y="606679"/>
                  </a:lnTo>
                  <a:lnTo>
                    <a:pt x="1794598" y="556920"/>
                  </a:lnTo>
                  <a:lnTo>
                    <a:pt x="1836115" y="531710"/>
                  </a:lnTo>
                  <a:lnTo>
                    <a:pt x="1877199" y="505968"/>
                  </a:lnTo>
                  <a:lnTo>
                    <a:pt x="1917636" y="479437"/>
                  </a:lnTo>
                  <a:lnTo>
                    <a:pt x="1957222" y="451878"/>
                  </a:lnTo>
                  <a:lnTo>
                    <a:pt x="1995754" y="423049"/>
                  </a:lnTo>
                  <a:lnTo>
                    <a:pt x="2033016" y="392709"/>
                  </a:lnTo>
                  <a:lnTo>
                    <a:pt x="2068804" y="360629"/>
                  </a:lnTo>
                  <a:lnTo>
                    <a:pt x="2102929"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6" name="object 6"/>
            <p:cNvSpPr/>
            <p:nvPr/>
          </p:nvSpPr>
          <p:spPr>
            <a:xfrm>
              <a:off x="4558346" y="4784392"/>
              <a:ext cx="1469390" cy="691515"/>
            </a:xfrm>
            <a:custGeom>
              <a:avLst/>
              <a:gdLst/>
              <a:ahLst/>
              <a:cxnLst/>
              <a:rect l="l" t="t" r="r" b="b"/>
              <a:pathLst>
                <a:path w="1469389" h="691514">
                  <a:moveTo>
                    <a:pt x="1443317" y="0"/>
                  </a:moveTo>
                  <a:lnTo>
                    <a:pt x="0" y="58961"/>
                  </a:lnTo>
                  <a:lnTo>
                    <a:pt x="25821" y="691047"/>
                  </a:lnTo>
                  <a:lnTo>
                    <a:pt x="1469138" y="632074"/>
                  </a:lnTo>
                  <a:lnTo>
                    <a:pt x="1443317" y="0"/>
                  </a:lnTo>
                  <a:close/>
                </a:path>
              </a:pathLst>
            </a:custGeom>
            <a:solidFill>
              <a:srgbClr val="FFFFFF"/>
            </a:solidFill>
          </p:spPr>
          <p:txBody>
            <a:bodyPr wrap="square" lIns="0" tIns="0" rIns="0" bIns="0" rtlCol="0"/>
            <a:lstStyle/>
            <a:p>
              <a:endParaRPr/>
            </a:p>
          </p:txBody>
        </p:sp>
        <p:sp>
          <p:nvSpPr>
            <p:cNvPr id="7" name="object 7"/>
            <p:cNvSpPr/>
            <p:nvPr/>
          </p:nvSpPr>
          <p:spPr>
            <a:xfrm>
              <a:off x="4558346" y="4784392"/>
              <a:ext cx="1469390" cy="691515"/>
            </a:xfrm>
            <a:custGeom>
              <a:avLst/>
              <a:gdLst/>
              <a:ahLst/>
              <a:cxnLst/>
              <a:rect l="l" t="t" r="r" b="b"/>
              <a:pathLst>
                <a:path w="1469389" h="691514">
                  <a:moveTo>
                    <a:pt x="1443317" y="0"/>
                  </a:moveTo>
                  <a:lnTo>
                    <a:pt x="1469138" y="632074"/>
                  </a:lnTo>
                  <a:lnTo>
                    <a:pt x="25821" y="691047"/>
                  </a:lnTo>
                  <a:lnTo>
                    <a:pt x="0" y="58961"/>
                  </a:lnTo>
                  <a:lnTo>
                    <a:pt x="1443317" y="0"/>
                  </a:lnTo>
                  <a:close/>
                </a:path>
              </a:pathLst>
            </a:custGeom>
            <a:ln w="109085">
              <a:solidFill>
                <a:srgbClr val="0A6868"/>
              </a:solidFill>
            </a:ln>
          </p:spPr>
          <p:txBody>
            <a:bodyPr wrap="square" lIns="0" tIns="0" rIns="0" bIns="0" rtlCol="0"/>
            <a:lstStyle/>
            <a:p>
              <a:endParaRPr/>
            </a:p>
          </p:txBody>
        </p:sp>
        <p:sp>
          <p:nvSpPr>
            <p:cNvPr id="8" name="object 8"/>
            <p:cNvSpPr/>
            <p:nvPr/>
          </p:nvSpPr>
          <p:spPr>
            <a:xfrm>
              <a:off x="4573309" y="4360396"/>
              <a:ext cx="1524000" cy="1082675"/>
            </a:xfrm>
            <a:custGeom>
              <a:avLst/>
              <a:gdLst/>
              <a:ahLst/>
              <a:cxnLst/>
              <a:rect l="l" t="t" r="r" b="b"/>
              <a:pathLst>
                <a:path w="1524000" h="1082675">
                  <a:moveTo>
                    <a:pt x="223448" y="0"/>
                  </a:moveTo>
                  <a:lnTo>
                    <a:pt x="0" y="591835"/>
                  </a:lnTo>
                  <a:lnTo>
                    <a:pt x="1300012" y="1082637"/>
                  </a:lnTo>
                  <a:lnTo>
                    <a:pt x="1523450" y="490812"/>
                  </a:lnTo>
                  <a:lnTo>
                    <a:pt x="223448" y="0"/>
                  </a:lnTo>
                  <a:close/>
                </a:path>
              </a:pathLst>
            </a:custGeom>
            <a:solidFill>
              <a:srgbClr val="FFFFFF"/>
            </a:solidFill>
          </p:spPr>
          <p:txBody>
            <a:bodyPr wrap="square" lIns="0" tIns="0" rIns="0" bIns="0" rtlCol="0"/>
            <a:lstStyle/>
            <a:p>
              <a:endParaRPr/>
            </a:p>
          </p:txBody>
        </p:sp>
        <p:sp>
          <p:nvSpPr>
            <p:cNvPr id="9" name="object 9"/>
            <p:cNvSpPr/>
            <p:nvPr/>
          </p:nvSpPr>
          <p:spPr>
            <a:xfrm>
              <a:off x="4573309" y="4360396"/>
              <a:ext cx="1524000" cy="1082675"/>
            </a:xfrm>
            <a:custGeom>
              <a:avLst/>
              <a:gdLst/>
              <a:ahLst/>
              <a:cxnLst/>
              <a:rect l="l" t="t" r="r" b="b"/>
              <a:pathLst>
                <a:path w="1524000" h="1082675">
                  <a:moveTo>
                    <a:pt x="1523450" y="490812"/>
                  </a:moveTo>
                  <a:lnTo>
                    <a:pt x="1300012" y="1082637"/>
                  </a:lnTo>
                  <a:lnTo>
                    <a:pt x="0" y="591835"/>
                  </a:lnTo>
                  <a:lnTo>
                    <a:pt x="223448" y="0"/>
                  </a:lnTo>
                  <a:lnTo>
                    <a:pt x="1523450" y="490812"/>
                  </a:lnTo>
                  <a:close/>
                </a:path>
              </a:pathLst>
            </a:custGeom>
            <a:ln w="106991">
              <a:solidFill>
                <a:srgbClr val="0A6868"/>
              </a:solidFill>
            </a:ln>
          </p:spPr>
          <p:txBody>
            <a:bodyPr wrap="square" lIns="0" tIns="0" rIns="0" bIns="0" rtlCol="0"/>
            <a:lstStyle/>
            <a:p>
              <a:endParaRPr/>
            </a:p>
          </p:txBody>
        </p:sp>
        <p:sp>
          <p:nvSpPr>
            <p:cNvPr id="10" name="object 10"/>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FFFFFF"/>
            </a:solidFill>
          </p:spPr>
          <p:txBody>
            <a:bodyPr wrap="square" lIns="0" tIns="0" rIns="0" bIns="0" rtlCol="0"/>
            <a:lstStyle/>
            <a:p>
              <a:endParaRPr/>
            </a:p>
          </p:txBody>
        </p:sp>
        <p:sp>
          <p:nvSpPr>
            <p:cNvPr id="11" name="object 11"/>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83034">
              <a:solidFill>
                <a:srgbClr val="167C82"/>
              </a:solidFill>
            </a:ln>
          </p:spPr>
          <p:txBody>
            <a:bodyPr wrap="square" lIns="0" tIns="0" rIns="0" bIns="0" rtlCol="0"/>
            <a:lstStyle/>
            <a:p>
              <a:endParaRPr/>
            </a:p>
          </p:txBody>
        </p:sp>
        <p:sp>
          <p:nvSpPr>
            <p:cNvPr id="12" name="object 12"/>
            <p:cNvSpPr/>
            <p:nvPr/>
          </p:nvSpPr>
          <p:spPr>
            <a:xfrm>
              <a:off x="4791520" y="4020746"/>
              <a:ext cx="1399540" cy="1377315"/>
            </a:xfrm>
            <a:custGeom>
              <a:avLst/>
              <a:gdLst/>
              <a:ahLst/>
              <a:cxnLst/>
              <a:rect l="l" t="t" r="r" b="b"/>
              <a:pathLst>
                <a:path w="1399539" h="1377314">
                  <a:moveTo>
                    <a:pt x="437107" y="0"/>
                  </a:moveTo>
                  <a:lnTo>
                    <a:pt x="0" y="457294"/>
                  </a:lnTo>
                  <a:lnTo>
                    <a:pt x="962044" y="1376869"/>
                  </a:lnTo>
                  <a:lnTo>
                    <a:pt x="1399151" y="919574"/>
                  </a:lnTo>
                  <a:lnTo>
                    <a:pt x="437107" y="0"/>
                  </a:lnTo>
                  <a:close/>
                </a:path>
              </a:pathLst>
            </a:custGeom>
            <a:solidFill>
              <a:srgbClr val="FFFFFF"/>
            </a:solidFill>
          </p:spPr>
          <p:txBody>
            <a:bodyPr wrap="square" lIns="0" tIns="0" rIns="0" bIns="0" rtlCol="0"/>
            <a:lstStyle/>
            <a:p>
              <a:endParaRPr/>
            </a:p>
          </p:txBody>
        </p:sp>
        <p:sp>
          <p:nvSpPr>
            <p:cNvPr id="13" name="object 13"/>
            <p:cNvSpPr/>
            <p:nvPr/>
          </p:nvSpPr>
          <p:spPr>
            <a:xfrm>
              <a:off x="4791520" y="4020746"/>
              <a:ext cx="1399540" cy="1377315"/>
            </a:xfrm>
            <a:custGeom>
              <a:avLst/>
              <a:gdLst/>
              <a:ahLst/>
              <a:cxnLst/>
              <a:rect l="l" t="t" r="r" b="b"/>
              <a:pathLst>
                <a:path w="1399539" h="1377314">
                  <a:moveTo>
                    <a:pt x="1399151" y="919574"/>
                  </a:moveTo>
                  <a:lnTo>
                    <a:pt x="962044" y="1376869"/>
                  </a:lnTo>
                  <a:lnTo>
                    <a:pt x="0" y="457294"/>
                  </a:lnTo>
                  <a:lnTo>
                    <a:pt x="437107" y="0"/>
                  </a:lnTo>
                  <a:lnTo>
                    <a:pt x="1399151" y="919574"/>
                  </a:lnTo>
                  <a:close/>
                </a:path>
              </a:pathLst>
            </a:custGeom>
            <a:ln w="104708">
              <a:solidFill>
                <a:srgbClr val="0A6868"/>
              </a:solidFill>
            </a:ln>
          </p:spPr>
          <p:txBody>
            <a:bodyPr wrap="square" lIns="0" tIns="0" rIns="0" bIns="0" rtlCol="0"/>
            <a:lstStyle/>
            <a:p>
              <a:endParaRPr/>
            </a:p>
          </p:txBody>
        </p:sp>
        <p:sp>
          <p:nvSpPr>
            <p:cNvPr id="14" name="object 14"/>
            <p:cNvSpPr/>
            <p:nvPr/>
          </p:nvSpPr>
          <p:spPr>
            <a:xfrm>
              <a:off x="5123318" y="3806486"/>
              <a:ext cx="1217930" cy="1729739"/>
            </a:xfrm>
            <a:custGeom>
              <a:avLst/>
              <a:gdLst/>
              <a:ahLst/>
              <a:cxnLst/>
              <a:rect l="l" t="t" r="r" b="b"/>
              <a:pathLst>
                <a:path w="1217929" h="1729739">
                  <a:moveTo>
                    <a:pt x="581144" y="0"/>
                  </a:moveTo>
                  <a:lnTo>
                    <a:pt x="0" y="249919"/>
                  </a:lnTo>
                  <a:lnTo>
                    <a:pt x="636190" y="1729287"/>
                  </a:lnTo>
                  <a:lnTo>
                    <a:pt x="1217334" y="1479368"/>
                  </a:lnTo>
                  <a:lnTo>
                    <a:pt x="581144" y="0"/>
                  </a:lnTo>
                  <a:close/>
                </a:path>
              </a:pathLst>
            </a:custGeom>
            <a:solidFill>
              <a:srgbClr val="0A6868"/>
            </a:solidFill>
          </p:spPr>
          <p:txBody>
            <a:bodyPr wrap="square" lIns="0" tIns="0" rIns="0" bIns="0" rtlCol="0"/>
            <a:lstStyle/>
            <a:p>
              <a:endParaRPr/>
            </a:p>
          </p:txBody>
        </p:sp>
        <p:sp>
          <p:nvSpPr>
            <p:cNvPr id="15" name="object 15"/>
            <p:cNvSpPr/>
            <p:nvPr/>
          </p:nvSpPr>
          <p:spPr>
            <a:xfrm>
              <a:off x="5123318" y="3806486"/>
              <a:ext cx="1217930" cy="1729739"/>
            </a:xfrm>
            <a:custGeom>
              <a:avLst/>
              <a:gdLst/>
              <a:ahLst/>
              <a:cxnLst/>
              <a:rect l="l" t="t" r="r" b="b"/>
              <a:pathLst>
                <a:path w="1217929" h="1729739">
                  <a:moveTo>
                    <a:pt x="1217334" y="1479368"/>
                  </a:moveTo>
                  <a:lnTo>
                    <a:pt x="636190" y="1729287"/>
                  </a:lnTo>
                  <a:lnTo>
                    <a:pt x="0" y="249919"/>
                  </a:lnTo>
                  <a:lnTo>
                    <a:pt x="581144" y="0"/>
                  </a:lnTo>
                  <a:lnTo>
                    <a:pt x="1217334" y="1479368"/>
                  </a:lnTo>
                  <a:close/>
                </a:path>
              </a:pathLst>
            </a:custGeom>
            <a:ln w="115179">
              <a:solidFill>
                <a:srgbClr val="0A6868"/>
              </a:solidFill>
            </a:ln>
          </p:spPr>
          <p:txBody>
            <a:bodyPr wrap="square" lIns="0" tIns="0" rIns="0" bIns="0" rtlCol="0"/>
            <a:lstStyle/>
            <a:p>
              <a:endParaRPr/>
            </a:p>
          </p:txBody>
        </p:sp>
        <p:pic>
          <p:nvPicPr>
            <p:cNvPr id="16" name="object 16"/>
            <p:cNvPicPr/>
            <p:nvPr/>
          </p:nvPicPr>
          <p:blipFill>
            <a:blip r:embed="rId2" cstate="print"/>
            <a:stretch>
              <a:fillRect/>
            </a:stretch>
          </p:blipFill>
          <p:spPr>
            <a:xfrm>
              <a:off x="5817601" y="4999957"/>
              <a:ext cx="195787" cy="195781"/>
            </a:xfrm>
            <a:prstGeom prst="rect">
              <a:avLst/>
            </a:prstGeom>
          </p:spPr>
        </p:pic>
        <p:sp>
          <p:nvSpPr>
            <p:cNvPr id="17" name="object 17"/>
            <p:cNvSpPr/>
            <p:nvPr/>
          </p:nvSpPr>
          <p:spPr>
            <a:xfrm>
              <a:off x="5817601" y="4999957"/>
              <a:ext cx="196215" cy="196215"/>
            </a:xfrm>
            <a:custGeom>
              <a:avLst/>
              <a:gdLst/>
              <a:ahLst/>
              <a:cxnLst/>
              <a:rect l="l" t="t" r="r" b="b"/>
              <a:pathLst>
                <a:path w="196214" h="196214">
                  <a:moveTo>
                    <a:pt x="187799" y="59227"/>
                  </a:moveTo>
                  <a:lnTo>
                    <a:pt x="195787" y="97261"/>
                  </a:lnTo>
                  <a:lnTo>
                    <a:pt x="188810" y="134126"/>
                  </a:lnTo>
                  <a:lnTo>
                    <a:pt x="168517" y="165685"/>
                  </a:lnTo>
                  <a:lnTo>
                    <a:pt x="136554" y="187799"/>
                  </a:lnTo>
                  <a:lnTo>
                    <a:pt x="98520" y="195781"/>
                  </a:lnTo>
                  <a:lnTo>
                    <a:pt x="61655" y="188802"/>
                  </a:lnTo>
                  <a:lnTo>
                    <a:pt x="30096" y="168511"/>
                  </a:lnTo>
                  <a:lnTo>
                    <a:pt x="7982" y="136554"/>
                  </a:lnTo>
                  <a:lnTo>
                    <a:pt x="0" y="98520"/>
                  </a:lnTo>
                  <a:lnTo>
                    <a:pt x="6978" y="61655"/>
                  </a:lnTo>
                  <a:lnTo>
                    <a:pt x="27270" y="30096"/>
                  </a:lnTo>
                  <a:lnTo>
                    <a:pt x="59227" y="7982"/>
                  </a:lnTo>
                  <a:lnTo>
                    <a:pt x="97261" y="0"/>
                  </a:lnTo>
                  <a:lnTo>
                    <a:pt x="134126" y="6978"/>
                  </a:lnTo>
                  <a:lnTo>
                    <a:pt x="165685" y="27270"/>
                  </a:lnTo>
                  <a:lnTo>
                    <a:pt x="187799" y="59227"/>
                  </a:lnTo>
                  <a:close/>
                </a:path>
              </a:pathLst>
            </a:custGeom>
            <a:ln w="115179">
              <a:solidFill>
                <a:srgbClr val="FFFFFF"/>
              </a:solidFill>
            </a:ln>
          </p:spPr>
          <p:txBody>
            <a:bodyPr wrap="square" lIns="0" tIns="0" rIns="0" bIns="0" rtlCol="0"/>
            <a:lstStyle/>
            <a:p>
              <a:endParaRPr/>
            </a:p>
          </p:txBody>
        </p:sp>
      </p:grpSp>
      <p:grpSp>
        <p:nvGrpSpPr>
          <p:cNvPr id="18" name="object 18"/>
          <p:cNvGrpSpPr/>
          <p:nvPr/>
        </p:nvGrpSpPr>
        <p:grpSpPr>
          <a:xfrm>
            <a:off x="8968741" y="3849753"/>
            <a:ext cx="2124075" cy="2597150"/>
            <a:chOff x="8968741" y="3849753"/>
            <a:chExt cx="2124075" cy="2597150"/>
          </a:xfrm>
        </p:grpSpPr>
        <p:sp>
          <p:nvSpPr>
            <p:cNvPr id="19" name="object 19"/>
            <p:cNvSpPr/>
            <p:nvPr/>
          </p:nvSpPr>
          <p:spPr>
            <a:xfrm>
              <a:off x="8974400" y="4696780"/>
              <a:ext cx="2115820" cy="1470025"/>
            </a:xfrm>
            <a:custGeom>
              <a:avLst/>
              <a:gdLst/>
              <a:ahLst/>
              <a:cxnLst/>
              <a:rect l="l" t="t" r="r" b="b"/>
              <a:pathLst>
                <a:path w="2115820" h="1470025">
                  <a:moveTo>
                    <a:pt x="1074878" y="0"/>
                  </a:moveTo>
                  <a:lnTo>
                    <a:pt x="1036116" y="11070"/>
                  </a:lnTo>
                  <a:lnTo>
                    <a:pt x="1001006" y="32962"/>
                  </a:lnTo>
                  <a:lnTo>
                    <a:pt x="62050" y="686774"/>
                  </a:lnTo>
                  <a:lnTo>
                    <a:pt x="0" y="726836"/>
                  </a:lnTo>
                  <a:lnTo>
                    <a:pt x="42149" y="754185"/>
                  </a:lnTo>
                  <a:lnTo>
                    <a:pt x="84198" y="782124"/>
                  </a:lnTo>
                  <a:lnTo>
                    <a:pt x="126155" y="810601"/>
                  </a:lnTo>
                  <a:lnTo>
                    <a:pt x="168030" y="839565"/>
                  </a:lnTo>
                  <a:lnTo>
                    <a:pt x="209830" y="868965"/>
                  </a:lnTo>
                  <a:lnTo>
                    <a:pt x="251565" y="898749"/>
                  </a:lnTo>
                  <a:lnTo>
                    <a:pt x="293244" y="928866"/>
                  </a:lnTo>
                  <a:lnTo>
                    <a:pt x="334874" y="959265"/>
                  </a:lnTo>
                  <a:lnTo>
                    <a:pt x="418026" y="1020704"/>
                  </a:lnTo>
                  <a:lnTo>
                    <a:pt x="667237" y="1206456"/>
                  </a:lnTo>
                  <a:lnTo>
                    <a:pt x="750457" y="1267485"/>
                  </a:lnTo>
                  <a:lnTo>
                    <a:pt x="792135" y="1297602"/>
                  </a:lnTo>
                  <a:lnTo>
                    <a:pt x="833870" y="1327386"/>
                  </a:lnTo>
                  <a:lnTo>
                    <a:pt x="875669" y="1356786"/>
                  </a:lnTo>
                  <a:lnTo>
                    <a:pt x="917543" y="1385750"/>
                  </a:lnTo>
                  <a:lnTo>
                    <a:pt x="959500" y="1414227"/>
                  </a:lnTo>
                  <a:lnTo>
                    <a:pt x="1001547" y="1442166"/>
                  </a:lnTo>
                  <a:lnTo>
                    <a:pt x="1043695" y="1469515"/>
                  </a:lnTo>
                  <a:lnTo>
                    <a:pt x="1085671" y="1443280"/>
                  </a:lnTo>
                  <a:lnTo>
                    <a:pt x="1127406" y="1416170"/>
                  </a:lnTo>
                  <a:lnTo>
                    <a:pt x="1168922" y="1388263"/>
                  </a:lnTo>
                  <a:lnTo>
                    <a:pt x="1210243" y="1359643"/>
                  </a:lnTo>
                  <a:lnTo>
                    <a:pt x="1251391" y="1330388"/>
                  </a:lnTo>
                  <a:lnTo>
                    <a:pt x="1292388" y="1300582"/>
                  </a:lnTo>
                  <a:lnTo>
                    <a:pt x="1333258" y="1270304"/>
                  </a:lnTo>
                  <a:lnTo>
                    <a:pt x="1374022" y="1239635"/>
                  </a:lnTo>
                  <a:lnTo>
                    <a:pt x="1414705" y="1208658"/>
                  </a:lnTo>
                  <a:lnTo>
                    <a:pt x="1455327" y="1177452"/>
                  </a:lnTo>
                  <a:lnTo>
                    <a:pt x="1577063" y="1083273"/>
                  </a:lnTo>
                  <a:lnTo>
                    <a:pt x="1658337" y="1020830"/>
                  </a:lnTo>
                  <a:lnTo>
                    <a:pt x="1699076" y="989955"/>
                  </a:lnTo>
                  <a:lnTo>
                    <a:pt x="1739915" y="959418"/>
                  </a:lnTo>
                  <a:lnTo>
                    <a:pt x="1780876" y="929301"/>
                  </a:lnTo>
                  <a:lnTo>
                    <a:pt x="1821980" y="899685"/>
                  </a:lnTo>
                  <a:lnTo>
                    <a:pt x="1863251" y="870650"/>
                  </a:lnTo>
                  <a:lnTo>
                    <a:pt x="1904712" y="842278"/>
                  </a:lnTo>
                  <a:lnTo>
                    <a:pt x="1946385" y="814649"/>
                  </a:lnTo>
                  <a:lnTo>
                    <a:pt x="1988293" y="787846"/>
                  </a:lnTo>
                  <a:lnTo>
                    <a:pt x="2030459" y="761947"/>
                  </a:lnTo>
                  <a:lnTo>
                    <a:pt x="2072904" y="737036"/>
                  </a:lnTo>
                  <a:lnTo>
                    <a:pt x="2115652" y="713192"/>
                  </a:lnTo>
                  <a:lnTo>
                    <a:pt x="2076032" y="680407"/>
                  </a:lnTo>
                  <a:lnTo>
                    <a:pt x="2036195" y="647886"/>
                  </a:lnTo>
                  <a:lnTo>
                    <a:pt x="1996143" y="615629"/>
                  </a:lnTo>
                  <a:lnTo>
                    <a:pt x="1955878" y="583639"/>
                  </a:lnTo>
                  <a:lnTo>
                    <a:pt x="1915402" y="551916"/>
                  </a:lnTo>
                  <a:lnTo>
                    <a:pt x="1874717" y="520461"/>
                  </a:lnTo>
                  <a:lnTo>
                    <a:pt x="1833825" y="489277"/>
                  </a:lnTo>
                  <a:lnTo>
                    <a:pt x="1792727" y="458364"/>
                  </a:lnTo>
                  <a:lnTo>
                    <a:pt x="1751425" y="427724"/>
                  </a:lnTo>
                  <a:lnTo>
                    <a:pt x="1709922" y="397358"/>
                  </a:lnTo>
                  <a:lnTo>
                    <a:pt x="1668218" y="367267"/>
                  </a:lnTo>
                  <a:lnTo>
                    <a:pt x="1626317" y="337453"/>
                  </a:lnTo>
                  <a:lnTo>
                    <a:pt x="1584219" y="307916"/>
                  </a:lnTo>
                  <a:lnTo>
                    <a:pt x="1541926" y="278659"/>
                  </a:lnTo>
                  <a:lnTo>
                    <a:pt x="1499441" y="249682"/>
                  </a:lnTo>
                  <a:lnTo>
                    <a:pt x="1456765" y="220988"/>
                  </a:lnTo>
                  <a:lnTo>
                    <a:pt x="1413900" y="192576"/>
                  </a:lnTo>
                  <a:lnTo>
                    <a:pt x="1370848" y="164448"/>
                  </a:lnTo>
                  <a:lnTo>
                    <a:pt x="1327610" y="136607"/>
                  </a:lnTo>
                  <a:lnTo>
                    <a:pt x="1284189" y="109052"/>
                  </a:lnTo>
                  <a:lnTo>
                    <a:pt x="1240587" y="81786"/>
                  </a:lnTo>
                  <a:lnTo>
                    <a:pt x="1196804" y="54810"/>
                  </a:lnTo>
                  <a:lnTo>
                    <a:pt x="1152844" y="28124"/>
                  </a:lnTo>
                  <a:lnTo>
                    <a:pt x="1115357" y="8184"/>
                  </a:lnTo>
                  <a:lnTo>
                    <a:pt x="1095502" y="1854"/>
                  </a:lnTo>
                  <a:lnTo>
                    <a:pt x="1074878" y="0"/>
                  </a:lnTo>
                  <a:close/>
                </a:path>
              </a:pathLst>
            </a:custGeom>
            <a:solidFill>
              <a:srgbClr val="38A5B2"/>
            </a:solidFill>
          </p:spPr>
          <p:txBody>
            <a:bodyPr wrap="square" lIns="0" tIns="0" rIns="0" bIns="0" rtlCol="0"/>
            <a:lstStyle/>
            <a:p>
              <a:endParaRPr/>
            </a:p>
          </p:txBody>
        </p:sp>
        <p:sp>
          <p:nvSpPr>
            <p:cNvPr id="20" name="object 20"/>
            <p:cNvSpPr/>
            <p:nvPr/>
          </p:nvSpPr>
          <p:spPr>
            <a:xfrm>
              <a:off x="8968740" y="5408898"/>
              <a:ext cx="2124075" cy="1038225"/>
            </a:xfrm>
            <a:custGeom>
              <a:avLst/>
              <a:gdLst/>
              <a:ahLst/>
              <a:cxnLst/>
              <a:rect l="l" t="t" r="r" b="b"/>
              <a:pathLst>
                <a:path w="2124075" h="1038225">
                  <a:moveTo>
                    <a:pt x="2123516" y="276834"/>
                  </a:moveTo>
                  <a:lnTo>
                    <a:pt x="2121077" y="2159"/>
                  </a:lnTo>
                  <a:lnTo>
                    <a:pt x="2078850" y="20967"/>
                  </a:lnTo>
                  <a:lnTo>
                    <a:pt x="2037003" y="42938"/>
                  </a:lnTo>
                  <a:lnTo>
                    <a:pt x="1995741" y="66675"/>
                  </a:lnTo>
                  <a:lnTo>
                    <a:pt x="1955253" y="90779"/>
                  </a:lnTo>
                  <a:lnTo>
                    <a:pt x="1868995" y="141300"/>
                  </a:lnTo>
                  <a:lnTo>
                    <a:pt x="1822983" y="169938"/>
                  </a:lnTo>
                  <a:lnTo>
                    <a:pt x="1777631" y="199618"/>
                  </a:lnTo>
                  <a:lnTo>
                    <a:pt x="1732851" y="230174"/>
                  </a:lnTo>
                  <a:lnTo>
                    <a:pt x="1646288" y="290703"/>
                  </a:lnTo>
                  <a:lnTo>
                    <a:pt x="1305331" y="531812"/>
                  </a:lnTo>
                  <a:lnTo>
                    <a:pt x="1220101" y="591324"/>
                  </a:lnTo>
                  <a:lnTo>
                    <a:pt x="1134338" y="650341"/>
                  </a:lnTo>
                  <a:lnTo>
                    <a:pt x="1091171" y="679627"/>
                  </a:lnTo>
                  <a:lnTo>
                    <a:pt x="1074343" y="694321"/>
                  </a:lnTo>
                  <a:lnTo>
                    <a:pt x="1061834" y="712406"/>
                  </a:lnTo>
                  <a:lnTo>
                    <a:pt x="1054531" y="731939"/>
                  </a:lnTo>
                  <a:lnTo>
                    <a:pt x="1051077" y="722325"/>
                  </a:lnTo>
                  <a:lnTo>
                    <a:pt x="1019797" y="677583"/>
                  </a:lnTo>
                  <a:lnTo>
                    <a:pt x="976795" y="642086"/>
                  </a:lnTo>
                  <a:lnTo>
                    <a:pt x="774077" y="494296"/>
                  </a:lnTo>
                  <a:lnTo>
                    <a:pt x="689559" y="433197"/>
                  </a:lnTo>
                  <a:lnTo>
                    <a:pt x="603707" y="371779"/>
                  </a:lnTo>
                  <a:lnTo>
                    <a:pt x="516928" y="310565"/>
                  </a:lnTo>
                  <a:lnTo>
                    <a:pt x="473316" y="280200"/>
                  </a:lnTo>
                  <a:lnTo>
                    <a:pt x="429641" y="250101"/>
                  </a:lnTo>
                  <a:lnTo>
                    <a:pt x="385927" y="220306"/>
                  </a:lnTo>
                  <a:lnTo>
                    <a:pt x="342252" y="190919"/>
                  </a:lnTo>
                  <a:lnTo>
                    <a:pt x="298640" y="161975"/>
                  </a:lnTo>
                  <a:lnTo>
                    <a:pt x="255181" y="133553"/>
                  </a:lnTo>
                  <a:lnTo>
                    <a:pt x="211886" y="105727"/>
                  </a:lnTo>
                  <a:lnTo>
                    <a:pt x="168833" y="78562"/>
                  </a:lnTo>
                  <a:lnTo>
                    <a:pt x="126072" y="52108"/>
                  </a:lnTo>
                  <a:lnTo>
                    <a:pt x="83642" y="26454"/>
                  </a:lnTo>
                  <a:lnTo>
                    <a:pt x="41605" y="1663"/>
                  </a:lnTo>
                  <a:lnTo>
                    <a:pt x="29502" y="0"/>
                  </a:lnTo>
                  <a:lnTo>
                    <a:pt x="18059" y="5194"/>
                  </a:lnTo>
                  <a:lnTo>
                    <a:pt x="9525" y="12077"/>
                  </a:lnTo>
                  <a:lnTo>
                    <a:pt x="6172" y="15519"/>
                  </a:lnTo>
                  <a:lnTo>
                    <a:pt x="0" y="213956"/>
                  </a:lnTo>
                  <a:lnTo>
                    <a:pt x="88" y="234911"/>
                  </a:lnTo>
                  <a:lnTo>
                    <a:pt x="4572" y="276301"/>
                  </a:lnTo>
                  <a:lnTo>
                    <a:pt x="24384" y="318465"/>
                  </a:lnTo>
                  <a:lnTo>
                    <a:pt x="62420" y="355307"/>
                  </a:lnTo>
                  <a:lnTo>
                    <a:pt x="829614" y="908824"/>
                  </a:lnTo>
                  <a:lnTo>
                    <a:pt x="873671" y="939901"/>
                  </a:lnTo>
                  <a:lnTo>
                    <a:pt x="918629" y="969454"/>
                  </a:lnTo>
                  <a:lnTo>
                    <a:pt x="964895" y="996365"/>
                  </a:lnTo>
                  <a:lnTo>
                    <a:pt x="1012863" y="1019530"/>
                  </a:lnTo>
                  <a:lnTo>
                    <a:pt x="1062177" y="1037526"/>
                  </a:lnTo>
                  <a:lnTo>
                    <a:pt x="1062189" y="1037818"/>
                  </a:lnTo>
                  <a:lnTo>
                    <a:pt x="1062456" y="1037628"/>
                  </a:lnTo>
                  <a:lnTo>
                    <a:pt x="1062964" y="1037805"/>
                  </a:lnTo>
                  <a:lnTo>
                    <a:pt x="1063142" y="1037158"/>
                  </a:lnTo>
                  <a:lnTo>
                    <a:pt x="1102931" y="1009599"/>
                  </a:lnTo>
                  <a:lnTo>
                    <a:pt x="1144790" y="981519"/>
                  </a:lnTo>
                  <a:lnTo>
                    <a:pt x="1187399" y="953528"/>
                  </a:lnTo>
                  <a:lnTo>
                    <a:pt x="1273352" y="897661"/>
                  </a:lnTo>
                  <a:lnTo>
                    <a:pt x="1315948" y="869683"/>
                  </a:lnTo>
                  <a:lnTo>
                    <a:pt x="1357820" y="841616"/>
                  </a:lnTo>
                  <a:lnTo>
                    <a:pt x="1398574" y="813396"/>
                  </a:lnTo>
                  <a:lnTo>
                    <a:pt x="1443977" y="781367"/>
                  </a:lnTo>
                  <a:lnTo>
                    <a:pt x="1489532" y="749515"/>
                  </a:lnTo>
                  <a:lnTo>
                    <a:pt x="1535341" y="718070"/>
                  </a:lnTo>
                  <a:lnTo>
                    <a:pt x="1581543" y="687222"/>
                  </a:lnTo>
                  <a:lnTo>
                    <a:pt x="1628267" y="657161"/>
                  </a:lnTo>
                  <a:lnTo>
                    <a:pt x="1669465" y="631710"/>
                  </a:lnTo>
                  <a:lnTo>
                    <a:pt x="1711058" y="606679"/>
                  </a:lnTo>
                  <a:lnTo>
                    <a:pt x="1794586" y="556920"/>
                  </a:lnTo>
                  <a:lnTo>
                    <a:pt x="1836102" y="531710"/>
                  </a:lnTo>
                  <a:lnTo>
                    <a:pt x="1877187" y="505968"/>
                  </a:lnTo>
                  <a:lnTo>
                    <a:pt x="1917623" y="479437"/>
                  </a:lnTo>
                  <a:lnTo>
                    <a:pt x="1957209" y="451878"/>
                  </a:lnTo>
                  <a:lnTo>
                    <a:pt x="1995741" y="423049"/>
                  </a:lnTo>
                  <a:lnTo>
                    <a:pt x="2033003" y="392709"/>
                  </a:lnTo>
                  <a:lnTo>
                    <a:pt x="2068804" y="360629"/>
                  </a:lnTo>
                  <a:lnTo>
                    <a:pt x="2102916" y="326542"/>
                  </a:lnTo>
                  <a:lnTo>
                    <a:pt x="2123122" y="286766"/>
                  </a:lnTo>
                  <a:lnTo>
                    <a:pt x="2123516" y="276834"/>
                  </a:lnTo>
                  <a:close/>
                </a:path>
              </a:pathLst>
            </a:custGeom>
            <a:solidFill>
              <a:srgbClr val="0A6868"/>
            </a:solidFill>
          </p:spPr>
          <p:txBody>
            <a:bodyPr wrap="square" lIns="0" tIns="0" rIns="0" bIns="0" rtlCol="0"/>
            <a:lstStyle/>
            <a:p>
              <a:endParaRPr/>
            </a:p>
          </p:txBody>
        </p:sp>
        <p:sp>
          <p:nvSpPr>
            <p:cNvPr id="21" name="object 21"/>
            <p:cNvSpPr/>
            <p:nvPr/>
          </p:nvSpPr>
          <p:spPr>
            <a:xfrm>
              <a:off x="9152735" y="3849753"/>
              <a:ext cx="1744345" cy="1743710"/>
            </a:xfrm>
            <a:custGeom>
              <a:avLst/>
              <a:gdLst/>
              <a:ahLst/>
              <a:cxnLst/>
              <a:rect l="l" t="t" r="r" b="b"/>
              <a:pathLst>
                <a:path w="1744345" h="1743710">
                  <a:moveTo>
                    <a:pt x="1021443" y="0"/>
                  </a:moveTo>
                  <a:lnTo>
                    <a:pt x="974546" y="2460"/>
                  </a:lnTo>
                  <a:lnTo>
                    <a:pt x="927491" y="9160"/>
                  </a:lnTo>
                  <a:lnTo>
                    <a:pt x="880303" y="20085"/>
                  </a:lnTo>
                  <a:lnTo>
                    <a:pt x="833011" y="35218"/>
                  </a:lnTo>
                  <a:lnTo>
                    <a:pt x="360952" y="208176"/>
                  </a:lnTo>
                  <a:lnTo>
                    <a:pt x="315070" y="227193"/>
                  </a:lnTo>
                  <a:lnTo>
                    <a:pt x="272006" y="249370"/>
                  </a:lnTo>
                  <a:lnTo>
                    <a:pt x="231786" y="274696"/>
                  </a:lnTo>
                  <a:lnTo>
                    <a:pt x="194437" y="303160"/>
                  </a:lnTo>
                  <a:lnTo>
                    <a:pt x="159984" y="334752"/>
                  </a:lnTo>
                  <a:lnTo>
                    <a:pt x="128455" y="369461"/>
                  </a:lnTo>
                  <a:lnTo>
                    <a:pt x="99874" y="407277"/>
                  </a:lnTo>
                  <a:lnTo>
                    <a:pt x="74268" y="448190"/>
                  </a:lnTo>
                  <a:lnTo>
                    <a:pt x="51663" y="492188"/>
                  </a:lnTo>
                  <a:lnTo>
                    <a:pt x="32804" y="537686"/>
                  </a:lnTo>
                  <a:lnTo>
                    <a:pt x="18219" y="583481"/>
                  </a:lnTo>
                  <a:lnTo>
                    <a:pt x="7898" y="629547"/>
                  </a:lnTo>
                  <a:lnTo>
                    <a:pt x="1829" y="675854"/>
                  </a:lnTo>
                  <a:lnTo>
                    <a:pt x="0" y="722374"/>
                  </a:lnTo>
                  <a:lnTo>
                    <a:pt x="2398" y="769079"/>
                  </a:lnTo>
                  <a:lnTo>
                    <a:pt x="9014" y="815940"/>
                  </a:lnTo>
                  <a:lnTo>
                    <a:pt x="19834" y="862929"/>
                  </a:lnTo>
                  <a:lnTo>
                    <a:pt x="34847" y="910019"/>
                  </a:lnTo>
                  <a:lnTo>
                    <a:pt x="138935" y="1195539"/>
                  </a:lnTo>
                  <a:lnTo>
                    <a:pt x="209177" y="1385575"/>
                  </a:lnTo>
                  <a:lnTo>
                    <a:pt x="229098" y="1432997"/>
                  </a:lnTo>
                  <a:lnTo>
                    <a:pt x="252357" y="1477316"/>
                  </a:lnTo>
                  <a:lnTo>
                    <a:pt x="278948" y="1518514"/>
                  </a:lnTo>
                  <a:lnTo>
                    <a:pt x="308865" y="1556577"/>
                  </a:lnTo>
                  <a:lnTo>
                    <a:pt x="342102" y="1591488"/>
                  </a:lnTo>
                  <a:lnTo>
                    <a:pt x="378656" y="1623231"/>
                  </a:lnTo>
                  <a:lnTo>
                    <a:pt x="418519" y="1651790"/>
                  </a:lnTo>
                  <a:lnTo>
                    <a:pt x="461686" y="1677150"/>
                  </a:lnTo>
                  <a:lnTo>
                    <a:pt x="508152" y="1699293"/>
                  </a:lnTo>
                  <a:lnTo>
                    <a:pt x="554357" y="1716763"/>
                  </a:lnTo>
                  <a:lnTo>
                    <a:pt x="600638" y="1729827"/>
                  </a:lnTo>
                  <a:lnTo>
                    <a:pt x="646990" y="1738555"/>
                  </a:lnTo>
                  <a:lnTo>
                    <a:pt x="693409" y="1743017"/>
                  </a:lnTo>
                  <a:lnTo>
                    <a:pt x="739893" y="1743282"/>
                  </a:lnTo>
                  <a:lnTo>
                    <a:pt x="786437" y="1739421"/>
                  </a:lnTo>
                  <a:lnTo>
                    <a:pt x="833037" y="1731503"/>
                  </a:lnTo>
                  <a:lnTo>
                    <a:pt x="879689" y="1719598"/>
                  </a:lnTo>
                  <a:lnTo>
                    <a:pt x="926391" y="1703774"/>
                  </a:lnTo>
                  <a:lnTo>
                    <a:pt x="970295" y="1687287"/>
                  </a:lnTo>
                  <a:lnTo>
                    <a:pt x="1014301" y="1671072"/>
                  </a:lnTo>
                  <a:lnTo>
                    <a:pt x="1146510" y="1622950"/>
                  </a:lnTo>
                  <a:lnTo>
                    <a:pt x="1380806" y="1537183"/>
                  </a:lnTo>
                  <a:lnTo>
                    <a:pt x="1423332" y="1520189"/>
                  </a:lnTo>
                  <a:lnTo>
                    <a:pt x="1464176" y="1500306"/>
                  </a:lnTo>
                  <a:lnTo>
                    <a:pt x="1502964" y="1477174"/>
                  </a:lnTo>
                  <a:lnTo>
                    <a:pt x="1539325" y="1450435"/>
                  </a:lnTo>
                  <a:lnTo>
                    <a:pt x="1572884" y="1419731"/>
                  </a:lnTo>
                  <a:lnTo>
                    <a:pt x="1608539" y="1380620"/>
                  </a:lnTo>
                  <a:lnTo>
                    <a:pt x="1640113" y="1340486"/>
                  </a:lnTo>
                  <a:lnTo>
                    <a:pt x="1667576" y="1299335"/>
                  </a:lnTo>
                  <a:lnTo>
                    <a:pt x="1690893" y="1257177"/>
                  </a:lnTo>
                  <a:lnTo>
                    <a:pt x="1710031" y="1214018"/>
                  </a:lnTo>
                  <a:lnTo>
                    <a:pt x="1724957" y="1169867"/>
                  </a:lnTo>
                  <a:lnTo>
                    <a:pt x="1735639" y="1124730"/>
                  </a:lnTo>
                  <a:lnTo>
                    <a:pt x="1742044" y="1078616"/>
                  </a:lnTo>
                  <a:lnTo>
                    <a:pt x="1744137" y="1031532"/>
                  </a:lnTo>
                  <a:lnTo>
                    <a:pt x="1741887" y="983487"/>
                  </a:lnTo>
                  <a:lnTo>
                    <a:pt x="1735260" y="934487"/>
                  </a:lnTo>
                  <a:lnTo>
                    <a:pt x="1724223" y="884540"/>
                  </a:lnTo>
                  <a:lnTo>
                    <a:pt x="1708744" y="833654"/>
                  </a:lnTo>
                  <a:lnTo>
                    <a:pt x="1692205" y="786185"/>
                  </a:lnTo>
                  <a:lnTo>
                    <a:pt x="1675394" y="738811"/>
                  </a:lnTo>
                  <a:lnTo>
                    <a:pt x="1658354" y="691515"/>
                  </a:lnTo>
                  <a:lnTo>
                    <a:pt x="1623761" y="597101"/>
                  </a:lnTo>
                  <a:lnTo>
                    <a:pt x="1536320" y="361396"/>
                  </a:lnTo>
                  <a:lnTo>
                    <a:pt x="1517327" y="315507"/>
                  </a:lnTo>
                  <a:lnTo>
                    <a:pt x="1495181" y="272428"/>
                  </a:lnTo>
                  <a:lnTo>
                    <a:pt x="1469890" y="232188"/>
                  </a:lnTo>
                  <a:lnTo>
                    <a:pt x="1441463" y="194813"/>
                  </a:lnTo>
                  <a:lnTo>
                    <a:pt x="1409908" y="160330"/>
                  </a:lnTo>
                  <a:lnTo>
                    <a:pt x="1375235" y="128766"/>
                  </a:lnTo>
                  <a:lnTo>
                    <a:pt x="1337452" y="100148"/>
                  </a:lnTo>
                  <a:lnTo>
                    <a:pt x="1296567" y="74502"/>
                  </a:lnTo>
                  <a:lnTo>
                    <a:pt x="1252590" y="51856"/>
                  </a:lnTo>
                  <a:lnTo>
                    <a:pt x="1206896" y="32877"/>
                  </a:lnTo>
                  <a:lnTo>
                    <a:pt x="1160907" y="18218"/>
                  </a:lnTo>
                  <a:lnTo>
                    <a:pt x="1114650" y="7863"/>
                  </a:lnTo>
                  <a:lnTo>
                    <a:pt x="1068153" y="1795"/>
                  </a:lnTo>
                  <a:lnTo>
                    <a:pt x="1021443" y="0"/>
                  </a:lnTo>
                  <a:close/>
                </a:path>
              </a:pathLst>
            </a:custGeom>
            <a:solidFill>
              <a:srgbClr val="0A6868"/>
            </a:solidFill>
          </p:spPr>
          <p:txBody>
            <a:bodyPr wrap="square" lIns="0" tIns="0" rIns="0" bIns="0" rtlCol="0"/>
            <a:lstStyle/>
            <a:p>
              <a:endParaRPr/>
            </a:p>
          </p:txBody>
        </p:sp>
        <p:sp>
          <p:nvSpPr>
            <p:cNvPr id="22" name="object 22"/>
            <p:cNvSpPr/>
            <p:nvPr/>
          </p:nvSpPr>
          <p:spPr>
            <a:xfrm>
              <a:off x="9436748" y="4182458"/>
              <a:ext cx="973455" cy="1095375"/>
            </a:xfrm>
            <a:custGeom>
              <a:avLst/>
              <a:gdLst/>
              <a:ahLst/>
              <a:cxnLst/>
              <a:rect l="l" t="t" r="r" b="b"/>
              <a:pathLst>
                <a:path w="973454" h="1095375">
                  <a:moveTo>
                    <a:pt x="265176" y="389343"/>
                  </a:moveTo>
                  <a:lnTo>
                    <a:pt x="258025" y="347929"/>
                  </a:lnTo>
                  <a:lnTo>
                    <a:pt x="237604" y="310654"/>
                  </a:lnTo>
                  <a:lnTo>
                    <a:pt x="207378" y="282486"/>
                  </a:lnTo>
                  <a:lnTo>
                    <a:pt x="170319" y="264858"/>
                  </a:lnTo>
                  <a:lnTo>
                    <a:pt x="129413" y="259168"/>
                  </a:lnTo>
                  <a:lnTo>
                    <a:pt x="87604" y="266827"/>
                  </a:lnTo>
                  <a:lnTo>
                    <a:pt x="51181" y="287248"/>
                  </a:lnTo>
                  <a:lnTo>
                    <a:pt x="23456" y="317550"/>
                  </a:lnTo>
                  <a:lnTo>
                    <a:pt x="5918" y="354609"/>
                  </a:lnTo>
                  <a:lnTo>
                    <a:pt x="0" y="395338"/>
                  </a:lnTo>
                  <a:lnTo>
                    <a:pt x="7213" y="436626"/>
                  </a:lnTo>
                  <a:lnTo>
                    <a:pt x="27305" y="472808"/>
                  </a:lnTo>
                  <a:lnTo>
                    <a:pt x="57404" y="500405"/>
                  </a:lnTo>
                  <a:lnTo>
                    <a:pt x="94449" y="517956"/>
                  </a:lnTo>
                  <a:lnTo>
                    <a:pt x="135369" y="524002"/>
                  </a:lnTo>
                  <a:lnTo>
                    <a:pt x="177076" y="517105"/>
                  </a:lnTo>
                  <a:lnTo>
                    <a:pt x="213499" y="497344"/>
                  </a:lnTo>
                  <a:lnTo>
                    <a:pt x="241350" y="467296"/>
                  </a:lnTo>
                  <a:lnTo>
                    <a:pt x="259092" y="430212"/>
                  </a:lnTo>
                  <a:lnTo>
                    <a:pt x="265176" y="389343"/>
                  </a:lnTo>
                  <a:close/>
                </a:path>
                <a:path w="973454" h="1095375">
                  <a:moveTo>
                    <a:pt x="970445" y="907580"/>
                  </a:moveTo>
                  <a:lnTo>
                    <a:pt x="949833" y="859650"/>
                  </a:lnTo>
                  <a:lnTo>
                    <a:pt x="890092" y="827239"/>
                  </a:lnTo>
                  <a:lnTo>
                    <a:pt x="790181" y="783056"/>
                  </a:lnTo>
                  <a:lnTo>
                    <a:pt x="838555" y="679538"/>
                  </a:lnTo>
                  <a:lnTo>
                    <a:pt x="857681" y="635965"/>
                  </a:lnTo>
                  <a:lnTo>
                    <a:pt x="863561" y="604189"/>
                  </a:lnTo>
                  <a:lnTo>
                    <a:pt x="857885" y="581469"/>
                  </a:lnTo>
                  <a:lnTo>
                    <a:pt x="843178" y="562698"/>
                  </a:lnTo>
                  <a:lnTo>
                    <a:pt x="820458" y="548373"/>
                  </a:lnTo>
                  <a:lnTo>
                    <a:pt x="790714" y="538962"/>
                  </a:lnTo>
                  <a:lnTo>
                    <a:pt x="770940" y="538302"/>
                  </a:lnTo>
                  <a:lnTo>
                    <a:pt x="752538" y="544410"/>
                  </a:lnTo>
                  <a:lnTo>
                    <a:pt x="736574" y="556983"/>
                  </a:lnTo>
                  <a:lnTo>
                    <a:pt x="724103" y="575729"/>
                  </a:lnTo>
                  <a:lnTo>
                    <a:pt x="707644" y="610743"/>
                  </a:lnTo>
                  <a:lnTo>
                    <a:pt x="658012" y="719696"/>
                  </a:lnTo>
                  <a:lnTo>
                    <a:pt x="520522" y="654596"/>
                  </a:lnTo>
                  <a:lnTo>
                    <a:pt x="501586" y="647649"/>
                  </a:lnTo>
                  <a:lnTo>
                    <a:pt x="482930" y="645566"/>
                  </a:lnTo>
                  <a:lnTo>
                    <a:pt x="464807" y="649071"/>
                  </a:lnTo>
                  <a:lnTo>
                    <a:pt x="447484" y="658901"/>
                  </a:lnTo>
                  <a:lnTo>
                    <a:pt x="420763" y="692289"/>
                  </a:lnTo>
                  <a:lnTo>
                    <a:pt x="414947" y="729488"/>
                  </a:lnTo>
                  <a:lnTo>
                    <a:pt x="429209" y="764336"/>
                  </a:lnTo>
                  <a:lnTo>
                    <a:pt x="462749" y="790689"/>
                  </a:lnTo>
                  <a:lnTo>
                    <a:pt x="495503" y="805903"/>
                  </a:lnTo>
                  <a:lnTo>
                    <a:pt x="596430" y="852309"/>
                  </a:lnTo>
                  <a:lnTo>
                    <a:pt x="548500" y="953973"/>
                  </a:lnTo>
                  <a:lnTo>
                    <a:pt x="529412" y="997445"/>
                  </a:lnTo>
                  <a:lnTo>
                    <a:pt x="523862" y="1029347"/>
                  </a:lnTo>
                  <a:lnTo>
                    <a:pt x="529412" y="1051560"/>
                  </a:lnTo>
                  <a:lnTo>
                    <a:pt x="544017" y="1070330"/>
                  </a:lnTo>
                  <a:lnTo>
                    <a:pt x="566166" y="1084719"/>
                  </a:lnTo>
                  <a:lnTo>
                    <a:pt x="594372" y="1093749"/>
                  </a:lnTo>
                  <a:lnTo>
                    <a:pt x="616521" y="1094930"/>
                  </a:lnTo>
                  <a:lnTo>
                    <a:pt x="635723" y="1089088"/>
                  </a:lnTo>
                  <a:lnTo>
                    <a:pt x="651954" y="1075994"/>
                  </a:lnTo>
                  <a:lnTo>
                    <a:pt x="665175" y="1055433"/>
                  </a:lnTo>
                  <a:lnTo>
                    <a:pt x="681418" y="1021092"/>
                  </a:lnTo>
                  <a:lnTo>
                    <a:pt x="730148" y="915060"/>
                  </a:lnTo>
                  <a:lnTo>
                    <a:pt x="796264" y="946302"/>
                  </a:lnTo>
                  <a:lnTo>
                    <a:pt x="860717" y="976376"/>
                  </a:lnTo>
                  <a:lnTo>
                    <a:pt x="892975" y="985710"/>
                  </a:lnTo>
                  <a:lnTo>
                    <a:pt x="920661" y="982027"/>
                  </a:lnTo>
                  <a:lnTo>
                    <a:pt x="943940" y="965327"/>
                  </a:lnTo>
                  <a:lnTo>
                    <a:pt x="962977" y="935634"/>
                  </a:lnTo>
                  <a:lnTo>
                    <a:pt x="970445" y="907580"/>
                  </a:lnTo>
                  <a:close/>
                </a:path>
                <a:path w="973454" h="1095375">
                  <a:moveTo>
                    <a:pt x="973289" y="128003"/>
                  </a:moveTo>
                  <a:lnTo>
                    <a:pt x="965454" y="86334"/>
                  </a:lnTo>
                  <a:lnTo>
                    <a:pt x="944600" y="50088"/>
                  </a:lnTo>
                  <a:lnTo>
                    <a:pt x="913930" y="22644"/>
                  </a:lnTo>
                  <a:lnTo>
                    <a:pt x="876617" y="5461"/>
                  </a:lnTo>
                  <a:lnTo>
                    <a:pt x="835812" y="0"/>
                  </a:lnTo>
                  <a:lnTo>
                    <a:pt x="794689" y="7721"/>
                  </a:lnTo>
                  <a:lnTo>
                    <a:pt x="758037" y="28473"/>
                  </a:lnTo>
                  <a:lnTo>
                    <a:pt x="730415" y="58788"/>
                  </a:lnTo>
                  <a:lnTo>
                    <a:pt x="713232" y="95745"/>
                  </a:lnTo>
                  <a:lnTo>
                    <a:pt x="707821" y="136372"/>
                  </a:lnTo>
                  <a:lnTo>
                    <a:pt x="715568" y="177723"/>
                  </a:lnTo>
                  <a:lnTo>
                    <a:pt x="736041" y="214363"/>
                  </a:lnTo>
                  <a:lnTo>
                    <a:pt x="766025" y="241973"/>
                  </a:lnTo>
                  <a:lnTo>
                    <a:pt x="802767" y="259257"/>
                  </a:lnTo>
                  <a:lnTo>
                    <a:pt x="843470" y="264909"/>
                  </a:lnTo>
                  <a:lnTo>
                    <a:pt x="885355" y="257619"/>
                  </a:lnTo>
                  <a:lnTo>
                    <a:pt x="922108" y="237439"/>
                  </a:lnTo>
                  <a:lnTo>
                    <a:pt x="950048" y="206883"/>
                  </a:lnTo>
                  <a:lnTo>
                    <a:pt x="967638" y="169291"/>
                  </a:lnTo>
                  <a:lnTo>
                    <a:pt x="973289" y="128003"/>
                  </a:lnTo>
                  <a:close/>
                </a:path>
              </a:pathLst>
            </a:custGeom>
            <a:solidFill>
              <a:srgbClr val="FFFFFF"/>
            </a:solidFill>
          </p:spPr>
          <p:txBody>
            <a:bodyPr wrap="square" lIns="0" tIns="0" rIns="0" bIns="0" rtlCol="0"/>
            <a:lstStyle/>
            <a:p>
              <a:endParaRPr/>
            </a:p>
          </p:txBody>
        </p:sp>
      </p:grpSp>
      <p:grpSp>
        <p:nvGrpSpPr>
          <p:cNvPr id="23" name="object 23"/>
          <p:cNvGrpSpPr/>
          <p:nvPr/>
        </p:nvGrpSpPr>
        <p:grpSpPr>
          <a:xfrm>
            <a:off x="13160116" y="3884964"/>
            <a:ext cx="2124075" cy="2562225"/>
            <a:chOff x="13160116" y="3884964"/>
            <a:chExt cx="2124075" cy="2562225"/>
          </a:xfrm>
        </p:grpSpPr>
        <p:sp>
          <p:nvSpPr>
            <p:cNvPr id="24" name="object 24"/>
            <p:cNvSpPr/>
            <p:nvPr/>
          </p:nvSpPr>
          <p:spPr>
            <a:xfrm>
              <a:off x="13165775" y="4696780"/>
              <a:ext cx="2115820" cy="1470025"/>
            </a:xfrm>
            <a:custGeom>
              <a:avLst/>
              <a:gdLst/>
              <a:ahLst/>
              <a:cxnLst/>
              <a:rect l="l" t="t" r="r" b="b"/>
              <a:pathLst>
                <a:path w="2115819" h="1470025">
                  <a:moveTo>
                    <a:pt x="1074888" y="0"/>
                  </a:moveTo>
                  <a:lnTo>
                    <a:pt x="1036126" y="11070"/>
                  </a:lnTo>
                  <a:lnTo>
                    <a:pt x="1001016" y="32962"/>
                  </a:lnTo>
                  <a:lnTo>
                    <a:pt x="62060" y="686774"/>
                  </a:lnTo>
                  <a:lnTo>
                    <a:pt x="0" y="726836"/>
                  </a:lnTo>
                  <a:lnTo>
                    <a:pt x="42150" y="754185"/>
                  </a:lnTo>
                  <a:lnTo>
                    <a:pt x="84200" y="782124"/>
                  </a:lnTo>
                  <a:lnTo>
                    <a:pt x="126159" y="810601"/>
                  </a:lnTo>
                  <a:lnTo>
                    <a:pt x="168034" y="839565"/>
                  </a:lnTo>
                  <a:lnTo>
                    <a:pt x="209835" y="868965"/>
                  </a:lnTo>
                  <a:lnTo>
                    <a:pt x="251571" y="898749"/>
                  </a:lnTo>
                  <a:lnTo>
                    <a:pt x="293250" y="928866"/>
                  </a:lnTo>
                  <a:lnTo>
                    <a:pt x="334882" y="959265"/>
                  </a:lnTo>
                  <a:lnTo>
                    <a:pt x="418034" y="1020704"/>
                  </a:lnTo>
                  <a:lnTo>
                    <a:pt x="667247" y="1206456"/>
                  </a:lnTo>
                  <a:lnTo>
                    <a:pt x="750468" y="1267485"/>
                  </a:lnTo>
                  <a:lnTo>
                    <a:pt x="792146" y="1297602"/>
                  </a:lnTo>
                  <a:lnTo>
                    <a:pt x="833880" y="1327386"/>
                  </a:lnTo>
                  <a:lnTo>
                    <a:pt x="875680" y="1356786"/>
                  </a:lnTo>
                  <a:lnTo>
                    <a:pt x="917554" y="1385750"/>
                  </a:lnTo>
                  <a:lnTo>
                    <a:pt x="959510" y="1414227"/>
                  </a:lnTo>
                  <a:lnTo>
                    <a:pt x="1001558" y="1442166"/>
                  </a:lnTo>
                  <a:lnTo>
                    <a:pt x="1043706" y="1469515"/>
                  </a:lnTo>
                  <a:lnTo>
                    <a:pt x="1085682" y="1443280"/>
                  </a:lnTo>
                  <a:lnTo>
                    <a:pt x="1127416" y="1416170"/>
                  </a:lnTo>
                  <a:lnTo>
                    <a:pt x="1168933" y="1388263"/>
                  </a:lnTo>
                  <a:lnTo>
                    <a:pt x="1210254" y="1359643"/>
                  </a:lnTo>
                  <a:lnTo>
                    <a:pt x="1251401" y="1330388"/>
                  </a:lnTo>
                  <a:lnTo>
                    <a:pt x="1292399" y="1300582"/>
                  </a:lnTo>
                  <a:lnTo>
                    <a:pt x="1333268" y="1270304"/>
                  </a:lnTo>
                  <a:lnTo>
                    <a:pt x="1374033" y="1239635"/>
                  </a:lnTo>
                  <a:lnTo>
                    <a:pt x="1414715" y="1208658"/>
                  </a:lnTo>
                  <a:lnTo>
                    <a:pt x="1455338" y="1177452"/>
                  </a:lnTo>
                  <a:lnTo>
                    <a:pt x="1577073" y="1083273"/>
                  </a:lnTo>
                  <a:lnTo>
                    <a:pt x="1658347" y="1020830"/>
                  </a:lnTo>
                  <a:lnTo>
                    <a:pt x="1699087" y="989955"/>
                  </a:lnTo>
                  <a:lnTo>
                    <a:pt x="1739926" y="959418"/>
                  </a:lnTo>
                  <a:lnTo>
                    <a:pt x="1780886" y="929301"/>
                  </a:lnTo>
                  <a:lnTo>
                    <a:pt x="1821990" y="899685"/>
                  </a:lnTo>
                  <a:lnTo>
                    <a:pt x="1863262" y="870650"/>
                  </a:lnTo>
                  <a:lnTo>
                    <a:pt x="1904723" y="842278"/>
                  </a:lnTo>
                  <a:lnTo>
                    <a:pt x="1946396" y="814649"/>
                  </a:lnTo>
                  <a:lnTo>
                    <a:pt x="1988304" y="787846"/>
                  </a:lnTo>
                  <a:lnTo>
                    <a:pt x="2030469" y="761947"/>
                  </a:lnTo>
                  <a:lnTo>
                    <a:pt x="2072915" y="737036"/>
                  </a:lnTo>
                  <a:lnTo>
                    <a:pt x="2115663" y="713192"/>
                  </a:lnTo>
                  <a:lnTo>
                    <a:pt x="2076041" y="680407"/>
                  </a:lnTo>
                  <a:lnTo>
                    <a:pt x="2036203" y="647886"/>
                  </a:lnTo>
                  <a:lnTo>
                    <a:pt x="1996150" y="615629"/>
                  </a:lnTo>
                  <a:lnTo>
                    <a:pt x="1955885" y="583639"/>
                  </a:lnTo>
                  <a:lnTo>
                    <a:pt x="1915409" y="551916"/>
                  </a:lnTo>
                  <a:lnTo>
                    <a:pt x="1874723" y="520461"/>
                  </a:lnTo>
                  <a:lnTo>
                    <a:pt x="1833831" y="489277"/>
                  </a:lnTo>
                  <a:lnTo>
                    <a:pt x="1792733" y="458364"/>
                  </a:lnTo>
                  <a:lnTo>
                    <a:pt x="1751431" y="427724"/>
                  </a:lnTo>
                  <a:lnTo>
                    <a:pt x="1709928" y="397358"/>
                  </a:lnTo>
                  <a:lnTo>
                    <a:pt x="1668225" y="367267"/>
                  </a:lnTo>
                  <a:lnTo>
                    <a:pt x="1626324" y="337453"/>
                  </a:lnTo>
                  <a:lnTo>
                    <a:pt x="1584226" y="307916"/>
                  </a:lnTo>
                  <a:lnTo>
                    <a:pt x="1541934" y="278659"/>
                  </a:lnTo>
                  <a:lnTo>
                    <a:pt x="1499449" y="249682"/>
                  </a:lnTo>
                  <a:lnTo>
                    <a:pt x="1456773" y="220988"/>
                  </a:lnTo>
                  <a:lnTo>
                    <a:pt x="1413909" y="192576"/>
                  </a:lnTo>
                  <a:lnTo>
                    <a:pt x="1370857" y="164448"/>
                  </a:lnTo>
                  <a:lnTo>
                    <a:pt x="1327620" y="136607"/>
                  </a:lnTo>
                  <a:lnTo>
                    <a:pt x="1284199" y="109052"/>
                  </a:lnTo>
                  <a:lnTo>
                    <a:pt x="1240597" y="81786"/>
                  </a:lnTo>
                  <a:lnTo>
                    <a:pt x="1196815" y="54810"/>
                  </a:lnTo>
                  <a:lnTo>
                    <a:pt x="1152854" y="28124"/>
                  </a:lnTo>
                  <a:lnTo>
                    <a:pt x="1115367" y="8184"/>
                  </a:lnTo>
                  <a:lnTo>
                    <a:pt x="1095512" y="1854"/>
                  </a:lnTo>
                  <a:lnTo>
                    <a:pt x="1074888" y="0"/>
                  </a:lnTo>
                  <a:close/>
                </a:path>
              </a:pathLst>
            </a:custGeom>
            <a:solidFill>
              <a:srgbClr val="38A5B2"/>
            </a:solidFill>
          </p:spPr>
          <p:txBody>
            <a:bodyPr wrap="square" lIns="0" tIns="0" rIns="0" bIns="0" rtlCol="0"/>
            <a:lstStyle/>
            <a:p>
              <a:endParaRPr/>
            </a:p>
          </p:txBody>
        </p:sp>
        <p:sp>
          <p:nvSpPr>
            <p:cNvPr id="25" name="object 25"/>
            <p:cNvSpPr/>
            <p:nvPr/>
          </p:nvSpPr>
          <p:spPr>
            <a:xfrm>
              <a:off x="13160108" y="3884974"/>
              <a:ext cx="2124075" cy="2562225"/>
            </a:xfrm>
            <a:custGeom>
              <a:avLst/>
              <a:gdLst/>
              <a:ahLst/>
              <a:cxnLst/>
              <a:rect l="l" t="t" r="r" b="b"/>
              <a:pathLst>
                <a:path w="2124075" h="2562225">
                  <a:moveTo>
                    <a:pt x="1886839" y="1139736"/>
                  </a:moveTo>
                  <a:lnTo>
                    <a:pt x="1876653" y="1100861"/>
                  </a:lnTo>
                  <a:lnTo>
                    <a:pt x="1855787" y="1065631"/>
                  </a:lnTo>
                  <a:lnTo>
                    <a:pt x="1580997" y="722223"/>
                  </a:lnTo>
                  <a:lnTo>
                    <a:pt x="1706867" y="305244"/>
                  </a:lnTo>
                  <a:lnTo>
                    <a:pt x="1710093" y="294132"/>
                  </a:lnTo>
                  <a:lnTo>
                    <a:pt x="1712442" y="282663"/>
                  </a:lnTo>
                  <a:lnTo>
                    <a:pt x="1713877" y="270903"/>
                  </a:lnTo>
                  <a:lnTo>
                    <a:pt x="1714360" y="258876"/>
                  </a:lnTo>
                  <a:lnTo>
                    <a:pt x="1707159" y="213360"/>
                  </a:lnTo>
                  <a:lnTo>
                    <a:pt x="1687042" y="173685"/>
                  </a:lnTo>
                  <a:lnTo>
                    <a:pt x="1656321" y="142138"/>
                  </a:lnTo>
                  <a:lnTo>
                    <a:pt x="1617268" y="121005"/>
                  </a:lnTo>
                  <a:lnTo>
                    <a:pt x="1572183" y="112572"/>
                  </a:lnTo>
                  <a:lnTo>
                    <a:pt x="1569364" y="112509"/>
                  </a:lnTo>
                  <a:lnTo>
                    <a:pt x="1565008" y="112509"/>
                  </a:lnTo>
                  <a:lnTo>
                    <a:pt x="1524127" y="119202"/>
                  </a:lnTo>
                  <a:lnTo>
                    <a:pt x="1104811" y="277164"/>
                  </a:lnTo>
                  <a:lnTo>
                    <a:pt x="916584" y="146354"/>
                  </a:lnTo>
                  <a:lnTo>
                    <a:pt x="743635" y="26174"/>
                  </a:lnTo>
                  <a:lnTo>
                    <a:pt x="703491" y="6565"/>
                  </a:lnTo>
                  <a:lnTo>
                    <a:pt x="660107" y="0"/>
                  </a:lnTo>
                  <a:lnTo>
                    <a:pt x="641896" y="1130"/>
                  </a:lnTo>
                  <a:lnTo>
                    <a:pt x="589305" y="18262"/>
                  </a:lnTo>
                  <a:lnTo>
                    <a:pt x="556590" y="42887"/>
                  </a:lnTo>
                  <a:lnTo>
                    <a:pt x="532358" y="74955"/>
                  </a:lnTo>
                  <a:lnTo>
                    <a:pt x="517740" y="112407"/>
                  </a:lnTo>
                  <a:lnTo>
                    <a:pt x="513905" y="153162"/>
                  </a:lnTo>
                  <a:lnTo>
                    <a:pt x="534377" y="592518"/>
                  </a:lnTo>
                  <a:lnTo>
                    <a:pt x="184061" y="858443"/>
                  </a:lnTo>
                  <a:lnTo>
                    <a:pt x="155232" y="887514"/>
                  </a:lnTo>
                  <a:lnTo>
                    <a:pt x="135864" y="922731"/>
                  </a:lnTo>
                  <a:lnTo>
                    <a:pt x="126784" y="961885"/>
                  </a:lnTo>
                  <a:lnTo>
                    <a:pt x="128866" y="1002779"/>
                  </a:lnTo>
                  <a:lnTo>
                    <a:pt x="142176" y="1041501"/>
                  </a:lnTo>
                  <a:lnTo>
                    <a:pt x="165176" y="1074470"/>
                  </a:lnTo>
                  <a:lnTo>
                    <a:pt x="196278" y="1099934"/>
                  </a:lnTo>
                  <a:lnTo>
                    <a:pt x="233870" y="1116177"/>
                  </a:lnTo>
                  <a:lnTo>
                    <a:pt x="658025" y="1232458"/>
                  </a:lnTo>
                  <a:lnTo>
                    <a:pt x="802690" y="1647812"/>
                  </a:lnTo>
                  <a:lnTo>
                    <a:pt x="821423" y="1684223"/>
                  </a:lnTo>
                  <a:lnTo>
                    <a:pt x="848931" y="1713522"/>
                  </a:lnTo>
                  <a:lnTo>
                    <a:pt x="883361" y="1734248"/>
                  </a:lnTo>
                  <a:lnTo>
                    <a:pt x="922909" y="1744916"/>
                  </a:lnTo>
                  <a:lnTo>
                    <a:pt x="934948" y="1746034"/>
                  </a:lnTo>
                  <a:lnTo>
                    <a:pt x="940930" y="1746034"/>
                  </a:lnTo>
                  <a:lnTo>
                    <a:pt x="1010145" y="1728622"/>
                  </a:lnTo>
                  <a:lnTo>
                    <a:pt x="1063180" y="1680108"/>
                  </a:lnTo>
                  <a:lnTo>
                    <a:pt x="1116076" y="1599679"/>
                  </a:lnTo>
                  <a:lnTo>
                    <a:pt x="1304874" y="1312633"/>
                  </a:lnTo>
                  <a:lnTo>
                    <a:pt x="1744586" y="1303401"/>
                  </a:lnTo>
                  <a:lnTo>
                    <a:pt x="1784997" y="1296822"/>
                  </a:lnTo>
                  <a:lnTo>
                    <a:pt x="1821383" y="1279728"/>
                  </a:lnTo>
                  <a:lnTo>
                    <a:pt x="1851736" y="1253375"/>
                  </a:lnTo>
                  <a:lnTo>
                    <a:pt x="1874088" y="1219085"/>
                  </a:lnTo>
                  <a:lnTo>
                    <a:pt x="1886077" y="1179931"/>
                  </a:lnTo>
                  <a:lnTo>
                    <a:pt x="1886839" y="1139736"/>
                  </a:lnTo>
                  <a:close/>
                </a:path>
                <a:path w="2124075" h="2562225">
                  <a:moveTo>
                    <a:pt x="2123529" y="1800758"/>
                  </a:moveTo>
                  <a:lnTo>
                    <a:pt x="2121090" y="1526082"/>
                  </a:lnTo>
                  <a:lnTo>
                    <a:pt x="2078863" y="1544891"/>
                  </a:lnTo>
                  <a:lnTo>
                    <a:pt x="2037016" y="1566862"/>
                  </a:lnTo>
                  <a:lnTo>
                    <a:pt x="1995754" y="1590598"/>
                  </a:lnTo>
                  <a:lnTo>
                    <a:pt x="1955266" y="1614703"/>
                  </a:lnTo>
                  <a:lnTo>
                    <a:pt x="1869020" y="1665224"/>
                  </a:lnTo>
                  <a:lnTo>
                    <a:pt x="1823008" y="1693862"/>
                  </a:lnTo>
                  <a:lnTo>
                    <a:pt x="1777644" y="1723542"/>
                  </a:lnTo>
                  <a:lnTo>
                    <a:pt x="1732864" y="1754098"/>
                  </a:lnTo>
                  <a:lnTo>
                    <a:pt x="1646301" y="1814626"/>
                  </a:lnTo>
                  <a:lnTo>
                    <a:pt x="1305344" y="2055736"/>
                  </a:lnTo>
                  <a:lnTo>
                    <a:pt x="1220114" y="2115248"/>
                  </a:lnTo>
                  <a:lnTo>
                    <a:pt x="1134338" y="2174265"/>
                  </a:lnTo>
                  <a:lnTo>
                    <a:pt x="1091184" y="2203551"/>
                  </a:lnTo>
                  <a:lnTo>
                    <a:pt x="1074356" y="2218245"/>
                  </a:lnTo>
                  <a:lnTo>
                    <a:pt x="1061859" y="2236330"/>
                  </a:lnTo>
                  <a:lnTo>
                    <a:pt x="1054544" y="2255863"/>
                  </a:lnTo>
                  <a:lnTo>
                    <a:pt x="1051090" y="2246249"/>
                  </a:lnTo>
                  <a:lnTo>
                    <a:pt x="1019810" y="2201507"/>
                  </a:lnTo>
                  <a:lnTo>
                    <a:pt x="976807" y="2166010"/>
                  </a:lnTo>
                  <a:lnTo>
                    <a:pt x="774103" y="2018220"/>
                  </a:lnTo>
                  <a:lnTo>
                    <a:pt x="689584" y="1957120"/>
                  </a:lnTo>
                  <a:lnTo>
                    <a:pt x="603719" y="1895703"/>
                  </a:lnTo>
                  <a:lnTo>
                    <a:pt x="516940" y="1834489"/>
                  </a:lnTo>
                  <a:lnTo>
                    <a:pt x="473341" y="1804123"/>
                  </a:lnTo>
                  <a:lnTo>
                    <a:pt x="429653" y="1774024"/>
                  </a:lnTo>
                  <a:lnTo>
                    <a:pt x="385940" y="1744230"/>
                  </a:lnTo>
                  <a:lnTo>
                    <a:pt x="342265" y="1714842"/>
                  </a:lnTo>
                  <a:lnTo>
                    <a:pt x="298665" y="1685899"/>
                  </a:lnTo>
                  <a:lnTo>
                    <a:pt x="255193" y="1657477"/>
                  </a:lnTo>
                  <a:lnTo>
                    <a:pt x="211899" y="1629651"/>
                  </a:lnTo>
                  <a:lnTo>
                    <a:pt x="168859" y="1602486"/>
                  </a:lnTo>
                  <a:lnTo>
                    <a:pt x="126085" y="1576031"/>
                  </a:lnTo>
                  <a:lnTo>
                    <a:pt x="83654" y="1550377"/>
                  </a:lnTo>
                  <a:lnTo>
                    <a:pt x="41617" y="1525587"/>
                  </a:lnTo>
                  <a:lnTo>
                    <a:pt x="29527" y="1523923"/>
                  </a:lnTo>
                  <a:lnTo>
                    <a:pt x="18072" y="1529118"/>
                  </a:lnTo>
                  <a:lnTo>
                    <a:pt x="9537" y="1536001"/>
                  </a:lnTo>
                  <a:lnTo>
                    <a:pt x="6184" y="1539443"/>
                  </a:lnTo>
                  <a:lnTo>
                    <a:pt x="0" y="1737880"/>
                  </a:lnTo>
                  <a:lnTo>
                    <a:pt x="101" y="1758835"/>
                  </a:lnTo>
                  <a:lnTo>
                    <a:pt x="4597" y="1800225"/>
                  </a:lnTo>
                  <a:lnTo>
                    <a:pt x="24384" y="1842389"/>
                  </a:lnTo>
                  <a:lnTo>
                    <a:pt x="62433" y="1879231"/>
                  </a:lnTo>
                  <a:lnTo>
                    <a:pt x="829627" y="2432748"/>
                  </a:lnTo>
                  <a:lnTo>
                    <a:pt x="873683" y="2463825"/>
                  </a:lnTo>
                  <a:lnTo>
                    <a:pt x="918641" y="2493378"/>
                  </a:lnTo>
                  <a:lnTo>
                    <a:pt x="964907" y="2520289"/>
                  </a:lnTo>
                  <a:lnTo>
                    <a:pt x="1012888" y="2543454"/>
                  </a:lnTo>
                  <a:lnTo>
                    <a:pt x="1062177" y="2561437"/>
                  </a:lnTo>
                  <a:lnTo>
                    <a:pt x="1062189" y="2561742"/>
                  </a:lnTo>
                  <a:lnTo>
                    <a:pt x="1062469" y="2561552"/>
                  </a:lnTo>
                  <a:lnTo>
                    <a:pt x="1062990" y="2561729"/>
                  </a:lnTo>
                  <a:lnTo>
                    <a:pt x="1063167" y="2561069"/>
                  </a:lnTo>
                  <a:lnTo>
                    <a:pt x="1102944" y="2533523"/>
                  </a:lnTo>
                  <a:lnTo>
                    <a:pt x="1144816" y="2505443"/>
                  </a:lnTo>
                  <a:lnTo>
                    <a:pt x="1187424" y="2477452"/>
                  </a:lnTo>
                  <a:lnTo>
                    <a:pt x="1273365" y="2421585"/>
                  </a:lnTo>
                  <a:lnTo>
                    <a:pt x="1315974" y="2393607"/>
                  </a:lnTo>
                  <a:lnTo>
                    <a:pt x="1357833" y="2365540"/>
                  </a:lnTo>
                  <a:lnTo>
                    <a:pt x="1398587" y="2337320"/>
                  </a:lnTo>
                  <a:lnTo>
                    <a:pt x="1443990" y="2305291"/>
                  </a:lnTo>
                  <a:lnTo>
                    <a:pt x="1489544" y="2273439"/>
                  </a:lnTo>
                  <a:lnTo>
                    <a:pt x="1535353" y="2241994"/>
                  </a:lnTo>
                  <a:lnTo>
                    <a:pt x="1581556" y="2211146"/>
                  </a:lnTo>
                  <a:lnTo>
                    <a:pt x="1628279" y="2181085"/>
                  </a:lnTo>
                  <a:lnTo>
                    <a:pt x="1669478" y="2155634"/>
                  </a:lnTo>
                  <a:lnTo>
                    <a:pt x="1711071" y="2130602"/>
                  </a:lnTo>
                  <a:lnTo>
                    <a:pt x="1794598" y="2080844"/>
                  </a:lnTo>
                  <a:lnTo>
                    <a:pt x="1836115" y="2055634"/>
                  </a:lnTo>
                  <a:lnTo>
                    <a:pt x="1877199" y="2029891"/>
                  </a:lnTo>
                  <a:lnTo>
                    <a:pt x="1917636" y="2003361"/>
                  </a:lnTo>
                  <a:lnTo>
                    <a:pt x="1957222" y="1975802"/>
                  </a:lnTo>
                  <a:lnTo>
                    <a:pt x="1995754" y="1946973"/>
                  </a:lnTo>
                  <a:lnTo>
                    <a:pt x="2033016" y="1916633"/>
                  </a:lnTo>
                  <a:lnTo>
                    <a:pt x="2068817" y="1884553"/>
                  </a:lnTo>
                  <a:lnTo>
                    <a:pt x="2102929" y="1850466"/>
                  </a:lnTo>
                  <a:lnTo>
                    <a:pt x="2123135" y="1810689"/>
                  </a:lnTo>
                  <a:lnTo>
                    <a:pt x="2123529" y="1800758"/>
                  </a:lnTo>
                  <a:close/>
                </a:path>
              </a:pathLst>
            </a:custGeom>
            <a:solidFill>
              <a:srgbClr val="0A6868"/>
            </a:solidFill>
          </p:spPr>
          <p:txBody>
            <a:bodyPr wrap="square" lIns="0" tIns="0" rIns="0" bIns="0" rtlCol="0"/>
            <a:lstStyle/>
            <a:p>
              <a:endParaRPr/>
            </a:p>
          </p:txBody>
        </p:sp>
        <p:sp>
          <p:nvSpPr>
            <p:cNvPr id="26" name="object 26"/>
            <p:cNvSpPr/>
            <p:nvPr/>
          </p:nvSpPr>
          <p:spPr>
            <a:xfrm>
              <a:off x="14109115" y="4236687"/>
              <a:ext cx="732155" cy="695325"/>
            </a:xfrm>
            <a:custGeom>
              <a:avLst/>
              <a:gdLst/>
              <a:ahLst/>
              <a:cxnLst/>
              <a:rect l="l" t="t" r="r" b="b"/>
              <a:pathLst>
                <a:path w="732155" h="695325">
                  <a:moveTo>
                    <a:pt x="731621" y="271551"/>
                  </a:moveTo>
                  <a:lnTo>
                    <a:pt x="726694" y="256400"/>
                  </a:lnTo>
                  <a:lnTo>
                    <a:pt x="720140" y="250875"/>
                  </a:lnTo>
                  <a:lnTo>
                    <a:pt x="485838" y="216827"/>
                  </a:lnTo>
                  <a:lnTo>
                    <a:pt x="389166" y="20942"/>
                  </a:lnTo>
                  <a:lnTo>
                    <a:pt x="381063" y="4521"/>
                  </a:lnTo>
                  <a:lnTo>
                    <a:pt x="373786" y="0"/>
                  </a:lnTo>
                  <a:lnTo>
                    <a:pt x="357847" y="0"/>
                  </a:lnTo>
                  <a:lnTo>
                    <a:pt x="350558" y="4521"/>
                  </a:lnTo>
                  <a:lnTo>
                    <a:pt x="245783" y="216827"/>
                  </a:lnTo>
                  <a:lnTo>
                    <a:pt x="11493" y="250875"/>
                  </a:lnTo>
                  <a:lnTo>
                    <a:pt x="4940" y="256400"/>
                  </a:lnTo>
                  <a:lnTo>
                    <a:pt x="0" y="271551"/>
                  </a:lnTo>
                  <a:lnTo>
                    <a:pt x="2057" y="279882"/>
                  </a:lnTo>
                  <a:lnTo>
                    <a:pt x="171602" y="445147"/>
                  </a:lnTo>
                  <a:lnTo>
                    <a:pt x="131572" y="678497"/>
                  </a:lnTo>
                  <a:lnTo>
                    <a:pt x="134810" y="686435"/>
                  </a:lnTo>
                  <a:lnTo>
                    <a:pt x="144894" y="693762"/>
                  </a:lnTo>
                  <a:lnTo>
                    <a:pt x="149225" y="695109"/>
                  </a:lnTo>
                  <a:lnTo>
                    <a:pt x="156895" y="695109"/>
                  </a:lnTo>
                  <a:lnTo>
                    <a:pt x="160248" y="694321"/>
                  </a:lnTo>
                  <a:lnTo>
                    <a:pt x="198564" y="674166"/>
                  </a:lnTo>
                  <a:lnTo>
                    <a:pt x="365810" y="586244"/>
                  </a:lnTo>
                  <a:lnTo>
                    <a:pt x="571373" y="694321"/>
                  </a:lnTo>
                  <a:lnTo>
                    <a:pt x="574725" y="695109"/>
                  </a:lnTo>
                  <a:lnTo>
                    <a:pt x="582409" y="695109"/>
                  </a:lnTo>
                  <a:lnTo>
                    <a:pt x="586727" y="693762"/>
                  </a:lnTo>
                  <a:lnTo>
                    <a:pt x="596823" y="686435"/>
                  </a:lnTo>
                  <a:lnTo>
                    <a:pt x="600062" y="678497"/>
                  </a:lnTo>
                  <a:lnTo>
                    <a:pt x="599313" y="674166"/>
                  </a:lnTo>
                  <a:lnTo>
                    <a:pt x="560031" y="445147"/>
                  </a:lnTo>
                  <a:lnTo>
                    <a:pt x="729564" y="279882"/>
                  </a:lnTo>
                  <a:lnTo>
                    <a:pt x="731621" y="271551"/>
                  </a:lnTo>
                  <a:close/>
                </a:path>
              </a:pathLst>
            </a:custGeom>
            <a:solidFill>
              <a:srgbClr val="FFFFFF"/>
            </a:solidFill>
          </p:spPr>
          <p:txBody>
            <a:bodyPr wrap="square" lIns="0" tIns="0" rIns="0" bIns="0" rtlCol="0"/>
            <a:lstStyle/>
            <a:p>
              <a:endParaRPr/>
            </a:p>
          </p:txBody>
        </p:sp>
      </p:grpSp>
      <p:sp>
        <p:nvSpPr>
          <p:cNvPr id="29" name="object 29"/>
          <p:cNvSpPr txBox="1"/>
          <p:nvPr/>
        </p:nvSpPr>
        <p:spPr>
          <a:xfrm>
            <a:off x="13317015" y="6601151"/>
            <a:ext cx="196458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UNIQUE</a:t>
            </a:r>
            <a:endParaRPr lang="fr-FR" sz="4700" b="1" spc="-150" dirty="0">
              <a:latin typeface="Calibri"/>
              <a:cs typeface="Calibri"/>
            </a:endParaRPr>
          </a:p>
        </p:txBody>
      </p:sp>
      <p:sp>
        <p:nvSpPr>
          <p:cNvPr id="42" name="object 2">
            <a:extLst>
              <a:ext uri="{FF2B5EF4-FFF2-40B4-BE49-F238E27FC236}">
                <a16:creationId xmlns:a16="http://schemas.microsoft.com/office/drawing/2014/main" id="{38630D35-B958-76D9-D6DE-7CE4BB72D6FB}"/>
              </a:ext>
            </a:extLst>
          </p:cNvPr>
          <p:cNvSpPr txBox="1">
            <a:spLocks/>
          </p:cNvSpPr>
          <p:nvPr/>
        </p:nvSpPr>
        <p:spPr>
          <a:xfrm>
            <a:off x="3831684" y="1930348"/>
            <a:ext cx="12440733" cy="1027845"/>
          </a:xfrm>
          <a:prstGeom prst="rect">
            <a:avLst/>
          </a:prstGeom>
        </p:spPr>
        <p:txBody>
          <a:bodyPr vert="horz" wrap="square" lIns="0" tIns="12065" rIns="0" bIns="0" rtlCol="0">
            <a:spAutoFit/>
          </a:bodyPr>
          <a:lstStyle>
            <a:lvl1pPr>
              <a:defRPr>
                <a:latin typeface="+mj-lt"/>
                <a:ea typeface="+mj-ea"/>
                <a:cs typeface="+mj-cs"/>
              </a:defRPr>
            </a:lvl1pPr>
          </a:lstStyle>
          <a:p>
            <a:pPr marL="12700">
              <a:spcBef>
                <a:spcPts val="95"/>
              </a:spcBef>
            </a:pPr>
            <a:r>
              <a:rPr lang="fr-FR" sz="6600" b="1" spc="-150">
                <a:solidFill>
                  <a:srgbClr val="231F20"/>
                </a:solidFill>
              </a:rPr>
              <a:t>CRÉER UN MOT DE PASSE ROBUSTE</a:t>
            </a:r>
            <a:endParaRPr lang="fr-FR" sz="6600" b="1" spc="-150" dirty="0"/>
          </a:p>
        </p:txBody>
      </p:sp>
      <p:sp>
        <p:nvSpPr>
          <p:cNvPr id="43" name="object 24">
            <a:extLst>
              <a:ext uri="{FF2B5EF4-FFF2-40B4-BE49-F238E27FC236}">
                <a16:creationId xmlns:a16="http://schemas.microsoft.com/office/drawing/2014/main" id="{1D273444-FBCC-7FDC-F088-E56FDE6391CE}"/>
              </a:ext>
            </a:extLst>
          </p:cNvPr>
          <p:cNvSpPr txBox="1"/>
          <p:nvPr/>
        </p:nvSpPr>
        <p:spPr>
          <a:xfrm>
            <a:off x="8700661" y="6601151"/>
            <a:ext cx="2951589" cy="1336969"/>
          </a:xfrm>
          <a:prstGeom prst="rect">
            <a:avLst/>
          </a:prstGeom>
        </p:spPr>
        <p:txBody>
          <a:bodyPr vert="horz" wrap="square" lIns="0" tIns="144145" rIns="0" bIns="0" rtlCol="0">
            <a:spAutoFit/>
          </a:bodyPr>
          <a:lstStyle/>
          <a:p>
            <a:pPr marL="215900" marR="5080" indent="-203835">
              <a:lnSpc>
                <a:spcPts val="4580"/>
              </a:lnSpc>
              <a:spcBef>
                <a:spcPts val="1135"/>
              </a:spcBef>
            </a:pPr>
            <a:r>
              <a:rPr lang="fr-FR" sz="4700" b="1" spc="-150" dirty="0">
                <a:solidFill>
                  <a:srgbClr val="231F20"/>
                </a:solidFill>
                <a:latin typeface="Calibri"/>
                <a:cs typeface="Calibri"/>
              </a:rPr>
              <a:t>NE DIT RIEN SUR VOUS</a:t>
            </a:r>
            <a:endParaRPr lang="fr-FR" sz="4700" b="1" spc="-150" dirty="0">
              <a:latin typeface="Calibri"/>
              <a:cs typeface="Calibri"/>
            </a:endParaRPr>
          </a:p>
        </p:txBody>
      </p:sp>
      <p:sp>
        <p:nvSpPr>
          <p:cNvPr id="44" name="object 18">
            <a:extLst>
              <a:ext uri="{FF2B5EF4-FFF2-40B4-BE49-F238E27FC236}">
                <a16:creationId xmlns:a16="http://schemas.microsoft.com/office/drawing/2014/main" id="{0F09D16D-C30F-0751-596A-C44DCA96C9C8}"/>
              </a:ext>
            </a:extLst>
          </p:cNvPr>
          <p:cNvSpPr txBox="1"/>
          <p:nvPr/>
        </p:nvSpPr>
        <p:spPr>
          <a:xfrm>
            <a:off x="3847366" y="6406185"/>
            <a:ext cx="3771900" cy="3140710"/>
          </a:xfrm>
          <a:prstGeom prst="rect">
            <a:avLst/>
          </a:prstGeom>
        </p:spPr>
        <p:txBody>
          <a:bodyPr vert="horz" wrap="square" lIns="0" tIns="207645" rIns="0" bIns="0" rtlCol="0">
            <a:spAutoFit/>
          </a:bodyPr>
          <a:lstStyle/>
          <a:p>
            <a:pPr marL="635" algn="ctr">
              <a:lnSpc>
                <a:spcPct val="100000"/>
              </a:lnSpc>
              <a:spcBef>
                <a:spcPts val="1635"/>
              </a:spcBef>
            </a:pPr>
            <a:r>
              <a:rPr lang="fr-FR" sz="4700" b="1" spc="-150" dirty="0">
                <a:solidFill>
                  <a:srgbClr val="231F20"/>
                </a:solidFill>
                <a:latin typeface="Calibri"/>
                <a:cs typeface="Calibri"/>
              </a:rPr>
              <a:t>COMPLET</a:t>
            </a:r>
            <a:endParaRPr lang="fr-FR" sz="4700" b="1" spc="-150" dirty="0">
              <a:latin typeface="Calibri"/>
              <a:cs typeface="Calibri"/>
            </a:endParaRPr>
          </a:p>
          <a:p>
            <a:pPr marL="635" algn="ctr">
              <a:lnSpc>
                <a:spcPts val="2830"/>
              </a:lnSpc>
              <a:spcBef>
                <a:spcPts val="830"/>
              </a:spcBef>
            </a:pPr>
            <a:r>
              <a:rPr lang="fr-FR" sz="2450" spc="55" dirty="0">
                <a:solidFill>
                  <a:srgbClr val="231F20"/>
                </a:solidFill>
                <a:latin typeface="Calibri"/>
                <a:cs typeface="Calibri"/>
              </a:rPr>
              <a:t>contient</a:t>
            </a:r>
            <a:r>
              <a:rPr sz="2450" spc="-5" dirty="0">
                <a:solidFill>
                  <a:srgbClr val="231F20"/>
                </a:solidFill>
                <a:latin typeface="Calibri"/>
                <a:cs typeface="Calibri"/>
              </a:rPr>
              <a:t> </a:t>
            </a:r>
            <a:r>
              <a:rPr sz="2450" spc="70" dirty="0">
                <a:solidFill>
                  <a:srgbClr val="231F20"/>
                </a:solidFill>
                <a:latin typeface="Calibri"/>
                <a:cs typeface="Calibri"/>
              </a:rPr>
              <a:t>au</a:t>
            </a:r>
            <a:r>
              <a:rPr sz="2450" spc="-5" dirty="0">
                <a:solidFill>
                  <a:srgbClr val="231F20"/>
                </a:solidFill>
                <a:latin typeface="Calibri"/>
                <a:cs typeface="Calibri"/>
              </a:rPr>
              <a:t> </a:t>
            </a:r>
            <a:r>
              <a:rPr sz="2450" spc="50" dirty="0">
                <a:solidFill>
                  <a:srgbClr val="231F20"/>
                </a:solidFill>
                <a:latin typeface="Calibri"/>
                <a:cs typeface="Calibri"/>
              </a:rPr>
              <a:t>moins</a:t>
            </a:r>
            <a:endParaRPr sz="2450" dirty="0">
              <a:latin typeface="Calibri"/>
              <a:cs typeface="Calibri"/>
            </a:endParaRPr>
          </a:p>
          <a:p>
            <a:pPr marL="12700" marR="5080" indent="635" algn="ctr">
              <a:lnSpc>
                <a:spcPts val="2720"/>
              </a:lnSpc>
              <a:spcBef>
                <a:spcPts val="160"/>
              </a:spcBef>
            </a:pPr>
            <a:r>
              <a:rPr sz="2450" b="1" spc="85" dirty="0">
                <a:solidFill>
                  <a:srgbClr val="231F20"/>
                </a:solidFill>
                <a:latin typeface="Calibri"/>
                <a:cs typeface="Calibri"/>
              </a:rPr>
              <a:t>14</a:t>
            </a:r>
            <a:r>
              <a:rPr sz="2450" b="1" spc="5" dirty="0">
                <a:solidFill>
                  <a:srgbClr val="231F20"/>
                </a:solidFill>
                <a:latin typeface="Calibri"/>
                <a:cs typeface="Calibri"/>
              </a:rPr>
              <a:t> </a:t>
            </a:r>
            <a:r>
              <a:rPr sz="2450" b="1" spc="80" dirty="0">
                <a:solidFill>
                  <a:srgbClr val="231F20"/>
                </a:solidFill>
                <a:latin typeface="Calibri"/>
                <a:cs typeface="Calibri"/>
              </a:rPr>
              <a:t>caractères</a:t>
            </a:r>
            <a:r>
              <a:rPr sz="2450" b="1" spc="10" dirty="0">
                <a:solidFill>
                  <a:srgbClr val="231F20"/>
                </a:solidFill>
                <a:latin typeface="Calibri"/>
                <a:cs typeface="Calibri"/>
              </a:rPr>
              <a:t> </a:t>
            </a:r>
            <a:r>
              <a:rPr sz="2450" dirty="0">
                <a:solidFill>
                  <a:srgbClr val="231F20"/>
                </a:solidFill>
                <a:latin typeface="Calibri"/>
                <a:cs typeface="Calibri"/>
              </a:rPr>
              <a:t>et</a:t>
            </a:r>
            <a:r>
              <a:rPr sz="2450" spc="10" dirty="0">
                <a:solidFill>
                  <a:srgbClr val="231F20"/>
                </a:solidFill>
                <a:latin typeface="Calibri"/>
                <a:cs typeface="Calibri"/>
              </a:rPr>
              <a:t> </a:t>
            </a:r>
            <a:r>
              <a:rPr sz="2450" b="1" spc="85" dirty="0">
                <a:solidFill>
                  <a:srgbClr val="231F20"/>
                </a:solidFill>
                <a:latin typeface="Calibri"/>
                <a:cs typeface="Calibri"/>
              </a:rPr>
              <a:t>4</a:t>
            </a:r>
            <a:r>
              <a:rPr sz="2450" b="1" spc="10" dirty="0">
                <a:solidFill>
                  <a:srgbClr val="231F20"/>
                </a:solidFill>
                <a:latin typeface="Calibri"/>
                <a:cs typeface="Calibri"/>
              </a:rPr>
              <a:t> </a:t>
            </a:r>
            <a:r>
              <a:rPr sz="2450" b="1" spc="65" dirty="0">
                <a:solidFill>
                  <a:srgbClr val="231F20"/>
                </a:solidFill>
                <a:latin typeface="Calibri"/>
                <a:cs typeface="Calibri"/>
              </a:rPr>
              <a:t>types différents</a:t>
            </a:r>
            <a:r>
              <a:rPr sz="2450" b="1" spc="45" dirty="0">
                <a:solidFill>
                  <a:srgbClr val="231F20"/>
                </a:solidFill>
                <a:latin typeface="Calibri"/>
                <a:cs typeface="Calibri"/>
              </a:rPr>
              <a:t> </a:t>
            </a:r>
            <a:r>
              <a:rPr sz="2450" dirty="0">
                <a:solidFill>
                  <a:srgbClr val="231F20"/>
                </a:solidFill>
                <a:latin typeface="Calibri"/>
                <a:cs typeface="Calibri"/>
              </a:rPr>
              <a:t>:</a:t>
            </a:r>
            <a:r>
              <a:rPr sz="2450" spc="50" dirty="0">
                <a:solidFill>
                  <a:srgbClr val="231F20"/>
                </a:solidFill>
                <a:latin typeface="Calibri"/>
                <a:cs typeface="Calibri"/>
              </a:rPr>
              <a:t> </a:t>
            </a:r>
            <a:r>
              <a:rPr sz="2450" dirty="0">
                <a:solidFill>
                  <a:srgbClr val="231F20"/>
                </a:solidFill>
                <a:latin typeface="Calibri"/>
                <a:cs typeface="Calibri"/>
              </a:rPr>
              <a:t>des</a:t>
            </a:r>
            <a:r>
              <a:rPr sz="2450" spc="45" dirty="0">
                <a:solidFill>
                  <a:srgbClr val="231F20"/>
                </a:solidFill>
                <a:latin typeface="Calibri"/>
                <a:cs typeface="Calibri"/>
              </a:rPr>
              <a:t> </a:t>
            </a:r>
            <a:r>
              <a:rPr sz="2450" spc="70" dirty="0">
                <a:solidFill>
                  <a:srgbClr val="231F20"/>
                </a:solidFill>
                <a:latin typeface="Calibri"/>
                <a:cs typeface="Calibri"/>
              </a:rPr>
              <a:t>minuscules, </a:t>
            </a:r>
            <a:r>
              <a:rPr sz="2450" dirty="0">
                <a:solidFill>
                  <a:srgbClr val="231F20"/>
                </a:solidFill>
                <a:latin typeface="Calibri"/>
                <a:cs typeface="Calibri"/>
              </a:rPr>
              <a:t>des</a:t>
            </a:r>
            <a:r>
              <a:rPr sz="2450" spc="95" dirty="0">
                <a:solidFill>
                  <a:srgbClr val="231F20"/>
                </a:solidFill>
                <a:latin typeface="Calibri"/>
                <a:cs typeface="Calibri"/>
              </a:rPr>
              <a:t> </a:t>
            </a:r>
            <a:r>
              <a:rPr sz="2450" spc="75" dirty="0">
                <a:solidFill>
                  <a:srgbClr val="231F20"/>
                </a:solidFill>
                <a:latin typeface="Calibri"/>
                <a:cs typeface="Calibri"/>
              </a:rPr>
              <a:t>majuscules,</a:t>
            </a:r>
            <a:r>
              <a:rPr sz="2450" spc="100" dirty="0">
                <a:solidFill>
                  <a:srgbClr val="231F20"/>
                </a:solidFill>
                <a:latin typeface="Calibri"/>
                <a:cs typeface="Calibri"/>
              </a:rPr>
              <a:t> </a:t>
            </a:r>
            <a:r>
              <a:rPr sz="2450" dirty="0">
                <a:solidFill>
                  <a:srgbClr val="231F20"/>
                </a:solidFill>
                <a:latin typeface="Calibri"/>
                <a:cs typeface="Calibri"/>
              </a:rPr>
              <a:t>des</a:t>
            </a:r>
            <a:r>
              <a:rPr sz="2450" spc="95" dirty="0">
                <a:solidFill>
                  <a:srgbClr val="231F20"/>
                </a:solidFill>
                <a:latin typeface="Calibri"/>
                <a:cs typeface="Calibri"/>
              </a:rPr>
              <a:t> </a:t>
            </a:r>
            <a:r>
              <a:rPr sz="2450" spc="55" dirty="0">
                <a:solidFill>
                  <a:srgbClr val="231F20"/>
                </a:solidFill>
                <a:latin typeface="Calibri"/>
                <a:cs typeface="Calibri"/>
              </a:rPr>
              <a:t>chiffres </a:t>
            </a:r>
            <a:r>
              <a:rPr sz="2450" dirty="0">
                <a:solidFill>
                  <a:srgbClr val="231F20"/>
                </a:solidFill>
                <a:latin typeface="Calibri"/>
                <a:cs typeface="Calibri"/>
              </a:rPr>
              <a:t>et</a:t>
            </a:r>
            <a:r>
              <a:rPr sz="2450" spc="65" dirty="0">
                <a:solidFill>
                  <a:srgbClr val="231F20"/>
                </a:solidFill>
                <a:latin typeface="Calibri"/>
                <a:cs typeface="Calibri"/>
              </a:rPr>
              <a:t> </a:t>
            </a:r>
            <a:r>
              <a:rPr sz="2450" dirty="0">
                <a:solidFill>
                  <a:srgbClr val="231F20"/>
                </a:solidFill>
                <a:latin typeface="Calibri"/>
                <a:cs typeface="Calibri"/>
              </a:rPr>
              <a:t>des</a:t>
            </a:r>
            <a:r>
              <a:rPr sz="2450" spc="60" dirty="0">
                <a:solidFill>
                  <a:srgbClr val="231F20"/>
                </a:solidFill>
                <a:latin typeface="Calibri"/>
                <a:cs typeface="Calibri"/>
              </a:rPr>
              <a:t> caractères </a:t>
            </a:r>
            <a:r>
              <a:rPr sz="2450" spc="65" dirty="0">
                <a:solidFill>
                  <a:srgbClr val="231F20"/>
                </a:solidFill>
                <a:latin typeface="Calibri"/>
                <a:cs typeface="Calibri"/>
              </a:rPr>
              <a:t>spéciaux </a:t>
            </a:r>
            <a:r>
              <a:rPr sz="2450" dirty="0">
                <a:solidFill>
                  <a:srgbClr val="231F20"/>
                </a:solidFill>
                <a:latin typeface="Calibri"/>
                <a:cs typeface="Calibri"/>
              </a:rPr>
              <a:t>(!,</a:t>
            </a:r>
            <a:r>
              <a:rPr sz="2450" spc="-20" dirty="0">
                <a:solidFill>
                  <a:srgbClr val="231F20"/>
                </a:solidFill>
                <a:latin typeface="Calibri"/>
                <a:cs typeface="Calibri"/>
              </a:rPr>
              <a:t> </a:t>
            </a:r>
            <a:r>
              <a:rPr sz="2450" dirty="0">
                <a:solidFill>
                  <a:srgbClr val="231F20"/>
                </a:solidFill>
                <a:latin typeface="Calibri"/>
                <a:cs typeface="Calibri"/>
              </a:rPr>
              <a:t>?,</a:t>
            </a:r>
            <a:r>
              <a:rPr sz="2450" spc="-20" dirty="0">
                <a:solidFill>
                  <a:srgbClr val="231F20"/>
                </a:solidFill>
                <a:latin typeface="Calibri"/>
                <a:cs typeface="Calibri"/>
              </a:rPr>
              <a:t> </a:t>
            </a:r>
            <a:r>
              <a:rPr sz="2450" spc="70" dirty="0">
                <a:solidFill>
                  <a:srgbClr val="231F20"/>
                </a:solidFill>
                <a:latin typeface="Calibri"/>
                <a:cs typeface="Calibri"/>
              </a:rPr>
              <a:t>€,</a:t>
            </a:r>
            <a:r>
              <a:rPr sz="2450" spc="-15" dirty="0">
                <a:solidFill>
                  <a:srgbClr val="231F20"/>
                </a:solidFill>
                <a:latin typeface="Calibri"/>
                <a:cs typeface="Calibri"/>
              </a:rPr>
              <a:t> </a:t>
            </a:r>
            <a:r>
              <a:rPr sz="2450" spc="229" dirty="0">
                <a:solidFill>
                  <a:srgbClr val="231F20"/>
                </a:solidFill>
                <a:latin typeface="Calibri"/>
                <a:cs typeface="Calibri"/>
              </a:rPr>
              <a:t>#…)</a:t>
            </a:r>
            <a:endParaRPr sz="2450" dirty="0">
              <a:latin typeface="Calibri"/>
              <a:cs typeface="Calibri"/>
            </a:endParaRPr>
          </a:p>
        </p:txBody>
      </p:sp>
      <p:pic>
        <p:nvPicPr>
          <p:cNvPr id="2" name="Graphique 1">
            <a:extLst>
              <a:ext uri="{FF2B5EF4-FFF2-40B4-BE49-F238E27FC236}">
                <a16:creationId xmlns:a16="http://schemas.microsoft.com/office/drawing/2014/main" id="{9C85B20A-D97A-05B9-57FD-FB27AB9ABE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876932" y="2482632"/>
            <a:ext cx="5827395" cy="788669"/>
          </a:xfrm>
          <a:custGeom>
            <a:avLst/>
            <a:gdLst/>
            <a:ahLst/>
            <a:cxnLst/>
            <a:rect l="l" t="t" r="r" b="b"/>
            <a:pathLst>
              <a:path w="5653405" h="1009650">
                <a:moveTo>
                  <a:pt x="4743955" y="0"/>
                </a:moveTo>
                <a:lnTo>
                  <a:pt x="4451963" y="224"/>
                </a:lnTo>
                <a:lnTo>
                  <a:pt x="4090190" y="1902"/>
                </a:lnTo>
                <a:lnTo>
                  <a:pt x="3657713" y="5555"/>
                </a:lnTo>
                <a:lnTo>
                  <a:pt x="3157858" y="11586"/>
                </a:lnTo>
                <a:lnTo>
                  <a:pt x="2478343" y="22291"/>
                </a:lnTo>
                <a:lnTo>
                  <a:pt x="1554829" y="40568"/>
                </a:lnTo>
                <a:lnTo>
                  <a:pt x="82615" y="77211"/>
                </a:lnTo>
                <a:lnTo>
                  <a:pt x="18843" y="102416"/>
                </a:lnTo>
                <a:lnTo>
                  <a:pt x="0" y="157439"/>
                </a:lnTo>
                <a:lnTo>
                  <a:pt x="9094" y="207859"/>
                </a:lnTo>
                <a:lnTo>
                  <a:pt x="17153" y="258392"/>
                </a:lnTo>
                <a:lnTo>
                  <a:pt x="24176" y="309023"/>
                </a:lnTo>
                <a:lnTo>
                  <a:pt x="30161" y="359740"/>
                </a:lnTo>
                <a:lnTo>
                  <a:pt x="35108" y="410529"/>
                </a:lnTo>
                <a:lnTo>
                  <a:pt x="39017" y="461375"/>
                </a:lnTo>
                <a:lnTo>
                  <a:pt x="41887" y="512266"/>
                </a:lnTo>
                <a:lnTo>
                  <a:pt x="43717" y="563188"/>
                </a:lnTo>
                <a:lnTo>
                  <a:pt x="44506" y="614127"/>
                </a:lnTo>
                <a:lnTo>
                  <a:pt x="44253" y="665069"/>
                </a:lnTo>
                <a:lnTo>
                  <a:pt x="42959" y="716002"/>
                </a:lnTo>
                <a:lnTo>
                  <a:pt x="40621" y="766910"/>
                </a:lnTo>
                <a:lnTo>
                  <a:pt x="37240" y="817781"/>
                </a:lnTo>
                <a:lnTo>
                  <a:pt x="32815" y="868601"/>
                </a:lnTo>
                <a:lnTo>
                  <a:pt x="36196" y="888645"/>
                </a:lnTo>
                <a:lnTo>
                  <a:pt x="48969" y="905223"/>
                </a:lnTo>
                <a:lnTo>
                  <a:pt x="68885" y="916477"/>
                </a:lnTo>
                <a:lnTo>
                  <a:pt x="93693" y="920547"/>
                </a:lnTo>
                <a:lnTo>
                  <a:pt x="261345" y="920043"/>
                </a:lnTo>
                <a:lnTo>
                  <a:pt x="426936" y="920330"/>
                </a:lnTo>
                <a:lnTo>
                  <a:pt x="590568" y="921347"/>
                </a:lnTo>
                <a:lnTo>
                  <a:pt x="752341" y="923035"/>
                </a:lnTo>
                <a:lnTo>
                  <a:pt x="965325" y="926227"/>
                </a:lnTo>
                <a:lnTo>
                  <a:pt x="1175427" y="930362"/>
                </a:lnTo>
                <a:lnTo>
                  <a:pt x="1434370" y="936643"/>
                </a:lnTo>
                <a:lnTo>
                  <a:pt x="1790857" y="947014"/>
                </a:lnTo>
                <a:lnTo>
                  <a:pt x="2927758" y="985123"/>
                </a:lnTo>
                <a:lnTo>
                  <a:pt x="3219594" y="993766"/>
                </a:lnTo>
                <a:lnTo>
                  <a:pt x="3462464" y="999867"/>
                </a:lnTo>
                <a:lnTo>
                  <a:pt x="3656886" y="1003826"/>
                </a:lnTo>
                <a:lnTo>
                  <a:pt x="3851679" y="1006813"/>
                </a:lnTo>
                <a:lnTo>
                  <a:pt x="3998163" y="1008330"/>
                </a:lnTo>
                <a:lnTo>
                  <a:pt x="4145094" y="1009160"/>
                </a:lnTo>
                <a:lnTo>
                  <a:pt x="4292573" y="1009244"/>
                </a:lnTo>
                <a:lnTo>
                  <a:pt x="4440702" y="1008521"/>
                </a:lnTo>
                <a:lnTo>
                  <a:pt x="4589583" y="1006932"/>
                </a:lnTo>
                <a:lnTo>
                  <a:pt x="4689305" y="1005361"/>
                </a:lnTo>
                <a:lnTo>
                  <a:pt x="4789436" y="1003362"/>
                </a:lnTo>
                <a:lnTo>
                  <a:pt x="4890006" y="1000915"/>
                </a:lnTo>
                <a:lnTo>
                  <a:pt x="4991046" y="998003"/>
                </a:lnTo>
                <a:lnTo>
                  <a:pt x="5453090" y="982618"/>
                </a:lnTo>
                <a:lnTo>
                  <a:pt x="5495293" y="980432"/>
                </a:lnTo>
                <a:lnTo>
                  <a:pt x="5536996" y="975013"/>
                </a:lnTo>
                <a:lnTo>
                  <a:pt x="5575467" y="963902"/>
                </a:lnTo>
                <a:lnTo>
                  <a:pt x="5629480" y="919067"/>
                </a:lnTo>
                <a:lnTo>
                  <a:pt x="5647087" y="857694"/>
                </a:lnTo>
                <a:lnTo>
                  <a:pt x="5650249" y="773833"/>
                </a:lnTo>
                <a:lnTo>
                  <a:pt x="5651351" y="722044"/>
                </a:lnTo>
                <a:lnTo>
                  <a:pt x="5652203" y="670252"/>
                </a:lnTo>
                <a:lnTo>
                  <a:pt x="5652803" y="618458"/>
                </a:lnTo>
                <a:lnTo>
                  <a:pt x="5653153" y="566662"/>
                </a:lnTo>
                <a:lnTo>
                  <a:pt x="5653252" y="514865"/>
                </a:lnTo>
                <a:lnTo>
                  <a:pt x="5653100" y="463068"/>
                </a:lnTo>
                <a:lnTo>
                  <a:pt x="5652697" y="411273"/>
                </a:lnTo>
                <a:lnTo>
                  <a:pt x="5652042" y="359479"/>
                </a:lnTo>
                <a:lnTo>
                  <a:pt x="5651137" y="307687"/>
                </a:lnTo>
                <a:lnTo>
                  <a:pt x="5649981" y="255899"/>
                </a:lnTo>
                <a:lnTo>
                  <a:pt x="5648573" y="204114"/>
                </a:lnTo>
                <a:lnTo>
                  <a:pt x="5646915" y="152335"/>
                </a:lnTo>
                <a:lnTo>
                  <a:pt x="5645005" y="100561"/>
                </a:lnTo>
                <a:lnTo>
                  <a:pt x="5642843" y="48794"/>
                </a:lnTo>
                <a:lnTo>
                  <a:pt x="5610885" y="11302"/>
                </a:lnTo>
                <a:lnTo>
                  <a:pt x="5444662" y="5257"/>
                </a:lnTo>
                <a:lnTo>
                  <a:pt x="5239682" y="2665"/>
                </a:lnTo>
                <a:lnTo>
                  <a:pt x="5024744" y="963"/>
                </a:lnTo>
                <a:lnTo>
                  <a:pt x="4743955" y="0"/>
                </a:lnTo>
                <a:close/>
              </a:path>
            </a:pathLst>
          </a:custGeom>
          <a:solidFill>
            <a:srgbClr val="9BCCC1"/>
          </a:solidFill>
        </p:spPr>
        <p:txBody>
          <a:bodyPr wrap="square" lIns="0" tIns="0" rIns="0" bIns="0" rtlCol="0"/>
          <a:lstStyle/>
          <a:p>
            <a:endParaRPr/>
          </a:p>
        </p:txBody>
      </p:sp>
      <p:sp>
        <p:nvSpPr>
          <p:cNvPr id="4" name="object 4"/>
          <p:cNvSpPr txBox="1"/>
          <p:nvPr/>
        </p:nvSpPr>
        <p:spPr>
          <a:xfrm>
            <a:off x="3571708" y="7711064"/>
            <a:ext cx="420560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PHRASE DE PASSE</a:t>
            </a:r>
            <a:endParaRPr lang="fr-FR" sz="4700" b="1" spc="-150" dirty="0">
              <a:latin typeface="Calibri"/>
              <a:cs typeface="Calibri"/>
            </a:endParaRPr>
          </a:p>
        </p:txBody>
      </p:sp>
      <p:sp>
        <p:nvSpPr>
          <p:cNvPr id="5" name="object 5"/>
          <p:cNvSpPr txBox="1"/>
          <p:nvPr/>
        </p:nvSpPr>
        <p:spPr>
          <a:xfrm>
            <a:off x="3959950" y="8196888"/>
            <a:ext cx="3429635"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(PASSPHRASE)</a:t>
            </a:r>
            <a:endParaRPr lang="fr-FR" sz="4700" b="1" spc="-150" dirty="0">
              <a:latin typeface="Calibri"/>
              <a:cs typeface="Calibri"/>
            </a:endParaRPr>
          </a:p>
        </p:txBody>
      </p:sp>
      <p:sp>
        <p:nvSpPr>
          <p:cNvPr id="6" name="object 6"/>
          <p:cNvSpPr txBox="1"/>
          <p:nvPr/>
        </p:nvSpPr>
        <p:spPr>
          <a:xfrm>
            <a:off x="3531138" y="4223458"/>
            <a:ext cx="4594546" cy="1525418"/>
          </a:xfrm>
          <a:prstGeom prst="rect">
            <a:avLst/>
          </a:prstGeom>
        </p:spPr>
        <p:txBody>
          <a:bodyPr vert="horz" wrap="square" lIns="0" tIns="62865" rIns="0" bIns="0" rtlCol="0">
            <a:spAutoFit/>
          </a:bodyPr>
          <a:lstStyle/>
          <a:p>
            <a:pPr marL="36195" marR="5080" indent="-24130" algn="just">
              <a:lnSpc>
                <a:spcPts val="3829"/>
              </a:lnSpc>
              <a:spcBef>
                <a:spcPts val="495"/>
              </a:spcBef>
            </a:pPr>
            <a:r>
              <a:rPr sz="3450" b="1" spc="265" dirty="0">
                <a:solidFill>
                  <a:srgbClr val="38A5B2"/>
                </a:solidFill>
                <a:latin typeface="Calibri"/>
                <a:cs typeface="Calibri"/>
              </a:rPr>
              <a:t>J</a:t>
            </a:r>
            <a:r>
              <a:rPr sz="3450" spc="265" dirty="0">
                <a:solidFill>
                  <a:srgbClr val="231F20"/>
                </a:solidFill>
                <a:latin typeface="Calibri"/>
                <a:cs typeface="Calibri"/>
              </a:rPr>
              <a:t>e</a:t>
            </a:r>
            <a:r>
              <a:rPr sz="3450" dirty="0">
                <a:solidFill>
                  <a:srgbClr val="231F20"/>
                </a:solidFill>
                <a:latin typeface="Calibri"/>
                <a:cs typeface="Calibri"/>
              </a:rPr>
              <a:t> </a:t>
            </a:r>
            <a:r>
              <a:rPr sz="3450" b="1" dirty="0">
                <a:solidFill>
                  <a:srgbClr val="38A5B2"/>
                </a:solidFill>
                <a:latin typeface="Calibri"/>
                <a:cs typeface="Calibri"/>
              </a:rPr>
              <a:t>n</a:t>
            </a:r>
            <a:r>
              <a:rPr sz="3450" dirty="0">
                <a:solidFill>
                  <a:srgbClr val="231F20"/>
                </a:solidFill>
                <a:latin typeface="Calibri"/>
                <a:cs typeface="Calibri"/>
              </a:rPr>
              <a:t>e </a:t>
            </a:r>
            <a:r>
              <a:rPr sz="3450" b="1" spc="130" dirty="0">
                <a:solidFill>
                  <a:srgbClr val="38A5B2"/>
                </a:solidFill>
                <a:latin typeface="Calibri"/>
                <a:cs typeface="Calibri"/>
              </a:rPr>
              <a:t>s</a:t>
            </a:r>
            <a:r>
              <a:rPr sz="3450" spc="130" dirty="0">
                <a:solidFill>
                  <a:srgbClr val="231F20"/>
                </a:solidFill>
                <a:latin typeface="Calibri"/>
                <a:cs typeface="Calibri"/>
              </a:rPr>
              <a:t>uis</a:t>
            </a:r>
            <a:r>
              <a:rPr sz="3450" spc="5" dirty="0">
                <a:solidFill>
                  <a:srgbClr val="231F20"/>
                </a:solidFill>
                <a:latin typeface="Calibri"/>
                <a:cs typeface="Calibri"/>
              </a:rPr>
              <a:t> </a:t>
            </a:r>
            <a:r>
              <a:rPr sz="3450" b="1" spc="90" dirty="0">
                <a:solidFill>
                  <a:srgbClr val="38A5B2"/>
                </a:solidFill>
                <a:latin typeface="Calibri"/>
                <a:cs typeface="Calibri"/>
              </a:rPr>
              <a:t>p</a:t>
            </a:r>
            <a:r>
              <a:rPr sz="3450" spc="90" dirty="0">
                <a:solidFill>
                  <a:srgbClr val="231F20"/>
                </a:solidFill>
                <a:latin typeface="Calibri"/>
                <a:cs typeface="Calibri"/>
              </a:rPr>
              <a:t>as</a:t>
            </a:r>
            <a:r>
              <a:rPr sz="3450" spc="10" dirty="0">
                <a:solidFill>
                  <a:srgbClr val="231F20"/>
                </a:solidFill>
                <a:latin typeface="Calibri"/>
                <a:cs typeface="Calibri"/>
              </a:rPr>
              <a:t> </a:t>
            </a:r>
            <a:r>
              <a:rPr sz="3450" b="1" spc="100" dirty="0">
                <a:solidFill>
                  <a:srgbClr val="38A5B2"/>
                </a:solidFill>
                <a:latin typeface="Calibri"/>
                <a:cs typeface="Calibri"/>
              </a:rPr>
              <a:t>1</a:t>
            </a:r>
            <a:r>
              <a:rPr sz="3450" dirty="0">
                <a:solidFill>
                  <a:srgbClr val="38A5B2"/>
                </a:solidFill>
                <a:latin typeface="Calibri"/>
                <a:cs typeface="Calibri"/>
              </a:rPr>
              <a:t> </a:t>
            </a:r>
            <a:r>
              <a:rPr sz="3450" b="1" spc="65" dirty="0">
                <a:solidFill>
                  <a:srgbClr val="38A5B2"/>
                </a:solidFill>
                <a:latin typeface="Calibri"/>
                <a:cs typeface="Calibri"/>
              </a:rPr>
              <a:t>h</a:t>
            </a:r>
            <a:r>
              <a:rPr sz="3450" spc="65" dirty="0">
                <a:solidFill>
                  <a:srgbClr val="231F20"/>
                </a:solidFill>
                <a:latin typeface="Calibri"/>
                <a:cs typeface="Calibri"/>
              </a:rPr>
              <a:t>acker </a:t>
            </a:r>
            <a:r>
              <a:rPr sz="3450" b="1" dirty="0">
                <a:solidFill>
                  <a:srgbClr val="38A5B2"/>
                </a:solidFill>
                <a:latin typeface="Calibri"/>
                <a:cs typeface="Calibri"/>
              </a:rPr>
              <a:t>&amp;</a:t>
            </a:r>
            <a:r>
              <a:rPr sz="3450" spc="-50" dirty="0">
                <a:solidFill>
                  <a:srgbClr val="38A5B2"/>
                </a:solidFill>
                <a:latin typeface="Calibri"/>
                <a:cs typeface="Calibri"/>
              </a:rPr>
              <a:t> </a:t>
            </a:r>
            <a:r>
              <a:rPr sz="3450" b="1" spc="50" dirty="0">
                <a:solidFill>
                  <a:srgbClr val="38A5B2"/>
                </a:solidFill>
                <a:latin typeface="Calibri"/>
                <a:cs typeface="Calibri"/>
              </a:rPr>
              <a:t>p</a:t>
            </a:r>
            <a:r>
              <a:rPr sz="3450" spc="50" dirty="0">
                <a:solidFill>
                  <a:srgbClr val="231F20"/>
                </a:solidFill>
                <a:latin typeface="Calibri"/>
                <a:cs typeface="Calibri"/>
              </a:rPr>
              <a:t>ourtant</a:t>
            </a:r>
            <a:r>
              <a:rPr sz="3450" spc="-55" dirty="0">
                <a:solidFill>
                  <a:srgbClr val="231F20"/>
                </a:solidFill>
                <a:latin typeface="Calibri"/>
                <a:cs typeface="Calibri"/>
              </a:rPr>
              <a:t> </a:t>
            </a:r>
            <a:r>
              <a:rPr sz="3450" b="1" spc="114" dirty="0">
                <a:solidFill>
                  <a:srgbClr val="38A5B2"/>
                </a:solidFill>
                <a:latin typeface="Calibri"/>
                <a:cs typeface="Calibri"/>
              </a:rPr>
              <a:t>j</a:t>
            </a:r>
            <a:r>
              <a:rPr sz="3450" spc="114" dirty="0">
                <a:solidFill>
                  <a:srgbClr val="231F20"/>
                </a:solidFill>
                <a:latin typeface="Calibri"/>
                <a:cs typeface="Calibri"/>
              </a:rPr>
              <a:t>e</a:t>
            </a:r>
            <a:r>
              <a:rPr sz="3450" spc="-50" dirty="0">
                <a:solidFill>
                  <a:srgbClr val="231F20"/>
                </a:solidFill>
                <a:latin typeface="Calibri"/>
                <a:cs typeface="Calibri"/>
              </a:rPr>
              <a:t> </a:t>
            </a:r>
            <a:r>
              <a:rPr sz="3450" b="1" spc="70" dirty="0">
                <a:solidFill>
                  <a:srgbClr val="38A5B2"/>
                </a:solidFill>
                <a:latin typeface="Calibri"/>
                <a:cs typeface="Calibri"/>
              </a:rPr>
              <a:t>t</a:t>
            </a:r>
            <a:r>
              <a:rPr sz="3450" spc="70" dirty="0">
                <a:solidFill>
                  <a:srgbClr val="231F20"/>
                </a:solidFill>
                <a:latin typeface="Calibri"/>
                <a:cs typeface="Calibri"/>
              </a:rPr>
              <a:t>ravaille </a:t>
            </a:r>
            <a:r>
              <a:rPr sz="3450" b="1" spc="90" dirty="0">
                <a:solidFill>
                  <a:srgbClr val="38A5B2"/>
                </a:solidFill>
                <a:latin typeface="Calibri"/>
                <a:cs typeface="Calibri"/>
              </a:rPr>
              <a:t>d</a:t>
            </a:r>
            <a:r>
              <a:rPr sz="3450" spc="90" dirty="0">
                <a:solidFill>
                  <a:srgbClr val="231F20"/>
                </a:solidFill>
                <a:latin typeface="Calibri"/>
                <a:cs typeface="Calibri"/>
              </a:rPr>
              <a:t>ans</a:t>
            </a:r>
            <a:r>
              <a:rPr sz="3450" dirty="0">
                <a:solidFill>
                  <a:srgbClr val="231F20"/>
                </a:solidFill>
                <a:latin typeface="Calibri"/>
                <a:cs typeface="Calibri"/>
              </a:rPr>
              <a:t> </a:t>
            </a:r>
            <a:r>
              <a:rPr sz="3450" b="1" spc="185" dirty="0">
                <a:solidFill>
                  <a:srgbClr val="38A5B2"/>
                </a:solidFill>
                <a:latin typeface="Calibri"/>
                <a:cs typeface="Calibri"/>
              </a:rPr>
              <a:t>l</a:t>
            </a:r>
            <a:r>
              <a:rPr sz="3450" spc="185" dirty="0">
                <a:solidFill>
                  <a:srgbClr val="231F20"/>
                </a:solidFill>
                <a:latin typeface="Calibri"/>
                <a:cs typeface="Calibri"/>
              </a:rPr>
              <a:t>a</a:t>
            </a:r>
            <a:r>
              <a:rPr sz="3450" spc="-5" dirty="0">
                <a:solidFill>
                  <a:srgbClr val="231F20"/>
                </a:solidFill>
                <a:latin typeface="Calibri"/>
                <a:cs typeface="Calibri"/>
              </a:rPr>
              <a:t> </a:t>
            </a:r>
            <a:r>
              <a:rPr sz="3450" b="1" spc="65" dirty="0">
                <a:solidFill>
                  <a:srgbClr val="38A5B2"/>
                </a:solidFill>
                <a:latin typeface="Calibri"/>
                <a:cs typeface="Calibri"/>
              </a:rPr>
              <a:t>c</a:t>
            </a:r>
            <a:r>
              <a:rPr sz="3450" spc="65" dirty="0">
                <a:solidFill>
                  <a:srgbClr val="231F20"/>
                </a:solidFill>
                <a:latin typeface="Calibri"/>
                <a:cs typeface="Calibri"/>
              </a:rPr>
              <a:t>ybersécurité</a:t>
            </a:r>
            <a:r>
              <a:rPr sz="3450" spc="15" dirty="0">
                <a:solidFill>
                  <a:srgbClr val="231F20"/>
                </a:solidFill>
                <a:latin typeface="Calibri"/>
                <a:cs typeface="Calibri"/>
              </a:rPr>
              <a:t> </a:t>
            </a:r>
            <a:r>
              <a:rPr sz="3450" b="1" spc="-50" dirty="0">
                <a:solidFill>
                  <a:srgbClr val="38A5B2"/>
                </a:solidFill>
                <a:latin typeface="Calibri"/>
                <a:cs typeface="Calibri"/>
              </a:rPr>
              <a:t>!</a:t>
            </a:r>
            <a:endParaRPr sz="3450" b="1" dirty="0">
              <a:latin typeface="Calibri"/>
              <a:cs typeface="Calibri"/>
            </a:endParaRPr>
          </a:p>
        </p:txBody>
      </p:sp>
      <p:sp>
        <p:nvSpPr>
          <p:cNvPr id="7" name="object 7"/>
          <p:cNvSpPr txBox="1"/>
          <p:nvPr/>
        </p:nvSpPr>
        <p:spPr>
          <a:xfrm>
            <a:off x="11961590" y="7711064"/>
            <a:ext cx="4182560" cy="736099"/>
          </a:xfrm>
          <a:prstGeom prst="rect">
            <a:avLst/>
          </a:prstGeom>
        </p:spPr>
        <p:txBody>
          <a:bodyPr vert="horz" wrap="square" lIns="0" tIns="12700" rIns="0" bIns="0" rtlCol="0">
            <a:spAutoFit/>
          </a:bodyPr>
          <a:lstStyle/>
          <a:p>
            <a:pPr marL="12700">
              <a:lnSpc>
                <a:spcPct val="100000"/>
              </a:lnSpc>
              <a:spcBef>
                <a:spcPts val="100"/>
              </a:spcBef>
            </a:pPr>
            <a:r>
              <a:rPr lang="fr-FR" sz="4700" b="1" spc="-150" dirty="0">
                <a:solidFill>
                  <a:srgbClr val="231F20"/>
                </a:solidFill>
                <a:latin typeface="Calibri"/>
                <a:cs typeface="Calibri"/>
              </a:rPr>
              <a:t>MOTS COMBINÉS</a:t>
            </a:r>
            <a:endParaRPr lang="fr-FR" sz="4700" b="1" spc="-150" dirty="0">
              <a:latin typeface="Calibri"/>
              <a:cs typeface="Calibri"/>
            </a:endParaRPr>
          </a:p>
        </p:txBody>
      </p:sp>
      <p:pic>
        <p:nvPicPr>
          <p:cNvPr id="8" name="object 8"/>
          <p:cNvPicPr/>
          <p:nvPr/>
        </p:nvPicPr>
        <p:blipFill>
          <a:blip r:embed="rId2" cstate="print"/>
          <a:stretch>
            <a:fillRect/>
          </a:stretch>
        </p:blipFill>
        <p:spPr>
          <a:xfrm>
            <a:off x="3267879" y="5447543"/>
            <a:ext cx="4857805" cy="1656732"/>
          </a:xfrm>
          <a:prstGeom prst="rect">
            <a:avLst/>
          </a:prstGeom>
        </p:spPr>
      </p:pic>
      <p:grpSp>
        <p:nvGrpSpPr>
          <p:cNvPr id="9" name="object 9"/>
          <p:cNvGrpSpPr/>
          <p:nvPr/>
        </p:nvGrpSpPr>
        <p:grpSpPr>
          <a:xfrm>
            <a:off x="10944273" y="6109627"/>
            <a:ext cx="5827395" cy="998219"/>
            <a:chOff x="10944273" y="6109627"/>
            <a:chExt cx="5827395" cy="998219"/>
          </a:xfrm>
        </p:grpSpPr>
        <p:sp>
          <p:nvSpPr>
            <p:cNvPr id="10" name="object 10"/>
            <p:cNvSpPr/>
            <p:nvPr/>
          </p:nvSpPr>
          <p:spPr>
            <a:xfrm>
              <a:off x="10944273" y="6109627"/>
              <a:ext cx="5827395" cy="998219"/>
            </a:xfrm>
            <a:custGeom>
              <a:avLst/>
              <a:gdLst/>
              <a:ahLst/>
              <a:cxnLst/>
              <a:rect l="l" t="t" r="r" b="b"/>
              <a:pathLst>
                <a:path w="5827394" h="998220">
                  <a:moveTo>
                    <a:pt x="5765991" y="0"/>
                  </a:moveTo>
                  <a:lnTo>
                    <a:pt x="61254" y="0"/>
                  </a:lnTo>
                  <a:lnTo>
                    <a:pt x="37411" y="4692"/>
                  </a:lnTo>
                  <a:lnTo>
                    <a:pt x="17940" y="17488"/>
                  </a:lnTo>
                  <a:lnTo>
                    <a:pt x="4813" y="36470"/>
                  </a:lnTo>
                  <a:lnTo>
                    <a:pt x="0" y="59715"/>
                  </a:lnTo>
                  <a:lnTo>
                    <a:pt x="0" y="938107"/>
                  </a:lnTo>
                  <a:lnTo>
                    <a:pt x="4813" y="961354"/>
                  </a:lnTo>
                  <a:lnTo>
                    <a:pt x="17940" y="980339"/>
                  </a:lnTo>
                  <a:lnTo>
                    <a:pt x="37411" y="993139"/>
                  </a:lnTo>
                  <a:lnTo>
                    <a:pt x="61254" y="997833"/>
                  </a:lnTo>
                  <a:lnTo>
                    <a:pt x="5765991" y="997833"/>
                  </a:lnTo>
                  <a:lnTo>
                    <a:pt x="5789831" y="993139"/>
                  </a:lnTo>
                  <a:lnTo>
                    <a:pt x="5809302" y="980339"/>
                  </a:lnTo>
                  <a:lnTo>
                    <a:pt x="5822431" y="961354"/>
                  </a:lnTo>
                  <a:lnTo>
                    <a:pt x="5827246" y="938107"/>
                  </a:lnTo>
                  <a:lnTo>
                    <a:pt x="5827246" y="59715"/>
                  </a:lnTo>
                  <a:lnTo>
                    <a:pt x="5822431" y="36470"/>
                  </a:lnTo>
                  <a:lnTo>
                    <a:pt x="5809302" y="17488"/>
                  </a:lnTo>
                  <a:lnTo>
                    <a:pt x="5789831" y="4692"/>
                  </a:lnTo>
                  <a:lnTo>
                    <a:pt x="5765991" y="0"/>
                  </a:lnTo>
                  <a:close/>
                </a:path>
              </a:pathLst>
            </a:custGeom>
            <a:solidFill>
              <a:srgbClr val="0A6868"/>
            </a:solidFill>
          </p:spPr>
          <p:txBody>
            <a:bodyPr wrap="square" lIns="0" tIns="0" rIns="0" bIns="0" rtlCol="0"/>
            <a:lstStyle/>
            <a:p>
              <a:endParaRPr/>
            </a:p>
          </p:txBody>
        </p:sp>
        <p:sp>
          <p:nvSpPr>
            <p:cNvPr id="11" name="object 11"/>
            <p:cNvSpPr/>
            <p:nvPr/>
          </p:nvSpPr>
          <p:spPr>
            <a:xfrm>
              <a:off x="15902734" y="6247158"/>
              <a:ext cx="515620" cy="625475"/>
            </a:xfrm>
            <a:custGeom>
              <a:avLst/>
              <a:gdLst/>
              <a:ahLst/>
              <a:cxnLst/>
              <a:rect l="l" t="t" r="r" b="b"/>
              <a:pathLst>
                <a:path w="515619" h="625475">
                  <a:moveTo>
                    <a:pt x="358237" y="623799"/>
                  </a:moveTo>
                  <a:lnTo>
                    <a:pt x="257727" y="623799"/>
                  </a:lnTo>
                  <a:lnTo>
                    <a:pt x="257727" y="624490"/>
                  </a:lnTo>
                  <a:lnTo>
                    <a:pt x="305935" y="624866"/>
                  </a:lnTo>
                  <a:lnTo>
                    <a:pt x="330025" y="624795"/>
                  </a:lnTo>
                  <a:lnTo>
                    <a:pt x="354080" y="624072"/>
                  </a:lnTo>
                  <a:lnTo>
                    <a:pt x="358237" y="623799"/>
                  </a:lnTo>
                  <a:close/>
                </a:path>
                <a:path w="515619" h="625475">
                  <a:moveTo>
                    <a:pt x="251413" y="0"/>
                  </a:moveTo>
                  <a:lnTo>
                    <a:pt x="212357" y="7546"/>
                  </a:lnTo>
                  <a:lnTo>
                    <a:pt x="175983" y="26294"/>
                  </a:lnTo>
                  <a:lnTo>
                    <a:pt x="146275" y="55948"/>
                  </a:lnTo>
                  <a:lnTo>
                    <a:pt x="126179" y="92716"/>
                  </a:lnTo>
                  <a:lnTo>
                    <a:pt x="118642" y="132809"/>
                  </a:lnTo>
                  <a:lnTo>
                    <a:pt x="118495" y="185578"/>
                  </a:lnTo>
                  <a:lnTo>
                    <a:pt x="118831" y="203153"/>
                  </a:lnTo>
                  <a:lnTo>
                    <a:pt x="119093" y="212639"/>
                  </a:lnTo>
                  <a:lnTo>
                    <a:pt x="115637" y="216817"/>
                  </a:lnTo>
                  <a:lnTo>
                    <a:pt x="71063" y="235663"/>
                  </a:lnTo>
                  <a:lnTo>
                    <a:pt x="41095" y="261067"/>
                  </a:lnTo>
                  <a:lnTo>
                    <a:pt x="9161" y="313660"/>
                  </a:lnTo>
                  <a:lnTo>
                    <a:pt x="8" y="372802"/>
                  </a:lnTo>
                  <a:lnTo>
                    <a:pt x="0" y="445734"/>
                  </a:lnTo>
                  <a:lnTo>
                    <a:pt x="179" y="466495"/>
                  </a:lnTo>
                  <a:lnTo>
                    <a:pt x="4217" y="505290"/>
                  </a:lnTo>
                  <a:lnTo>
                    <a:pt x="23764" y="551910"/>
                  </a:lnTo>
                  <a:lnTo>
                    <a:pt x="55434" y="588539"/>
                  </a:lnTo>
                  <a:lnTo>
                    <a:pt x="96933" y="613089"/>
                  </a:lnTo>
                  <a:lnTo>
                    <a:pt x="145971" y="623475"/>
                  </a:lnTo>
                  <a:lnTo>
                    <a:pt x="201814" y="624332"/>
                  </a:lnTo>
                  <a:lnTo>
                    <a:pt x="358237" y="623799"/>
                  </a:lnTo>
                  <a:lnTo>
                    <a:pt x="399111" y="618538"/>
                  </a:lnTo>
                  <a:lnTo>
                    <a:pt x="456621" y="591056"/>
                  </a:lnTo>
                  <a:lnTo>
                    <a:pt x="468820" y="578262"/>
                  </a:lnTo>
                  <a:lnTo>
                    <a:pt x="179202" y="578258"/>
                  </a:lnTo>
                  <a:lnTo>
                    <a:pt x="153129" y="578218"/>
                  </a:lnTo>
                  <a:lnTo>
                    <a:pt x="112476" y="569894"/>
                  </a:lnTo>
                  <a:lnTo>
                    <a:pt x="78600" y="547372"/>
                  </a:lnTo>
                  <a:lnTo>
                    <a:pt x="55239" y="514139"/>
                  </a:lnTo>
                  <a:lnTo>
                    <a:pt x="46069" y="473668"/>
                  </a:lnTo>
                  <a:lnTo>
                    <a:pt x="45479" y="420956"/>
                  </a:lnTo>
                  <a:lnTo>
                    <a:pt x="45602" y="389851"/>
                  </a:lnTo>
                  <a:lnTo>
                    <a:pt x="54999" y="321865"/>
                  </a:lnTo>
                  <a:lnTo>
                    <a:pt x="77620" y="288706"/>
                  </a:lnTo>
                  <a:lnTo>
                    <a:pt x="110956" y="266119"/>
                  </a:lnTo>
                  <a:lnTo>
                    <a:pt x="152003" y="257779"/>
                  </a:lnTo>
                  <a:lnTo>
                    <a:pt x="471131" y="257773"/>
                  </a:lnTo>
                  <a:lnTo>
                    <a:pt x="445277" y="236385"/>
                  </a:lnTo>
                  <a:lnTo>
                    <a:pt x="408194" y="219173"/>
                  </a:lnTo>
                  <a:lnTo>
                    <a:pt x="402194" y="217194"/>
                  </a:lnTo>
                  <a:lnTo>
                    <a:pt x="400341" y="214294"/>
                  </a:lnTo>
                  <a:lnTo>
                    <a:pt x="400367" y="212231"/>
                  </a:lnTo>
                  <a:lnTo>
                    <a:pt x="165761" y="212231"/>
                  </a:lnTo>
                  <a:lnTo>
                    <a:pt x="163207" y="209969"/>
                  </a:lnTo>
                  <a:lnTo>
                    <a:pt x="163500" y="201906"/>
                  </a:lnTo>
                  <a:lnTo>
                    <a:pt x="163930" y="182673"/>
                  </a:lnTo>
                  <a:lnTo>
                    <a:pt x="164111" y="163429"/>
                  </a:lnTo>
                  <a:lnTo>
                    <a:pt x="164494" y="144203"/>
                  </a:lnTo>
                  <a:lnTo>
                    <a:pt x="172031" y="100908"/>
                  </a:lnTo>
                  <a:lnTo>
                    <a:pt x="205684" y="61240"/>
                  </a:lnTo>
                  <a:lnTo>
                    <a:pt x="266080" y="45872"/>
                  </a:lnTo>
                  <a:lnTo>
                    <a:pt x="362183" y="45872"/>
                  </a:lnTo>
                  <a:lnTo>
                    <a:pt x="355243" y="38079"/>
                  </a:lnTo>
                  <a:lnTo>
                    <a:pt x="322913" y="15051"/>
                  </a:lnTo>
                  <a:lnTo>
                    <a:pt x="288284" y="2430"/>
                  </a:lnTo>
                  <a:lnTo>
                    <a:pt x="251413" y="0"/>
                  </a:lnTo>
                  <a:close/>
                </a:path>
                <a:path w="515619" h="625475">
                  <a:moveTo>
                    <a:pt x="471131" y="257773"/>
                  </a:moveTo>
                  <a:lnTo>
                    <a:pt x="206920" y="257773"/>
                  </a:lnTo>
                  <a:lnTo>
                    <a:pt x="371650" y="258439"/>
                  </a:lnTo>
                  <a:lnTo>
                    <a:pt x="400249" y="264044"/>
                  </a:lnTo>
                  <a:lnTo>
                    <a:pt x="448478" y="300018"/>
                  </a:lnTo>
                  <a:lnTo>
                    <a:pt x="465034" y="337248"/>
                  </a:lnTo>
                  <a:lnTo>
                    <a:pt x="470216" y="396870"/>
                  </a:lnTo>
                  <a:lnTo>
                    <a:pt x="470387" y="420956"/>
                  </a:lnTo>
                  <a:lnTo>
                    <a:pt x="470211" y="445734"/>
                  </a:lnTo>
                  <a:lnTo>
                    <a:pt x="466256" y="497289"/>
                  </a:lnTo>
                  <a:lnTo>
                    <a:pt x="440838" y="543785"/>
                  </a:lnTo>
                  <a:lnTo>
                    <a:pt x="405352" y="568981"/>
                  </a:lnTo>
                  <a:lnTo>
                    <a:pt x="361295" y="578262"/>
                  </a:lnTo>
                  <a:lnTo>
                    <a:pt x="468820" y="578262"/>
                  </a:lnTo>
                  <a:lnTo>
                    <a:pt x="488687" y="557423"/>
                  </a:lnTo>
                  <a:lnTo>
                    <a:pt x="508642" y="515284"/>
                  </a:lnTo>
                  <a:lnTo>
                    <a:pt x="515510" y="466495"/>
                  </a:lnTo>
                  <a:lnTo>
                    <a:pt x="515424" y="372802"/>
                  </a:lnTo>
                  <a:lnTo>
                    <a:pt x="511426" y="330049"/>
                  </a:lnTo>
                  <a:lnTo>
                    <a:pt x="496736" y="292057"/>
                  </a:lnTo>
                  <a:lnTo>
                    <a:pt x="474739" y="260758"/>
                  </a:lnTo>
                  <a:lnTo>
                    <a:pt x="471131" y="257773"/>
                  </a:lnTo>
                  <a:close/>
                </a:path>
                <a:path w="515619" h="625475">
                  <a:moveTo>
                    <a:pt x="335283" y="578218"/>
                  </a:moveTo>
                  <a:lnTo>
                    <a:pt x="179202" y="578258"/>
                  </a:lnTo>
                  <a:lnTo>
                    <a:pt x="359317" y="578258"/>
                  </a:lnTo>
                  <a:lnTo>
                    <a:pt x="335283" y="578218"/>
                  </a:lnTo>
                  <a:close/>
                </a:path>
                <a:path w="515619" h="625475">
                  <a:moveTo>
                    <a:pt x="259493" y="211981"/>
                  </a:moveTo>
                  <a:lnTo>
                    <a:pt x="165761" y="212231"/>
                  </a:lnTo>
                  <a:lnTo>
                    <a:pt x="400367" y="212231"/>
                  </a:lnTo>
                  <a:lnTo>
                    <a:pt x="400370" y="212000"/>
                  </a:lnTo>
                  <a:lnTo>
                    <a:pt x="259493" y="211981"/>
                  </a:lnTo>
                  <a:close/>
                </a:path>
                <a:path w="515619" h="625475">
                  <a:moveTo>
                    <a:pt x="362183" y="45872"/>
                  </a:moveTo>
                  <a:lnTo>
                    <a:pt x="266080" y="45872"/>
                  </a:lnTo>
                  <a:lnTo>
                    <a:pt x="299947" y="54539"/>
                  </a:lnTo>
                  <a:lnTo>
                    <a:pt x="327965" y="75441"/>
                  </a:lnTo>
                  <a:lnTo>
                    <a:pt x="350876" y="114119"/>
                  </a:lnTo>
                  <a:lnTo>
                    <a:pt x="353818" y="211592"/>
                  </a:lnTo>
                  <a:lnTo>
                    <a:pt x="350248" y="211770"/>
                  </a:lnTo>
                  <a:lnTo>
                    <a:pt x="347724" y="212000"/>
                  </a:lnTo>
                  <a:lnTo>
                    <a:pt x="400370" y="212000"/>
                  </a:lnTo>
                  <a:lnTo>
                    <a:pt x="400630" y="191806"/>
                  </a:lnTo>
                  <a:lnTo>
                    <a:pt x="400557" y="148640"/>
                  </a:lnTo>
                  <a:lnTo>
                    <a:pt x="389062" y="85473"/>
                  </a:lnTo>
                  <a:lnTo>
                    <a:pt x="375143" y="60426"/>
                  </a:lnTo>
                  <a:lnTo>
                    <a:pt x="362183" y="45872"/>
                  </a:lnTo>
                  <a:close/>
                </a:path>
              </a:pathLst>
            </a:custGeom>
            <a:solidFill>
              <a:srgbClr val="FFFFFF"/>
            </a:solidFill>
          </p:spPr>
          <p:txBody>
            <a:bodyPr wrap="square" lIns="0" tIns="0" rIns="0" bIns="0" rtlCol="0"/>
            <a:lstStyle/>
            <a:p>
              <a:endParaRPr/>
            </a:p>
          </p:txBody>
        </p:sp>
        <p:pic>
          <p:nvPicPr>
            <p:cNvPr id="12" name="object 12"/>
            <p:cNvPicPr/>
            <p:nvPr/>
          </p:nvPicPr>
          <p:blipFill>
            <a:blip r:embed="rId3" cstate="print"/>
            <a:stretch>
              <a:fillRect/>
            </a:stretch>
          </p:blipFill>
          <p:spPr>
            <a:xfrm>
              <a:off x="16116324" y="6589659"/>
              <a:ext cx="90882" cy="158742"/>
            </a:xfrm>
            <a:prstGeom prst="rect">
              <a:avLst/>
            </a:prstGeom>
          </p:spPr>
        </p:pic>
      </p:grpSp>
      <p:sp>
        <p:nvSpPr>
          <p:cNvPr id="13" name="object 13"/>
          <p:cNvSpPr txBox="1"/>
          <p:nvPr/>
        </p:nvSpPr>
        <p:spPr>
          <a:xfrm>
            <a:off x="11307254" y="6297066"/>
            <a:ext cx="4384331" cy="515526"/>
          </a:xfrm>
          <a:prstGeom prst="rect">
            <a:avLst/>
          </a:prstGeom>
        </p:spPr>
        <p:txBody>
          <a:bodyPr vert="horz" wrap="square" lIns="0" tIns="15240" rIns="0" bIns="0" rtlCol="0">
            <a:spAutoFit/>
          </a:bodyPr>
          <a:lstStyle/>
          <a:p>
            <a:pPr marL="12700">
              <a:lnSpc>
                <a:spcPct val="100000"/>
              </a:lnSpc>
              <a:spcBef>
                <a:spcPts val="120"/>
              </a:spcBef>
            </a:pPr>
            <a:r>
              <a:rPr sz="3250" b="1" spc="95" dirty="0">
                <a:solidFill>
                  <a:srgbClr val="FFFFFF"/>
                </a:solidFill>
                <a:latin typeface="Calibri"/>
                <a:cs typeface="Calibri"/>
              </a:rPr>
              <a:t>PorteChantCygneLoupe</a:t>
            </a:r>
            <a:endParaRPr sz="3250" b="1" dirty="0">
              <a:latin typeface="Calibri"/>
              <a:cs typeface="Calibri"/>
            </a:endParaRPr>
          </a:p>
        </p:txBody>
      </p:sp>
      <p:sp>
        <p:nvSpPr>
          <p:cNvPr id="28" name="object 3">
            <a:extLst>
              <a:ext uri="{FF2B5EF4-FFF2-40B4-BE49-F238E27FC236}">
                <a16:creationId xmlns:a16="http://schemas.microsoft.com/office/drawing/2014/main" id="{35DCCE9B-6FDD-FDFD-4391-2813E73598A6}"/>
              </a:ext>
            </a:extLst>
          </p:cNvPr>
          <p:cNvSpPr txBox="1">
            <a:spLocks/>
          </p:cNvSpPr>
          <p:nvPr/>
        </p:nvSpPr>
        <p:spPr>
          <a:xfrm>
            <a:off x="7080250" y="1844675"/>
            <a:ext cx="6452616" cy="1535036"/>
          </a:xfrm>
          <a:prstGeom prst="rect">
            <a:avLst/>
          </a:prstGeom>
        </p:spPr>
        <p:txBody>
          <a:bodyPr vert="horz" wrap="square" lIns="0" tIns="11430" rIns="0" bIns="0" rtlCol="0">
            <a:spAutoFit/>
          </a:bodyPr>
          <a:lstStyle>
            <a:lvl1pPr>
              <a:defRPr sz="2800" b="0" i="0">
                <a:solidFill>
                  <a:srgbClr val="212121"/>
                </a:solidFill>
                <a:latin typeface="Calibri"/>
                <a:ea typeface="+mj-ea"/>
                <a:cs typeface="Calibri"/>
              </a:defRPr>
            </a:lvl1pPr>
          </a:lstStyle>
          <a:p>
            <a:pPr marL="12700">
              <a:spcBef>
                <a:spcPts val="90"/>
              </a:spcBef>
            </a:pPr>
            <a:r>
              <a:rPr lang="fr-FR" sz="9900" b="1" spc="-150" dirty="0">
                <a:solidFill>
                  <a:srgbClr val="231F20"/>
                </a:solidFill>
              </a:rPr>
              <a:t>2 ASTUCES :</a:t>
            </a:r>
            <a:endParaRPr lang="fr-FR" sz="9900" b="1" spc="-150" dirty="0"/>
          </a:p>
        </p:txBody>
      </p:sp>
      <p:pic>
        <p:nvPicPr>
          <p:cNvPr id="3" name="Graphique 2">
            <a:extLst>
              <a:ext uri="{FF2B5EF4-FFF2-40B4-BE49-F238E27FC236}">
                <a16:creationId xmlns:a16="http://schemas.microsoft.com/office/drawing/2014/main" id="{CA70D81D-1B3E-7407-2B6F-470FBEF550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9450" y="428780"/>
            <a:ext cx="18592800" cy="66028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3710558"/>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170223" y="7871063"/>
            <a:ext cx="11987530" cy="2247900"/>
          </a:xfrm>
          <a:custGeom>
            <a:avLst/>
            <a:gdLst/>
            <a:ahLst/>
            <a:cxnLst/>
            <a:rect l="l" t="t" r="r" b="b"/>
            <a:pathLst>
              <a:path w="11987530" h="2247900">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50117"/>
                </a:lnTo>
                <a:lnTo>
                  <a:pt x="3595" y="1699120"/>
                </a:lnTo>
                <a:lnTo>
                  <a:pt x="14039" y="1745891"/>
                </a:lnTo>
                <a:lnTo>
                  <a:pt x="30820" y="1789915"/>
                </a:lnTo>
                <a:lnTo>
                  <a:pt x="53424" y="1830681"/>
                </a:lnTo>
                <a:lnTo>
                  <a:pt x="81337" y="1867675"/>
                </a:lnTo>
                <a:lnTo>
                  <a:pt x="114048" y="1900385"/>
                </a:lnTo>
                <a:lnTo>
                  <a:pt x="151042" y="1928298"/>
                </a:lnTo>
                <a:lnTo>
                  <a:pt x="191808" y="1950900"/>
                </a:lnTo>
                <a:lnTo>
                  <a:pt x="235832" y="1967680"/>
                </a:lnTo>
                <a:lnTo>
                  <a:pt x="282601" y="1978124"/>
                </a:lnTo>
                <a:lnTo>
                  <a:pt x="331602" y="1981719"/>
                </a:lnTo>
                <a:lnTo>
                  <a:pt x="11195962" y="1981719"/>
                </a:lnTo>
                <a:lnTo>
                  <a:pt x="11206565" y="2002095"/>
                </a:lnTo>
                <a:lnTo>
                  <a:pt x="11239294" y="2052923"/>
                </a:lnTo>
                <a:lnTo>
                  <a:pt x="11289373" y="2110448"/>
                </a:lnTo>
                <a:lnTo>
                  <a:pt x="11321664" y="2139193"/>
                </a:lnTo>
                <a:lnTo>
                  <a:pt x="11359188" y="2166578"/>
                </a:lnTo>
                <a:lnTo>
                  <a:pt x="11402243" y="2191593"/>
                </a:lnTo>
                <a:lnTo>
                  <a:pt x="11451126" y="2213225"/>
                </a:lnTo>
                <a:lnTo>
                  <a:pt x="11506136" y="2230464"/>
                </a:lnTo>
                <a:lnTo>
                  <a:pt x="11567571" y="2242299"/>
                </a:lnTo>
                <a:lnTo>
                  <a:pt x="11635730" y="2247719"/>
                </a:lnTo>
                <a:lnTo>
                  <a:pt x="11710910" y="2245711"/>
                </a:lnTo>
                <a:lnTo>
                  <a:pt x="11655284" y="2174672"/>
                </a:lnTo>
                <a:lnTo>
                  <a:pt x="11622871" y="2123492"/>
                </a:lnTo>
                <a:lnTo>
                  <a:pt x="11601185" y="2067425"/>
                </a:lnTo>
                <a:lnTo>
                  <a:pt x="11577741" y="1981719"/>
                </a:lnTo>
                <a:lnTo>
                  <a:pt x="11655571" y="1981719"/>
                </a:lnTo>
                <a:lnTo>
                  <a:pt x="11704572" y="1978124"/>
                </a:lnTo>
                <a:lnTo>
                  <a:pt x="11751341" y="1967680"/>
                </a:lnTo>
                <a:lnTo>
                  <a:pt x="11795365" y="1950900"/>
                </a:lnTo>
                <a:lnTo>
                  <a:pt x="11836131" y="1928298"/>
                </a:lnTo>
                <a:lnTo>
                  <a:pt x="11873126" y="1900385"/>
                </a:lnTo>
                <a:lnTo>
                  <a:pt x="11905836" y="1867675"/>
                </a:lnTo>
                <a:lnTo>
                  <a:pt x="11933750" y="1830681"/>
                </a:lnTo>
                <a:lnTo>
                  <a:pt x="11956353" y="1789915"/>
                </a:lnTo>
                <a:lnTo>
                  <a:pt x="11973134" y="1745891"/>
                </a:lnTo>
                <a:lnTo>
                  <a:pt x="11983578" y="1699120"/>
                </a:lnTo>
                <a:lnTo>
                  <a:pt x="11987174" y="1650117"/>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7D842"/>
          </a:solidFill>
        </p:spPr>
        <p:txBody>
          <a:bodyPr wrap="square" lIns="0" tIns="0" rIns="0" bIns="0" rtlCol="0"/>
          <a:lstStyle/>
          <a:p>
            <a:endParaRPr dirty="0"/>
          </a:p>
        </p:txBody>
      </p:sp>
      <p:sp>
        <p:nvSpPr>
          <p:cNvPr id="4" name="object 4"/>
          <p:cNvSpPr/>
          <p:nvPr/>
        </p:nvSpPr>
        <p:spPr>
          <a:xfrm>
            <a:off x="5689653" y="5479156"/>
            <a:ext cx="11468100" cy="2277745"/>
          </a:xfrm>
          <a:custGeom>
            <a:avLst/>
            <a:gdLst/>
            <a:ahLst/>
            <a:cxnLst/>
            <a:rect l="l" t="t" r="r" b="b"/>
            <a:pathLst>
              <a:path w="11468100" h="2277745">
                <a:moveTo>
                  <a:pt x="1113614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79791"/>
                </a:lnTo>
                <a:lnTo>
                  <a:pt x="3595" y="1728795"/>
                </a:lnTo>
                <a:lnTo>
                  <a:pt x="14039" y="1775565"/>
                </a:lnTo>
                <a:lnTo>
                  <a:pt x="30818" y="1819590"/>
                </a:lnTo>
                <a:lnTo>
                  <a:pt x="53421" y="1860356"/>
                </a:lnTo>
                <a:lnTo>
                  <a:pt x="81334" y="1897350"/>
                </a:lnTo>
                <a:lnTo>
                  <a:pt x="114043" y="1930060"/>
                </a:lnTo>
                <a:lnTo>
                  <a:pt x="151038" y="1957972"/>
                </a:lnTo>
                <a:lnTo>
                  <a:pt x="191804" y="1980575"/>
                </a:lnTo>
                <a:lnTo>
                  <a:pt x="235828" y="1997355"/>
                </a:lnTo>
                <a:lnTo>
                  <a:pt x="282599" y="2007798"/>
                </a:lnTo>
                <a:lnTo>
                  <a:pt x="331602" y="2011394"/>
                </a:lnTo>
                <a:lnTo>
                  <a:pt x="10676533" y="2011394"/>
                </a:lnTo>
                <a:lnTo>
                  <a:pt x="10687136" y="2031769"/>
                </a:lnTo>
                <a:lnTo>
                  <a:pt x="10719864" y="2082598"/>
                </a:lnTo>
                <a:lnTo>
                  <a:pt x="10769944" y="2140122"/>
                </a:lnTo>
                <a:lnTo>
                  <a:pt x="10802235" y="2168867"/>
                </a:lnTo>
                <a:lnTo>
                  <a:pt x="10839759" y="2196253"/>
                </a:lnTo>
                <a:lnTo>
                  <a:pt x="10882814" y="2221267"/>
                </a:lnTo>
                <a:lnTo>
                  <a:pt x="10931697" y="2242900"/>
                </a:lnTo>
                <a:lnTo>
                  <a:pt x="10986707" y="2260139"/>
                </a:lnTo>
                <a:lnTo>
                  <a:pt x="11048142" y="2271974"/>
                </a:lnTo>
                <a:lnTo>
                  <a:pt x="11116301" y="2277393"/>
                </a:lnTo>
                <a:lnTo>
                  <a:pt x="11191481" y="2275386"/>
                </a:lnTo>
                <a:lnTo>
                  <a:pt x="11135855" y="2204352"/>
                </a:lnTo>
                <a:lnTo>
                  <a:pt x="11103442" y="2153175"/>
                </a:lnTo>
                <a:lnTo>
                  <a:pt x="11081755" y="2097105"/>
                </a:lnTo>
                <a:lnTo>
                  <a:pt x="11058312" y="2011394"/>
                </a:lnTo>
                <a:lnTo>
                  <a:pt x="11136142" y="2011394"/>
                </a:lnTo>
                <a:lnTo>
                  <a:pt x="11185143" y="2007798"/>
                </a:lnTo>
                <a:lnTo>
                  <a:pt x="11231912" y="1997355"/>
                </a:lnTo>
                <a:lnTo>
                  <a:pt x="11275936" y="1980575"/>
                </a:lnTo>
                <a:lnTo>
                  <a:pt x="11316702" y="1957972"/>
                </a:lnTo>
                <a:lnTo>
                  <a:pt x="11353696" y="1930060"/>
                </a:lnTo>
                <a:lnTo>
                  <a:pt x="11386407" y="1897350"/>
                </a:lnTo>
                <a:lnTo>
                  <a:pt x="11414321" y="1860356"/>
                </a:lnTo>
                <a:lnTo>
                  <a:pt x="11436924" y="1819590"/>
                </a:lnTo>
                <a:lnTo>
                  <a:pt x="11453705" y="1775565"/>
                </a:lnTo>
                <a:lnTo>
                  <a:pt x="11464149" y="1728795"/>
                </a:lnTo>
                <a:lnTo>
                  <a:pt x="11467745" y="1679791"/>
                </a:lnTo>
                <a:lnTo>
                  <a:pt x="11467745" y="331602"/>
                </a:lnTo>
                <a:lnTo>
                  <a:pt x="11464149" y="282599"/>
                </a:lnTo>
                <a:lnTo>
                  <a:pt x="11453705" y="235828"/>
                </a:lnTo>
                <a:lnTo>
                  <a:pt x="11436924" y="191804"/>
                </a:lnTo>
                <a:lnTo>
                  <a:pt x="11414321" y="151038"/>
                </a:lnTo>
                <a:lnTo>
                  <a:pt x="11386407" y="114043"/>
                </a:lnTo>
                <a:lnTo>
                  <a:pt x="11353696" y="81334"/>
                </a:lnTo>
                <a:lnTo>
                  <a:pt x="11316702" y="53421"/>
                </a:lnTo>
                <a:lnTo>
                  <a:pt x="11275936" y="30818"/>
                </a:lnTo>
                <a:lnTo>
                  <a:pt x="11231912" y="14039"/>
                </a:lnTo>
                <a:lnTo>
                  <a:pt x="11185143" y="3595"/>
                </a:lnTo>
                <a:lnTo>
                  <a:pt x="11136142" y="0"/>
                </a:lnTo>
                <a:close/>
              </a:path>
            </a:pathLst>
          </a:custGeom>
          <a:solidFill>
            <a:srgbClr val="FCEDAF"/>
          </a:solidFill>
        </p:spPr>
        <p:txBody>
          <a:bodyPr wrap="square" lIns="0" tIns="0" rIns="0" bIns="0" rtlCol="0"/>
          <a:lstStyle/>
          <a:p>
            <a:endParaRPr dirty="0"/>
          </a:p>
        </p:txBody>
      </p:sp>
      <p:sp>
        <p:nvSpPr>
          <p:cNvPr id="5" name="object 5"/>
          <p:cNvSpPr txBox="1"/>
          <p:nvPr/>
        </p:nvSpPr>
        <p:spPr>
          <a:xfrm>
            <a:off x="5633662" y="5256996"/>
            <a:ext cx="11055985"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55" baseline="-11111" dirty="0">
                <a:solidFill>
                  <a:srgbClr val="FFB542"/>
                </a:solidFill>
                <a:latin typeface="Calibri"/>
                <a:cs typeface="Calibri"/>
              </a:rPr>
              <a:t> </a:t>
            </a:r>
            <a:r>
              <a:rPr sz="3700" spc="110" dirty="0">
                <a:solidFill>
                  <a:srgbClr val="231F20"/>
                </a:solidFill>
                <a:latin typeface="Calibri"/>
                <a:cs typeface="Calibri"/>
              </a:rPr>
              <a:t>Hésitez</a:t>
            </a:r>
            <a:r>
              <a:rPr sz="3700" spc="5" dirty="0">
                <a:solidFill>
                  <a:srgbClr val="231F20"/>
                </a:solidFill>
                <a:latin typeface="Calibri"/>
                <a:cs typeface="Calibri"/>
              </a:rPr>
              <a:t> </a:t>
            </a:r>
            <a:r>
              <a:rPr sz="3700" spc="105" dirty="0">
                <a:solidFill>
                  <a:srgbClr val="231F20"/>
                </a:solidFill>
                <a:latin typeface="Calibri"/>
                <a:cs typeface="Calibri"/>
              </a:rPr>
              <a:t>à</a:t>
            </a:r>
            <a:r>
              <a:rPr sz="3700" dirty="0">
                <a:solidFill>
                  <a:srgbClr val="231F20"/>
                </a:solidFill>
                <a:latin typeface="Calibri"/>
                <a:cs typeface="Calibri"/>
              </a:rPr>
              <a:t> </a:t>
            </a:r>
            <a:r>
              <a:rPr sz="3700" spc="70" dirty="0">
                <a:solidFill>
                  <a:srgbClr val="231F20"/>
                </a:solidFill>
                <a:latin typeface="Calibri"/>
                <a:cs typeface="Calibri"/>
              </a:rPr>
              <a:t>ouvrir</a:t>
            </a:r>
            <a:r>
              <a:rPr sz="3700" dirty="0">
                <a:solidFill>
                  <a:srgbClr val="231F20"/>
                </a:solidFill>
                <a:latin typeface="Calibri"/>
                <a:cs typeface="Calibri"/>
              </a:rPr>
              <a:t> </a:t>
            </a:r>
            <a:r>
              <a:rPr sz="3700" spc="175" dirty="0">
                <a:solidFill>
                  <a:srgbClr val="231F20"/>
                </a:solidFill>
                <a:latin typeface="Calibri"/>
                <a:cs typeface="Calibri"/>
              </a:rPr>
              <a:t>la</a:t>
            </a:r>
            <a:r>
              <a:rPr sz="3700" spc="5" dirty="0">
                <a:solidFill>
                  <a:srgbClr val="231F20"/>
                </a:solidFill>
                <a:latin typeface="Calibri"/>
                <a:cs typeface="Calibri"/>
              </a:rPr>
              <a:t> </a:t>
            </a:r>
            <a:r>
              <a:rPr sz="3700" spc="65" dirty="0">
                <a:solidFill>
                  <a:srgbClr val="231F20"/>
                </a:solidFill>
                <a:latin typeface="Calibri"/>
                <a:cs typeface="Calibri"/>
              </a:rPr>
              <a:t>pièce</a:t>
            </a:r>
            <a:r>
              <a:rPr sz="3700" dirty="0">
                <a:solidFill>
                  <a:srgbClr val="231F20"/>
                </a:solidFill>
                <a:latin typeface="Calibri"/>
                <a:cs typeface="Calibri"/>
              </a:rPr>
              <a:t> </a:t>
            </a:r>
            <a:r>
              <a:rPr sz="3700" spc="55" dirty="0">
                <a:solidFill>
                  <a:srgbClr val="231F20"/>
                </a:solidFill>
                <a:latin typeface="Calibri"/>
                <a:cs typeface="Calibri"/>
              </a:rPr>
              <a:t>jointe</a:t>
            </a:r>
            <a:r>
              <a:rPr sz="3700" spc="5" dirty="0">
                <a:solidFill>
                  <a:srgbClr val="231F20"/>
                </a:solidFill>
                <a:latin typeface="Calibri"/>
                <a:cs typeface="Calibri"/>
              </a:rPr>
              <a:t> </a:t>
            </a:r>
            <a:r>
              <a:rPr sz="3700" spc="110" dirty="0">
                <a:solidFill>
                  <a:srgbClr val="231F20"/>
                </a:solidFill>
                <a:latin typeface="Calibri"/>
                <a:cs typeface="Calibri"/>
              </a:rPr>
              <a:t>mais</a:t>
            </a:r>
            <a:r>
              <a:rPr sz="3700" dirty="0">
                <a:solidFill>
                  <a:srgbClr val="231F20"/>
                </a:solidFill>
                <a:latin typeface="Calibri"/>
                <a:cs typeface="Calibri"/>
              </a:rPr>
              <a:t> êtes </a:t>
            </a:r>
            <a:r>
              <a:rPr sz="3700" spc="75" dirty="0">
                <a:solidFill>
                  <a:srgbClr val="231F20"/>
                </a:solidFill>
                <a:latin typeface="Calibri"/>
                <a:cs typeface="Calibri"/>
              </a:rPr>
              <a:t>rassuré</a:t>
            </a:r>
            <a:endParaRPr sz="3700" dirty="0">
              <a:latin typeface="Calibri"/>
              <a:cs typeface="Calibri"/>
            </a:endParaRPr>
          </a:p>
          <a:p>
            <a:pPr marR="70485" algn="r">
              <a:lnSpc>
                <a:spcPts val="4340"/>
              </a:lnSpc>
            </a:pPr>
            <a:r>
              <a:rPr sz="3700" spc="60" dirty="0">
                <a:solidFill>
                  <a:srgbClr val="231F20"/>
                </a:solidFill>
                <a:latin typeface="Calibri"/>
                <a:cs typeface="Calibri"/>
              </a:rPr>
              <a:t>par</a:t>
            </a:r>
            <a:r>
              <a:rPr sz="3700" spc="-20"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0" dirty="0">
                <a:solidFill>
                  <a:srgbClr val="231F20"/>
                </a:solidFill>
                <a:latin typeface="Calibri"/>
                <a:cs typeface="Calibri"/>
              </a:rPr>
              <a:t>logo</a:t>
            </a:r>
            <a:r>
              <a:rPr sz="3700" spc="-15" dirty="0">
                <a:solidFill>
                  <a:srgbClr val="231F20"/>
                </a:solidFill>
                <a:latin typeface="Calibri"/>
                <a:cs typeface="Calibri"/>
              </a:rPr>
              <a:t> </a:t>
            </a:r>
            <a:r>
              <a:rPr sz="3700" spc="90" dirty="0">
                <a:solidFill>
                  <a:srgbClr val="231F20"/>
                </a:solidFill>
                <a:latin typeface="Calibri"/>
                <a:cs typeface="Calibri"/>
              </a:rPr>
              <a:t>Instagram</a:t>
            </a:r>
            <a:endParaRPr sz="3700" dirty="0">
              <a:latin typeface="Calibri"/>
              <a:cs typeface="Calibri"/>
            </a:endParaRPr>
          </a:p>
          <a:p>
            <a:pPr>
              <a:lnSpc>
                <a:spcPct val="100000"/>
              </a:lnSpc>
              <a:spcBef>
                <a:spcPts val="50"/>
              </a:spcBef>
            </a:pPr>
            <a:endParaRPr sz="3800" dirty="0">
              <a:latin typeface="Calibri"/>
              <a:cs typeface="Calibri"/>
            </a:endParaRPr>
          </a:p>
          <a:p>
            <a:pPr marR="74930" algn="r">
              <a:lnSpc>
                <a:spcPts val="9800"/>
              </a:lnSpc>
            </a:pPr>
            <a:r>
              <a:rPr sz="12375" b="1" baseline="-11111" dirty="0">
                <a:solidFill>
                  <a:srgbClr val="FFFFFF"/>
                </a:solidFill>
                <a:latin typeface="Calibri"/>
                <a:cs typeface="Calibri"/>
              </a:rPr>
              <a:t>C</a:t>
            </a:r>
            <a:r>
              <a:rPr sz="12375" spc="-450" baseline="-11111" dirty="0">
                <a:solidFill>
                  <a:srgbClr val="FFFFFF"/>
                </a:solidFill>
                <a:latin typeface="Calibri"/>
                <a:cs typeface="Calibri"/>
              </a:rPr>
              <a:t> </a:t>
            </a:r>
            <a:r>
              <a:rPr sz="3700" dirty="0">
                <a:solidFill>
                  <a:srgbClr val="231F20"/>
                </a:solidFill>
                <a:latin typeface="Calibri"/>
                <a:cs typeface="Calibri"/>
              </a:rPr>
              <a:t>N’ouvrez</a:t>
            </a:r>
            <a:r>
              <a:rPr sz="3700" spc="40" dirty="0">
                <a:solidFill>
                  <a:srgbClr val="231F20"/>
                </a:solidFill>
                <a:latin typeface="Calibri"/>
                <a:cs typeface="Calibri"/>
              </a:rPr>
              <a:t> </a:t>
            </a:r>
            <a:r>
              <a:rPr sz="3700" spc="95" dirty="0">
                <a:solidFill>
                  <a:srgbClr val="231F20"/>
                </a:solidFill>
                <a:latin typeface="Calibri"/>
                <a:cs typeface="Calibri"/>
              </a:rPr>
              <a:t>pas</a:t>
            </a:r>
            <a:r>
              <a:rPr sz="3700" spc="45" dirty="0">
                <a:solidFill>
                  <a:srgbClr val="231F20"/>
                </a:solidFill>
                <a:latin typeface="Calibri"/>
                <a:cs typeface="Calibri"/>
              </a:rPr>
              <a:t> </a:t>
            </a:r>
            <a:r>
              <a:rPr sz="3700" spc="175" dirty="0">
                <a:solidFill>
                  <a:srgbClr val="231F20"/>
                </a:solidFill>
                <a:latin typeface="Calibri"/>
                <a:cs typeface="Calibri"/>
              </a:rPr>
              <a:t>la</a:t>
            </a:r>
            <a:r>
              <a:rPr sz="3700" spc="40" dirty="0">
                <a:solidFill>
                  <a:srgbClr val="231F20"/>
                </a:solidFill>
                <a:latin typeface="Calibri"/>
                <a:cs typeface="Calibri"/>
              </a:rPr>
              <a:t> </a:t>
            </a:r>
            <a:r>
              <a:rPr sz="3700" spc="65" dirty="0">
                <a:solidFill>
                  <a:srgbClr val="231F20"/>
                </a:solidFill>
                <a:latin typeface="Calibri"/>
                <a:cs typeface="Calibri"/>
              </a:rPr>
              <a:t>pièce</a:t>
            </a:r>
            <a:r>
              <a:rPr sz="3700" spc="40" dirty="0">
                <a:solidFill>
                  <a:srgbClr val="231F20"/>
                </a:solidFill>
                <a:latin typeface="Calibri"/>
                <a:cs typeface="Calibri"/>
              </a:rPr>
              <a:t> </a:t>
            </a:r>
            <a:r>
              <a:rPr sz="3700" spc="55" dirty="0">
                <a:solidFill>
                  <a:srgbClr val="231F20"/>
                </a:solidFill>
                <a:latin typeface="Calibri"/>
                <a:cs typeface="Calibri"/>
              </a:rPr>
              <a:t>jointe</a:t>
            </a:r>
            <a:r>
              <a:rPr sz="3700" spc="40" dirty="0">
                <a:solidFill>
                  <a:srgbClr val="231F20"/>
                </a:solidFill>
                <a:latin typeface="Calibri"/>
                <a:cs typeface="Calibri"/>
              </a:rPr>
              <a:t> </a:t>
            </a:r>
            <a:r>
              <a:rPr sz="3700" dirty="0">
                <a:solidFill>
                  <a:srgbClr val="231F20"/>
                </a:solidFill>
                <a:latin typeface="Calibri"/>
                <a:cs typeface="Calibri"/>
              </a:rPr>
              <a:t>et</a:t>
            </a:r>
            <a:r>
              <a:rPr sz="3700" spc="45"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dirty="0">
                <a:solidFill>
                  <a:srgbClr val="231F20"/>
                </a:solidFill>
                <a:latin typeface="Calibri"/>
                <a:cs typeface="Calibri"/>
              </a:rPr>
              <a:t>vous</a:t>
            </a:r>
            <a:r>
              <a:rPr sz="3700" spc="40" dirty="0">
                <a:solidFill>
                  <a:srgbClr val="231F20"/>
                </a:solidFill>
                <a:latin typeface="Calibri"/>
                <a:cs typeface="Calibri"/>
              </a:rPr>
              <a:t> </a:t>
            </a:r>
            <a:r>
              <a:rPr sz="3700" spc="55" dirty="0">
                <a:solidFill>
                  <a:srgbClr val="231F20"/>
                </a:solidFill>
                <a:latin typeface="Calibri"/>
                <a:cs typeface="Calibri"/>
              </a:rPr>
              <a:t>connectez</a:t>
            </a:r>
            <a:endParaRPr sz="3700" dirty="0">
              <a:latin typeface="Calibri"/>
              <a:cs typeface="Calibri"/>
            </a:endParaRPr>
          </a:p>
          <a:p>
            <a:pPr marR="67945" algn="r">
              <a:lnSpc>
                <a:spcPts val="4340"/>
              </a:lnSpc>
            </a:pPr>
            <a:r>
              <a:rPr sz="3700" dirty="0">
                <a:solidFill>
                  <a:srgbClr val="231F20"/>
                </a:solidFill>
                <a:latin typeface="Calibri"/>
                <a:cs typeface="Calibri"/>
              </a:rPr>
              <a:t>directement</a:t>
            </a:r>
            <a:r>
              <a:rPr sz="3700" spc="125" dirty="0">
                <a:solidFill>
                  <a:srgbClr val="231F20"/>
                </a:solidFill>
                <a:latin typeface="Calibri"/>
                <a:cs typeface="Calibri"/>
              </a:rPr>
              <a:t> </a:t>
            </a:r>
            <a:r>
              <a:rPr sz="3700" spc="105" dirty="0">
                <a:solidFill>
                  <a:srgbClr val="231F20"/>
                </a:solidFill>
                <a:latin typeface="Calibri"/>
                <a:cs typeface="Calibri"/>
              </a:rPr>
              <a:t>sur</a:t>
            </a:r>
            <a:r>
              <a:rPr sz="3700" spc="130" dirty="0">
                <a:solidFill>
                  <a:srgbClr val="231F20"/>
                </a:solidFill>
                <a:latin typeface="Calibri"/>
                <a:cs typeface="Calibri"/>
              </a:rPr>
              <a:t> </a:t>
            </a:r>
            <a:r>
              <a:rPr sz="3700" dirty="0">
                <a:solidFill>
                  <a:srgbClr val="231F20"/>
                </a:solidFill>
                <a:latin typeface="Calibri"/>
                <a:cs typeface="Calibri"/>
              </a:rPr>
              <a:t>votre</a:t>
            </a:r>
            <a:r>
              <a:rPr sz="3700" spc="125" dirty="0">
                <a:solidFill>
                  <a:srgbClr val="231F20"/>
                </a:solidFill>
                <a:latin typeface="Calibri"/>
                <a:cs typeface="Calibri"/>
              </a:rPr>
              <a:t> </a:t>
            </a:r>
            <a:r>
              <a:rPr sz="3700" spc="-10" dirty="0">
                <a:solidFill>
                  <a:srgbClr val="231F20"/>
                </a:solidFill>
                <a:latin typeface="Calibri"/>
                <a:cs typeface="Calibri"/>
              </a:rPr>
              <a:t>compte</a:t>
            </a:r>
            <a:endParaRPr sz="3700" dirty="0">
              <a:latin typeface="Calibri"/>
              <a:cs typeface="Calibri"/>
            </a:endParaRPr>
          </a:p>
        </p:txBody>
      </p:sp>
      <p:grpSp>
        <p:nvGrpSpPr>
          <p:cNvPr id="6" name="object 6"/>
          <p:cNvGrpSpPr/>
          <p:nvPr/>
        </p:nvGrpSpPr>
        <p:grpSpPr>
          <a:xfrm>
            <a:off x="14512647" y="9626369"/>
            <a:ext cx="622300" cy="766445"/>
            <a:chOff x="14512647" y="9626369"/>
            <a:chExt cx="622300" cy="766445"/>
          </a:xfrm>
        </p:grpSpPr>
        <p:sp>
          <p:nvSpPr>
            <p:cNvPr id="7" name="object 7"/>
            <p:cNvSpPr/>
            <p:nvPr/>
          </p:nvSpPr>
          <p:spPr>
            <a:xfrm>
              <a:off x="14544060" y="96577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4544060" y="96577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40" name="object 5">
            <a:extLst>
              <a:ext uri="{FF2B5EF4-FFF2-40B4-BE49-F238E27FC236}">
                <a16:creationId xmlns:a16="http://schemas.microsoft.com/office/drawing/2014/main" id="{671D1C17-F3E6-078D-6370-422B9F5E6CB1}"/>
              </a:ext>
            </a:extLst>
          </p:cNvPr>
          <p:cNvSpPr txBox="1">
            <a:spLocks/>
          </p:cNvSpPr>
          <p:nvPr/>
        </p:nvSpPr>
        <p:spPr>
          <a:xfrm>
            <a:off x="2757626" y="2051125"/>
            <a:ext cx="14609624" cy="271970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38100" marR="30480" algn="just">
              <a:lnSpc>
                <a:spcPts val="4120"/>
              </a:lnSpc>
              <a:spcBef>
                <a:spcPts val="515"/>
              </a:spcBef>
            </a:pPr>
            <a:r>
              <a:rPr lang="fr-FR" sz="3700" spc="170" dirty="0">
                <a:solidFill>
                  <a:srgbClr val="231F20"/>
                </a:solidFill>
              </a:rPr>
              <a:t>Vous</a:t>
            </a:r>
            <a:r>
              <a:rPr lang="fr-FR" sz="3700" spc="690" dirty="0">
                <a:solidFill>
                  <a:srgbClr val="231F20"/>
                </a:solidFill>
              </a:rPr>
              <a:t> </a:t>
            </a:r>
            <a:r>
              <a:rPr lang="fr-FR" sz="3700" spc="225" dirty="0">
                <a:solidFill>
                  <a:srgbClr val="231F20"/>
                </a:solidFill>
              </a:rPr>
              <a:t>recevez</a:t>
            </a:r>
            <a:r>
              <a:rPr lang="fr-FR" sz="3700" spc="690" dirty="0">
                <a:solidFill>
                  <a:srgbClr val="231F20"/>
                </a:solidFill>
              </a:rPr>
              <a:t> </a:t>
            </a:r>
            <a:r>
              <a:rPr lang="fr-FR" sz="3700" spc="185" dirty="0">
                <a:solidFill>
                  <a:srgbClr val="231F20"/>
                </a:solidFill>
              </a:rPr>
              <a:t>un</a:t>
            </a:r>
            <a:r>
              <a:rPr lang="fr-FR" sz="3700" spc="685" dirty="0">
                <a:solidFill>
                  <a:srgbClr val="231F20"/>
                </a:solidFill>
              </a:rPr>
              <a:t> </a:t>
            </a:r>
            <a:r>
              <a:rPr lang="fr-FR" sz="3700" spc="285" dirty="0">
                <a:solidFill>
                  <a:srgbClr val="231F20"/>
                </a:solidFill>
              </a:rPr>
              <a:t>mail</a:t>
            </a:r>
            <a:r>
              <a:rPr lang="fr-FR" sz="3700" spc="690" dirty="0">
                <a:solidFill>
                  <a:srgbClr val="231F20"/>
                </a:solidFill>
              </a:rPr>
              <a:t> </a:t>
            </a:r>
            <a:r>
              <a:rPr lang="fr-FR" sz="3700" spc="250" dirty="0">
                <a:solidFill>
                  <a:srgbClr val="231F20"/>
                </a:solidFill>
              </a:rPr>
              <a:t>portant</a:t>
            </a:r>
            <a:r>
              <a:rPr lang="fr-FR" sz="3700" spc="685" dirty="0">
                <a:solidFill>
                  <a:srgbClr val="231F20"/>
                </a:solidFill>
              </a:rPr>
              <a:t> </a:t>
            </a:r>
            <a:r>
              <a:rPr lang="fr-FR" sz="3700" spc="254" dirty="0">
                <a:solidFill>
                  <a:srgbClr val="231F20"/>
                </a:solidFill>
              </a:rPr>
              <a:t>sur</a:t>
            </a:r>
            <a:r>
              <a:rPr lang="fr-FR" sz="3700" spc="690" dirty="0">
                <a:solidFill>
                  <a:srgbClr val="231F20"/>
                </a:solidFill>
              </a:rPr>
              <a:t> </a:t>
            </a:r>
            <a:r>
              <a:rPr lang="fr-FR" sz="3700" spc="285" dirty="0">
                <a:solidFill>
                  <a:srgbClr val="231F20"/>
                </a:solidFill>
              </a:rPr>
              <a:t>la</a:t>
            </a:r>
            <a:r>
              <a:rPr lang="fr-FR" sz="3700" spc="685" dirty="0">
                <a:solidFill>
                  <a:srgbClr val="231F20"/>
                </a:solidFill>
              </a:rPr>
              <a:t> </a:t>
            </a:r>
            <a:r>
              <a:rPr lang="fr-FR" sz="3700" b="1" spc="254" dirty="0">
                <a:solidFill>
                  <a:srgbClr val="231F20"/>
                </a:solidFill>
              </a:rPr>
              <a:t>fermeture</a:t>
            </a:r>
            <a:r>
              <a:rPr lang="fr-FR" sz="3700" b="1" spc="690" dirty="0">
                <a:solidFill>
                  <a:srgbClr val="231F20"/>
                </a:solidFill>
              </a:rPr>
              <a:t> </a:t>
            </a:r>
            <a:r>
              <a:rPr lang="fr-FR" sz="3700" b="1" spc="125" dirty="0">
                <a:solidFill>
                  <a:srgbClr val="231F20"/>
                </a:solidFill>
              </a:rPr>
              <a:t>de</a:t>
            </a:r>
            <a:r>
              <a:rPr lang="fr-FR" sz="3700" b="1" spc="685" dirty="0">
                <a:solidFill>
                  <a:srgbClr val="231F20"/>
                </a:solidFill>
              </a:rPr>
              <a:t> </a:t>
            </a:r>
            <a:r>
              <a:rPr lang="fr-FR" sz="3700" b="1" spc="220" dirty="0">
                <a:solidFill>
                  <a:srgbClr val="231F20"/>
                </a:solidFill>
              </a:rPr>
              <a:t>votre</a:t>
            </a:r>
            <a:r>
              <a:rPr lang="fr-FR" sz="3700" b="1" spc="685" dirty="0">
                <a:solidFill>
                  <a:srgbClr val="231F20"/>
                </a:solidFill>
              </a:rPr>
              <a:t> </a:t>
            </a:r>
            <a:r>
              <a:rPr lang="fr-FR" sz="3700" b="1" spc="215" dirty="0">
                <a:solidFill>
                  <a:srgbClr val="231F20"/>
                </a:solidFill>
              </a:rPr>
              <a:t>compte </a:t>
            </a:r>
            <a:r>
              <a:rPr lang="fr-FR" sz="3700" b="1" spc="165" dirty="0">
                <a:solidFill>
                  <a:srgbClr val="231F20"/>
                </a:solidFill>
              </a:rPr>
              <a:t>Instagram.</a:t>
            </a:r>
            <a:r>
              <a:rPr lang="fr-FR" sz="3700" b="1" spc="355" dirty="0">
                <a:solidFill>
                  <a:srgbClr val="231F20"/>
                </a:solidFill>
              </a:rPr>
              <a:t> </a:t>
            </a:r>
            <a:r>
              <a:rPr lang="fr-FR" sz="3700" spc="135" dirty="0">
                <a:solidFill>
                  <a:srgbClr val="231F20"/>
                </a:solidFill>
              </a:rPr>
              <a:t>Ce</a:t>
            </a:r>
            <a:r>
              <a:rPr lang="fr-FR" sz="3700" spc="355" dirty="0">
                <a:solidFill>
                  <a:srgbClr val="231F20"/>
                </a:solidFill>
              </a:rPr>
              <a:t> </a:t>
            </a:r>
            <a:r>
              <a:rPr lang="fr-FR" sz="3700" spc="160" dirty="0">
                <a:solidFill>
                  <a:srgbClr val="231F20"/>
                </a:solidFill>
              </a:rPr>
              <a:t>mail</a:t>
            </a:r>
            <a:r>
              <a:rPr lang="fr-FR" sz="3700" spc="355" dirty="0">
                <a:solidFill>
                  <a:srgbClr val="231F20"/>
                </a:solidFill>
              </a:rPr>
              <a:t> </a:t>
            </a:r>
            <a:r>
              <a:rPr lang="fr-FR" sz="3700" spc="110" dirty="0">
                <a:solidFill>
                  <a:srgbClr val="231F20"/>
                </a:solidFill>
              </a:rPr>
              <a:t>contient</a:t>
            </a:r>
            <a:r>
              <a:rPr lang="fr-FR" sz="3700" spc="360" dirty="0">
                <a:solidFill>
                  <a:srgbClr val="231F20"/>
                </a:solidFill>
              </a:rPr>
              <a:t> </a:t>
            </a:r>
            <a:r>
              <a:rPr lang="fr-FR" sz="3700" spc="125" dirty="0">
                <a:solidFill>
                  <a:srgbClr val="231F20"/>
                </a:solidFill>
              </a:rPr>
              <a:t>le</a:t>
            </a:r>
            <a:r>
              <a:rPr lang="fr-FR" sz="3700" spc="355" dirty="0">
                <a:solidFill>
                  <a:srgbClr val="231F20"/>
                </a:solidFill>
              </a:rPr>
              <a:t> </a:t>
            </a:r>
            <a:r>
              <a:rPr lang="fr-FR" sz="3700" spc="120" dirty="0">
                <a:solidFill>
                  <a:srgbClr val="231F20"/>
                </a:solidFill>
              </a:rPr>
              <a:t>logo</a:t>
            </a:r>
            <a:r>
              <a:rPr lang="fr-FR" sz="3700" spc="355" dirty="0">
                <a:solidFill>
                  <a:srgbClr val="231F20"/>
                </a:solidFill>
              </a:rPr>
              <a:t> </a:t>
            </a:r>
            <a:r>
              <a:rPr lang="fr-FR" sz="3700" spc="140" dirty="0">
                <a:solidFill>
                  <a:srgbClr val="231F20"/>
                </a:solidFill>
              </a:rPr>
              <a:t>Instagram</a:t>
            </a:r>
            <a:r>
              <a:rPr lang="fr-FR" sz="3700" spc="360" dirty="0">
                <a:solidFill>
                  <a:srgbClr val="231F20"/>
                </a:solidFill>
              </a:rPr>
              <a:t> </a:t>
            </a:r>
            <a:r>
              <a:rPr lang="fr-FR" sz="3700" spc="50" dirty="0">
                <a:solidFill>
                  <a:srgbClr val="231F20"/>
                </a:solidFill>
              </a:rPr>
              <a:t>et</a:t>
            </a:r>
            <a:r>
              <a:rPr lang="fr-FR" sz="3700" spc="355" dirty="0">
                <a:solidFill>
                  <a:srgbClr val="231F20"/>
                </a:solidFill>
              </a:rPr>
              <a:t> </a:t>
            </a:r>
            <a:r>
              <a:rPr lang="fr-FR" sz="3700" spc="75" dirty="0">
                <a:solidFill>
                  <a:srgbClr val="231F20"/>
                </a:solidFill>
              </a:rPr>
              <a:t>comporte</a:t>
            </a:r>
            <a:r>
              <a:rPr lang="fr-FR" sz="3700" spc="355" dirty="0">
                <a:solidFill>
                  <a:srgbClr val="231F20"/>
                </a:solidFill>
              </a:rPr>
              <a:t> </a:t>
            </a:r>
            <a:r>
              <a:rPr lang="fr-FR" sz="3700" spc="80" dirty="0">
                <a:solidFill>
                  <a:srgbClr val="231F20"/>
                </a:solidFill>
              </a:rPr>
              <a:t>une</a:t>
            </a:r>
            <a:r>
              <a:rPr lang="fr-FR" sz="3700" spc="360" dirty="0">
                <a:solidFill>
                  <a:srgbClr val="231F20"/>
                </a:solidFill>
              </a:rPr>
              <a:t> </a:t>
            </a:r>
            <a:r>
              <a:rPr lang="fr-FR" sz="3700" spc="95" dirty="0">
                <a:solidFill>
                  <a:srgbClr val="231F20"/>
                </a:solidFill>
              </a:rPr>
              <a:t>pièce </a:t>
            </a:r>
            <a:r>
              <a:rPr lang="fr-FR" sz="3700" spc="55" dirty="0">
                <a:solidFill>
                  <a:srgbClr val="231F20"/>
                </a:solidFill>
              </a:rPr>
              <a:t>jointe.</a:t>
            </a:r>
            <a:r>
              <a:rPr lang="fr-FR" sz="3700" spc="10" dirty="0">
                <a:solidFill>
                  <a:srgbClr val="231F20"/>
                </a:solidFill>
              </a:rPr>
              <a:t> </a:t>
            </a:r>
            <a:r>
              <a:rPr lang="fr-FR" sz="3700" dirty="0">
                <a:solidFill>
                  <a:srgbClr val="231F20"/>
                </a:solidFill>
              </a:rPr>
              <a:t>Vous</a:t>
            </a:r>
            <a:r>
              <a:rPr lang="fr-FR" sz="3700" spc="10" dirty="0">
                <a:solidFill>
                  <a:srgbClr val="231F20"/>
                </a:solidFill>
              </a:rPr>
              <a:t> </a:t>
            </a:r>
            <a:r>
              <a:rPr lang="fr-FR" sz="3700" spc="-50" dirty="0">
                <a:solidFill>
                  <a:srgbClr val="231F20"/>
                </a:solidFill>
              </a:rPr>
              <a:t>:</a:t>
            </a:r>
            <a:endParaRPr lang="fr-FR" sz="3700" dirty="0"/>
          </a:p>
          <a:p>
            <a:pPr marL="4888865">
              <a:lnSpc>
                <a:spcPts val="8440"/>
              </a:lnSpc>
            </a:pPr>
            <a:r>
              <a:rPr lang="fr-FR" sz="12375" b="1" spc="-367" baseline="-11111" dirty="0">
                <a:solidFill>
                  <a:srgbClr val="FFB542"/>
                </a:solidFill>
              </a:rPr>
              <a:t>A</a:t>
            </a:r>
            <a:r>
              <a:rPr lang="fr-FR" sz="12375" spc="-457" baseline="-11111" dirty="0">
                <a:solidFill>
                  <a:srgbClr val="FFB542"/>
                </a:solidFill>
              </a:rPr>
              <a:t> </a:t>
            </a:r>
            <a:r>
              <a:rPr lang="fr-FR" sz="3700" dirty="0">
                <a:solidFill>
                  <a:srgbClr val="231F20"/>
                </a:solidFill>
              </a:rPr>
              <a:t>Ouvrez</a:t>
            </a:r>
            <a:r>
              <a:rPr lang="fr-FR" sz="3700" spc="35" dirty="0">
                <a:solidFill>
                  <a:srgbClr val="231F20"/>
                </a:solidFill>
              </a:rPr>
              <a:t> </a:t>
            </a:r>
            <a:r>
              <a:rPr lang="fr-FR" sz="3700" spc="175" dirty="0">
                <a:solidFill>
                  <a:srgbClr val="231F20"/>
                </a:solidFill>
              </a:rPr>
              <a:t>la</a:t>
            </a:r>
            <a:r>
              <a:rPr lang="fr-FR" sz="3700" spc="40" dirty="0">
                <a:solidFill>
                  <a:srgbClr val="231F20"/>
                </a:solidFill>
              </a:rPr>
              <a:t> </a:t>
            </a:r>
            <a:r>
              <a:rPr lang="fr-FR" sz="3700" spc="65" dirty="0">
                <a:solidFill>
                  <a:srgbClr val="231F20"/>
                </a:solidFill>
              </a:rPr>
              <a:t>pièce</a:t>
            </a:r>
            <a:r>
              <a:rPr lang="fr-FR" sz="3700" spc="35" dirty="0">
                <a:solidFill>
                  <a:srgbClr val="231F20"/>
                </a:solidFill>
              </a:rPr>
              <a:t> </a:t>
            </a:r>
            <a:r>
              <a:rPr lang="fr-FR" sz="3700" spc="55" dirty="0">
                <a:solidFill>
                  <a:srgbClr val="231F20"/>
                </a:solidFill>
              </a:rPr>
              <a:t>jointe</a:t>
            </a:r>
            <a:r>
              <a:rPr lang="fr-FR" sz="3700" spc="40" dirty="0">
                <a:solidFill>
                  <a:srgbClr val="231F20"/>
                </a:solidFill>
              </a:rPr>
              <a:t> </a:t>
            </a:r>
            <a:r>
              <a:rPr lang="fr-FR" sz="3700" dirty="0">
                <a:solidFill>
                  <a:srgbClr val="231F20"/>
                </a:solidFill>
              </a:rPr>
              <a:t>pour</a:t>
            </a:r>
            <a:r>
              <a:rPr lang="fr-FR" sz="3700" spc="35" dirty="0">
                <a:solidFill>
                  <a:srgbClr val="231F20"/>
                </a:solidFill>
              </a:rPr>
              <a:t> </a:t>
            </a:r>
            <a:r>
              <a:rPr lang="fr-FR" sz="3700" dirty="0">
                <a:solidFill>
                  <a:srgbClr val="231F20"/>
                </a:solidFill>
              </a:rPr>
              <a:t>en</a:t>
            </a:r>
            <a:r>
              <a:rPr lang="fr-FR" sz="3700" spc="40" dirty="0">
                <a:solidFill>
                  <a:srgbClr val="231F20"/>
                </a:solidFill>
              </a:rPr>
              <a:t> </a:t>
            </a:r>
            <a:r>
              <a:rPr lang="fr-FR" sz="3700" spc="60" dirty="0">
                <a:solidFill>
                  <a:srgbClr val="231F20"/>
                </a:solidFill>
              </a:rPr>
              <a:t>savoir</a:t>
            </a:r>
            <a:r>
              <a:rPr lang="fr-FR" sz="3700" spc="35" dirty="0">
                <a:solidFill>
                  <a:srgbClr val="231F20"/>
                </a:solidFill>
              </a:rPr>
              <a:t> </a:t>
            </a:r>
            <a:r>
              <a:rPr lang="fr-FR" sz="3700" spc="85" dirty="0">
                <a:solidFill>
                  <a:srgbClr val="231F20"/>
                </a:solidFill>
              </a:rPr>
              <a:t>plus</a:t>
            </a:r>
            <a:endParaRPr lang="fr-FR" sz="3700" dirty="0"/>
          </a:p>
        </p:txBody>
      </p:sp>
      <p:sp>
        <p:nvSpPr>
          <p:cNvPr id="41" name="object 16">
            <a:extLst>
              <a:ext uri="{FF2B5EF4-FFF2-40B4-BE49-F238E27FC236}">
                <a16:creationId xmlns:a16="http://schemas.microsoft.com/office/drawing/2014/main" id="{EEF127A5-0162-580D-F8C5-2AC36EC6C0A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2" name="object 17">
            <a:extLst>
              <a:ext uri="{FF2B5EF4-FFF2-40B4-BE49-F238E27FC236}">
                <a16:creationId xmlns:a16="http://schemas.microsoft.com/office/drawing/2014/main" id="{B9225D55-AB6B-F4E3-CEC7-8E7ABE0F4B9E}"/>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3" name="object 18">
            <a:extLst>
              <a:ext uri="{FF2B5EF4-FFF2-40B4-BE49-F238E27FC236}">
                <a16:creationId xmlns:a16="http://schemas.microsoft.com/office/drawing/2014/main" id="{746CCBF2-F92A-3409-7FA3-C38E5D41990A}"/>
              </a:ext>
            </a:extLst>
          </p:cNvPr>
          <p:cNvGrpSpPr/>
          <p:nvPr/>
        </p:nvGrpSpPr>
        <p:grpSpPr>
          <a:xfrm>
            <a:off x="710101" y="611769"/>
            <a:ext cx="18580100" cy="436880"/>
            <a:chOff x="710101" y="611769"/>
            <a:chExt cx="18580100" cy="436880"/>
          </a:xfrm>
        </p:grpSpPr>
        <p:sp>
          <p:nvSpPr>
            <p:cNvPr id="44" name="object 19">
              <a:extLst>
                <a:ext uri="{FF2B5EF4-FFF2-40B4-BE49-F238E27FC236}">
                  <a16:creationId xmlns:a16="http://schemas.microsoft.com/office/drawing/2014/main" id="{2A425DC2-FC73-B951-94E2-5F8832874D1B}"/>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5" name="object 20">
              <a:extLst>
                <a:ext uri="{FF2B5EF4-FFF2-40B4-BE49-F238E27FC236}">
                  <a16:creationId xmlns:a16="http://schemas.microsoft.com/office/drawing/2014/main" id="{86E912C3-1507-052D-AC47-1665C6D13FE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6" name="object 21">
              <a:extLst>
                <a:ext uri="{FF2B5EF4-FFF2-40B4-BE49-F238E27FC236}">
                  <a16:creationId xmlns:a16="http://schemas.microsoft.com/office/drawing/2014/main" id="{F10444ED-C822-7BAB-7E82-14506B24854C}"/>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7" name="object 22">
              <a:extLst>
                <a:ext uri="{FF2B5EF4-FFF2-40B4-BE49-F238E27FC236}">
                  <a16:creationId xmlns:a16="http://schemas.microsoft.com/office/drawing/2014/main" id="{90CDA0B8-63F7-90A5-9F62-27113C44F099}"/>
                </a:ext>
              </a:extLst>
            </p:cNvPr>
            <p:cNvPicPr/>
            <p:nvPr/>
          </p:nvPicPr>
          <p:blipFill>
            <a:blip r:embed="rId2" cstate="print"/>
            <a:stretch>
              <a:fillRect/>
            </a:stretch>
          </p:blipFill>
          <p:spPr>
            <a:xfrm>
              <a:off x="13157475" y="804493"/>
              <a:ext cx="101839" cy="104719"/>
            </a:xfrm>
            <a:prstGeom prst="rect">
              <a:avLst/>
            </a:prstGeom>
          </p:spPr>
        </p:pic>
        <p:sp>
          <p:nvSpPr>
            <p:cNvPr id="48" name="object 23">
              <a:extLst>
                <a:ext uri="{FF2B5EF4-FFF2-40B4-BE49-F238E27FC236}">
                  <a16:creationId xmlns:a16="http://schemas.microsoft.com/office/drawing/2014/main" id="{20EC8652-31FD-6E52-F5C3-EAF93CAA491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9" name="object 24">
              <a:extLst>
                <a:ext uri="{FF2B5EF4-FFF2-40B4-BE49-F238E27FC236}">
                  <a16:creationId xmlns:a16="http://schemas.microsoft.com/office/drawing/2014/main" id="{D6EDBDA9-BA06-0A60-ACD7-0A49C75B415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0" name="object 25">
              <a:extLst>
                <a:ext uri="{FF2B5EF4-FFF2-40B4-BE49-F238E27FC236}">
                  <a16:creationId xmlns:a16="http://schemas.microsoft.com/office/drawing/2014/main" id="{89F02AD0-DB35-5401-4D05-7BCBC3A43609}"/>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1" name="object 26">
              <a:extLst>
                <a:ext uri="{FF2B5EF4-FFF2-40B4-BE49-F238E27FC236}">
                  <a16:creationId xmlns:a16="http://schemas.microsoft.com/office/drawing/2014/main" id="{B9A3324F-DDDA-FEC0-DFF9-3A38F31E82A3}"/>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2" name="object 27">
              <a:extLst>
                <a:ext uri="{FF2B5EF4-FFF2-40B4-BE49-F238E27FC236}">
                  <a16:creationId xmlns:a16="http://schemas.microsoft.com/office/drawing/2014/main" id="{6D88C7C4-4A8C-FBB4-18F8-DDF47613F71C}"/>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3" name="object 28">
              <a:extLst>
                <a:ext uri="{FF2B5EF4-FFF2-40B4-BE49-F238E27FC236}">
                  <a16:creationId xmlns:a16="http://schemas.microsoft.com/office/drawing/2014/main" id="{44660EC0-1FFF-579B-5BB7-B827D298C28B}"/>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4" name="object 29">
              <a:extLst>
                <a:ext uri="{FF2B5EF4-FFF2-40B4-BE49-F238E27FC236}">
                  <a16:creationId xmlns:a16="http://schemas.microsoft.com/office/drawing/2014/main" id="{4538F93D-4E95-73CA-5A00-0BA7594B97A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5" name="object 30">
              <a:extLst>
                <a:ext uri="{FF2B5EF4-FFF2-40B4-BE49-F238E27FC236}">
                  <a16:creationId xmlns:a16="http://schemas.microsoft.com/office/drawing/2014/main" id="{C206E7F2-34CE-0CC8-DCCE-DF2C6D797CD6}"/>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434455" y="3441214"/>
            <a:ext cx="15669894" cy="7867650"/>
            <a:chOff x="4434455" y="3441214"/>
            <a:chExt cx="15669894" cy="7867650"/>
          </a:xfrm>
        </p:grpSpPr>
        <p:sp>
          <p:nvSpPr>
            <p:cNvPr id="3" name="object 3"/>
            <p:cNvSpPr/>
            <p:nvPr/>
          </p:nvSpPr>
          <p:spPr>
            <a:xfrm>
              <a:off x="4434455" y="6596856"/>
              <a:ext cx="15669894" cy="4711700"/>
            </a:xfrm>
            <a:custGeom>
              <a:avLst/>
              <a:gdLst/>
              <a:ahLst/>
              <a:cxnLst/>
              <a:rect l="l" t="t" r="r" b="b"/>
              <a:pathLst>
                <a:path w="15669894" h="4711700">
                  <a:moveTo>
                    <a:pt x="15669643" y="0"/>
                  </a:moveTo>
                  <a:lnTo>
                    <a:pt x="15642247" y="12700"/>
                  </a:lnTo>
                  <a:lnTo>
                    <a:pt x="15547785" y="38100"/>
                  </a:lnTo>
                  <a:lnTo>
                    <a:pt x="15500467" y="63500"/>
                  </a:lnTo>
                  <a:lnTo>
                    <a:pt x="15405664" y="88900"/>
                  </a:lnTo>
                  <a:lnTo>
                    <a:pt x="15358179" y="114300"/>
                  </a:lnTo>
                  <a:lnTo>
                    <a:pt x="15215397" y="152400"/>
                  </a:lnTo>
                  <a:lnTo>
                    <a:pt x="15167696" y="177800"/>
                  </a:lnTo>
                  <a:lnTo>
                    <a:pt x="14928414" y="241300"/>
                  </a:lnTo>
                  <a:lnTo>
                    <a:pt x="14880407" y="266700"/>
                  </a:lnTo>
                  <a:lnTo>
                    <a:pt x="14349202" y="406400"/>
                  </a:lnTo>
                  <a:lnTo>
                    <a:pt x="14300642" y="406400"/>
                  </a:lnTo>
                  <a:lnTo>
                    <a:pt x="14057219" y="469900"/>
                  </a:lnTo>
                  <a:lnTo>
                    <a:pt x="14008413" y="469900"/>
                  </a:lnTo>
                  <a:lnTo>
                    <a:pt x="13812807" y="520700"/>
                  </a:lnTo>
                  <a:lnTo>
                    <a:pt x="13763813" y="520700"/>
                  </a:lnTo>
                  <a:lnTo>
                    <a:pt x="13665716" y="546100"/>
                  </a:lnTo>
                  <a:lnTo>
                    <a:pt x="13616615" y="546100"/>
                  </a:lnTo>
                  <a:lnTo>
                    <a:pt x="13518310" y="571500"/>
                  </a:lnTo>
                  <a:lnTo>
                    <a:pt x="13469108" y="571500"/>
                  </a:lnTo>
                  <a:lnTo>
                    <a:pt x="13370605" y="596900"/>
                  </a:lnTo>
                  <a:lnTo>
                    <a:pt x="13321306" y="596900"/>
                  </a:lnTo>
                  <a:lnTo>
                    <a:pt x="13271977" y="609600"/>
                  </a:lnTo>
                  <a:lnTo>
                    <a:pt x="13222616" y="609600"/>
                  </a:lnTo>
                  <a:lnTo>
                    <a:pt x="13123807" y="635000"/>
                  </a:lnTo>
                  <a:lnTo>
                    <a:pt x="13074359" y="635000"/>
                  </a:lnTo>
                  <a:lnTo>
                    <a:pt x="13024883" y="647700"/>
                  </a:lnTo>
                  <a:lnTo>
                    <a:pt x="12975379" y="647700"/>
                  </a:lnTo>
                  <a:lnTo>
                    <a:pt x="12925848" y="660400"/>
                  </a:lnTo>
                  <a:lnTo>
                    <a:pt x="12876291" y="660400"/>
                  </a:lnTo>
                  <a:lnTo>
                    <a:pt x="12826708" y="673100"/>
                  </a:lnTo>
                  <a:lnTo>
                    <a:pt x="12777099" y="673100"/>
                  </a:lnTo>
                  <a:lnTo>
                    <a:pt x="12727466" y="685800"/>
                  </a:lnTo>
                  <a:lnTo>
                    <a:pt x="12677809" y="685800"/>
                  </a:lnTo>
                  <a:lnTo>
                    <a:pt x="12628128" y="698500"/>
                  </a:lnTo>
                  <a:lnTo>
                    <a:pt x="12578424" y="698500"/>
                  </a:lnTo>
                  <a:lnTo>
                    <a:pt x="12528698" y="711200"/>
                  </a:lnTo>
                  <a:lnTo>
                    <a:pt x="12478949" y="711200"/>
                  </a:lnTo>
                  <a:lnTo>
                    <a:pt x="12429180" y="723900"/>
                  </a:lnTo>
                  <a:lnTo>
                    <a:pt x="12379389" y="723900"/>
                  </a:lnTo>
                  <a:lnTo>
                    <a:pt x="12329579" y="736600"/>
                  </a:lnTo>
                  <a:lnTo>
                    <a:pt x="12229899" y="736600"/>
                  </a:lnTo>
                  <a:lnTo>
                    <a:pt x="12180031" y="749300"/>
                  </a:lnTo>
                  <a:lnTo>
                    <a:pt x="12130146" y="749300"/>
                  </a:lnTo>
                  <a:lnTo>
                    <a:pt x="12080243" y="762000"/>
                  </a:lnTo>
                  <a:lnTo>
                    <a:pt x="11980387" y="762000"/>
                  </a:lnTo>
                  <a:lnTo>
                    <a:pt x="11930435" y="774700"/>
                  </a:lnTo>
                  <a:lnTo>
                    <a:pt x="11830487" y="774700"/>
                  </a:lnTo>
                  <a:lnTo>
                    <a:pt x="11780492" y="787400"/>
                  </a:lnTo>
                  <a:lnTo>
                    <a:pt x="11730483" y="787400"/>
                  </a:lnTo>
                  <a:lnTo>
                    <a:pt x="11680462" y="800100"/>
                  </a:lnTo>
                  <a:lnTo>
                    <a:pt x="11580383" y="800100"/>
                  </a:lnTo>
                  <a:lnTo>
                    <a:pt x="11530326" y="812800"/>
                  </a:lnTo>
                  <a:lnTo>
                    <a:pt x="11430182" y="812800"/>
                  </a:lnTo>
                  <a:lnTo>
                    <a:pt x="11380096" y="825500"/>
                  </a:lnTo>
                  <a:lnTo>
                    <a:pt x="11279897" y="825500"/>
                  </a:lnTo>
                  <a:lnTo>
                    <a:pt x="11229786" y="838200"/>
                  </a:lnTo>
                  <a:lnTo>
                    <a:pt x="11129543" y="838200"/>
                  </a:lnTo>
                  <a:lnTo>
                    <a:pt x="11029275" y="850900"/>
                  </a:lnTo>
                  <a:lnTo>
                    <a:pt x="10577898" y="889000"/>
                  </a:lnTo>
                  <a:lnTo>
                    <a:pt x="10477580" y="889000"/>
                  </a:lnTo>
                  <a:lnTo>
                    <a:pt x="10276965" y="914400"/>
                  </a:lnTo>
                  <a:lnTo>
                    <a:pt x="10176677" y="914400"/>
                  </a:lnTo>
                  <a:lnTo>
                    <a:pt x="10126540" y="927100"/>
                  </a:lnTo>
                  <a:lnTo>
                    <a:pt x="10026282" y="927100"/>
                  </a:lnTo>
                  <a:lnTo>
                    <a:pt x="9976163" y="939800"/>
                  </a:lnTo>
                  <a:lnTo>
                    <a:pt x="9875946" y="939800"/>
                  </a:lnTo>
                  <a:lnTo>
                    <a:pt x="9825850" y="952500"/>
                  </a:lnTo>
                  <a:lnTo>
                    <a:pt x="9725684" y="952500"/>
                  </a:lnTo>
                  <a:lnTo>
                    <a:pt x="9675615" y="965200"/>
                  </a:lnTo>
                  <a:lnTo>
                    <a:pt x="9625557" y="965200"/>
                  </a:lnTo>
                  <a:lnTo>
                    <a:pt x="9575510" y="977900"/>
                  </a:lnTo>
                  <a:lnTo>
                    <a:pt x="9475452" y="977900"/>
                  </a:lnTo>
                  <a:lnTo>
                    <a:pt x="9425441" y="990600"/>
                  </a:lnTo>
                  <a:lnTo>
                    <a:pt x="9375444" y="990600"/>
                  </a:lnTo>
                  <a:lnTo>
                    <a:pt x="9325461" y="1003300"/>
                  </a:lnTo>
                  <a:lnTo>
                    <a:pt x="9225538" y="1003300"/>
                  </a:lnTo>
                  <a:lnTo>
                    <a:pt x="9175600" y="1016000"/>
                  </a:lnTo>
                  <a:lnTo>
                    <a:pt x="9125678" y="1016000"/>
                  </a:lnTo>
                  <a:lnTo>
                    <a:pt x="9075773" y="1028700"/>
                  </a:lnTo>
                  <a:lnTo>
                    <a:pt x="9025884" y="1028700"/>
                  </a:lnTo>
                  <a:lnTo>
                    <a:pt x="8976014" y="1041400"/>
                  </a:lnTo>
                  <a:lnTo>
                    <a:pt x="8926162" y="1041400"/>
                  </a:lnTo>
                  <a:lnTo>
                    <a:pt x="8876329" y="1054100"/>
                  </a:lnTo>
                  <a:lnTo>
                    <a:pt x="8776723" y="1054100"/>
                  </a:lnTo>
                  <a:lnTo>
                    <a:pt x="8726950" y="1066800"/>
                  </a:lnTo>
                  <a:lnTo>
                    <a:pt x="8677199" y="1066800"/>
                  </a:lnTo>
                  <a:lnTo>
                    <a:pt x="8577762" y="1092200"/>
                  </a:lnTo>
                  <a:lnTo>
                    <a:pt x="8528078" y="1092200"/>
                  </a:lnTo>
                  <a:lnTo>
                    <a:pt x="8478418" y="1104900"/>
                  </a:lnTo>
                  <a:lnTo>
                    <a:pt x="8428781" y="1104900"/>
                  </a:lnTo>
                  <a:lnTo>
                    <a:pt x="8379169" y="1117600"/>
                  </a:lnTo>
                  <a:lnTo>
                    <a:pt x="8329582" y="1117600"/>
                  </a:lnTo>
                  <a:lnTo>
                    <a:pt x="8280022" y="1130300"/>
                  </a:lnTo>
                  <a:lnTo>
                    <a:pt x="8230487" y="1130300"/>
                  </a:lnTo>
                  <a:lnTo>
                    <a:pt x="8132716" y="1155700"/>
                  </a:lnTo>
                  <a:lnTo>
                    <a:pt x="8083858" y="1155700"/>
                  </a:lnTo>
                  <a:lnTo>
                    <a:pt x="7986200" y="1181100"/>
                  </a:lnTo>
                  <a:lnTo>
                    <a:pt x="7937401" y="1181100"/>
                  </a:lnTo>
                  <a:lnTo>
                    <a:pt x="7839862" y="1206500"/>
                  </a:lnTo>
                  <a:lnTo>
                    <a:pt x="7791123" y="1206500"/>
                  </a:lnTo>
                  <a:lnTo>
                    <a:pt x="7693708" y="1231900"/>
                  </a:lnTo>
                  <a:lnTo>
                    <a:pt x="7645033" y="1231900"/>
                  </a:lnTo>
                  <a:lnTo>
                    <a:pt x="7499139" y="1270000"/>
                  </a:lnTo>
                  <a:lnTo>
                    <a:pt x="7450553" y="1270000"/>
                  </a:lnTo>
                  <a:lnTo>
                    <a:pt x="7256441" y="1320800"/>
                  </a:lnTo>
                  <a:lnTo>
                    <a:pt x="7207973" y="1320800"/>
                  </a:lnTo>
                  <a:lnTo>
                    <a:pt x="6869400" y="1409700"/>
                  </a:lnTo>
                  <a:lnTo>
                    <a:pt x="6821136" y="1409700"/>
                  </a:lnTo>
                  <a:lnTo>
                    <a:pt x="6100593" y="1600200"/>
                  </a:lnTo>
                  <a:lnTo>
                    <a:pt x="6052798" y="1625600"/>
                  </a:lnTo>
                  <a:lnTo>
                    <a:pt x="5719139" y="1714500"/>
                  </a:lnTo>
                  <a:lnTo>
                    <a:pt x="5671607" y="1739900"/>
                  </a:lnTo>
                  <a:lnTo>
                    <a:pt x="5481825" y="1790700"/>
                  </a:lnTo>
                  <a:lnTo>
                    <a:pt x="5434468" y="1816100"/>
                  </a:lnTo>
                  <a:lnTo>
                    <a:pt x="5292611" y="1854200"/>
                  </a:lnTo>
                  <a:lnTo>
                    <a:pt x="5245399" y="1879600"/>
                  </a:lnTo>
                  <a:lnTo>
                    <a:pt x="5151085" y="1905000"/>
                  </a:lnTo>
                  <a:lnTo>
                    <a:pt x="5103985" y="1930400"/>
                  </a:lnTo>
                  <a:lnTo>
                    <a:pt x="5009898" y="1955800"/>
                  </a:lnTo>
                  <a:lnTo>
                    <a:pt x="4962912" y="1981200"/>
                  </a:lnTo>
                  <a:lnTo>
                    <a:pt x="4869057" y="2006600"/>
                  </a:lnTo>
                  <a:lnTo>
                    <a:pt x="4822189" y="2032000"/>
                  </a:lnTo>
                  <a:lnTo>
                    <a:pt x="4728572" y="2057400"/>
                  </a:lnTo>
                  <a:lnTo>
                    <a:pt x="4681824" y="2082800"/>
                  </a:lnTo>
                  <a:lnTo>
                    <a:pt x="4635117" y="2095500"/>
                  </a:lnTo>
                  <a:lnTo>
                    <a:pt x="4588450" y="2120900"/>
                  </a:lnTo>
                  <a:lnTo>
                    <a:pt x="4541825" y="2133600"/>
                  </a:lnTo>
                  <a:lnTo>
                    <a:pt x="4495242" y="2159000"/>
                  </a:lnTo>
                  <a:lnTo>
                    <a:pt x="4402201" y="2184400"/>
                  </a:lnTo>
                  <a:lnTo>
                    <a:pt x="4355744" y="2209800"/>
                  </a:lnTo>
                  <a:lnTo>
                    <a:pt x="4309330" y="2222500"/>
                  </a:lnTo>
                  <a:lnTo>
                    <a:pt x="4262959" y="2247900"/>
                  </a:lnTo>
                  <a:lnTo>
                    <a:pt x="4216632" y="2260600"/>
                  </a:lnTo>
                  <a:lnTo>
                    <a:pt x="4170348" y="2286000"/>
                  </a:lnTo>
                  <a:lnTo>
                    <a:pt x="4124108" y="2298700"/>
                  </a:lnTo>
                  <a:lnTo>
                    <a:pt x="4031762" y="2349500"/>
                  </a:lnTo>
                  <a:lnTo>
                    <a:pt x="3985656" y="2362200"/>
                  </a:lnTo>
                  <a:lnTo>
                    <a:pt x="3939596" y="2387600"/>
                  </a:lnTo>
                  <a:lnTo>
                    <a:pt x="3893581" y="2400300"/>
                  </a:lnTo>
                  <a:lnTo>
                    <a:pt x="3847612" y="2425700"/>
                  </a:lnTo>
                  <a:lnTo>
                    <a:pt x="3801689" y="2438400"/>
                  </a:lnTo>
                  <a:lnTo>
                    <a:pt x="3709983" y="2489200"/>
                  </a:lnTo>
                  <a:lnTo>
                    <a:pt x="3664200" y="2501900"/>
                  </a:lnTo>
                  <a:lnTo>
                    <a:pt x="3572777" y="2552700"/>
                  </a:lnTo>
                  <a:lnTo>
                    <a:pt x="3527138" y="2565400"/>
                  </a:lnTo>
                  <a:lnTo>
                    <a:pt x="3436004" y="2616200"/>
                  </a:lnTo>
                  <a:lnTo>
                    <a:pt x="3390510" y="2628900"/>
                  </a:lnTo>
                  <a:lnTo>
                    <a:pt x="3254325" y="2705100"/>
                  </a:lnTo>
                  <a:lnTo>
                    <a:pt x="3209030" y="2717800"/>
                  </a:lnTo>
                  <a:lnTo>
                    <a:pt x="3073449" y="2794000"/>
                  </a:lnTo>
                  <a:lnTo>
                    <a:pt x="3028358" y="2806700"/>
                  </a:lnTo>
                  <a:lnTo>
                    <a:pt x="2848511" y="2908300"/>
                  </a:lnTo>
                  <a:lnTo>
                    <a:pt x="2803681" y="2921000"/>
                  </a:lnTo>
                  <a:lnTo>
                    <a:pt x="2535828" y="3073400"/>
                  </a:lnTo>
                  <a:lnTo>
                    <a:pt x="2491376" y="3086100"/>
                  </a:lnTo>
                  <a:lnTo>
                    <a:pt x="1614367" y="3594100"/>
                  </a:lnTo>
                  <a:lnTo>
                    <a:pt x="1571141" y="3632200"/>
                  </a:lnTo>
                  <a:lnTo>
                    <a:pt x="1313092" y="3784600"/>
                  </a:lnTo>
                  <a:lnTo>
                    <a:pt x="1270304" y="3822700"/>
                  </a:lnTo>
                  <a:lnTo>
                    <a:pt x="1099796" y="3924300"/>
                  </a:lnTo>
                  <a:lnTo>
                    <a:pt x="1057330" y="3962400"/>
                  </a:lnTo>
                  <a:lnTo>
                    <a:pt x="930328" y="4038600"/>
                  </a:lnTo>
                  <a:lnTo>
                    <a:pt x="888126" y="4076700"/>
                  </a:lnTo>
                  <a:lnTo>
                    <a:pt x="761920" y="4152900"/>
                  </a:lnTo>
                  <a:lnTo>
                    <a:pt x="719986" y="4191000"/>
                  </a:lnTo>
                  <a:lnTo>
                    <a:pt x="636322" y="4241800"/>
                  </a:lnTo>
                  <a:lnTo>
                    <a:pt x="594593" y="4279900"/>
                  </a:lnTo>
                  <a:lnTo>
                    <a:pt x="511340" y="4330700"/>
                  </a:lnTo>
                  <a:lnTo>
                    <a:pt x="469818" y="4368800"/>
                  </a:lnTo>
                  <a:lnTo>
                    <a:pt x="428365" y="4394200"/>
                  </a:lnTo>
                  <a:lnTo>
                    <a:pt x="386982" y="4432300"/>
                  </a:lnTo>
                  <a:lnTo>
                    <a:pt x="304427" y="4483100"/>
                  </a:lnTo>
                  <a:lnTo>
                    <a:pt x="263256" y="4521200"/>
                  </a:lnTo>
                  <a:lnTo>
                    <a:pt x="222156" y="4546600"/>
                  </a:lnTo>
                  <a:lnTo>
                    <a:pt x="181128" y="4584700"/>
                  </a:lnTo>
                  <a:lnTo>
                    <a:pt x="99286" y="4635500"/>
                  </a:lnTo>
                  <a:lnTo>
                    <a:pt x="58473" y="4673600"/>
                  </a:lnTo>
                  <a:lnTo>
                    <a:pt x="17734" y="4699000"/>
                  </a:lnTo>
                  <a:lnTo>
                    <a:pt x="0" y="4711700"/>
                  </a:lnTo>
                  <a:lnTo>
                    <a:pt x="15669643" y="4711700"/>
                  </a:lnTo>
                  <a:lnTo>
                    <a:pt x="15669643" y="0"/>
                  </a:lnTo>
                  <a:close/>
                </a:path>
              </a:pathLst>
            </a:custGeom>
            <a:solidFill>
              <a:srgbClr val="CCE5E0"/>
            </a:solidFill>
          </p:spPr>
          <p:txBody>
            <a:bodyPr wrap="square" lIns="0" tIns="0" rIns="0" bIns="0" rtlCol="0"/>
            <a:lstStyle/>
            <a:p>
              <a:endParaRPr/>
            </a:p>
          </p:txBody>
        </p:sp>
        <p:sp>
          <p:nvSpPr>
            <p:cNvPr id="4" name="object 4"/>
            <p:cNvSpPr/>
            <p:nvPr/>
          </p:nvSpPr>
          <p:spPr>
            <a:xfrm>
              <a:off x="9960199" y="3441214"/>
              <a:ext cx="8809990" cy="6849745"/>
            </a:xfrm>
            <a:custGeom>
              <a:avLst/>
              <a:gdLst/>
              <a:ahLst/>
              <a:cxnLst/>
              <a:rect l="l" t="t" r="r" b="b"/>
              <a:pathLst>
                <a:path w="8809990" h="6849745">
                  <a:moveTo>
                    <a:pt x="8809365" y="0"/>
                  </a:moveTo>
                  <a:lnTo>
                    <a:pt x="0" y="0"/>
                  </a:lnTo>
                  <a:lnTo>
                    <a:pt x="0" y="6849215"/>
                  </a:lnTo>
                  <a:lnTo>
                    <a:pt x="8809365" y="6849215"/>
                  </a:lnTo>
                  <a:lnTo>
                    <a:pt x="8809365"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10052050" y="3535567"/>
              <a:ext cx="8606994" cy="6643200"/>
            </a:xfrm>
            <a:prstGeom prst="rect">
              <a:avLst/>
            </a:prstGeom>
          </p:spPr>
        </p:pic>
        <p:sp>
          <p:nvSpPr>
            <p:cNvPr id="6" name="object 6"/>
            <p:cNvSpPr/>
            <p:nvPr/>
          </p:nvSpPr>
          <p:spPr>
            <a:xfrm>
              <a:off x="7517467"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7" name="object 7"/>
            <p:cNvSpPr/>
            <p:nvPr/>
          </p:nvSpPr>
          <p:spPr>
            <a:xfrm>
              <a:off x="7623012"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pic>
          <p:nvPicPr>
            <p:cNvPr id="8" name="object 8"/>
            <p:cNvPicPr/>
            <p:nvPr/>
          </p:nvPicPr>
          <p:blipFill>
            <a:blip r:embed="rId3" cstate="print"/>
            <a:stretch>
              <a:fillRect/>
            </a:stretch>
          </p:blipFill>
          <p:spPr>
            <a:xfrm>
              <a:off x="7727719" y="5201248"/>
              <a:ext cx="1256506" cy="1256506"/>
            </a:xfrm>
            <a:prstGeom prst="rect">
              <a:avLst/>
            </a:prstGeom>
          </p:spPr>
        </p:pic>
        <p:sp>
          <p:nvSpPr>
            <p:cNvPr id="9" name="object 9"/>
            <p:cNvSpPr/>
            <p:nvPr/>
          </p:nvSpPr>
          <p:spPr>
            <a:xfrm>
              <a:off x="5189716"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sp>
          <p:nvSpPr>
            <p:cNvPr id="10" name="object 10"/>
            <p:cNvSpPr/>
            <p:nvPr/>
          </p:nvSpPr>
          <p:spPr>
            <a:xfrm>
              <a:off x="5295260" y="5107910"/>
              <a:ext cx="1466215" cy="1454785"/>
            </a:xfrm>
            <a:custGeom>
              <a:avLst/>
              <a:gdLst/>
              <a:ahLst/>
              <a:cxnLst/>
              <a:rect l="l" t="t" r="r" b="b"/>
              <a:pathLst>
                <a:path w="1466215" h="1454784">
                  <a:moveTo>
                    <a:pt x="1317520" y="0"/>
                  </a:moveTo>
                  <a:lnTo>
                    <a:pt x="148403" y="0"/>
                  </a:lnTo>
                  <a:lnTo>
                    <a:pt x="101494" y="7564"/>
                  </a:lnTo>
                  <a:lnTo>
                    <a:pt x="60756" y="28628"/>
                  </a:lnTo>
                  <a:lnTo>
                    <a:pt x="28631" y="60749"/>
                  </a:lnTo>
                  <a:lnTo>
                    <a:pt x="7565" y="101485"/>
                  </a:lnTo>
                  <a:lnTo>
                    <a:pt x="0" y="148393"/>
                  </a:lnTo>
                  <a:lnTo>
                    <a:pt x="0" y="1306159"/>
                  </a:lnTo>
                  <a:lnTo>
                    <a:pt x="7565" y="1353067"/>
                  </a:lnTo>
                  <a:lnTo>
                    <a:pt x="28631" y="1393803"/>
                  </a:lnTo>
                  <a:lnTo>
                    <a:pt x="60756" y="1425924"/>
                  </a:lnTo>
                  <a:lnTo>
                    <a:pt x="101494" y="1446988"/>
                  </a:lnTo>
                  <a:lnTo>
                    <a:pt x="148403" y="1454552"/>
                  </a:lnTo>
                  <a:lnTo>
                    <a:pt x="1317520" y="1454552"/>
                  </a:lnTo>
                  <a:lnTo>
                    <a:pt x="1364425" y="1446988"/>
                  </a:lnTo>
                  <a:lnTo>
                    <a:pt x="1405163" y="1425924"/>
                  </a:lnTo>
                  <a:lnTo>
                    <a:pt x="1437289" y="1393803"/>
                  </a:lnTo>
                  <a:lnTo>
                    <a:pt x="1458357" y="1353067"/>
                  </a:lnTo>
                  <a:lnTo>
                    <a:pt x="1465923" y="1306159"/>
                  </a:lnTo>
                  <a:lnTo>
                    <a:pt x="1465923" y="148393"/>
                  </a:lnTo>
                  <a:lnTo>
                    <a:pt x="1458357" y="101485"/>
                  </a:lnTo>
                  <a:lnTo>
                    <a:pt x="1437289" y="60749"/>
                  </a:lnTo>
                  <a:lnTo>
                    <a:pt x="1405163" y="28628"/>
                  </a:lnTo>
                  <a:lnTo>
                    <a:pt x="1364425" y="7564"/>
                  </a:lnTo>
                  <a:lnTo>
                    <a:pt x="1317520" y="0"/>
                  </a:lnTo>
                  <a:close/>
                </a:path>
              </a:pathLst>
            </a:custGeom>
            <a:solidFill>
              <a:srgbClr val="FFFFFF"/>
            </a:solidFill>
          </p:spPr>
          <p:txBody>
            <a:bodyPr wrap="square" lIns="0" tIns="0" rIns="0" bIns="0" rtlCol="0"/>
            <a:lstStyle/>
            <a:p>
              <a:endParaRPr/>
            </a:p>
          </p:txBody>
        </p:sp>
      </p:grpSp>
      <p:grpSp>
        <p:nvGrpSpPr>
          <p:cNvPr id="11" name="object 11"/>
          <p:cNvGrpSpPr/>
          <p:nvPr/>
        </p:nvGrpSpPr>
        <p:grpSpPr>
          <a:xfrm>
            <a:off x="2266978" y="5002423"/>
            <a:ext cx="1700530" cy="1689100"/>
            <a:chOff x="2266978" y="5002423"/>
            <a:chExt cx="1700530" cy="1689100"/>
          </a:xfrm>
        </p:grpSpPr>
        <p:sp>
          <p:nvSpPr>
            <p:cNvPr id="12" name="object 12"/>
            <p:cNvSpPr/>
            <p:nvPr/>
          </p:nvSpPr>
          <p:spPr>
            <a:xfrm>
              <a:off x="2266978" y="5002423"/>
              <a:ext cx="1700530" cy="1689100"/>
            </a:xfrm>
            <a:custGeom>
              <a:avLst/>
              <a:gdLst/>
              <a:ahLst/>
              <a:cxnLst/>
              <a:rect l="l" t="t" r="r" b="b"/>
              <a:pathLst>
                <a:path w="1700529" h="1689100">
                  <a:moveTo>
                    <a:pt x="1700052" y="0"/>
                  </a:moveTo>
                  <a:lnTo>
                    <a:pt x="0" y="0"/>
                  </a:lnTo>
                  <a:lnTo>
                    <a:pt x="0" y="1688744"/>
                  </a:lnTo>
                  <a:lnTo>
                    <a:pt x="1700052" y="1688744"/>
                  </a:lnTo>
                  <a:lnTo>
                    <a:pt x="1700052" y="0"/>
                  </a:lnTo>
                  <a:close/>
                </a:path>
              </a:pathLst>
            </a:custGeom>
            <a:solidFill>
              <a:srgbClr val="231F20">
                <a:alpha val="44999"/>
              </a:srgbClr>
            </a:solidFill>
          </p:spPr>
          <p:txBody>
            <a:bodyPr wrap="square" lIns="0" tIns="0" rIns="0" bIns="0" rtlCol="0"/>
            <a:lstStyle/>
            <a:p>
              <a:endParaRPr/>
            </a:p>
          </p:txBody>
        </p:sp>
        <p:pic>
          <p:nvPicPr>
            <p:cNvPr id="13" name="object 13"/>
            <p:cNvPicPr/>
            <p:nvPr/>
          </p:nvPicPr>
          <p:blipFill>
            <a:blip r:embed="rId4" cstate="print"/>
            <a:stretch>
              <a:fillRect/>
            </a:stretch>
          </p:blipFill>
          <p:spPr>
            <a:xfrm>
              <a:off x="2372523" y="5107910"/>
              <a:ext cx="1465923" cy="1454553"/>
            </a:xfrm>
            <a:prstGeom prst="rect">
              <a:avLst/>
            </a:prstGeom>
          </p:spPr>
        </p:pic>
      </p:grpSp>
      <p:sp>
        <p:nvSpPr>
          <p:cNvPr id="14" name="object 14"/>
          <p:cNvSpPr txBox="1"/>
          <p:nvPr/>
        </p:nvSpPr>
        <p:spPr>
          <a:xfrm>
            <a:off x="7420794" y="6641962"/>
            <a:ext cx="1870710" cy="654050"/>
          </a:xfrm>
          <a:prstGeom prst="rect">
            <a:avLst/>
          </a:prstGeom>
        </p:spPr>
        <p:txBody>
          <a:bodyPr vert="horz" wrap="square" lIns="0" tIns="15240" rIns="0" bIns="0" rtlCol="0">
            <a:spAutoFit/>
          </a:bodyPr>
          <a:lstStyle/>
          <a:p>
            <a:pPr marL="12700">
              <a:lnSpc>
                <a:spcPct val="100000"/>
              </a:lnSpc>
              <a:spcBef>
                <a:spcPts val="120"/>
              </a:spcBef>
            </a:pPr>
            <a:r>
              <a:rPr lang="fr-FR" sz="4100" b="1" spc="-150" dirty="0">
                <a:solidFill>
                  <a:srgbClr val="231F20"/>
                </a:solidFill>
                <a:latin typeface="Calibri"/>
                <a:cs typeface="Calibri"/>
              </a:rPr>
              <a:t>KEEPASS</a:t>
            </a:r>
          </a:p>
        </p:txBody>
      </p:sp>
      <p:sp>
        <p:nvSpPr>
          <p:cNvPr id="15" name="object 15"/>
          <p:cNvSpPr txBox="1"/>
          <p:nvPr/>
        </p:nvSpPr>
        <p:spPr>
          <a:xfrm>
            <a:off x="1479238" y="6641962"/>
            <a:ext cx="6515412" cy="646331"/>
          </a:xfrm>
          <a:prstGeom prst="rect">
            <a:avLst/>
          </a:prstGeom>
        </p:spPr>
        <p:txBody>
          <a:bodyPr vert="horz" wrap="square" lIns="0" tIns="15240" rIns="0" bIns="0" rtlCol="0">
            <a:spAutoFit/>
          </a:bodyPr>
          <a:lstStyle/>
          <a:p>
            <a:pPr marL="12700">
              <a:lnSpc>
                <a:spcPct val="100000"/>
              </a:lnSpc>
              <a:spcBef>
                <a:spcPts val="120"/>
              </a:spcBef>
              <a:tabLst>
                <a:tab pos="3597275" algn="l"/>
              </a:tabLst>
            </a:pPr>
            <a:r>
              <a:rPr lang="fr-FR" sz="4100" b="1" spc="-300" dirty="0">
                <a:solidFill>
                  <a:srgbClr val="231F20"/>
                </a:solidFill>
                <a:latin typeface="Calibri"/>
                <a:cs typeface="Calibri"/>
              </a:rPr>
              <a:t>PASSWORDSAFE      ZENYWAY</a:t>
            </a:r>
          </a:p>
        </p:txBody>
      </p:sp>
      <p:sp>
        <p:nvSpPr>
          <p:cNvPr id="16" name="object 16"/>
          <p:cNvSpPr txBox="1">
            <a:spLocks noGrp="1"/>
          </p:cNvSpPr>
          <p:nvPr>
            <p:ph type="title" idx="4294967295"/>
          </p:nvPr>
        </p:nvSpPr>
        <p:spPr>
          <a:xfrm>
            <a:off x="2519689" y="1930348"/>
            <a:ext cx="16139355"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UTILISER UN GESTIONNAIRE DE MOTS DE PASSE</a:t>
            </a:r>
            <a:endParaRPr lang="fr-FR" sz="6600" b="1" spc="-150" dirty="0"/>
          </a:p>
        </p:txBody>
      </p:sp>
      <p:sp>
        <p:nvSpPr>
          <p:cNvPr id="17" name="object 17"/>
          <p:cNvSpPr/>
          <p:nvPr/>
        </p:nvSpPr>
        <p:spPr>
          <a:xfrm>
            <a:off x="8907440" y="4872635"/>
            <a:ext cx="946785" cy="474980"/>
          </a:xfrm>
          <a:custGeom>
            <a:avLst/>
            <a:gdLst/>
            <a:ahLst/>
            <a:cxnLst/>
            <a:rect l="l" t="t" r="r" b="b"/>
            <a:pathLst>
              <a:path w="946784" h="474979">
                <a:moveTo>
                  <a:pt x="763793" y="99777"/>
                </a:moveTo>
                <a:lnTo>
                  <a:pt x="709415" y="100252"/>
                </a:lnTo>
                <a:lnTo>
                  <a:pt x="655248" y="104756"/>
                </a:lnTo>
                <a:lnTo>
                  <a:pt x="601776" y="112740"/>
                </a:lnTo>
                <a:lnTo>
                  <a:pt x="550936" y="123270"/>
                </a:lnTo>
                <a:lnTo>
                  <a:pt x="500772" y="136363"/>
                </a:lnTo>
                <a:lnTo>
                  <a:pt x="451345" y="151901"/>
                </a:lnTo>
                <a:lnTo>
                  <a:pt x="402711" y="169769"/>
                </a:lnTo>
                <a:lnTo>
                  <a:pt x="354931" y="189852"/>
                </a:lnTo>
                <a:lnTo>
                  <a:pt x="308063" y="212034"/>
                </a:lnTo>
                <a:lnTo>
                  <a:pt x="262165" y="236199"/>
                </a:lnTo>
                <a:lnTo>
                  <a:pt x="217296" y="262232"/>
                </a:lnTo>
                <a:lnTo>
                  <a:pt x="173701" y="290009"/>
                </a:lnTo>
                <a:lnTo>
                  <a:pt x="131339" y="319601"/>
                </a:lnTo>
                <a:lnTo>
                  <a:pt x="90253" y="350935"/>
                </a:lnTo>
                <a:lnTo>
                  <a:pt x="50485" y="383940"/>
                </a:lnTo>
                <a:lnTo>
                  <a:pt x="12077" y="418542"/>
                </a:lnTo>
                <a:lnTo>
                  <a:pt x="0" y="450999"/>
                </a:lnTo>
                <a:lnTo>
                  <a:pt x="5480" y="462258"/>
                </a:lnTo>
                <a:lnTo>
                  <a:pt x="14571" y="469991"/>
                </a:lnTo>
                <a:lnTo>
                  <a:pt x="26156" y="474509"/>
                </a:lnTo>
                <a:lnTo>
                  <a:pt x="38332" y="474550"/>
                </a:lnTo>
                <a:lnTo>
                  <a:pt x="49196" y="468854"/>
                </a:lnTo>
                <a:lnTo>
                  <a:pt x="91047" y="431281"/>
                </a:lnTo>
                <a:lnTo>
                  <a:pt x="134504" y="395603"/>
                </a:lnTo>
                <a:lnTo>
                  <a:pt x="179517" y="361915"/>
                </a:lnTo>
                <a:lnTo>
                  <a:pt x="226039" y="330314"/>
                </a:lnTo>
                <a:lnTo>
                  <a:pt x="261085" y="308520"/>
                </a:lnTo>
                <a:lnTo>
                  <a:pt x="294898" y="289027"/>
                </a:lnTo>
                <a:lnTo>
                  <a:pt x="300832" y="285739"/>
                </a:lnTo>
                <a:lnTo>
                  <a:pt x="309890" y="280923"/>
                </a:lnTo>
                <a:lnTo>
                  <a:pt x="359637" y="256171"/>
                </a:lnTo>
                <a:lnTo>
                  <a:pt x="406012" y="235689"/>
                </a:lnTo>
                <a:lnTo>
                  <a:pt x="451866" y="217820"/>
                </a:lnTo>
                <a:lnTo>
                  <a:pt x="498481" y="202056"/>
                </a:lnTo>
                <a:lnTo>
                  <a:pt x="543317" y="189146"/>
                </a:lnTo>
                <a:lnTo>
                  <a:pt x="559409" y="185072"/>
                </a:lnTo>
                <a:lnTo>
                  <a:pt x="559212" y="185072"/>
                </a:lnTo>
                <a:lnTo>
                  <a:pt x="566667" y="183334"/>
                </a:lnTo>
                <a:lnTo>
                  <a:pt x="566799" y="183334"/>
                </a:lnTo>
                <a:lnTo>
                  <a:pt x="578885" y="180656"/>
                </a:lnTo>
                <a:lnTo>
                  <a:pt x="624607" y="172097"/>
                </a:lnTo>
                <a:lnTo>
                  <a:pt x="666125" y="166475"/>
                </a:lnTo>
                <a:lnTo>
                  <a:pt x="707871" y="163041"/>
                </a:lnTo>
                <a:lnTo>
                  <a:pt x="749740" y="161995"/>
                </a:lnTo>
                <a:lnTo>
                  <a:pt x="827666" y="161995"/>
                </a:lnTo>
                <a:lnTo>
                  <a:pt x="864889" y="144051"/>
                </a:lnTo>
                <a:lnTo>
                  <a:pt x="851061" y="127300"/>
                </a:lnTo>
                <a:lnTo>
                  <a:pt x="836638" y="111054"/>
                </a:lnTo>
                <a:lnTo>
                  <a:pt x="832321" y="106378"/>
                </a:lnTo>
                <a:lnTo>
                  <a:pt x="817897" y="103880"/>
                </a:lnTo>
                <a:lnTo>
                  <a:pt x="763793" y="99777"/>
                </a:lnTo>
                <a:close/>
              </a:path>
              <a:path w="946784" h="474979">
                <a:moveTo>
                  <a:pt x="300832" y="285739"/>
                </a:moveTo>
                <a:lnTo>
                  <a:pt x="294822" y="289027"/>
                </a:lnTo>
                <a:lnTo>
                  <a:pt x="298566" y="286995"/>
                </a:lnTo>
                <a:lnTo>
                  <a:pt x="300832" y="285739"/>
                </a:lnTo>
                <a:close/>
              </a:path>
              <a:path w="946784" h="474979">
                <a:moveTo>
                  <a:pt x="298566" y="286995"/>
                </a:moveTo>
                <a:lnTo>
                  <a:pt x="294822" y="289027"/>
                </a:lnTo>
                <a:lnTo>
                  <a:pt x="298566" y="286995"/>
                </a:lnTo>
                <a:close/>
              </a:path>
              <a:path w="946784" h="474979">
                <a:moveTo>
                  <a:pt x="300879" y="285739"/>
                </a:moveTo>
                <a:lnTo>
                  <a:pt x="298566" y="286995"/>
                </a:lnTo>
                <a:lnTo>
                  <a:pt x="300879" y="285739"/>
                </a:lnTo>
                <a:close/>
              </a:path>
              <a:path w="946784" h="474979">
                <a:moveTo>
                  <a:pt x="750274" y="199302"/>
                </a:moveTo>
                <a:lnTo>
                  <a:pt x="740263" y="206294"/>
                </a:lnTo>
                <a:lnTo>
                  <a:pt x="733098" y="216003"/>
                </a:lnTo>
                <a:lnTo>
                  <a:pt x="730026" y="227456"/>
                </a:lnTo>
                <a:lnTo>
                  <a:pt x="732296" y="239678"/>
                </a:lnTo>
                <a:lnTo>
                  <a:pt x="739095" y="249772"/>
                </a:lnTo>
                <a:lnTo>
                  <a:pt x="748914" y="256909"/>
                </a:lnTo>
                <a:lnTo>
                  <a:pt x="760518" y="259926"/>
                </a:lnTo>
                <a:lnTo>
                  <a:pt x="772671" y="257657"/>
                </a:lnTo>
                <a:lnTo>
                  <a:pt x="750274" y="199302"/>
                </a:lnTo>
                <a:close/>
              </a:path>
              <a:path w="946784" h="474979">
                <a:moveTo>
                  <a:pt x="822377" y="167500"/>
                </a:moveTo>
                <a:lnTo>
                  <a:pt x="750274" y="199302"/>
                </a:lnTo>
                <a:lnTo>
                  <a:pt x="772671" y="257657"/>
                </a:lnTo>
                <a:lnTo>
                  <a:pt x="921829" y="185753"/>
                </a:lnTo>
                <a:lnTo>
                  <a:pt x="922844" y="185125"/>
                </a:lnTo>
                <a:lnTo>
                  <a:pt x="897924" y="185125"/>
                </a:lnTo>
                <a:lnTo>
                  <a:pt x="891547" y="182926"/>
                </a:lnTo>
                <a:lnTo>
                  <a:pt x="886720" y="181366"/>
                </a:lnTo>
                <a:lnTo>
                  <a:pt x="885021" y="180876"/>
                </a:lnTo>
                <a:lnTo>
                  <a:pt x="884354" y="180656"/>
                </a:lnTo>
                <a:lnTo>
                  <a:pt x="879139" y="179251"/>
                </a:lnTo>
                <a:lnTo>
                  <a:pt x="873119" y="177512"/>
                </a:lnTo>
                <a:lnTo>
                  <a:pt x="867014" y="176026"/>
                </a:lnTo>
                <a:lnTo>
                  <a:pt x="857501" y="173823"/>
                </a:lnTo>
                <a:lnTo>
                  <a:pt x="847941" y="171828"/>
                </a:lnTo>
                <a:lnTo>
                  <a:pt x="838342" y="170031"/>
                </a:lnTo>
                <a:lnTo>
                  <a:pt x="828712" y="168424"/>
                </a:lnTo>
                <a:lnTo>
                  <a:pt x="822377" y="167500"/>
                </a:lnTo>
                <a:close/>
              </a:path>
              <a:path w="946784" h="474979">
                <a:moveTo>
                  <a:pt x="912556" y="103735"/>
                </a:moveTo>
                <a:lnTo>
                  <a:pt x="829780" y="103735"/>
                </a:lnTo>
                <a:lnTo>
                  <a:pt x="832324" y="106378"/>
                </a:lnTo>
                <a:lnTo>
                  <a:pt x="871240" y="113114"/>
                </a:lnTo>
                <a:lnTo>
                  <a:pt x="923337" y="128027"/>
                </a:lnTo>
                <a:lnTo>
                  <a:pt x="931194" y="132735"/>
                </a:lnTo>
                <a:lnTo>
                  <a:pt x="937016" y="139976"/>
                </a:lnTo>
                <a:lnTo>
                  <a:pt x="940566" y="148631"/>
                </a:lnTo>
                <a:lnTo>
                  <a:pt x="941609" y="157586"/>
                </a:lnTo>
                <a:lnTo>
                  <a:pt x="940011" y="166475"/>
                </a:lnTo>
                <a:lnTo>
                  <a:pt x="772671" y="257657"/>
                </a:lnTo>
                <a:lnTo>
                  <a:pt x="927096" y="189543"/>
                </a:lnTo>
                <a:lnTo>
                  <a:pt x="938926" y="181008"/>
                </a:lnTo>
                <a:lnTo>
                  <a:pt x="945639" y="169049"/>
                </a:lnTo>
                <a:lnTo>
                  <a:pt x="946569" y="155406"/>
                </a:lnTo>
                <a:lnTo>
                  <a:pt x="941054" y="141817"/>
                </a:lnTo>
                <a:lnTo>
                  <a:pt x="913403" y="104714"/>
                </a:lnTo>
                <a:lnTo>
                  <a:pt x="912556" y="103735"/>
                </a:lnTo>
                <a:close/>
              </a:path>
              <a:path w="946784" h="474979">
                <a:moveTo>
                  <a:pt x="817649" y="166823"/>
                </a:moveTo>
                <a:lnTo>
                  <a:pt x="750274" y="199302"/>
                </a:lnTo>
                <a:lnTo>
                  <a:pt x="822377" y="167500"/>
                </a:lnTo>
                <a:lnTo>
                  <a:pt x="817649" y="166823"/>
                </a:lnTo>
                <a:close/>
              </a:path>
              <a:path w="946784" h="474979">
                <a:moveTo>
                  <a:pt x="884354" y="180656"/>
                </a:moveTo>
                <a:lnTo>
                  <a:pt x="885076" y="180895"/>
                </a:lnTo>
                <a:lnTo>
                  <a:pt x="886720" y="181366"/>
                </a:lnTo>
                <a:lnTo>
                  <a:pt x="891547" y="182926"/>
                </a:lnTo>
                <a:lnTo>
                  <a:pt x="897924" y="185125"/>
                </a:lnTo>
                <a:lnTo>
                  <a:pt x="898006" y="181973"/>
                </a:lnTo>
                <a:lnTo>
                  <a:pt x="889244" y="181973"/>
                </a:lnTo>
                <a:lnTo>
                  <a:pt x="884354" y="180656"/>
                </a:lnTo>
                <a:close/>
              </a:path>
              <a:path w="946784" h="474979">
                <a:moveTo>
                  <a:pt x="928614" y="131189"/>
                </a:moveTo>
                <a:lnTo>
                  <a:pt x="904699" y="131189"/>
                </a:lnTo>
                <a:lnTo>
                  <a:pt x="898806" y="151341"/>
                </a:lnTo>
                <a:lnTo>
                  <a:pt x="897924" y="185125"/>
                </a:lnTo>
                <a:lnTo>
                  <a:pt x="922844" y="185125"/>
                </a:lnTo>
                <a:lnTo>
                  <a:pt x="941609" y="157586"/>
                </a:lnTo>
                <a:lnTo>
                  <a:pt x="940566" y="148631"/>
                </a:lnTo>
                <a:lnTo>
                  <a:pt x="937016" y="139976"/>
                </a:lnTo>
                <a:lnTo>
                  <a:pt x="931194" y="132735"/>
                </a:lnTo>
                <a:lnTo>
                  <a:pt x="928614" y="131189"/>
                </a:lnTo>
                <a:close/>
              </a:path>
              <a:path w="946784" h="474979">
                <a:moveTo>
                  <a:pt x="563030" y="184198"/>
                </a:moveTo>
                <a:lnTo>
                  <a:pt x="559212" y="185072"/>
                </a:lnTo>
                <a:lnTo>
                  <a:pt x="559409" y="185072"/>
                </a:lnTo>
                <a:lnTo>
                  <a:pt x="563030" y="184198"/>
                </a:lnTo>
                <a:close/>
              </a:path>
              <a:path w="946784" h="474979">
                <a:moveTo>
                  <a:pt x="566799" y="183334"/>
                </a:moveTo>
                <a:lnTo>
                  <a:pt x="566667" y="183334"/>
                </a:lnTo>
                <a:lnTo>
                  <a:pt x="563030" y="184198"/>
                </a:lnTo>
                <a:lnTo>
                  <a:pt x="566799" y="183334"/>
                </a:lnTo>
                <a:close/>
              </a:path>
              <a:path w="946784" h="474979">
                <a:moveTo>
                  <a:pt x="879506" y="179052"/>
                </a:moveTo>
                <a:lnTo>
                  <a:pt x="884386" y="180664"/>
                </a:lnTo>
                <a:lnTo>
                  <a:pt x="889244" y="181973"/>
                </a:lnTo>
                <a:lnTo>
                  <a:pt x="879506" y="179052"/>
                </a:lnTo>
                <a:close/>
              </a:path>
              <a:path w="946784" h="474979">
                <a:moveTo>
                  <a:pt x="898083" y="179052"/>
                </a:moveTo>
                <a:lnTo>
                  <a:pt x="879506" y="179052"/>
                </a:lnTo>
                <a:lnTo>
                  <a:pt x="889244" y="181973"/>
                </a:lnTo>
                <a:lnTo>
                  <a:pt x="898006" y="181973"/>
                </a:lnTo>
                <a:lnTo>
                  <a:pt x="898083" y="179052"/>
                </a:lnTo>
                <a:close/>
              </a:path>
              <a:path w="946784" h="474979">
                <a:moveTo>
                  <a:pt x="867584" y="147560"/>
                </a:moveTo>
                <a:lnTo>
                  <a:pt x="822377" y="167500"/>
                </a:lnTo>
                <a:lnTo>
                  <a:pt x="828712" y="168424"/>
                </a:lnTo>
                <a:lnTo>
                  <a:pt x="838342" y="170031"/>
                </a:lnTo>
                <a:lnTo>
                  <a:pt x="879139" y="179251"/>
                </a:lnTo>
                <a:lnTo>
                  <a:pt x="884354" y="180656"/>
                </a:lnTo>
                <a:lnTo>
                  <a:pt x="879506" y="179052"/>
                </a:lnTo>
                <a:lnTo>
                  <a:pt x="898083" y="179052"/>
                </a:lnTo>
                <a:lnTo>
                  <a:pt x="890741" y="178926"/>
                </a:lnTo>
                <a:lnTo>
                  <a:pt x="878109" y="161260"/>
                </a:lnTo>
                <a:lnTo>
                  <a:pt x="867584" y="147560"/>
                </a:lnTo>
                <a:close/>
              </a:path>
              <a:path w="946784" h="474979">
                <a:moveTo>
                  <a:pt x="899270" y="133584"/>
                </a:moveTo>
                <a:lnTo>
                  <a:pt x="867584" y="147560"/>
                </a:lnTo>
                <a:lnTo>
                  <a:pt x="878109" y="161260"/>
                </a:lnTo>
                <a:lnTo>
                  <a:pt x="890741" y="178926"/>
                </a:lnTo>
                <a:lnTo>
                  <a:pt x="898806" y="151341"/>
                </a:lnTo>
                <a:lnTo>
                  <a:pt x="899270" y="133584"/>
                </a:lnTo>
                <a:close/>
              </a:path>
              <a:path w="946784" h="474979">
                <a:moveTo>
                  <a:pt x="898806" y="151341"/>
                </a:moveTo>
                <a:lnTo>
                  <a:pt x="890741" y="178926"/>
                </a:lnTo>
                <a:lnTo>
                  <a:pt x="898086" y="178926"/>
                </a:lnTo>
                <a:lnTo>
                  <a:pt x="898806" y="151341"/>
                </a:lnTo>
                <a:close/>
              </a:path>
              <a:path w="946784" h="474979">
                <a:moveTo>
                  <a:pt x="864889" y="144051"/>
                </a:moveTo>
                <a:lnTo>
                  <a:pt x="817649" y="166823"/>
                </a:lnTo>
                <a:lnTo>
                  <a:pt x="822377" y="167500"/>
                </a:lnTo>
                <a:lnTo>
                  <a:pt x="867584" y="147560"/>
                </a:lnTo>
                <a:lnTo>
                  <a:pt x="864889" y="144051"/>
                </a:lnTo>
                <a:close/>
              </a:path>
              <a:path w="946784" h="474979">
                <a:moveTo>
                  <a:pt x="762787" y="162185"/>
                </a:moveTo>
                <a:lnTo>
                  <a:pt x="807859" y="165594"/>
                </a:lnTo>
                <a:lnTo>
                  <a:pt x="817649" y="166823"/>
                </a:lnTo>
                <a:lnTo>
                  <a:pt x="826906" y="162361"/>
                </a:lnTo>
                <a:lnTo>
                  <a:pt x="767865" y="162361"/>
                </a:lnTo>
                <a:lnTo>
                  <a:pt x="762787" y="162185"/>
                </a:lnTo>
                <a:close/>
              </a:path>
              <a:path w="946784" h="474979">
                <a:moveTo>
                  <a:pt x="827427" y="162110"/>
                </a:moveTo>
                <a:lnTo>
                  <a:pt x="760975" y="162110"/>
                </a:lnTo>
                <a:lnTo>
                  <a:pt x="767865" y="162361"/>
                </a:lnTo>
                <a:lnTo>
                  <a:pt x="826906" y="162361"/>
                </a:lnTo>
                <a:lnTo>
                  <a:pt x="827427" y="162110"/>
                </a:lnTo>
                <a:close/>
              </a:path>
              <a:path w="946784" h="474979">
                <a:moveTo>
                  <a:pt x="827666" y="161995"/>
                </a:moveTo>
                <a:lnTo>
                  <a:pt x="749740" y="161995"/>
                </a:lnTo>
                <a:lnTo>
                  <a:pt x="753792" y="162016"/>
                </a:lnTo>
                <a:lnTo>
                  <a:pt x="762787" y="162185"/>
                </a:lnTo>
                <a:lnTo>
                  <a:pt x="760975" y="162110"/>
                </a:lnTo>
                <a:lnTo>
                  <a:pt x="827427" y="162110"/>
                </a:lnTo>
                <a:lnTo>
                  <a:pt x="827666" y="161995"/>
                </a:lnTo>
                <a:close/>
              </a:path>
              <a:path w="946784" h="474979">
                <a:moveTo>
                  <a:pt x="904699" y="131189"/>
                </a:moveTo>
                <a:lnTo>
                  <a:pt x="899270" y="133584"/>
                </a:lnTo>
                <a:lnTo>
                  <a:pt x="898806" y="151341"/>
                </a:lnTo>
                <a:lnTo>
                  <a:pt x="904699" y="131189"/>
                </a:lnTo>
                <a:close/>
              </a:path>
              <a:path w="946784" h="474979">
                <a:moveTo>
                  <a:pt x="899432" y="127399"/>
                </a:moveTo>
                <a:lnTo>
                  <a:pt x="864889" y="144051"/>
                </a:lnTo>
                <a:lnTo>
                  <a:pt x="867584" y="147560"/>
                </a:lnTo>
                <a:lnTo>
                  <a:pt x="899270" y="133584"/>
                </a:lnTo>
                <a:lnTo>
                  <a:pt x="899432" y="127399"/>
                </a:lnTo>
                <a:close/>
              </a:path>
              <a:path w="946784" h="474979">
                <a:moveTo>
                  <a:pt x="832324" y="106378"/>
                </a:moveTo>
                <a:lnTo>
                  <a:pt x="832491" y="106551"/>
                </a:lnTo>
                <a:lnTo>
                  <a:pt x="836638" y="111054"/>
                </a:lnTo>
                <a:lnTo>
                  <a:pt x="851143" y="127399"/>
                </a:lnTo>
                <a:lnTo>
                  <a:pt x="864889" y="144051"/>
                </a:lnTo>
                <a:lnTo>
                  <a:pt x="899432" y="127399"/>
                </a:lnTo>
                <a:lnTo>
                  <a:pt x="921142" y="127399"/>
                </a:lnTo>
                <a:lnTo>
                  <a:pt x="871240" y="113114"/>
                </a:lnTo>
                <a:lnTo>
                  <a:pt x="832324" y="106378"/>
                </a:lnTo>
                <a:close/>
              </a:path>
              <a:path w="946784" h="474979">
                <a:moveTo>
                  <a:pt x="921142" y="127399"/>
                </a:moveTo>
                <a:lnTo>
                  <a:pt x="899432" y="127399"/>
                </a:lnTo>
                <a:lnTo>
                  <a:pt x="899270" y="133584"/>
                </a:lnTo>
                <a:lnTo>
                  <a:pt x="904699" y="131189"/>
                </a:lnTo>
                <a:lnTo>
                  <a:pt x="928614" y="131189"/>
                </a:lnTo>
                <a:lnTo>
                  <a:pt x="923337" y="128027"/>
                </a:lnTo>
                <a:lnTo>
                  <a:pt x="921142" y="127399"/>
                </a:lnTo>
                <a:close/>
              </a:path>
              <a:path w="946784" h="474979">
                <a:moveTo>
                  <a:pt x="832320" y="106377"/>
                </a:moveTo>
                <a:lnTo>
                  <a:pt x="832481" y="106551"/>
                </a:lnTo>
                <a:lnTo>
                  <a:pt x="832320" y="106377"/>
                </a:lnTo>
                <a:close/>
              </a:path>
              <a:path w="946784" h="474979">
                <a:moveTo>
                  <a:pt x="792499" y="0"/>
                </a:moveTo>
                <a:lnTo>
                  <a:pt x="780841" y="3445"/>
                </a:lnTo>
                <a:lnTo>
                  <a:pt x="771572" y="11381"/>
                </a:lnTo>
                <a:lnTo>
                  <a:pt x="766186" y="22484"/>
                </a:lnTo>
                <a:lnTo>
                  <a:pt x="765139" y="34362"/>
                </a:lnTo>
                <a:lnTo>
                  <a:pt x="768522" y="45734"/>
                </a:lnTo>
                <a:lnTo>
                  <a:pt x="776430" y="55317"/>
                </a:lnTo>
                <a:lnTo>
                  <a:pt x="784818" y="62214"/>
                </a:lnTo>
                <a:lnTo>
                  <a:pt x="793091" y="69243"/>
                </a:lnTo>
                <a:lnTo>
                  <a:pt x="825706" y="99620"/>
                </a:lnTo>
                <a:lnTo>
                  <a:pt x="832308" y="106364"/>
                </a:lnTo>
                <a:lnTo>
                  <a:pt x="829780" y="103735"/>
                </a:lnTo>
                <a:lnTo>
                  <a:pt x="912556" y="103735"/>
                </a:lnTo>
                <a:lnTo>
                  <a:pt x="883126" y="69682"/>
                </a:lnTo>
                <a:lnTo>
                  <a:pt x="850426" y="36894"/>
                </a:lnTo>
                <a:lnTo>
                  <a:pt x="815508" y="6523"/>
                </a:lnTo>
                <a:lnTo>
                  <a:pt x="804677" y="1030"/>
                </a:lnTo>
                <a:lnTo>
                  <a:pt x="792499" y="0"/>
                </a:lnTo>
                <a:close/>
              </a:path>
            </a:pathLst>
          </a:custGeom>
          <a:solidFill>
            <a:srgbClr val="1C1C1C"/>
          </a:solidFill>
        </p:spPr>
        <p:txBody>
          <a:bodyPr wrap="square" lIns="0" tIns="0" rIns="0" bIns="0" rtlCol="0"/>
          <a:lstStyle/>
          <a:p>
            <a:endParaRPr/>
          </a:p>
        </p:txBody>
      </p:sp>
      <p:sp>
        <p:nvSpPr>
          <p:cNvPr id="18" name="object 18"/>
          <p:cNvSpPr/>
          <p:nvPr/>
        </p:nvSpPr>
        <p:spPr>
          <a:xfrm>
            <a:off x="5449552" y="5256584"/>
            <a:ext cx="1157605" cy="1157605"/>
          </a:xfrm>
          <a:custGeom>
            <a:avLst/>
            <a:gdLst/>
            <a:ahLst/>
            <a:cxnLst/>
            <a:rect l="l" t="t" r="r" b="b"/>
            <a:pathLst>
              <a:path w="1157604" h="1157604">
                <a:moveTo>
                  <a:pt x="578663" y="0"/>
                </a:moveTo>
                <a:lnTo>
                  <a:pt x="531204" y="1918"/>
                </a:lnTo>
                <a:lnTo>
                  <a:pt x="484802" y="7573"/>
                </a:lnTo>
                <a:lnTo>
                  <a:pt x="439605" y="16817"/>
                </a:lnTo>
                <a:lnTo>
                  <a:pt x="395762" y="29500"/>
                </a:lnTo>
                <a:lnTo>
                  <a:pt x="353423" y="45473"/>
                </a:lnTo>
                <a:lnTo>
                  <a:pt x="312736" y="64588"/>
                </a:lnTo>
                <a:lnTo>
                  <a:pt x="273850" y="86695"/>
                </a:lnTo>
                <a:lnTo>
                  <a:pt x="236914" y="111646"/>
                </a:lnTo>
                <a:lnTo>
                  <a:pt x="202077" y="139292"/>
                </a:lnTo>
                <a:lnTo>
                  <a:pt x="169488" y="169484"/>
                </a:lnTo>
                <a:lnTo>
                  <a:pt x="139296" y="202073"/>
                </a:lnTo>
                <a:lnTo>
                  <a:pt x="111649" y="236909"/>
                </a:lnTo>
                <a:lnTo>
                  <a:pt x="86698" y="273845"/>
                </a:lnTo>
                <a:lnTo>
                  <a:pt x="64590" y="312731"/>
                </a:lnTo>
                <a:lnTo>
                  <a:pt x="45474" y="353418"/>
                </a:lnTo>
                <a:lnTo>
                  <a:pt x="29501" y="395758"/>
                </a:lnTo>
                <a:lnTo>
                  <a:pt x="16817" y="439601"/>
                </a:lnTo>
                <a:lnTo>
                  <a:pt x="7573" y="484799"/>
                </a:lnTo>
                <a:lnTo>
                  <a:pt x="1918" y="531202"/>
                </a:lnTo>
                <a:lnTo>
                  <a:pt x="0" y="578663"/>
                </a:lnTo>
                <a:lnTo>
                  <a:pt x="1918" y="626123"/>
                </a:lnTo>
                <a:lnTo>
                  <a:pt x="7573" y="672526"/>
                </a:lnTo>
                <a:lnTo>
                  <a:pt x="16817" y="717724"/>
                </a:lnTo>
                <a:lnTo>
                  <a:pt x="29501" y="761567"/>
                </a:lnTo>
                <a:lnTo>
                  <a:pt x="45474" y="803907"/>
                </a:lnTo>
                <a:lnTo>
                  <a:pt x="64590" y="844594"/>
                </a:lnTo>
                <a:lnTo>
                  <a:pt x="86698" y="883480"/>
                </a:lnTo>
                <a:lnTo>
                  <a:pt x="111649" y="920416"/>
                </a:lnTo>
                <a:lnTo>
                  <a:pt x="139296" y="955252"/>
                </a:lnTo>
                <a:lnTo>
                  <a:pt x="169488" y="987841"/>
                </a:lnTo>
                <a:lnTo>
                  <a:pt x="202077" y="1018033"/>
                </a:lnTo>
                <a:lnTo>
                  <a:pt x="236914" y="1045679"/>
                </a:lnTo>
                <a:lnTo>
                  <a:pt x="273850" y="1070630"/>
                </a:lnTo>
                <a:lnTo>
                  <a:pt x="312736" y="1092737"/>
                </a:lnTo>
                <a:lnTo>
                  <a:pt x="353423" y="1111852"/>
                </a:lnTo>
                <a:lnTo>
                  <a:pt x="395762" y="1127825"/>
                </a:lnTo>
                <a:lnTo>
                  <a:pt x="439605" y="1140508"/>
                </a:lnTo>
                <a:lnTo>
                  <a:pt x="484802" y="1149752"/>
                </a:lnTo>
                <a:lnTo>
                  <a:pt x="531204" y="1155407"/>
                </a:lnTo>
                <a:lnTo>
                  <a:pt x="578663" y="1157326"/>
                </a:lnTo>
                <a:lnTo>
                  <a:pt x="630732" y="1155015"/>
                </a:lnTo>
                <a:lnTo>
                  <a:pt x="681509" y="1148214"/>
                </a:lnTo>
                <a:lnTo>
                  <a:pt x="730795" y="1137120"/>
                </a:lnTo>
                <a:lnTo>
                  <a:pt x="778394" y="1121931"/>
                </a:lnTo>
                <a:lnTo>
                  <a:pt x="824108" y="1102843"/>
                </a:lnTo>
                <a:lnTo>
                  <a:pt x="867742" y="1080055"/>
                </a:lnTo>
                <a:lnTo>
                  <a:pt x="909096" y="1053764"/>
                </a:lnTo>
                <a:lnTo>
                  <a:pt x="947976" y="1024166"/>
                </a:lnTo>
                <a:lnTo>
                  <a:pt x="984182" y="991460"/>
                </a:lnTo>
                <a:lnTo>
                  <a:pt x="1017519" y="955842"/>
                </a:lnTo>
                <a:lnTo>
                  <a:pt x="1047790" y="917511"/>
                </a:lnTo>
                <a:lnTo>
                  <a:pt x="1044397" y="916778"/>
                </a:lnTo>
                <a:lnTo>
                  <a:pt x="1041004" y="915699"/>
                </a:lnTo>
                <a:lnTo>
                  <a:pt x="689514" y="915724"/>
                </a:lnTo>
                <a:lnTo>
                  <a:pt x="644301" y="912499"/>
                </a:lnTo>
                <a:lnTo>
                  <a:pt x="598202" y="885575"/>
                </a:lnTo>
                <a:lnTo>
                  <a:pt x="583772" y="842696"/>
                </a:lnTo>
                <a:lnTo>
                  <a:pt x="582202" y="687612"/>
                </a:lnTo>
                <a:lnTo>
                  <a:pt x="583175" y="677843"/>
                </a:lnTo>
                <a:lnTo>
                  <a:pt x="587322" y="673434"/>
                </a:lnTo>
                <a:lnTo>
                  <a:pt x="597186" y="671759"/>
                </a:lnTo>
                <a:lnTo>
                  <a:pt x="603206" y="671225"/>
                </a:lnTo>
                <a:lnTo>
                  <a:pt x="629087" y="664051"/>
                </a:lnTo>
                <a:lnTo>
                  <a:pt x="647732" y="648334"/>
                </a:lnTo>
                <a:lnTo>
                  <a:pt x="657721" y="625995"/>
                </a:lnTo>
                <a:lnTo>
                  <a:pt x="657634" y="598955"/>
                </a:lnTo>
                <a:lnTo>
                  <a:pt x="627727" y="556560"/>
                </a:lnTo>
                <a:lnTo>
                  <a:pt x="585408" y="544890"/>
                </a:lnTo>
                <a:lnTo>
                  <a:pt x="572724" y="544326"/>
                </a:lnTo>
                <a:lnTo>
                  <a:pt x="559962" y="544684"/>
                </a:lnTo>
                <a:lnTo>
                  <a:pt x="551093" y="545208"/>
                </a:lnTo>
                <a:lnTo>
                  <a:pt x="549731" y="546747"/>
                </a:lnTo>
                <a:lnTo>
                  <a:pt x="549536" y="796606"/>
                </a:lnTo>
                <a:lnTo>
                  <a:pt x="549930" y="846832"/>
                </a:lnTo>
                <a:lnTo>
                  <a:pt x="546661" y="868104"/>
                </a:lnTo>
                <a:lnTo>
                  <a:pt x="523316" y="899391"/>
                </a:lnTo>
                <a:lnTo>
                  <a:pt x="484846" y="913843"/>
                </a:lnTo>
                <a:lnTo>
                  <a:pt x="462896" y="915521"/>
                </a:lnTo>
                <a:lnTo>
                  <a:pt x="334094" y="915490"/>
                </a:lnTo>
                <a:lnTo>
                  <a:pt x="288738" y="895458"/>
                </a:lnTo>
                <a:lnTo>
                  <a:pt x="276787" y="859586"/>
                </a:lnTo>
                <a:lnTo>
                  <a:pt x="277886" y="496225"/>
                </a:lnTo>
                <a:lnTo>
                  <a:pt x="289945" y="452129"/>
                </a:lnTo>
                <a:lnTo>
                  <a:pt x="330859" y="428353"/>
                </a:lnTo>
                <a:lnTo>
                  <a:pt x="393338" y="426290"/>
                </a:lnTo>
                <a:lnTo>
                  <a:pt x="393642" y="374220"/>
                </a:lnTo>
                <a:lnTo>
                  <a:pt x="407318" y="306421"/>
                </a:lnTo>
                <a:lnTo>
                  <a:pt x="438622" y="252097"/>
                </a:lnTo>
                <a:lnTo>
                  <a:pt x="481119" y="216361"/>
                </a:lnTo>
                <a:lnTo>
                  <a:pt x="523307" y="199039"/>
                </a:lnTo>
                <a:lnTo>
                  <a:pt x="572233" y="191567"/>
                </a:lnTo>
                <a:lnTo>
                  <a:pt x="598256" y="191475"/>
                </a:lnTo>
                <a:lnTo>
                  <a:pt x="624079" y="194376"/>
                </a:lnTo>
                <a:lnTo>
                  <a:pt x="684312" y="215878"/>
                </a:lnTo>
                <a:lnTo>
                  <a:pt x="735497" y="265622"/>
                </a:lnTo>
                <a:lnTo>
                  <a:pt x="760113" y="320499"/>
                </a:lnTo>
                <a:lnTo>
                  <a:pt x="768291" y="364469"/>
                </a:lnTo>
                <a:lnTo>
                  <a:pt x="769191" y="422699"/>
                </a:lnTo>
                <a:lnTo>
                  <a:pt x="770479" y="424018"/>
                </a:lnTo>
                <a:lnTo>
                  <a:pt x="810505" y="424075"/>
                </a:lnTo>
                <a:lnTo>
                  <a:pt x="853143" y="433007"/>
                </a:lnTo>
                <a:lnTo>
                  <a:pt x="880116" y="473091"/>
                </a:lnTo>
                <a:lnTo>
                  <a:pt x="881083" y="486100"/>
                </a:lnTo>
                <a:lnTo>
                  <a:pt x="881062" y="849733"/>
                </a:lnTo>
                <a:lnTo>
                  <a:pt x="878915" y="860769"/>
                </a:lnTo>
                <a:lnTo>
                  <a:pt x="873439" y="864842"/>
                </a:lnTo>
                <a:lnTo>
                  <a:pt x="859219" y="864224"/>
                </a:lnTo>
                <a:lnTo>
                  <a:pt x="854005" y="859272"/>
                </a:lnTo>
                <a:lnTo>
                  <a:pt x="852905" y="848979"/>
                </a:lnTo>
                <a:lnTo>
                  <a:pt x="852968" y="487451"/>
                </a:lnTo>
                <a:lnTo>
                  <a:pt x="851155" y="472934"/>
                </a:lnTo>
                <a:lnTo>
                  <a:pt x="807125" y="451804"/>
                </a:lnTo>
                <a:lnTo>
                  <a:pt x="792558" y="451606"/>
                </a:lnTo>
                <a:lnTo>
                  <a:pt x="763400" y="451651"/>
                </a:lnTo>
                <a:lnTo>
                  <a:pt x="752018" y="450733"/>
                </a:lnTo>
                <a:lnTo>
                  <a:pt x="745226" y="447399"/>
                </a:lnTo>
                <a:lnTo>
                  <a:pt x="741908" y="440539"/>
                </a:lnTo>
                <a:lnTo>
                  <a:pt x="740951" y="429044"/>
                </a:lnTo>
                <a:lnTo>
                  <a:pt x="740825" y="395927"/>
                </a:lnTo>
                <a:lnTo>
                  <a:pt x="740494" y="379387"/>
                </a:lnTo>
                <a:lnTo>
                  <a:pt x="732924" y="327136"/>
                </a:lnTo>
                <a:lnTo>
                  <a:pt x="702482" y="268123"/>
                </a:lnTo>
                <a:lnTo>
                  <a:pt x="657272" y="233492"/>
                </a:lnTo>
                <a:lnTo>
                  <a:pt x="603588" y="219954"/>
                </a:lnTo>
                <a:lnTo>
                  <a:pt x="578450" y="219066"/>
                </a:lnTo>
                <a:lnTo>
                  <a:pt x="553403" y="221359"/>
                </a:lnTo>
                <a:lnTo>
                  <a:pt x="496228" y="240113"/>
                </a:lnTo>
                <a:lnTo>
                  <a:pt x="449007" y="285255"/>
                </a:lnTo>
                <a:lnTo>
                  <a:pt x="428164" y="333367"/>
                </a:lnTo>
                <a:lnTo>
                  <a:pt x="421432" y="385768"/>
                </a:lnTo>
                <a:lnTo>
                  <a:pt x="421629" y="410946"/>
                </a:lnTo>
                <a:lnTo>
                  <a:pt x="421474" y="436133"/>
                </a:lnTo>
                <a:lnTo>
                  <a:pt x="420385" y="444592"/>
                </a:lnTo>
                <a:lnTo>
                  <a:pt x="417076" y="450331"/>
                </a:lnTo>
                <a:lnTo>
                  <a:pt x="411293" y="453605"/>
                </a:lnTo>
                <a:lnTo>
                  <a:pt x="402783" y="454666"/>
                </a:lnTo>
                <a:lnTo>
                  <a:pt x="344282" y="454614"/>
                </a:lnTo>
                <a:lnTo>
                  <a:pt x="341099" y="454865"/>
                </a:lnTo>
                <a:lnTo>
                  <a:pt x="306116" y="487084"/>
                </a:lnTo>
                <a:lnTo>
                  <a:pt x="304964" y="858895"/>
                </a:lnTo>
                <a:lnTo>
                  <a:pt x="306238" y="869391"/>
                </a:lnTo>
                <a:lnTo>
                  <a:pt x="432745" y="887455"/>
                </a:lnTo>
                <a:lnTo>
                  <a:pt x="464017" y="887145"/>
                </a:lnTo>
                <a:lnTo>
                  <a:pt x="508186" y="876026"/>
                </a:lnTo>
                <a:lnTo>
                  <a:pt x="522319" y="844602"/>
                </a:lnTo>
                <a:lnTo>
                  <a:pt x="522277" y="536863"/>
                </a:lnTo>
                <a:lnTo>
                  <a:pt x="522769" y="526214"/>
                </a:lnTo>
                <a:lnTo>
                  <a:pt x="526455" y="520989"/>
                </a:lnTo>
                <a:lnTo>
                  <a:pt x="533868" y="519753"/>
                </a:lnTo>
                <a:lnTo>
                  <a:pt x="559764" y="516679"/>
                </a:lnTo>
                <a:lnTo>
                  <a:pt x="585408" y="516679"/>
                </a:lnTo>
                <a:lnTo>
                  <a:pt x="610672" y="520556"/>
                </a:lnTo>
                <a:lnTo>
                  <a:pt x="656376" y="542079"/>
                </a:lnTo>
                <a:lnTo>
                  <a:pt x="681646" y="579695"/>
                </a:lnTo>
                <a:lnTo>
                  <a:pt x="686377" y="603751"/>
                </a:lnTo>
                <a:lnTo>
                  <a:pt x="685831" y="627151"/>
                </a:lnTo>
                <a:lnTo>
                  <a:pt x="668591" y="667194"/>
                </a:lnTo>
                <a:lnTo>
                  <a:pt x="636234" y="692333"/>
                </a:lnTo>
                <a:lnTo>
                  <a:pt x="610934" y="699277"/>
                </a:lnTo>
                <a:lnTo>
                  <a:pt x="610463" y="699873"/>
                </a:lnTo>
                <a:lnTo>
                  <a:pt x="611949" y="841534"/>
                </a:lnTo>
                <a:lnTo>
                  <a:pt x="631302" y="878069"/>
                </a:lnTo>
                <a:lnTo>
                  <a:pt x="1065245" y="887501"/>
                </a:lnTo>
                <a:lnTo>
                  <a:pt x="1067035" y="887229"/>
                </a:lnTo>
                <a:lnTo>
                  <a:pt x="1094707" y="840751"/>
                </a:lnTo>
                <a:lnTo>
                  <a:pt x="1116597" y="792337"/>
                </a:lnTo>
                <a:lnTo>
                  <a:pt x="1134051" y="741676"/>
                </a:lnTo>
                <a:lnTo>
                  <a:pt x="1146823" y="689013"/>
                </a:lnTo>
                <a:lnTo>
                  <a:pt x="1154667" y="634594"/>
                </a:lnTo>
                <a:lnTo>
                  <a:pt x="1157336" y="578663"/>
                </a:lnTo>
                <a:lnTo>
                  <a:pt x="1155418" y="531202"/>
                </a:lnTo>
                <a:lnTo>
                  <a:pt x="1149762" y="484799"/>
                </a:lnTo>
                <a:lnTo>
                  <a:pt x="1140518" y="439601"/>
                </a:lnTo>
                <a:lnTo>
                  <a:pt x="1127835" y="395758"/>
                </a:lnTo>
                <a:lnTo>
                  <a:pt x="1111861" y="353418"/>
                </a:lnTo>
                <a:lnTo>
                  <a:pt x="1092745" y="312731"/>
                </a:lnTo>
                <a:lnTo>
                  <a:pt x="1070637" y="273845"/>
                </a:lnTo>
                <a:lnTo>
                  <a:pt x="1045686" y="236909"/>
                </a:lnTo>
                <a:lnTo>
                  <a:pt x="1018039" y="202073"/>
                </a:lnTo>
                <a:lnTo>
                  <a:pt x="987846" y="169484"/>
                </a:lnTo>
                <a:lnTo>
                  <a:pt x="955257" y="139292"/>
                </a:lnTo>
                <a:lnTo>
                  <a:pt x="920419" y="111646"/>
                </a:lnTo>
                <a:lnTo>
                  <a:pt x="883483" y="86695"/>
                </a:lnTo>
                <a:lnTo>
                  <a:pt x="844596" y="64588"/>
                </a:lnTo>
                <a:lnTo>
                  <a:pt x="803908" y="45473"/>
                </a:lnTo>
                <a:lnTo>
                  <a:pt x="761568" y="29500"/>
                </a:lnTo>
                <a:lnTo>
                  <a:pt x="717724" y="16817"/>
                </a:lnTo>
                <a:lnTo>
                  <a:pt x="672526" y="7573"/>
                </a:lnTo>
                <a:lnTo>
                  <a:pt x="626123" y="1918"/>
                </a:lnTo>
                <a:lnTo>
                  <a:pt x="578663" y="0"/>
                </a:lnTo>
                <a:close/>
              </a:path>
            </a:pathLst>
          </a:custGeom>
          <a:solidFill>
            <a:srgbClr val="38A5B2"/>
          </a:solidFill>
        </p:spPr>
        <p:txBody>
          <a:bodyPr wrap="square" lIns="0" tIns="0" rIns="0" bIns="0" rtlCol="0"/>
          <a:lstStyle/>
          <a:p>
            <a:endParaRPr/>
          </a:p>
        </p:txBody>
      </p:sp>
      <p:pic>
        <p:nvPicPr>
          <p:cNvPr id="31" name="Graphique 30">
            <a:extLst>
              <a:ext uri="{FF2B5EF4-FFF2-40B4-BE49-F238E27FC236}">
                <a16:creationId xmlns:a16="http://schemas.microsoft.com/office/drawing/2014/main" id="{429E99BA-FD76-ED9A-EBCC-B5210CFC4D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9450" y="428780"/>
            <a:ext cx="18592800" cy="660285"/>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56EF0-9336-BB92-7D63-776CF3DF0DDB}"/>
            </a:ext>
          </a:extLst>
        </p:cNvPr>
        <p:cNvGrpSpPr/>
        <p:nvPr/>
      </p:nvGrpSpPr>
      <p:grpSpPr>
        <a:xfrm>
          <a:off x="0" y="0"/>
          <a:ext cx="0" cy="0"/>
          <a:chOff x="0" y="0"/>
          <a:chExt cx="0" cy="0"/>
        </a:xfrm>
      </p:grpSpPr>
      <p:sp>
        <p:nvSpPr>
          <p:cNvPr id="31" name="object 16">
            <a:extLst>
              <a:ext uri="{FF2B5EF4-FFF2-40B4-BE49-F238E27FC236}">
                <a16:creationId xmlns:a16="http://schemas.microsoft.com/office/drawing/2014/main" id="{69146691-0129-139F-C4C6-E0466CF071D2}"/>
              </a:ext>
            </a:extLst>
          </p:cNvPr>
          <p:cNvSpPr txBox="1">
            <a:spLocks/>
          </p:cNvSpPr>
          <p:nvPr/>
        </p:nvSpPr>
        <p:spPr>
          <a:xfrm>
            <a:off x="3002424" y="1361626"/>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QU’EST-CE QU’UN GESTIONNAIRE</a:t>
            </a:r>
            <a:br>
              <a:rPr lang="fr-FR" sz="6600" b="1" spc="-150" dirty="0">
                <a:solidFill>
                  <a:schemeClr val="tx1"/>
                </a:solidFill>
              </a:rPr>
            </a:br>
            <a:r>
              <a:rPr lang="fr-FR" sz="6600" b="1" spc="-150" dirty="0">
                <a:solidFill>
                  <a:schemeClr val="tx1"/>
                </a:solidFill>
              </a:rPr>
              <a:t>DE MOTS DE PASSE ?</a:t>
            </a:r>
          </a:p>
        </p:txBody>
      </p:sp>
      <p:grpSp>
        <p:nvGrpSpPr>
          <p:cNvPr id="44" name="object 3">
            <a:extLst>
              <a:ext uri="{FF2B5EF4-FFF2-40B4-BE49-F238E27FC236}">
                <a16:creationId xmlns:a16="http://schemas.microsoft.com/office/drawing/2014/main" id="{5CC92D94-B7AC-5229-1AB8-CF17537862D0}"/>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B4366E7D-4658-3C38-519C-2BEF34F28724}"/>
                </a:ext>
              </a:extLst>
            </p:cNvPr>
            <p:cNvPicPr/>
            <p:nvPr/>
          </p:nvPicPr>
          <p:blipFill>
            <a:blip r:embed="rId2" cstate="print"/>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A502E258-E285-9D90-5DB1-37E82FD73708}"/>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623FC8B9-D0E6-2CD7-AB4A-4DBBEDC4DA61}"/>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554BDC80-FA4A-517E-2515-8B6859AB80B7}"/>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6722EC42-06A3-A8C3-CF38-4C3E5D84ECE2}"/>
                </a:ext>
              </a:extLst>
            </p:cNvPr>
            <p:cNvPicPr/>
            <p:nvPr/>
          </p:nvPicPr>
          <p:blipFill>
            <a:blip r:embed="rId3" cstate="print"/>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21386468-41F1-8A4C-56AA-E098A0BE7FBA}"/>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8074EDC1-EDBF-D3F6-F385-258843115A03}"/>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A43E74D5-5E79-CDC5-754F-E184F8DEAF27}"/>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C7771D07-B357-8FF4-43F8-433D32148CB3}"/>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8B842A29-086E-D837-B084-06FC09D4E22B}"/>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F1A346E8-4F92-A5AF-B5C2-B482574B6B96}"/>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9B8C294E-B3D2-FC6E-3931-E63713644CCE}"/>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FDBF0FA8-EFD7-CC0B-2B28-715E04BC2DE8}"/>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94DBB019-C3B2-FACB-F76A-0727C22C6FA6}"/>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CFF17594-0F5E-7C55-E07C-476347EF7782}"/>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0584EB03-D5F5-9AC2-BCD7-E1CA81EDAFE2}"/>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1FFC493E-B63D-2A2B-4CE0-BC0CA1851556}"/>
                </a:ext>
              </a:extLst>
            </p:cNvPr>
            <p:cNvPicPr/>
            <p:nvPr/>
          </p:nvPicPr>
          <p:blipFill>
            <a:blip r:embed="rId4" cstate="print"/>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10E7EA7D-4456-7157-4821-B8E028A1F2B4}"/>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B2EC9E60-CA3E-DC32-BF92-DF60CE461B3F}"/>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0254F131-D3D7-15A2-8B8D-12B497551B8F}"/>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4A211315-D52F-4BC0-4849-5D510F4DE1ED}"/>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9A93C96A-0A4F-6E0A-AC6C-3540B461EB7D}"/>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4F0BB14F-47E9-5952-0A01-5A3666842836}"/>
                </a:ext>
              </a:extLst>
            </p:cNvPr>
            <p:cNvPicPr/>
            <p:nvPr/>
          </p:nvPicPr>
          <p:blipFill>
            <a:blip r:embed="rId5" cstate="print"/>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4F96FA43-190B-0216-07F9-368F508DBF81}"/>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03EA8B0F-415B-BFD3-205D-064D3584B621}"/>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3F0E769D-D931-53C6-7F07-C70617C86C85}"/>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3AE4240E-6985-2650-5646-42CF95F7872F}"/>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CA978540-728C-1FE4-1E75-B12601838F1C}"/>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FEADD654-053B-8B16-AB0F-9800C17B10B8}"/>
                </a:ext>
              </a:extLst>
            </p:cNvPr>
            <p:cNvPicPr/>
            <p:nvPr/>
          </p:nvPicPr>
          <p:blipFill>
            <a:blip r:embed="rId6" cstate="print"/>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E6B417FC-8C1C-DFBB-C9FE-0C9CBED43079}"/>
                </a:ext>
              </a:extLst>
            </p:cNvPr>
            <p:cNvPicPr/>
            <p:nvPr/>
          </p:nvPicPr>
          <p:blipFill>
            <a:blip r:embed="rId7" cstate="print"/>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89C8DBBD-E9FE-780A-6C4E-844C48CFD4DF}"/>
                </a:ext>
              </a:extLst>
            </p:cNvPr>
            <p:cNvPicPr/>
            <p:nvPr/>
          </p:nvPicPr>
          <p:blipFill>
            <a:blip r:embed="rId6" cstate="print"/>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55B053D7-13EA-8D73-99A5-F7789C7227E3}"/>
                </a:ext>
              </a:extLst>
            </p:cNvPr>
            <p:cNvPicPr/>
            <p:nvPr/>
          </p:nvPicPr>
          <p:blipFill>
            <a:blip r:embed="rId7" cstate="print"/>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9370F64D-758D-E9CE-F026-876A08710D8B}"/>
                </a:ext>
              </a:extLst>
            </p:cNvPr>
            <p:cNvPicPr/>
            <p:nvPr/>
          </p:nvPicPr>
          <p:blipFill>
            <a:blip r:embed="rId8" cstate="print"/>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3F42FE33-2DD3-6AA7-D7BB-F4FE5C290AD5}"/>
                </a:ext>
              </a:extLst>
            </p:cNvPr>
            <p:cNvPicPr/>
            <p:nvPr/>
          </p:nvPicPr>
          <p:blipFill>
            <a:blip r:embed="rId9" cstate="print"/>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3D619BC7-AFE7-B077-4958-C883727EB405}"/>
                </a:ext>
              </a:extLst>
            </p:cNvPr>
            <p:cNvPicPr/>
            <p:nvPr/>
          </p:nvPicPr>
          <p:blipFill>
            <a:blip r:embed="rId8" cstate="print"/>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43E2BF73-570B-7001-B1D7-0567DC01F657}"/>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BE02B0EB-897C-BAFA-F14E-F7931E099FF1}"/>
                </a:ext>
              </a:extLst>
            </p:cNvPr>
            <p:cNvPicPr/>
            <p:nvPr/>
          </p:nvPicPr>
          <p:blipFill>
            <a:blip r:embed="rId10" cstate="print"/>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5D8F28C1-D359-EBD5-F52B-0BBEA16E4C07}"/>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13A210B6-A2E7-DD8E-7E87-2C3E956F4A21}"/>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D2B79DCF-3902-781C-B157-175F6CB40C94}"/>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7DE73B09-9C0E-852C-53F9-F609BC984585}"/>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pic>
        <p:nvPicPr>
          <p:cNvPr id="86" name="Graphique 85">
            <a:extLst>
              <a:ext uri="{FF2B5EF4-FFF2-40B4-BE49-F238E27FC236}">
                <a16:creationId xmlns:a16="http://schemas.microsoft.com/office/drawing/2014/main" id="{9846D877-FEAE-496A-CEAA-CEFB847C897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450" y="428780"/>
            <a:ext cx="18592800" cy="660285"/>
          </a:xfrm>
          <a:prstGeom prst="rect">
            <a:avLst/>
          </a:prstGeom>
        </p:spPr>
      </p:pic>
    </p:spTree>
    <p:extLst>
      <p:ext uri="{BB962C8B-B14F-4D97-AF65-F5344CB8AC3E}">
        <p14:creationId xmlns:p14="http://schemas.microsoft.com/office/powerpoint/2010/main" val="23657180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0D548-85D7-A51B-2D60-9A6F5541C1B6}"/>
            </a:ext>
          </a:extLst>
        </p:cNvPr>
        <p:cNvGrpSpPr/>
        <p:nvPr/>
      </p:nvGrpSpPr>
      <p:grpSpPr>
        <a:xfrm>
          <a:off x="0" y="0"/>
          <a:ext cx="0" cy="0"/>
          <a:chOff x="0" y="0"/>
          <a:chExt cx="0" cy="0"/>
        </a:xfrm>
      </p:grpSpPr>
      <p:sp>
        <p:nvSpPr>
          <p:cNvPr id="31" name="object 16">
            <a:extLst>
              <a:ext uri="{FF2B5EF4-FFF2-40B4-BE49-F238E27FC236}">
                <a16:creationId xmlns:a16="http://schemas.microsoft.com/office/drawing/2014/main" id="{719F2368-F949-9E49-32CF-1A768BCE398D}"/>
              </a:ext>
            </a:extLst>
          </p:cNvPr>
          <p:cNvSpPr txBox="1">
            <a:spLocks/>
          </p:cNvSpPr>
          <p:nvPr/>
        </p:nvSpPr>
        <p:spPr>
          <a:xfrm>
            <a:off x="3002424" y="1361626"/>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QU’EST-CE QU’UN GESTIONNAIRE</a:t>
            </a:r>
            <a:br>
              <a:rPr lang="fr-FR" sz="6600" b="1" spc="-150" dirty="0">
                <a:solidFill>
                  <a:schemeClr val="tx1"/>
                </a:solidFill>
              </a:rPr>
            </a:br>
            <a:r>
              <a:rPr lang="fr-FR" sz="6600" b="1" spc="-150" dirty="0">
                <a:solidFill>
                  <a:schemeClr val="tx1"/>
                </a:solidFill>
              </a:rPr>
              <a:t>DE MOTS DE PASSE ?</a:t>
            </a:r>
          </a:p>
        </p:txBody>
      </p:sp>
      <p:sp>
        <p:nvSpPr>
          <p:cNvPr id="33" name="ZoneTexte 32">
            <a:extLst>
              <a:ext uri="{FF2B5EF4-FFF2-40B4-BE49-F238E27FC236}">
                <a16:creationId xmlns:a16="http://schemas.microsoft.com/office/drawing/2014/main" id="{C5FC5331-039B-BF08-5DB3-56F8F558DA39}"/>
              </a:ext>
            </a:extLst>
          </p:cNvPr>
          <p:cNvSpPr txBox="1"/>
          <p:nvPr/>
        </p:nvSpPr>
        <p:spPr>
          <a:xfrm>
            <a:off x="9505722" y="4283075"/>
            <a:ext cx="9032026" cy="1200329"/>
          </a:xfrm>
          <a:prstGeom prst="rect">
            <a:avLst/>
          </a:prstGeom>
          <a:noFill/>
        </p:spPr>
        <p:txBody>
          <a:bodyPr wrap="square">
            <a:spAutoFit/>
          </a:bodyPr>
          <a:lstStyle/>
          <a:p>
            <a:pPr>
              <a:buNone/>
            </a:pPr>
            <a:r>
              <a:rPr lang="fr-FR" sz="3600" b="1" dirty="0">
                <a:solidFill>
                  <a:srgbClr val="38A6B3"/>
                </a:solidFill>
                <a:effectLst/>
                <a:latin typeface="Helvetica Neue" panose="02000503000000020004" pitchFamily="2" charset="0"/>
              </a:rPr>
              <a:t>C’est un outil permettant de stocker et sécuriser des identifiants et mots de passe.</a:t>
            </a:r>
            <a:endParaRPr lang="fr-FR" sz="3600" dirty="0">
              <a:solidFill>
                <a:srgbClr val="38A6B3"/>
              </a:solidFill>
              <a:effectLst/>
              <a:latin typeface="Helvetica Neue" panose="02000503000000020004" pitchFamily="2" charset="0"/>
            </a:endParaRPr>
          </a:p>
        </p:txBody>
      </p:sp>
      <p:grpSp>
        <p:nvGrpSpPr>
          <p:cNvPr id="44" name="object 3">
            <a:extLst>
              <a:ext uri="{FF2B5EF4-FFF2-40B4-BE49-F238E27FC236}">
                <a16:creationId xmlns:a16="http://schemas.microsoft.com/office/drawing/2014/main" id="{46EDC1AD-D610-389C-617E-BE5A1F590BE0}"/>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534F9914-91EE-1BA1-4747-7F28E3876914}"/>
                </a:ext>
              </a:extLst>
            </p:cNvPr>
            <p:cNvPicPr/>
            <p:nvPr/>
          </p:nvPicPr>
          <p:blipFill>
            <a:blip r:embed="rId2" cstate="print"/>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F3E078ED-B698-D92E-088F-2896680970B9}"/>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8D792ABB-A861-4038-82BA-F2E88E680B1D}"/>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3F94DE8E-60CE-C3CB-666F-7799413A3174}"/>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1881D197-B135-FC13-E227-E435747C9DB4}"/>
                </a:ext>
              </a:extLst>
            </p:cNvPr>
            <p:cNvPicPr/>
            <p:nvPr/>
          </p:nvPicPr>
          <p:blipFill>
            <a:blip r:embed="rId3" cstate="print"/>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CE84EAF0-D3D0-D89A-560E-1DEC26D89240}"/>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D96381E0-CA10-A647-EBCF-68FD09E61A4D}"/>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F5C9E9D5-E3A4-5708-0F12-8CC221FD1095}"/>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965FBAE2-4592-BF56-AF8D-44A8DD7BC7A5}"/>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612AE40E-26A2-4276-7DFA-1A5D6CDB05D9}"/>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47F880D2-5FBE-1016-62C3-8108ECEAEDE3}"/>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6D9EF1EB-0407-DAAE-9EC9-8C671AF646EA}"/>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8347E3D1-EEEB-CAA2-595E-606702CF4B0F}"/>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CE7CEA5A-E1DD-2566-6273-3F3C3DCBB7E5}"/>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66A035F1-AF46-D0CD-9B89-85ACE1663993}"/>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B85F87B2-93A2-5F13-223F-30B477CB7AAA}"/>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AB388060-851D-7913-36B6-997F892E6C89}"/>
                </a:ext>
              </a:extLst>
            </p:cNvPr>
            <p:cNvPicPr/>
            <p:nvPr/>
          </p:nvPicPr>
          <p:blipFill>
            <a:blip r:embed="rId4" cstate="print"/>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9D01A3C4-1333-B57A-D0A9-01D58E961727}"/>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D634EB23-335E-80EE-B3BD-03DD7E31C646}"/>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5A8B9439-11C8-C2AD-92C0-5F5541E478C9}"/>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8B8FC777-0B64-D7DA-1806-3F6D203EA7BE}"/>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EEDF2B1F-5DC8-E015-A014-E178B822C476}"/>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9CC1FD24-9177-0CCB-F237-8E18A1D60752}"/>
                </a:ext>
              </a:extLst>
            </p:cNvPr>
            <p:cNvPicPr/>
            <p:nvPr/>
          </p:nvPicPr>
          <p:blipFill>
            <a:blip r:embed="rId5" cstate="print"/>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7BD743FE-011C-2E94-E67D-3D464A90EB46}"/>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4B5FF028-07F0-5559-E9A1-C43705C7281B}"/>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C3774603-1691-D01E-17DA-52200EFE22D7}"/>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AC97BFDE-7BF3-C684-9E13-259DD35F7F04}"/>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D3E647D9-BA21-09B5-01C6-2ECB899B035B}"/>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F483537C-D7CF-CDC0-6753-49CF66EFDA94}"/>
                </a:ext>
              </a:extLst>
            </p:cNvPr>
            <p:cNvPicPr/>
            <p:nvPr/>
          </p:nvPicPr>
          <p:blipFill>
            <a:blip r:embed="rId6" cstate="print"/>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B84A1398-AB6F-4AF2-3874-5DBED30045EB}"/>
                </a:ext>
              </a:extLst>
            </p:cNvPr>
            <p:cNvPicPr/>
            <p:nvPr/>
          </p:nvPicPr>
          <p:blipFill>
            <a:blip r:embed="rId7" cstate="print"/>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F58117DE-04D3-0B11-BF59-FAFFCD8E62CD}"/>
                </a:ext>
              </a:extLst>
            </p:cNvPr>
            <p:cNvPicPr/>
            <p:nvPr/>
          </p:nvPicPr>
          <p:blipFill>
            <a:blip r:embed="rId6" cstate="print"/>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58BFECDB-1BD8-118F-17F9-85EBD106DB2E}"/>
                </a:ext>
              </a:extLst>
            </p:cNvPr>
            <p:cNvPicPr/>
            <p:nvPr/>
          </p:nvPicPr>
          <p:blipFill>
            <a:blip r:embed="rId7" cstate="print"/>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B68466EA-A7E6-77A0-66DF-41B17FC25AD7}"/>
                </a:ext>
              </a:extLst>
            </p:cNvPr>
            <p:cNvPicPr/>
            <p:nvPr/>
          </p:nvPicPr>
          <p:blipFill>
            <a:blip r:embed="rId8" cstate="print"/>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67A92E9F-A30A-FE8C-BCF0-C44DCCAF3DDE}"/>
                </a:ext>
              </a:extLst>
            </p:cNvPr>
            <p:cNvPicPr/>
            <p:nvPr/>
          </p:nvPicPr>
          <p:blipFill>
            <a:blip r:embed="rId9" cstate="print"/>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EAAE10B9-7F91-FED8-6111-65DC226FEB9C}"/>
                </a:ext>
              </a:extLst>
            </p:cNvPr>
            <p:cNvPicPr/>
            <p:nvPr/>
          </p:nvPicPr>
          <p:blipFill>
            <a:blip r:embed="rId8" cstate="print"/>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377C3DC0-D424-EC67-8C16-FAC86071E91F}"/>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63C33E6F-1E65-F98A-FB14-9317AB0EC72C}"/>
                </a:ext>
              </a:extLst>
            </p:cNvPr>
            <p:cNvPicPr/>
            <p:nvPr/>
          </p:nvPicPr>
          <p:blipFill>
            <a:blip r:embed="rId10" cstate="print"/>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425C8B2D-DF32-786E-DD6C-99F600EF59D7}"/>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902B6433-651C-84E9-1E4F-E4FBA9126F66}"/>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6ADBE0F5-0ACD-0D53-A98F-EDA182EA1471}"/>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AF322D11-BEFE-C51D-D8C8-E0F1F2A9C86E}"/>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pic>
        <p:nvPicPr>
          <p:cNvPr id="2" name="Graphique 1">
            <a:extLst>
              <a:ext uri="{FF2B5EF4-FFF2-40B4-BE49-F238E27FC236}">
                <a16:creationId xmlns:a16="http://schemas.microsoft.com/office/drawing/2014/main" id="{71F6081D-BB2C-9B44-8C7D-49BA7A4A7F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450" y="428780"/>
            <a:ext cx="18592800" cy="660285"/>
          </a:xfrm>
          <a:prstGeom prst="rect">
            <a:avLst/>
          </a:prstGeom>
        </p:spPr>
      </p:pic>
    </p:spTree>
    <p:extLst>
      <p:ext uri="{BB962C8B-B14F-4D97-AF65-F5344CB8AC3E}">
        <p14:creationId xmlns:p14="http://schemas.microsoft.com/office/powerpoint/2010/main" val="6542965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C6531-A979-38AE-6110-60AB03A367F7}"/>
            </a:ext>
          </a:extLst>
        </p:cNvPr>
        <p:cNvGrpSpPr/>
        <p:nvPr/>
      </p:nvGrpSpPr>
      <p:grpSpPr>
        <a:xfrm>
          <a:off x="0" y="0"/>
          <a:ext cx="0" cy="0"/>
          <a:chOff x="0" y="0"/>
          <a:chExt cx="0" cy="0"/>
        </a:xfrm>
      </p:grpSpPr>
      <p:sp>
        <p:nvSpPr>
          <p:cNvPr id="31" name="object 16">
            <a:extLst>
              <a:ext uri="{FF2B5EF4-FFF2-40B4-BE49-F238E27FC236}">
                <a16:creationId xmlns:a16="http://schemas.microsoft.com/office/drawing/2014/main" id="{0E88C13B-73F0-32CD-5564-6C941FD8B7B8}"/>
              </a:ext>
            </a:extLst>
          </p:cNvPr>
          <p:cNvSpPr txBox="1">
            <a:spLocks/>
          </p:cNvSpPr>
          <p:nvPr/>
        </p:nvSpPr>
        <p:spPr>
          <a:xfrm>
            <a:off x="3002424" y="1361626"/>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QU’EST-CE QU’UN GESTIONNAIRE</a:t>
            </a:r>
            <a:br>
              <a:rPr lang="fr-FR" sz="6600" b="1" spc="-150" dirty="0">
                <a:solidFill>
                  <a:schemeClr val="tx1"/>
                </a:solidFill>
              </a:rPr>
            </a:br>
            <a:r>
              <a:rPr lang="fr-FR" sz="6600" b="1" spc="-150" dirty="0">
                <a:solidFill>
                  <a:schemeClr val="tx1"/>
                </a:solidFill>
              </a:rPr>
              <a:t>DE MOTS DE PASSE ?</a:t>
            </a:r>
          </a:p>
        </p:txBody>
      </p:sp>
      <p:sp>
        <p:nvSpPr>
          <p:cNvPr id="33" name="ZoneTexte 32">
            <a:extLst>
              <a:ext uri="{FF2B5EF4-FFF2-40B4-BE49-F238E27FC236}">
                <a16:creationId xmlns:a16="http://schemas.microsoft.com/office/drawing/2014/main" id="{6CD3CCCE-F4AB-D9D1-282F-55DE0E03DF63}"/>
              </a:ext>
            </a:extLst>
          </p:cNvPr>
          <p:cNvSpPr txBox="1"/>
          <p:nvPr/>
        </p:nvSpPr>
        <p:spPr>
          <a:xfrm>
            <a:off x="9505722" y="4283075"/>
            <a:ext cx="9032026" cy="1200329"/>
          </a:xfrm>
          <a:prstGeom prst="rect">
            <a:avLst/>
          </a:prstGeom>
          <a:noFill/>
        </p:spPr>
        <p:txBody>
          <a:bodyPr wrap="square">
            <a:spAutoFit/>
          </a:bodyPr>
          <a:lstStyle/>
          <a:p>
            <a:pPr>
              <a:buNone/>
            </a:pPr>
            <a:r>
              <a:rPr lang="fr-FR" sz="3600" b="1" dirty="0">
                <a:solidFill>
                  <a:srgbClr val="38A6B3"/>
                </a:solidFill>
                <a:effectLst/>
                <a:latin typeface="Helvetica Neue" panose="02000503000000020004" pitchFamily="2" charset="0"/>
              </a:rPr>
              <a:t>C’est un outil permettant de stocker et sécuriser des identifiants et mots de passe.</a:t>
            </a:r>
            <a:endParaRPr lang="fr-FR" sz="3600" dirty="0">
              <a:solidFill>
                <a:srgbClr val="38A6B3"/>
              </a:solidFill>
              <a:effectLst/>
              <a:latin typeface="Helvetica Neue" panose="02000503000000020004" pitchFamily="2" charset="0"/>
            </a:endParaRPr>
          </a:p>
        </p:txBody>
      </p:sp>
      <p:sp>
        <p:nvSpPr>
          <p:cNvPr id="34" name="ZoneTexte 33">
            <a:extLst>
              <a:ext uri="{FF2B5EF4-FFF2-40B4-BE49-F238E27FC236}">
                <a16:creationId xmlns:a16="http://schemas.microsoft.com/office/drawing/2014/main" id="{CC456771-6E60-CFBA-881B-AF7C9E9487FD}"/>
              </a:ext>
            </a:extLst>
          </p:cNvPr>
          <p:cNvSpPr txBox="1"/>
          <p:nvPr/>
        </p:nvSpPr>
        <p:spPr>
          <a:xfrm>
            <a:off x="10326347" y="5909525"/>
            <a:ext cx="8354291" cy="830997"/>
          </a:xfrm>
          <a:prstGeom prst="rect">
            <a:avLst/>
          </a:prstGeom>
          <a:noFill/>
        </p:spPr>
        <p:txBody>
          <a:bodyPr wrap="square" rtlCol="0">
            <a:spAutoFit/>
          </a:bodyPr>
          <a:lstStyle/>
          <a:p>
            <a:pPr algn="just"/>
            <a:r>
              <a:rPr lang="fr-FR" sz="2400" dirty="0">
                <a:effectLst/>
                <a:latin typeface="+mn-lt"/>
              </a:rPr>
              <a:t>Il peut être </a:t>
            </a:r>
            <a:r>
              <a:rPr lang="fr-FR" sz="2400" b="1" dirty="0">
                <a:effectLst/>
                <a:latin typeface="+mn-lt"/>
              </a:rPr>
              <a:t>local ou synchronisé sur le cloud</a:t>
            </a:r>
            <a:r>
              <a:rPr lang="fr-FR" sz="2400" dirty="0">
                <a:effectLst/>
                <a:latin typeface="+mn-lt"/>
              </a:rPr>
              <a:t>. Il existe des gestionnaires </a:t>
            </a:r>
            <a:r>
              <a:rPr lang="fr-FR" sz="2400" b="1" dirty="0">
                <a:effectLst/>
                <a:latin typeface="+mn-lt"/>
              </a:rPr>
              <a:t>intégrés aux navigateurs web. </a:t>
            </a:r>
          </a:p>
        </p:txBody>
      </p:sp>
      <p:grpSp>
        <p:nvGrpSpPr>
          <p:cNvPr id="35" name="object 63">
            <a:extLst>
              <a:ext uri="{FF2B5EF4-FFF2-40B4-BE49-F238E27FC236}">
                <a16:creationId xmlns:a16="http://schemas.microsoft.com/office/drawing/2014/main" id="{609FE5DE-F91D-4393-5CE6-9D82F118E7BA}"/>
              </a:ext>
            </a:extLst>
          </p:cNvPr>
          <p:cNvGrpSpPr/>
          <p:nvPr/>
        </p:nvGrpSpPr>
        <p:grpSpPr>
          <a:xfrm>
            <a:off x="9507879" y="6077900"/>
            <a:ext cx="539750" cy="437515"/>
            <a:chOff x="10437783" y="5801744"/>
            <a:chExt cx="539750" cy="437515"/>
          </a:xfrm>
        </p:grpSpPr>
        <p:sp>
          <p:nvSpPr>
            <p:cNvPr id="36" name="object 64">
              <a:extLst>
                <a:ext uri="{FF2B5EF4-FFF2-40B4-BE49-F238E27FC236}">
                  <a16:creationId xmlns:a16="http://schemas.microsoft.com/office/drawing/2014/main" id="{B6B2F186-433E-701D-1C89-F7381852BEE1}"/>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37" name="object 65">
              <a:extLst>
                <a:ext uri="{FF2B5EF4-FFF2-40B4-BE49-F238E27FC236}">
                  <a16:creationId xmlns:a16="http://schemas.microsoft.com/office/drawing/2014/main" id="{9CF6550F-E9CC-1CB7-35AA-3036AEEEC66B}"/>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4" name="object 3">
            <a:extLst>
              <a:ext uri="{FF2B5EF4-FFF2-40B4-BE49-F238E27FC236}">
                <a16:creationId xmlns:a16="http://schemas.microsoft.com/office/drawing/2014/main" id="{DB483C9F-CFCE-3273-8826-A1B10BB135E3}"/>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90C414E0-2ED8-39B4-ED02-50FC443C5504}"/>
                </a:ext>
              </a:extLst>
            </p:cNvPr>
            <p:cNvPicPr/>
            <p:nvPr/>
          </p:nvPicPr>
          <p:blipFill>
            <a:blip r:embed="rId2" cstate="print"/>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D13FCB10-2877-7E68-96BA-F115EA8622C7}"/>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F0985FCC-DB66-EA2E-77C1-948213AC56BD}"/>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E3F84768-9897-517B-0400-70778583DCB2}"/>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6CA8C0D7-2D27-444E-1FC9-9AA8FF11A2F0}"/>
                </a:ext>
              </a:extLst>
            </p:cNvPr>
            <p:cNvPicPr/>
            <p:nvPr/>
          </p:nvPicPr>
          <p:blipFill>
            <a:blip r:embed="rId3" cstate="print"/>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15BBA417-29A2-7445-8D96-CC6C104A2962}"/>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6735A2E0-4BA2-23E3-257D-AF66EC56818F}"/>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97127ABF-9B56-519E-D852-FDDE54BE0371}"/>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09A6C789-CC12-CFE0-C861-0B1A5CD1BF8D}"/>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C47E9C88-D89F-C6B8-943D-359743C9C13A}"/>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7689F495-BA66-ACD6-055C-DFCF6070E3B3}"/>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5874D489-C555-1ECA-ABD0-5FCA212B186E}"/>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DBB0FD2A-4760-E638-F1A4-8D2AFD3415D0}"/>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34E3A06D-B5B8-DA13-E032-2024BDFC4279}"/>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4A0D9592-F919-FC3D-679D-7B61F87A932A}"/>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57A4E642-53E6-6DDD-798D-6046A79F732B}"/>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8E0706E7-6E6C-D6E7-BEF8-DE3CA009AB34}"/>
                </a:ext>
              </a:extLst>
            </p:cNvPr>
            <p:cNvPicPr/>
            <p:nvPr/>
          </p:nvPicPr>
          <p:blipFill>
            <a:blip r:embed="rId4" cstate="print"/>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E6FC3C10-89F9-07F6-73F1-CFA85E8C555D}"/>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D96949C9-9F21-645D-0E35-5241936C1EF3}"/>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D5053B48-5BFC-7CA5-E043-D8455037F390}"/>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4D304937-2BA2-2E6E-C38A-16811B1050EE}"/>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BA178652-D948-E4FC-01A4-78D41D655FC1}"/>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CC3EFAB3-BB82-152A-A695-5938EB209506}"/>
                </a:ext>
              </a:extLst>
            </p:cNvPr>
            <p:cNvPicPr/>
            <p:nvPr/>
          </p:nvPicPr>
          <p:blipFill>
            <a:blip r:embed="rId5" cstate="print"/>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21AC01A2-2B54-6726-D621-D11A3E6E664A}"/>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B4620250-F133-C864-0550-3071F66BDB30}"/>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21B1D036-F60C-E8DA-2007-8C200D225B46}"/>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D5EF4FAE-F5E6-5FD9-2FAA-40BA9680C66A}"/>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13FD9A53-2CBE-3FDD-352C-CA15A8394C7B}"/>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C2BCD921-5D1D-080D-2013-96FA47649621}"/>
                </a:ext>
              </a:extLst>
            </p:cNvPr>
            <p:cNvPicPr/>
            <p:nvPr/>
          </p:nvPicPr>
          <p:blipFill>
            <a:blip r:embed="rId6" cstate="print"/>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0BC1A15A-8F95-9862-0FEC-D39DBCEB2EA6}"/>
                </a:ext>
              </a:extLst>
            </p:cNvPr>
            <p:cNvPicPr/>
            <p:nvPr/>
          </p:nvPicPr>
          <p:blipFill>
            <a:blip r:embed="rId7" cstate="print"/>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E26CA6CF-1C82-203A-CEF1-879081D2BF87}"/>
                </a:ext>
              </a:extLst>
            </p:cNvPr>
            <p:cNvPicPr/>
            <p:nvPr/>
          </p:nvPicPr>
          <p:blipFill>
            <a:blip r:embed="rId6" cstate="print"/>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AFCAC3DD-88EB-2A0B-873C-14EA188F555B}"/>
                </a:ext>
              </a:extLst>
            </p:cNvPr>
            <p:cNvPicPr/>
            <p:nvPr/>
          </p:nvPicPr>
          <p:blipFill>
            <a:blip r:embed="rId7" cstate="print"/>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EEA4C8F4-F782-2AC5-F76E-13CB790F88EF}"/>
                </a:ext>
              </a:extLst>
            </p:cNvPr>
            <p:cNvPicPr/>
            <p:nvPr/>
          </p:nvPicPr>
          <p:blipFill>
            <a:blip r:embed="rId8" cstate="print"/>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D3D837CE-CC0A-B360-AD0B-90C516FC1D48}"/>
                </a:ext>
              </a:extLst>
            </p:cNvPr>
            <p:cNvPicPr/>
            <p:nvPr/>
          </p:nvPicPr>
          <p:blipFill>
            <a:blip r:embed="rId9" cstate="print"/>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EE488033-D84A-7F0E-EA3F-F71039D1DE95}"/>
                </a:ext>
              </a:extLst>
            </p:cNvPr>
            <p:cNvPicPr/>
            <p:nvPr/>
          </p:nvPicPr>
          <p:blipFill>
            <a:blip r:embed="rId8" cstate="print"/>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B6E18C68-62C2-089C-E466-43F74D70F96A}"/>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E954A4F6-F895-0B34-24F4-348C16765CCD}"/>
                </a:ext>
              </a:extLst>
            </p:cNvPr>
            <p:cNvPicPr/>
            <p:nvPr/>
          </p:nvPicPr>
          <p:blipFill>
            <a:blip r:embed="rId10" cstate="print"/>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E4A16F4A-C58D-00ED-BE16-38F9F184C0B5}"/>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EEF91ABF-B435-8A14-7CBA-578D3172C01F}"/>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1FD8BD87-FF59-894F-80B5-18BF80877C57}"/>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CC21F25B-1D5C-7E5F-5A00-2E87EA65EF19}"/>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pic>
        <p:nvPicPr>
          <p:cNvPr id="2" name="Graphique 1">
            <a:extLst>
              <a:ext uri="{FF2B5EF4-FFF2-40B4-BE49-F238E27FC236}">
                <a16:creationId xmlns:a16="http://schemas.microsoft.com/office/drawing/2014/main" id="{662B63B4-41D0-6F0A-4223-E656ECBA3B0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450" y="428780"/>
            <a:ext cx="18592800" cy="660285"/>
          </a:xfrm>
          <a:prstGeom prst="rect">
            <a:avLst/>
          </a:prstGeom>
        </p:spPr>
      </p:pic>
    </p:spTree>
    <p:extLst>
      <p:ext uri="{BB962C8B-B14F-4D97-AF65-F5344CB8AC3E}">
        <p14:creationId xmlns:p14="http://schemas.microsoft.com/office/powerpoint/2010/main" val="15230667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8C583-A262-C741-B73A-7B3CE5795CB9}"/>
            </a:ext>
          </a:extLst>
        </p:cNvPr>
        <p:cNvGrpSpPr/>
        <p:nvPr/>
      </p:nvGrpSpPr>
      <p:grpSpPr>
        <a:xfrm>
          <a:off x="0" y="0"/>
          <a:ext cx="0" cy="0"/>
          <a:chOff x="0" y="0"/>
          <a:chExt cx="0" cy="0"/>
        </a:xfrm>
      </p:grpSpPr>
      <p:sp>
        <p:nvSpPr>
          <p:cNvPr id="31" name="object 16">
            <a:extLst>
              <a:ext uri="{FF2B5EF4-FFF2-40B4-BE49-F238E27FC236}">
                <a16:creationId xmlns:a16="http://schemas.microsoft.com/office/drawing/2014/main" id="{46A1FAF9-C697-15D4-CA29-8DD2EEB2D1E0}"/>
              </a:ext>
            </a:extLst>
          </p:cNvPr>
          <p:cNvSpPr txBox="1">
            <a:spLocks/>
          </p:cNvSpPr>
          <p:nvPr/>
        </p:nvSpPr>
        <p:spPr>
          <a:xfrm>
            <a:off x="3002424" y="1361626"/>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QU’EST-CE QU’UN GESTIONNAIRE</a:t>
            </a:r>
            <a:br>
              <a:rPr lang="fr-FR" sz="6600" b="1" spc="-150" dirty="0">
                <a:solidFill>
                  <a:schemeClr val="tx1"/>
                </a:solidFill>
              </a:rPr>
            </a:br>
            <a:r>
              <a:rPr lang="fr-FR" sz="6600" b="1" spc="-150" dirty="0">
                <a:solidFill>
                  <a:schemeClr val="tx1"/>
                </a:solidFill>
              </a:rPr>
              <a:t>DE MOTS DE PASSE ?</a:t>
            </a:r>
          </a:p>
        </p:txBody>
      </p:sp>
      <p:sp>
        <p:nvSpPr>
          <p:cNvPr id="33" name="ZoneTexte 32">
            <a:extLst>
              <a:ext uri="{FF2B5EF4-FFF2-40B4-BE49-F238E27FC236}">
                <a16:creationId xmlns:a16="http://schemas.microsoft.com/office/drawing/2014/main" id="{2B34C87B-1F7A-83B5-A092-041062D65B43}"/>
              </a:ext>
            </a:extLst>
          </p:cNvPr>
          <p:cNvSpPr txBox="1"/>
          <p:nvPr/>
        </p:nvSpPr>
        <p:spPr>
          <a:xfrm>
            <a:off x="9505722" y="4283075"/>
            <a:ext cx="9032026" cy="1200329"/>
          </a:xfrm>
          <a:prstGeom prst="rect">
            <a:avLst/>
          </a:prstGeom>
          <a:noFill/>
        </p:spPr>
        <p:txBody>
          <a:bodyPr wrap="square">
            <a:spAutoFit/>
          </a:bodyPr>
          <a:lstStyle/>
          <a:p>
            <a:pPr>
              <a:buNone/>
            </a:pPr>
            <a:r>
              <a:rPr lang="fr-FR" sz="3600" b="1" dirty="0">
                <a:solidFill>
                  <a:srgbClr val="38A6B3"/>
                </a:solidFill>
                <a:effectLst/>
                <a:latin typeface="Helvetica Neue" panose="02000503000000020004" pitchFamily="2" charset="0"/>
              </a:rPr>
              <a:t>C’est un outil permettant de stocker et sécuriser des identifiants et mots de passe.</a:t>
            </a:r>
            <a:endParaRPr lang="fr-FR" sz="3600" dirty="0">
              <a:solidFill>
                <a:srgbClr val="38A6B3"/>
              </a:solidFill>
              <a:effectLst/>
              <a:latin typeface="Helvetica Neue" panose="02000503000000020004" pitchFamily="2" charset="0"/>
            </a:endParaRPr>
          </a:p>
        </p:txBody>
      </p:sp>
      <p:sp>
        <p:nvSpPr>
          <p:cNvPr id="34" name="ZoneTexte 33">
            <a:extLst>
              <a:ext uri="{FF2B5EF4-FFF2-40B4-BE49-F238E27FC236}">
                <a16:creationId xmlns:a16="http://schemas.microsoft.com/office/drawing/2014/main" id="{EDC31FC2-FDA7-1821-4031-227055815FAA}"/>
              </a:ext>
            </a:extLst>
          </p:cNvPr>
          <p:cNvSpPr txBox="1"/>
          <p:nvPr/>
        </p:nvSpPr>
        <p:spPr>
          <a:xfrm>
            <a:off x="10326347" y="5909525"/>
            <a:ext cx="8354291" cy="2308324"/>
          </a:xfrm>
          <a:prstGeom prst="rect">
            <a:avLst/>
          </a:prstGeom>
          <a:noFill/>
        </p:spPr>
        <p:txBody>
          <a:bodyPr wrap="square" rtlCol="0">
            <a:spAutoFit/>
          </a:bodyPr>
          <a:lstStyle/>
          <a:p>
            <a:pPr algn="just"/>
            <a:r>
              <a:rPr lang="fr-FR" sz="2400" dirty="0">
                <a:effectLst/>
                <a:latin typeface="+mn-lt"/>
              </a:rPr>
              <a:t>Il peut être </a:t>
            </a:r>
            <a:r>
              <a:rPr lang="fr-FR" sz="2400" b="1" dirty="0">
                <a:effectLst/>
                <a:latin typeface="+mn-lt"/>
              </a:rPr>
              <a:t>local ou synchronisé sur le cloud</a:t>
            </a:r>
            <a:r>
              <a:rPr lang="fr-FR" sz="2400" dirty="0">
                <a:effectLst/>
                <a:latin typeface="+mn-lt"/>
              </a:rPr>
              <a:t>. Il existe des gestionnaires </a:t>
            </a:r>
            <a:r>
              <a:rPr lang="fr-FR" sz="2400" b="1" dirty="0">
                <a:effectLst/>
                <a:latin typeface="+mn-lt"/>
              </a:rPr>
              <a:t>intégrés aux navigateurs web. </a:t>
            </a:r>
          </a:p>
          <a:p>
            <a:pPr algn="just"/>
            <a:endParaRPr lang="fr-FR" sz="2400" dirty="0">
              <a:effectLst/>
              <a:latin typeface="+mn-lt"/>
            </a:endParaRPr>
          </a:p>
          <a:p>
            <a:pPr algn="just"/>
            <a:r>
              <a:rPr lang="fr-FR" sz="2400" dirty="0" err="1">
                <a:effectLst/>
                <a:latin typeface="+mn-lt"/>
              </a:rPr>
              <a:t>ll</a:t>
            </a:r>
            <a:r>
              <a:rPr lang="fr-FR" sz="2400" dirty="0">
                <a:effectLst/>
                <a:latin typeface="+mn-lt"/>
              </a:rPr>
              <a:t> génère des </a:t>
            </a:r>
            <a:r>
              <a:rPr lang="fr-FR" sz="2400" b="1" dirty="0">
                <a:effectLst/>
                <a:latin typeface="+mn-lt"/>
              </a:rPr>
              <a:t>mots de passe forts et uniques pour chaque service</a:t>
            </a:r>
            <a:r>
              <a:rPr lang="fr-FR" sz="2400" dirty="0">
                <a:effectLst/>
                <a:latin typeface="+mn-lt"/>
              </a:rPr>
              <a:t>, et permet le</a:t>
            </a:r>
            <a:r>
              <a:rPr lang="fr-FR" sz="2400" b="1" dirty="0">
                <a:effectLst/>
                <a:latin typeface="+mn-lt"/>
              </a:rPr>
              <a:t> remplissage automatique </a:t>
            </a:r>
            <a:r>
              <a:rPr lang="fr-FR" sz="2400" dirty="0">
                <a:effectLst/>
                <a:latin typeface="+mn-lt"/>
              </a:rPr>
              <a:t>des identifiants sur les sites web et applications. </a:t>
            </a:r>
          </a:p>
        </p:txBody>
      </p:sp>
      <p:grpSp>
        <p:nvGrpSpPr>
          <p:cNvPr id="35" name="object 63">
            <a:extLst>
              <a:ext uri="{FF2B5EF4-FFF2-40B4-BE49-F238E27FC236}">
                <a16:creationId xmlns:a16="http://schemas.microsoft.com/office/drawing/2014/main" id="{FAFB78B7-5CDD-8EF1-9BBA-BA9C1FF01C7A}"/>
              </a:ext>
            </a:extLst>
          </p:cNvPr>
          <p:cNvGrpSpPr/>
          <p:nvPr/>
        </p:nvGrpSpPr>
        <p:grpSpPr>
          <a:xfrm>
            <a:off x="9507879" y="6077900"/>
            <a:ext cx="539750" cy="437515"/>
            <a:chOff x="10437783" y="5801744"/>
            <a:chExt cx="539750" cy="437515"/>
          </a:xfrm>
        </p:grpSpPr>
        <p:sp>
          <p:nvSpPr>
            <p:cNvPr id="36" name="object 64">
              <a:extLst>
                <a:ext uri="{FF2B5EF4-FFF2-40B4-BE49-F238E27FC236}">
                  <a16:creationId xmlns:a16="http://schemas.microsoft.com/office/drawing/2014/main" id="{D3888BBA-C687-2876-75D1-29C69D1724CB}"/>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37" name="object 65">
              <a:extLst>
                <a:ext uri="{FF2B5EF4-FFF2-40B4-BE49-F238E27FC236}">
                  <a16:creationId xmlns:a16="http://schemas.microsoft.com/office/drawing/2014/main" id="{0D90DFE5-355C-FFB7-12AF-0D2921097517}"/>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38" name="object 63">
            <a:extLst>
              <a:ext uri="{FF2B5EF4-FFF2-40B4-BE49-F238E27FC236}">
                <a16:creationId xmlns:a16="http://schemas.microsoft.com/office/drawing/2014/main" id="{4E0E0BAD-63E4-9B96-7A6C-0D63ECFD9F40}"/>
              </a:ext>
            </a:extLst>
          </p:cNvPr>
          <p:cNvGrpSpPr/>
          <p:nvPr/>
        </p:nvGrpSpPr>
        <p:grpSpPr>
          <a:xfrm>
            <a:off x="9506805" y="7307019"/>
            <a:ext cx="539750" cy="437515"/>
            <a:chOff x="10437783" y="5801744"/>
            <a:chExt cx="539750" cy="437515"/>
          </a:xfrm>
        </p:grpSpPr>
        <p:sp>
          <p:nvSpPr>
            <p:cNvPr id="39" name="object 64">
              <a:extLst>
                <a:ext uri="{FF2B5EF4-FFF2-40B4-BE49-F238E27FC236}">
                  <a16:creationId xmlns:a16="http://schemas.microsoft.com/office/drawing/2014/main" id="{B9DACF1E-283D-3951-7582-74659D9728E2}"/>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40" name="object 65">
              <a:extLst>
                <a:ext uri="{FF2B5EF4-FFF2-40B4-BE49-F238E27FC236}">
                  <a16:creationId xmlns:a16="http://schemas.microsoft.com/office/drawing/2014/main" id="{D52334FE-2AF8-B683-6584-BC1E4CC56B84}"/>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4" name="object 3">
            <a:extLst>
              <a:ext uri="{FF2B5EF4-FFF2-40B4-BE49-F238E27FC236}">
                <a16:creationId xmlns:a16="http://schemas.microsoft.com/office/drawing/2014/main" id="{7896FBD6-A431-82DD-A57C-1C19BDFA1912}"/>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3C6DDD4E-B8ED-BF64-CEC8-ECDB0264B128}"/>
                </a:ext>
              </a:extLst>
            </p:cNvPr>
            <p:cNvPicPr/>
            <p:nvPr/>
          </p:nvPicPr>
          <p:blipFill>
            <a:blip r:embed="rId2" cstate="print"/>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3B1D1501-CCD0-5990-6F05-8DB96356535A}"/>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E9619EF8-A7C2-095A-5F2B-2B2DC2A98C9F}"/>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2A1D0274-51CA-8856-F158-B6306BB6F028}"/>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B83888A8-68B5-9479-24E4-616FA51373F9}"/>
                </a:ext>
              </a:extLst>
            </p:cNvPr>
            <p:cNvPicPr/>
            <p:nvPr/>
          </p:nvPicPr>
          <p:blipFill>
            <a:blip r:embed="rId3" cstate="print"/>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D99CD75D-A50C-6A24-F5AB-85CC0BCD4C85}"/>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D7B582CA-3F63-94A6-B62F-38BB7CEF5A88}"/>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B4BEF7D6-B556-6EFA-3FF4-F8F43B59875A}"/>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89EDFAA8-5236-B2E3-E4E0-FC13574B818B}"/>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2CC80FFF-CFC8-2AB5-F58C-28AD76586096}"/>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7B36A6E4-663D-606D-1431-7C1A870C4927}"/>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EED997C3-1AF6-DB23-FCDC-D1DE7E8273FB}"/>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94AA7713-50F0-2D67-5C90-8167BBC16E26}"/>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67EF7DE0-E9EE-8B25-5635-EE064E70EF4E}"/>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58D3253C-4CAB-844D-9758-7485DAE9C159}"/>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37BF35D8-786D-A8E1-84C7-A7C6322C4072}"/>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FE78FE98-4189-F36A-3045-F57FC7CEF7B3}"/>
                </a:ext>
              </a:extLst>
            </p:cNvPr>
            <p:cNvPicPr/>
            <p:nvPr/>
          </p:nvPicPr>
          <p:blipFill>
            <a:blip r:embed="rId4" cstate="print"/>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E5BE9485-5329-DC90-032E-9DF39F5DA06B}"/>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8D4F4B49-2FB2-0D58-FD42-992C98A7EF98}"/>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97D3C37F-8387-254E-CDFA-27FB602948DF}"/>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BC72AF21-6B57-9BF9-32BE-B13602CEEF3B}"/>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249BEC2F-919E-CFB4-1584-5446F8BB4052}"/>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660C4C22-CB6E-A183-ABC5-252A83A6FFDA}"/>
                </a:ext>
              </a:extLst>
            </p:cNvPr>
            <p:cNvPicPr/>
            <p:nvPr/>
          </p:nvPicPr>
          <p:blipFill>
            <a:blip r:embed="rId5" cstate="print"/>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9233A376-0F90-C3BE-E5A9-CC8D7B527FB8}"/>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4C65612C-E1F9-BD52-6CC3-14574E5BB1C5}"/>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55943DA9-33FE-7350-A4AD-C6AC3CF119C9}"/>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98F5BF88-FB4A-BB48-1A66-4BE6E33CAAD4}"/>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46EB2916-E4D5-122B-4884-5C2621405FB6}"/>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253E765C-11EC-8F36-1F73-7DD3EDE04611}"/>
                </a:ext>
              </a:extLst>
            </p:cNvPr>
            <p:cNvPicPr/>
            <p:nvPr/>
          </p:nvPicPr>
          <p:blipFill>
            <a:blip r:embed="rId6" cstate="print"/>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D4782EF2-A5AE-1974-E489-63CEDBBDCD11}"/>
                </a:ext>
              </a:extLst>
            </p:cNvPr>
            <p:cNvPicPr/>
            <p:nvPr/>
          </p:nvPicPr>
          <p:blipFill>
            <a:blip r:embed="rId7" cstate="print"/>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4D0D1FB4-C27A-04BF-B136-F9838DA43994}"/>
                </a:ext>
              </a:extLst>
            </p:cNvPr>
            <p:cNvPicPr/>
            <p:nvPr/>
          </p:nvPicPr>
          <p:blipFill>
            <a:blip r:embed="rId6" cstate="print"/>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CC84AE72-0DDE-AB7D-0C92-F4A74A0FB1FA}"/>
                </a:ext>
              </a:extLst>
            </p:cNvPr>
            <p:cNvPicPr/>
            <p:nvPr/>
          </p:nvPicPr>
          <p:blipFill>
            <a:blip r:embed="rId7" cstate="print"/>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AA199BF9-675F-9BA7-AB48-AE3EC5099970}"/>
                </a:ext>
              </a:extLst>
            </p:cNvPr>
            <p:cNvPicPr/>
            <p:nvPr/>
          </p:nvPicPr>
          <p:blipFill>
            <a:blip r:embed="rId8" cstate="print"/>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92CAD446-D169-F253-B97B-09E6EAD485ED}"/>
                </a:ext>
              </a:extLst>
            </p:cNvPr>
            <p:cNvPicPr/>
            <p:nvPr/>
          </p:nvPicPr>
          <p:blipFill>
            <a:blip r:embed="rId9" cstate="print"/>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7C702DF9-CB4D-6D36-53B5-963A561C9C73}"/>
                </a:ext>
              </a:extLst>
            </p:cNvPr>
            <p:cNvPicPr/>
            <p:nvPr/>
          </p:nvPicPr>
          <p:blipFill>
            <a:blip r:embed="rId8" cstate="print"/>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B0A78909-01FB-5EEA-6FB4-B7B23E37220E}"/>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68036AEA-C39E-3765-87FC-B3D0A7591E69}"/>
                </a:ext>
              </a:extLst>
            </p:cNvPr>
            <p:cNvPicPr/>
            <p:nvPr/>
          </p:nvPicPr>
          <p:blipFill>
            <a:blip r:embed="rId10" cstate="print"/>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BE732E02-2E2C-456F-05EE-95F36B707206}"/>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B42FDC32-1C64-EA82-178A-DB16525D6116}"/>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E5876E35-5615-BCC2-3974-FB224E2B42DC}"/>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BC20EDB3-F815-C76A-A4C0-CEE9E95142D7}"/>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pic>
        <p:nvPicPr>
          <p:cNvPr id="2" name="Graphique 1">
            <a:extLst>
              <a:ext uri="{FF2B5EF4-FFF2-40B4-BE49-F238E27FC236}">
                <a16:creationId xmlns:a16="http://schemas.microsoft.com/office/drawing/2014/main" id="{515216B4-BBB1-C1F6-76F9-7F404D4753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450" y="428780"/>
            <a:ext cx="18592800" cy="660285"/>
          </a:xfrm>
          <a:prstGeom prst="rect">
            <a:avLst/>
          </a:prstGeom>
        </p:spPr>
      </p:pic>
    </p:spTree>
    <p:extLst>
      <p:ext uri="{BB962C8B-B14F-4D97-AF65-F5344CB8AC3E}">
        <p14:creationId xmlns:p14="http://schemas.microsoft.com/office/powerpoint/2010/main" val="12663418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F7212-A2E7-9DCD-782C-841256DFFB01}"/>
            </a:ext>
          </a:extLst>
        </p:cNvPr>
        <p:cNvGrpSpPr/>
        <p:nvPr/>
      </p:nvGrpSpPr>
      <p:grpSpPr>
        <a:xfrm>
          <a:off x="0" y="0"/>
          <a:ext cx="0" cy="0"/>
          <a:chOff x="0" y="0"/>
          <a:chExt cx="0" cy="0"/>
        </a:xfrm>
      </p:grpSpPr>
      <p:sp>
        <p:nvSpPr>
          <p:cNvPr id="31" name="object 16">
            <a:extLst>
              <a:ext uri="{FF2B5EF4-FFF2-40B4-BE49-F238E27FC236}">
                <a16:creationId xmlns:a16="http://schemas.microsoft.com/office/drawing/2014/main" id="{E1001D97-7700-D45A-6971-4F16B9F6E222}"/>
              </a:ext>
            </a:extLst>
          </p:cNvPr>
          <p:cNvSpPr txBox="1">
            <a:spLocks/>
          </p:cNvSpPr>
          <p:nvPr/>
        </p:nvSpPr>
        <p:spPr>
          <a:xfrm>
            <a:off x="3002424" y="1361626"/>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QU’EST-CE QU’UN GESTIONNAIRE</a:t>
            </a:r>
            <a:br>
              <a:rPr lang="fr-FR" sz="6600" b="1" spc="-150" dirty="0">
                <a:solidFill>
                  <a:schemeClr val="tx1"/>
                </a:solidFill>
              </a:rPr>
            </a:br>
            <a:r>
              <a:rPr lang="fr-FR" sz="6600" b="1" spc="-150" dirty="0">
                <a:solidFill>
                  <a:schemeClr val="tx1"/>
                </a:solidFill>
              </a:rPr>
              <a:t>DE MOTS DE PASSE ?</a:t>
            </a:r>
          </a:p>
        </p:txBody>
      </p:sp>
      <p:sp>
        <p:nvSpPr>
          <p:cNvPr id="33" name="ZoneTexte 32">
            <a:extLst>
              <a:ext uri="{FF2B5EF4-FFF2-40B4-BE49-F238E27FC236}">
                <a16:creationId xmlns:a16="http://schemas.microsoft.com/office/drawing/2014/main" id="{8D4AF0ED-65D9-9783-DF67-3F696DB00169}"/>
              </a:ext>
            </a:extLst>
          </p:cNvPr>
          <p:cNvSpPr txBox="1"/>
          <p:nvPr/>
        </p:nvSpPr>
        <p:spPr>
          <a:xfrm>
            <a:off x="9505722" y="4283075"/>
            <a:ext cx="9032026" cy="1200329"/>
          </a:xfrm>
          <a:prstGeom prst="rect">
            <a:avLst/>
          </a:prstGeom>
          <a:noFill/>
        </p:spPr>
        <p:txBody>
          <a:bodyPr wrap="square">
            <a:spAutoFit/>
          </a:bodyPr>
          <a:lstStyle/>
          <a:p>
            <a:pPr>
              <a:buNone/>
            </a:pPr>
            <a:r>
              <a:rPr lang="fr-FR" sz="3600" b="1" dirty="0">
                <a:solidFill>
                  <a:srgbClr val="38A6B3"/>
                </a:solidFill>
                <a:effectLst/>
                <a:latin typeface="Helvetica Neue" panose="02000503000000020004" pitchFamily="2" charset="0"/>
              </a:rPr>
              <a:t>C’est un outil permettant de stocker et sécuriser des identifiants et mots de passe.</a:t>
            </a:r>
            <a:endParaRPr lang="fr-FR" sz="3600" dirty="0">
              <a:solidFill>
                <a:srgbClr val="38A6B3"/>
              </a:solidFill>
              <a:effectLst/>
              <a:latin typeface="Helvetica Neue" panose="02000503000000020004" pitchFamily="2" charset="0"/>
            </a:endParaRPr>
          </a:p>
        </p:txBody>
      </p:sp>
      <p:sp>
        <p:nvSpPr>
          <p:cNvPr id="34" name="ZoneTexte 33">
            <a:extLst>
              <a:ext uri="{FF2B5EF4-FFF2-40B4-BE49-F238E27FC236}">
                <a16:creationId xmlns:a16="http://schemas.microsoft.com/office/drawing/2014/main" id="{6A88C401-C8AD-25A3-B90B-0637FDA02FC0}"/>
              </a:ext>
            </a:extLst>
          </p:cNvPr>
          <p:cNvSpPr txBox="1"/>
          <p:nvPr/>
        </p:nvSpPr>
        <p:spPr>
          <a:xfrm>
            <a:off x="10326347" y="5909525"/>
            <a:ext cx="8354291" cy="4062651"/>
          </a:xfrm>
          <a:prstGeom prst="rect">
            <a:avLst/>
          </a:prstGeom>
          <a:noFill/>
        </p:spPr>
        <p:txBody>
          <a:bodyPr wrap="square" rtlCol="0">
            <a:spAutoFit/>
          </a:bodyPr>
          <a:lstStyle/>
          <a:p>
            <a:pPr algn="just"/>
            <a:r>
              <a:rPr lang="fr-FR" sz="2400" dirty="0">
                <a:effectLst/>
                <a:latin typeface="+mn-lt"/>
              </a:rPr>
              <a:t>Il peut être </a:t>
            </a:r>
            <a:r>
              <a:rPr lang="fr-FR" sz="2400" b="1" dirty="0">
                <a:effectLst/>
                <a:latin typeface="+mn-lt"/>
              </a:rPr>
              <a:t>local ou synchronisé sur le cloud</a:t>
            </a:r>
            <a:r>
              <a:rPr lang="fr-FR" sz="2400" dirty="0">
                <a:effectLst/>
                <a:latin typeface="+mn-lt"/>
              </a:rPr>
              <a:t>. Il existe des gestionnaires </a:t>
            </a:r>
            <a:r>
              <a:rPr lang="fr-FR" sz="2400" b="1" dirty="0">
                <a:effectLst/>
                <a:latin typeface="+mn-lt"/>
              </a:rPr>
              <a:t>intégrés aux navigateurs web. </a:t>
            </a:r>
          </a:p>
          <a:p>
            <a:pPr algn="just"/>
            <a:endParaRPr lang="fr-FR" sz="2400" dirty="0">
              <a:effectLst/>
              <a:latin typeface="+mn-lt"/>
            </a:endParaRPr>
          </a:p>
          <a:p>
            <a:pPr algn="just"/>
            <a:r>
              <a:rPr lang="fr-FR" sz="2400" dirty="0" err="1">
                <a:effectLst/>
                <a:latin typeface="+mn-lt"/>
              </a:rPr>
              <a:t>ll</a:t>
            </a:r>
            <a:r>
              <a:rPr lang="fr-FR" sz="2400" dirty="0">
                <a:effectLst/>
                <a:latin typeface="+mn-lt"/>
              </a:rPr>
              <a:t> génère des </a:t>
            </a:r>
            <a:r>
              <a:rPr lang="fr-FR" sz="2400" b="1" dirty="0">
                <a:effectLst/>
                <a:latin typeface="+mn-lt"/>
              </a:rPr>
              <a:t>mots de passe forts et uniques pour chaque service</a:t>
            </a:r>
            <a:r>
              <a:rPr lang="fr-FR" sz="2400" dirty="0">
                <a:effectLst/>
                <a:latin typeface="+mn-lt"/>
              </a:rPr>
              <a:t>, et permet le</a:t>
            </a:r>
            <a:r>
              <a:rPr lang="fr-FR" sz="2400" b="1" dirty="0">
                <a:effectLst/>
                <a:latin typeface="+mn-lt"/>
              </a:rPr>
              <a:t> remplissage automatique </a:t>
            </a:r>
            <a:r>
              <a:rPr lang="fr-FR" sz="2400" dirty="0">
                <a:effectLst/>
                <a:latin typeface="+mn-lt"/>
              </a:rPr>
              <a:t>des identifiants sur les sites web et applications. </a:t>
            </a:r>
          </a:p>
          <a:p>
            <a:pPr algn="just"/>
            <a:endParaRPr lang="fr-FR" sz="2400" dirty="0">
              <a:effectLst/>
              <a:latin typeface="+mn-lt"/>
            </a:endParaRPr>
          </a:p>
          <a:p>
            <a:pPr algn="just"/>
            <a:r>
              <a:rPr lang="fr-FR" sz="2400" dirty="0">
                <a:effectLst/>
                <a:latin typeface="+mn-lt"/>
              </a:rPr>
              <a:t>Certains offrent une </a:t>
            </a:r>
            <a:r>
              <a:rPr lang="fr-FR" sz="2400" b="1" dirty="0">
                <a:effectLst/>
                <a:latin typeface="+mn-lt"/>
              </a:rPr>
              <a:t>authentification biométrique </a:t>
            </a:r>
            <a:r>
              <a:rPr lang="fr-FR" sz="2400" dirty="0">
                <a:effectLst/>
                <a:latin typeface="+mn-lt"/>
              </a:rPr>
              <a:t>(ex. Face ID, </a:t>
            </a:r>
            <a:r>
              <a:rPr lang="fr-FR" sz="2400" dirty="0" err="1">
                <a:effectLst/>
                <a:latin typeface="+mn-lt"/>
              </a:rPr>
              <a:t>Touch</a:t>
            </a:r>
            <a:r>
              <a:rPr lang="fr-FR" sz="2400" dirty="0">
                <a:effectLst/>
                <a:latin typeface="+mn-lt"/>
              </a:rPr>
              <a:t> ID) et intègrent un </a:t>
            </a:r>
            <a:r>
              <a:rPr lang="fr-FR" sz="2400" b="1" dirty="0">
                <a:effectLst/>
                <a:latin typeface="+mn-lt"/>
              </a:rPr>
              <a:t>audit de sécurité </a:t>
            </a:r>
            <a:r>
              <a:rPr lang="fr-FR" sz="2400" dirty="0">
                <a:effectLst/>
                <a:latin typeface="+mn-lt"/>
              </a:rPr>
              <a:t>pour vérifier si les mots de passe ont été compromis. </a:t>
            </a:r>
          </a:p>
          <a:p>
            <a:endParaRPr lang="fr-FR" dirty="0"/>
          </a:p>
        </p:txBody>
      </p:sp>
      <p:grpSp>
        <p:nvGrpSpPr>
          <p:cNvPr id="35" name="object 63">
            <a:extLst>
              <a:ext uri="{FF2B5EF4-FFF2-40B4-BE49-F238E27FC236}">
                <a16:creationId xmlns:a16="http://schemas.microsoft.com/office/drawing/2014/main" id="{1022205E-02B9-3F77-F6B5-C4EEC763FBF9}"/>
              </a:ext>
            </a:extLst>
          </p:cNvPr>
          <p:cNvGrpSpPr/>
          <p:nvPr/>
        </p:nvGrpSpPr>
        <p:grpSpPr>
          <a:xfrm>
            <a:off x="9507879" y="6077900"/>
            <a:ext cx="539750" cy="437515"/>
            <a:chOff x="10437783" y="5801744"/>
            <a:chExt cx="539750" cy="437515"/>
          </a:xfrm>
        </p:grpSpPr>
        <p:sp>
          <p:nvSpPr>
            <p:cNvPr id="36" name="object 64">
              <a:extLst>
                <a:ext uri="{FF2B5EF4-FFF2-40B4-BE49-F238E27FC236}">
                  <a16:creationId xmlns:a16="http://schemas.microsoft.com/office/drawing/2014/main" id="{3627B7BB-AED4-33DF-0A3C-2CA379BC89DF}"/>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37" name="object 65">
              <a:extLst>
                <a:ext uri="{FF2B5EF4-FFF2-40B4-BE49-F238E27FC236}">
                  <a16:creationId xmlns:a16="http://schemas.microsoft.com/office/drawing/2014/main" id="{7983CE1D-4E60-ED9A-2354-53490E2DAD12}"/>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38" name="object 63">
            <a:extLst>
              <a:ext uri="{FF2B5EF4-FFF2-40B4-BE49-F238E27FC236}">
                <a16:creationId xmlns:a16="http://schemas.microsoft.com/office/drawing/2014/main" id="{6A14B8E6-01BD-F269-442F-03BAA89BA71D}"/>
              </a:ext>
            </a:extLst>
          </p:cNvPr>
          <p:cNvGrpSpPr/>
          <p:nvPr/>
        </p:nvGrpSpPr>
        <p:grpSpPr>
          <a:xfrm>
            <a:off x="9506805" y="7307019"/>
            <a:ext cx="539750" cy="437515"/>
            <a:chOff x="10437783" y="5801744"/>
            <a:chExt cx="539750" cy="437515"/>
          </a:xfrm>
        </p:grpSpPr>
        <p:sp>
          <p:nvSpPr>
            <p:cNvPr id="39" name="object 64">
              <a:extLst>
                <a:ext uri="{FF2B5EF4-FFF2-40B4-BE49-F238E27FC236}">
                  <a16:creationId xmlns:a16="http://schemas.microsoft.com/office/drawing/2014/main" id="{5B6F56E8-C8DE-468F-FD86-49CE71D76A91}"/>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40" name="object 65">
              <a:extLst>
                <a:ext uri="{FF2B5EF4-FFF2-40B4-BE49-F238E27FC236}">
                  <a16:creationId xmlns:a16="http://schemas.microsoft.com/office/drawing/2014/main" id="{412F8E0A-F464-7CCF-9B53-21BBD9CF1BF7}"/>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1" name="object 63">
            <a:extLst>
              <a:ext uri="{FF2B5EF4-FFF2-40B4-BE49-F238E27FC236}">
                <a16:creationId xmlns:a16="http://schemas.microsoft.com/office/drawing/2014/main" id="{5255CB7E-C13B-938B-E87D-CB50CD48082F}"/>
              </a:ext>
            </a:extLst>
          </p:cNvPr>
          <p:cNvGrpSpPr/>
          <p:nvPr/>
        </p:nvGrpSpPr>
        <p:grpSpPr>
          <a:xfrm>
            <a:off x="9505731" y="8743057"/>
            <a:ext cx="539750" cy="437515"/>
            <a:chOff x="10437783" y="5801744"/>
            <a:chExt cx="539750" cy="437515"/>
          </a:xfrm>
        </p:grpSpPr>
        <p:sp>
          <p:nvSpPr>
            <p:cNvPr id="42" name="object 64">
              <a:extLst>
                <a:ext uri="{FF2B5EF4-FFF2-40B4-BE49-F238E27FC236}">
                  <a16:creationId xmlns:a16="http://schemas.microsoft.com/office/drawing/2014/main" id="{27673D9E-111F-80DC-EFAE-40302FB17AE3}"/>
                </a:ext>
              </a:extLst>
            </p:cNvPr>
            <p:cNvSpPr/>
            <p:nvPr/>
          </p:nvSpPr>
          <p:spPr>
            <a:xfrm>
              <a:off x="10439249" y="5801744"/>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CCE5E0"/>
            </a:solidFill>
          </p:spPr>
          <p:txBody>
            <a:bodyPr wrap="square" lIns="0" tIns="0" rIns="0" bIns="0" rtlCol="0"/>
            <a:lstStyle/>
            <a:p>
              <a:endParaRPr/>
            </a:p>
          </p:txBody>
        </p:sp>
        <p:sp>
          <p:nvSpPr>
            <p:cNvPr id="43" name="object 65">
              <a:extLst>
                <a:ext uri="{FF2B5EF4-FFF2-40B4-BE49-F238E27FC236}">
                  <a16:creationId xmlns:a16="http://schemas.microsoft.com/office/drawing/2014/main" id="{3626F571-FF91-A75A-4845-1AC731A9075A}"/>
                </a:ext>
              </a:extLst>
            </p:cNvPr>
            <p:cNvSpPr/>
            <p:nvPr/>
          </p:nvSpPr>
          <p:spPr>
            <a:xfrm>
              <a:off x="10437774" y="5977781"/>
              <a:ext cx="539750" cy="261620"/>
            </a:xfrm>
            <a:custGeom>
              <a:avLst/>
              <a:gdLst/>
              <a:ahLst/>
              <a:cxnLst/>
              <a:rect l="l" t="t" r="r" b="b"/>
              <a:pathLst>
                <a:path w="539750" h="261620">
                  <a:moveTo>
                    <a:pt x="539292" y="75209"/>
                  </a:moveTo>
                  <a:lnTo>
                    <a:pt x="538543" y="2374"/>
                  </a:lnTo>
                  <a:lnTo>
                    <a:pt x="525157" y="8394"/>
                  </a:lnTo>
                  <a:lnTo>
                    <a:pt x="511937" y="15494"/>
                  </a:lnTo>
                  <a:lnTo>
                    <a:pt x="474535" y="37134"/>
                  </a:lnTo>
                  <a:lnTo>
                    <a:pt x="439978" y="59334"/>
                  </a:lnTo>
                  <a:lnTo>
                    <a:pt x="317931" y="143979"/>
                  </a:lnTo>
                  <a:lnTo>
                    <a:pt x="277063" y="171589"/>
                  </a:lnTo>
                  <a:lnTo>
                    <a:pt x="270700" y="175818"/>
                  </a:lnTo>
                  <a:lnTo>
                    <a:pt x="267030" y="182676"/>
                  </a:lnTo>
                  <a:lnTo>
                    <a:pt x="266890" y="182257"/>
                  </a:lnTo>
                  <a:lnTo>
                    <a:pt x="171488" y="107480"/>
                  </a:lnTo>
                  <a:lnTo>
                    <a:pt x="131267" y="79413"/>
                  </a:lnTo>
                  <a:lnTo>
                    <a:pt x="90614" y="51968"/>
                  </a:lnTo>
                  <a:lnTo>
                    <a:pt x="50177" y="25971"/>
                  </a:lnTo>
                  <a:lnTo>
                    <a:pt x="10604" y="2260"/>
                  </a:lnTo>
                  <a:lnTo>
                    <a:pt x="6642" y="0"/>
                  </a:lnTo>
                  <a:lnTo>
                    <a:pt x="1600" y="5727"/>
                  </a:lnTo>
                  <a:lnTo>
                    <a:pt x="38" y="55283"/>
                  </a:lnTo>
                  <a:lnTo>
                    <a:pt x="0" y="69405"/>
                  </a:lnTo>
                  <a:lnTo>
                    <a:pt x="2844" y="75768"/>
                  </a:lnTo>
                  <a:lnTo>
                    <a:pt x="216230" y="232740"/>
                  </a:lnTo>
                  <a:lnTo>
                    <a:pt x="251040" y="253720"/>
                  </a:lnTo>
                  <a:lnTo>
                    <a:pt x="269684" y="260972"/>
                  </a:lnTo>
                  <a:lnTo>
                    <a:pt x="269913" y="261048"/>
                  </a:lnTo>
                  <a:lnTo>
                    <a:pt x="269951" y="260883"/>
                  </a:lnTo>
                  <a:lnTo>
                    <a:pt x="290677" y="246989"/>
                  </a:lnTo>
                  <a:lnTo>
                    <a:pt x="334137" y="219062"/>
                  </a:lnTo>
                  <a:lnTo>
                    <a:pt x="355117" y="205003"/>
                  </a:lnTo>
                  <a:lnTo>
                    <a:pt x="384009" y="185102"/>
                  </a:lnTo>
                  <a:lnTo>
                    <a:pt x="398627" y="175399"/>
                  </a:lnTo>
                  <a:lnTo>
                    <a:pt x="413423" y="165976"/>
                  </a:lnTo>
                  <a:lnTo>
                    <a:pt x="476618" y="128219"/>
                  </a:lnTo>
                  <a:lnTo>
                    <a:pt x="506717" y="107505"/>
                  </a:lnTo>
                  <a:lnTo>
                    <a:pt x="533933" y="83400"/>
                  </a:lnTo>
                  <a:lnTo>
                    <a:pt x="536968" y="80175"/>
                  </a:lnTo>
                  <a:lnTo>
                    <a:pt x="539292" y="75209"/>
                  </a:lnTo>
                  <a:close/>
                </a:path>
              </a:pathLst>
            </a:custGeom>
            <a:solidFill>
              <a:srgbClr val="9BCCC1"/>
            </a:solidFill>
          </p:spPr>
          <p:txBody>
            <a:bodyPr wrap="square" lIns="0" tIns="0" rIns="0" bIns="0" rtlCol="0"/>
            <a:lstStyle/>
            <a:p>
              <a:endParaRPr/>
            </a:p>
          </p:txBody>
        </p:sp>
      </p:grpSp>
      <p:grpSp>
        <p:nvGrpSpPr>
          <p:cNvPr id="44" name="object 3">
            <a:extLst>
              <a:ext uri="{FF2B5EF4-FFF2-40B4-BE49-F238E27FC236}">
                <a16:creationId xmlns:a16="http://schemas.microsoft.com/office/drawing/2014/main" id="{2631C7A0-8DAB-5182-16A0-E7B277D6E2CC}"/>
              </a:ext>
            </a:extLst>
          </p:cNvPr>
          <p:cNvGrpSpPr/>
          <p:nvPr/>
        </p:nvGrpSpPr>
        <p:grpSpPr>
          <a:xfrm>
            <a:off x="938525" y="3387612"/>
            <a:ext cx="7724775" cy="7920990"/>
            <a:chOff x="938525" y="3387612"/>
            <a:chExt cx="7724775" cy="7920990"/>
          </a:xfrm>
        </p:grpSpPr>
        <p:pic>
          <p:nvPicPr>
            <p:cNvPr id="45" name="object 4">
              <a:extLst>
                <a:ext uri="{FF2B5EF4-FFF2-40B4-BE49-F238E27FC236}">
                  <a16:creationId xmlns:a16="http://schemas.microsoft.com/office/drawing/2014/main" id="{77CCD1FE-EB8A-DFE7-2FF9-6B1933B85FF2}"/>
                </a:ext>
              </a:extLst>
            </p:cNvPr>
            <p:cNvPicPr/>
            <p:nvPr/>
          </p:nvPicPr>
          <p:blipFill>
            <a:blip r:embed="rId2" cstate="print"/>
            <a:stretch>
              <a:fillRect/>
            </a:stretch>
          </p:blipFill>
          <p:spPr>
            <a:xfrm>
              <a:off x="938525" y="5330336"/>
              <a:ext cx="7724539" cy="5978220"/>
            </a:xfrm>
            <a:prstGeom prst="rect">
              <a:avLst/>
            </a:prstGeom>
          </p:spPr>
        </p:pic>
        <p:sp>
          <p:nvSpPr>
            <p:cNvPr id="46" name="object 5">
              <a:extLst>
                <a:ext uri="{FF2B5EF4-FFF2-40B4-BE49-F238E27FC236}">
                  <a16:creationId xmlns:a16="http://schemas.microsoft.com/office/drawing/2014/main" id="{6B10CF76-8FBE-E284-B4DF-AEE055605F07}"/>
                </a:ext>
              </a:extLst>
            </p:cNvPr>
            <p:cNvSpPr/>
            <p:nvPr/>
          </p:nvSpPr>
          <p:spPr>
            <a:xfrm>
              <a:off x="7265337" y="3861414"/>
              <a:ext cx="365760" cy="570865"/>
            </a:xfrm>
            <a:custGeom>
              <a:avLst/>
              <a:gdLst/>
              <a:ahLst/>
              <a:cxnLst/>
              <a:rect l="l" t="t" r="r" b="b"/>
              <a:pathLst>
                <a:path w="365759" h="570864">
                  <a:moveTo>
                    <a:pt x="365412" y="0"/>
                  </a:moveTo>
                  <a:lnTo>
                    <a:pt x="0" y="210967"/>
                  </a:lnTo>
                  <a:lnTo>
                    <a:pt x="0" y="570548"/>
                  </a:lnTo>
                  <a:lnTo>
                    <a:pt x="365412" y="359580"/>
                  </a:lnTo>
                  <a:lnTo>
                    <a:pt x="365412" y="0"/>
                  </a:lnTo>
                  <a:close/>
                </a:path>
              </a:pathLst>
            </a:custGeom>
            <a:solidFill>
              <a:srgbClr val="38A6B3"/>
            </a:solidFill>
          </p:spPr>
          <p:txBody>
            <a:bodyPr wrap="square" lIns="0" tIns="0" rIns="0" bIns="0" rtlCol="0"/>
            <a:lstStyle/>
            <a:p>
              <a:endParaRPr/>
            </a:p>
          </p:txBody>
        </p:sp>
        <p:sp>
          <p:nvSpPr>
            <p:cNvPr id="47" name="object 6">
              <a:extLst>
                <a:ext uri="{FF2B5EF4-FFF2-40B4-BE49-F238E27FC236}">
                  <a16:creationId xmlns:a16="http://schemas.microsoft.com/office/drawing/2014/main" id="{1454201A-3D39-693D-9FE2-FAD6E14C22AA}"/>
                </a:ext>
              </a:extLst>
            </p:cNvPr>
            <p:cNvSpPr/>
            <p:nvPr/>
          </p:nvSpPr>
          <p:spPr>
            <a:xfrm>
              <a:off x="6890164" y="3855770"/>
              <a:ext cx="375285" cy="576580"/>
            </a:xfrm>
            <a:custGeom>
              <a:avLst/>
              <a:gdLst/>
              <a:ahLst/>
              <a:cxnLst/>
              <a:rect l="l" t="t" r="r" b="b"/>
              <a:pathLst>
                <a:path w="375284" h="576579">
                  <a:moveTo>
                    <a:pt x="0" y="0"/>
                  </a:moveTo>
                  <a:lnTo>
                    <a:pt x="0" y="359591"/>
                  </a:lnTo>
                  <a:lnTo>
                    <a:pt x="375171" y="576191"/>
                  </a:lnTo>
                  <a:lnTo>
                    <a:pt x="375171" y="216611"/>
                  </a:lnTo>
                  <a:lnTo>
                    <a:pt x="0" y="0"/>
                  </a:lnTo>
                  <a:close/>
                </a:path>
              </a:pathLst>
            </a:custGeom>
            <a:solidFill>
              <a:srgbClr val="D6EBE3"/>
            </a:solidFill>
          </p:spPr>
          <p:txBody>
            <a:bodyPr wrap="square" lIns="0" tIns="0" rIns="0" bIns="0" rtlCol="0"/>
            <a:lstStyle/>
            <a:p>
              <a:endParaRPr/>
            </a:p>
          </p:txBody>
        </p:sp>
        <p:sp>
          <p:nvSpPr>
            <p:cNvPr id="48" name="object 7">
              <a:extLst>
                <a:ext uri="{FF2B5EF4-FFF2-40B4-BE49-F238E27FC236}">
                  <a16:creationId xmlns:a16="http://schemas.microsoft.com/office/drawing/2014/main" id="{31319E7E-5D74-CCBC-8E3A-50A817A0A222}"/>
                </a:ext>
              </a:extLst>
            </p:cNvPr>
            <p:cNvSpPr/>
            <p:nvPr/>
          </p:nvSpPr>
          <p:spPr>
            <a:xfrm>
              <a:off x="6890167" y="3644799"/>
              <a:ext cx="741045" cy="427990"/>
            </a:xfrm>
            <a:custGeom>
              <a:avLst/>
              <a:gdLst/>
              <a:ahLst/>
              <a:cxnLst/>
              <a:rect l="l" t="t" r="r" b="b"/>
              <a:pathLst>
                <a:path w="741045" h="427989">
                  <a:moveTo>
                    <a:pt x="365412" y="0"/>
                  </a:moveTo>
                  <a:lnTo>
                    <a:pt x="0" y="210967"/>
                  </a:lnTo>
                  <a:lnTo>
                    <a:pt x="375171" y="427578"/>
                  </a:lnTo>
                  <a:lnTo>
                    <a:pt x="740584" y="216611"/>
                  </a:lnTo>
                  <a:lnTo>
                    <a:pt x="365412" y="0"/>
                  </a:lnTo>
                  <a:close/>
                </a:path>
              </a:pathLst>
            </a:custGeom>
            <a:solidFill>
              <a:srgbClr val="9CCCC2"/>
            </a:solidFill>
          </p:spPr>
          <p:txBody>
            <a:bodyPr wrap="square" lIns="0" tIns="0" rIns="0" bIns="0" rtlCol="0"/>
            <a:lstStyle/>
            <a:p>
              <a:endParaRPr/>
            </a:p>
          </p:txBody>
        </p:sp>
        <p:pic>
          <p:nvPicPr>
            <p:cNvPr id="49" name="object 8">
              <a:extLst>
                <a:ext uri="{FF2B5EF4-FFF2-40B4-BE49-F238E27FC236}">
                  <a16:creationId xmlns:a16="http://schemas.microsoft.com/office/drawing/2014/main" id="{FFDE26B8-8AE2-2C06-0D61-A794B55EB15A}"/>
                </a:ext>
              </a:extLst>
            </p:cNvPr>
            <p:cNvPicPr/>
            <p:nvPr/>
          </p:nvPicPr>
          <p:blipFill>
            <a:blip r:embed="rId3" cstate="print"/>
            <a:stretch>
              <a:fillRect/>
            </a:stretch>
          </p:blipFill>
          <p:spPr>
            <a:xfrm>
              <a:off x="7164750" y="3750674"/>
              <a:ext cx="175693" cy="156560"/>
            </a:xfrm>
            <a:prstGeom prst="rect">
              <a:avLst/>
            </a:prstGeom>
          </p:spPr>
        </p:pic>
        <p:sp>
          <p:nvSpPr>
            <p:cNvPr id="50" name="object 9">
              <a:extLst>
                <a:ext uri="{FF2B5EF4-FFF2-40B4-BE49-F238E27FC236}">
                  <a16:creationId xmlns:a16="http://schemas.microsoft.com/office/drawing/2014/main" id="{E023E9D9-0C90-4813-5DD2-DC6777E78F6C}"/>
                </a:ext>
              </a:extLst>
            </p:cNvPr>
            <p:cNvSpPr/>
            <p:nvPr/>
          </p:nvSpPr>
          <p:spPr>
            <a:xfrm>
              <a:off x="6751491" y="4302252"/>
              <a:ext cx="452120" cy="350520"/>
            </a:xfrm>
            <a:custGeom>
              <a:avLst/>
              <a:gdLst/>
              <a:ahLst/>
              <a:cxnLst/>
              <a:rect l="l" t="t" r="r" b="b"/>
              <a:pathLst>
                <a:path w="452120" h="350520">
                  <a:moveTo>
                    <a:pt x="451776" y="0"/>
                  </a:moveTo>
                  <a:lnTo>
                    <a:pt x="0" y="260829"/>
                  </a:lnTo>
                  <a:lnTo>
                    <a:pt x="0" y="350031"/>
                  </a:lnTo>
                  <a:lnTo>
                    <a:pt x="451776" y="89191"/>
                  </a:lnTo>
                  <a:lnTo>
                    <a:pt x="451776" y="0"/>
                  </a:lnTo>
                  <a:close/>
                </a:path>
              </a:pathLst>
            </a:custGeom>
            <a:solidFill>
              <a:srgbClr val="38A6B3"/>
            </a:solidFill>
          </p:spPr>
          <p:txBody>
            <a:bodyPr wrap="square" lIns="0" tIns="0" rIns="0" bIns="0" rtlCol="0"/>
            <a:lstStyle/>
            <a:p>
              <a:endParaRPr/>
            </a:p>
          </p:txBody>
        </p:sp>
        <p:sp>
          <p:nvSpPr>
            <p:cNvPr id="51" name="object 10">
              <a:extLst>
                <a:ext uri="{FF2B5EF4-FFF2-40B4-BE49-F238E27FC236}">
                  <a16:creationId xmlns:a16="http://schemas.microsoft.com/office/drawing/2014/main" id="{9E31DDB2-32A7-D2DB-83A7-6A4ECB4CB7DA}"/>
                </a:ext>
              </a:extLst>
            </p:cNvPr>
            <p:cNvSpPr/>
            <p:nvPr/>
          </p:nvSpPr>
          <p:spPr>
            <a:xfrm>
              <a:off x="6181382" y="4137927"/>
              <a:ext cx="1022350" cy="438784"/>
            </a:xfrm>
            <a:custGeom>
              <a:avLst/>
              <a:gdLst/>
              <a:ahLst/>
              <a:cxnLst/>
              <a:rect l="l" t="t" r="r" b="b"/>
              <a:pathLst>
                <a:path w="1022350" h="438785">
                  <a:moveTo>
                    <a:pt x="737255" y="0"/>
                  </a:moveTo>
                  <a:lnTo>
                    <a:pt x="0" y="438300"/>
                  </a:lnTo>
                  <a:lnTo>
                    <a:pt x="570108" y="425159"/>
                  </a:lnTo>
                  <a:lnTo>
                    <a:pt x="1021885" y="164330"/>
                  </a:lnTo>
                  <a:lnTo>
                    <a:pt x="737255" y="0"/>
                  </a:lnTo>
                  <a:close/>
                </a:path>
              </a:pathLst>
            </a:custGeom>
            <a:solidFill>
              <a:srgbClr val="9CCCC2"/>
            </a:solidFill>
          </p:spPr>
          <p:txBody>
            <a:bodyPr wrap="square" lIns="0" tIns="0" rIns="0" bIns="0" rtlCol="0"/>
            <a:lstStyle/>
            <a:p>
              <a:endParaRPr/>
            </a:p>
          </p:txBody>
        </p:sp>
        <p:sp>
          <p:nvSpPr>
            <p:cNvPr id="52" name="object 11">
              <a:extLst>
                <a:ext uri="{FF2B5EF4-FFF2-40B4-BE49-F238E27FC236}">
                  <a16:creationId xmlns:a16="http://schemas.microsoft.com/office/drawing/2014/main" id="{6774959E-B16F-D154-DBDF-C7811596EC0D}"/>
                </a:ext>
              </a:extLst>
            </p:cNvPr>
            <p:cNvSpPr/>
            <p:nvPr/>
          </p:nvSpPr>
          <p:spPr>
            <a:xfrm>
              <a:off x="6388151" y="4314805"/>
              <a:ext cx="424815" cy="2802890"/>
            </a:xfrm>
            <a:custGeom>
              <a:avLst/>
              <a:gdLst/>
              <a:ahLst/>
              <a:cxnLst/>
              <a:rect l="l" t="t" r="r" b="b"/>
              <a:pathLst>
                <a:path w="424815" h="2802890">
                  <a:moveTo>
                    <a:pt x="424408" y="244995"/>
                  </a:moveTo>
                  <a:lnTo>
                    <a:pt x="345732" y="199593"/>
                  </a:lnTo>
                  <a:lnTo>
                    <a:pt x="345719" y="311912"/>
                  </a:lnTo>
                  <a:lnTo>
                    <a:pt x="78676" y="466090"/>
                  </a:lnTo>
                  <a:lnTo>
                    <a:pt x="78689" y="45415"/>
                  </a:lnTo>
                  <a:lnTo>
                    <a:pt x="25" y="0"/>
                  </a:lnTo>
                  <a:lnTo>
                    <a:pt x="0" y="2557640"/>
                  </a:lnTo>
                  <a:lnTo>
                    <a:pt x="78676" y="2603055"/>
                  </a:lnTo>
                  <a:lnTo>
                    <a:pt x="78676" y="530313"/>
                  </a:lnTo>
                  <a:lnTo>
                    <a:pt x="345719" y="376135"/>
                  </a:lnTo>
                  <a:lnTo>
                    <a:pt x="345694" y="2757220"/>
                  </a:lnTo>
                  <a:lnTo>
                    <a:pt x="424383" y="2802648"/>
                  </a:lnTo>
                  <a:lnTo>
                    <a:pt x="424408" y="244995"/>
                  </a:lnTo>
                  <a:close/>
                </a:path>
              </a:pathLst>
            </a:custGeom>
            <a:solidFill>
              <a:srgbClr val="C76921"/>
            </a:solidFill>
          </p:spPr>
          <p:txBody>
            <a:bodyPr wrap="square" lIns="0" tIns="0" rIns="0" bIns="0" rtlCol="0"/>
            <a:lstStyle/>
            <a:p>
              <a:endParaRPr/>
            </a:p>
          </p:txBody>
        </p:sp>
        <p:sp>
          <p:nvSpPr>
            <p:cNvPr id="53" name="object 12">
              <a:extLst>
                <a:ext uri="{FF2B5EF4-FFF2-40B4-BE49-F238E27FC236}">
                  <a16:creationId xmlns:a16="http://schemas.microsoft.com/office/drawing/2014/main" id="{0601E8F5-0B40-6CF1-C15C-D46CFA21F4B7}"/>
                </a:ext>
              </a:extLst>
            </p:cNvPr>
            <p:cNvSpPr/>
            <p:nvPr/>
          </p:nvSpPr>
          <p:spPr>
            <a:xfrm>
              <a:off x="5963640" y="3606348"/>
              <a:ext cx="848994" cy="3756660"/>
            </a:xfrm>
            <a:custGeom>
              <a:avLst/>
              <a:gdLst/>
              <a:ahLst/>
              <a:cxnLst/>
              <a:rect l="l" t="t" r="r" b="b"/>
              <a:pathLst>
                <a:path w="848995" h="3756659">
                  <a:moveTo>
                    <a:pt x="848880" y="953312"/>
                  </a:moveTo>
                  <a:lnTo>
                    <a:pt x="771855" y="741045"/>
                  </a:lnTo>
                  <a:lnTo>
                    <a:pt x="774331" y="736752"/>
                  </a:lnTo>
                  <a:lnTo>
                    <a:pt x="769302" y="734021"/>
                  </a:lnTo>
                  <a:lnTo>
                    <a:pt x="706132" y="559930"/>
                  </a:lnTo>
                  <a:lnTo>
                    <a:pt x="706132" y="822756"/>
                  </a:lnTo>
                  <a:lnTo>
                    <a:pt x="503059" y="1174508"/>
                  </a:lnTo>
                  <a:lnTo>
                    <a:pt x="503059" y="1153109"/>
                  </a:lnTo>
                  <a:lnTo>
                    <a:pt x="503224" y="1153007"/>
                  </a:lnTo>
                  <a:lnTo>
                    <a:pt x="503224" y="652487"/>
                  </a:lnTo>
                  <a:lnTo>
                    <a:pt x="679094" y="748233"/>
                  </a:lnTo>
                  <a:lnTo>
                    <a:pt x="706132" y="822756"/>
                  </a:lnTo>
                  <a:lnTo>
                    <a:pt x="706132" y="559930"/>
                  </a:lnTo>
                  <a:lnTo>
                    <a:pt x="650468" y="406514"/>
                  </a:lnTo>
                  <a:lnTo>
                    <a:pt x="650468" y="669340"/>
                  </a:lnTo>
                  <a:lnTo>
                    <a:pt x="503224" y="589178"/>
                  </a:lnTo>
                  <a:lnTo>
                    <a:pt x="503224" y="263398"/>
                  </a:lnTo>
                  <a:lnTo>
                    <a:pt x="650468" y="669340"/>
                  </a:lnTo>
                  <a:lnTo>
                    <a:pt x="650468" y="406514"/>
                  </a:lnTo>
                  <a:lnTo>
                    <a:pt x="546963" y="121234"/>
                  </a:lnTo>
                  <a:lnTo>
                    <a:pt x="503224" y="0"/>
                  </a:lnTo>
                  <a:lnTo>
                    <a:pt x="424294" y="45643"/>
                  </a:lnTo>
                  <a:lnTo>
                    <a:pt x="424294" y="708507"/>
                  </a:lnTo>
                  <a:lnTo>
                    <a:pt x="345732" y="753846"/>
                  </a:lnTo>
                  <a:lnTo>
                    <a:pt x="345732" y="3186265"/>
                  </a:lnTo>
                  <a:lnTo>
                    <a:pt x="78689" y="3032087"/>
                  </a:lnTo>
                  <a:lnTo>
                    <a:pt x="78676" y="3000222"/>
                  </a:lnTo>
                  <a:lnTo>
                    <a:pt x="345719" y="2537701"/>
                  </a:lnTo>
                  <a:lnTo>
                    <a:pt x="345732" y="3186265"/>
                  </a:lnTo>
                  <a:lnTo>
                    <a:pt x="345732" y="753846"/>
                  </a:lnTo>
                  <a:lnTo>
                    <a:pt x="345719" y="2473439"/>
                  </a:lnTo>
                  <a:lnTo>
                    <a:pt x="78676" y="2935986"/>
                  </a:lnTo>
                  <a:lnTo>
                    <a:pt x="78676" y="2292680"/>
                  </a:lnTo>
                  <a:lnTo>
                    <a:pt x="345706" y="2446820"/>
                  </a:lnTo>
                  <a:lnTo>
                    <a:pt x="345719" y="2473439"/>
                  </a:lnTo>
                  <a:lnTo>
                    <a:pt x="345719" y="753859"/>
                  </a:lnTo>
                  <a:lnTo>
                    <a:pt x="345706" y="774496"/>
                  </a:lnTo>
                  <a:lnTo>
                    <a:pt x="184061" y="676376"/>
                  </a:lnTo>
                  <a:lnTo>
                    <a:pt x="421017" y="353339"/>
                  </a:lnTo>
                  <a:lnTo>
                    <a:pt x="393877" y="336092"/>
                  </a:lnTo>
                  <a:lnTo>
                    <a:pt x="143865" y="682917"/>
                  </a:lnTo>
                  <a:lnTo>
                    <a:pt x="156235" y="690930"/>
                  </a:lnTo>
                  <a:lnTo>
                    <a:pt x="141020" y="713092"/>
                  </a:lnTo>
                  <a:lnTo>
                    <a:pt x="345706" y="838339"/>
                  </a:lnTo>
                  <a:lnTo>
                    <a:pt x="345706" y="866203"/>
                  </a:lnTo>
                  <a:lnTo>
                    <a:pt x="345706" y="930452"/>
                  </a:lnTo>
                  <a:lnTo>
                    <a:pt x="345706" y="2382596"/>
                  </a:lnTo>
                  <a:lnTo>
                    <a:pt x="78676" y="2228443"/>
                  </a:lnTo>
                  <a:lnTo>
                    <a:pt x="78676" y="2196592"/>
                  </a:lnTo>
                  <a:lnTo>
                    <a:pt x="345706" y="1734096"/>
                  </a:lnTo>
                  <a:lnTo>
                    <a:pt x="345706" y="1669846"/>
                  </a:lnTo>
                  <a:lnTo>
                    <a:pt x="78676" y="2132368"/>
                  </a:lnTo>
                  <a:lnTo>
                    <a:pt x="78676" y="1489049"/>
                  </a:lnTo>
                  <a:lnTo>
                    <a:pt x="345706" y="1643189"/>
                  </a:lnTo>
                  <a:lnTo>
                    <a:pt x="345706" y="1578940"/>
                  </a:lnTo>
                  <a:lnTo>
                    <a:pt x="78676" y="1424825"/>
                  </a:lnTo>
                  <a:lnTo>
                    <a:pt x="78676" y="1392948"/>
                  </a:lnTo>
                  <a:lnTo>
                    <a:pt x="345706" y="930452"/>
                  </a:lnTo>
                  <a:lnTo>
                    <a:pt x="345706" y="866203"/>
                  </a:lnTo>
                  <a:lnTo>
                    <a:pt x="78676" y="1328712"/>
                  </a:lnTo>
                  <a:lnTo>
                    <a:pt x="78676" y="908037"/>
                  </a:lnTo>
                  <a:lnTo>
                    <a:pt x="0" y="953452"/>
                  </a:lnTo>
                  <a:lnTo>
                    <a:pt x="38" y="3511118"/>
                  </a:lnTo>
                  <a:lnTo>
                    <a:pt x="78701" y="3465677"/>
                  </a:lnTo>
                  <a:lnTo>
                    <a:pt x="78689" y="3096310"/>
                  </a:lnTo>
                  <a:lnTo>
                    <a:pt x="345732" y="3250488"/>
                  </a:lnTo>
                  <a:lnTo>
                    <a:pt x="345744" y="3311512"/>
                  </a:lnTo>
                  <a:lnTo>
                    <a:pt x="424395" y="3266097"/>
                  </a:lnTo>
                  <a:lnTo>
                    <a:pt x="424408" y="3756114"/>
                  </a:lnTo>
                  <a:lnTo>
                    <a:pt x="503085" y="3710698"/>
                  </a:lnTo>
                  <a:lnTo>
                    <a:pt x="503072" y="3649662"/>
                  </a:lnTo>
                  <a:lnTo>
                    <a:pt x="770115" y="3187154"/>
                  </a:lnTo>
                  <a:lnTo>
                    <a:pt x="770128" y="3556533"/>
                  </a:lnTo>
                  <a:lnTo>
                    <a:pt x="848804" y="3511105"/>
                  </a:lnTo>
                  <a:lnTo>
                    <a:pt x="848766" y="953452"/>
                  </a:lnTo>
                  <a:lnTo>
                    <a:pt x="770115" y="998880"/>
                  </a:lnTo>
                  <a:lnTo>
                    <a:pt x="770115" y="3122904"/>
                  </a:lnTo>
                  <a:lnTo>
                    <a:pt x="503072" y="3585451"/>
                  </a:lnTo>
                  <a:lnTo>
                    <a:pt x="503059" y="2936849"/>
                  </a:lnTo>
                  <a:lnTo>
                    <a:pt x="770102" y="3091027"/>
                  </a:lnTo>
                  <a:lnTo>
                    <a:pt x="770115" y="3122904"/>
                  </a:lnTo>
                  <a:lnTo>
                    <a:pt x="770115" y="998880"/>
                  </a:lnTo>
                  <a:lnTo>
                    <a:pt x="770102" y="1419555"/>
                  </a:lnTo>
                  <a:lnTo>
                    <a:pt x="770102" y="1483791"/>
                  </a:lnTo>
                  <a:lnTo>
                    <a:pt x="770102" y="3026803"/>
                  </a:lnTo>
                  <a:lnTo>
                    <a:pt x="503059" y="2872625"/>
                  </a:lnTo>
                  <a:lnTo>
                    <a:pt x="503059" y="2846044"/>
                  </a:lnTo>
                  <a:lnTo>
                    <a:pt x="770102" y="2383536"/>
                  </a:lnTo>
                  <a:lnTo>
                    <a:pt x="770102" y="2319312"/>
                  </a:lnTo>
                  <a:lnTo>
                    <a:pt x="503059" y="2781795"/>
                  </a:lnTo>
                  <a:lnTo>
                    <a:pt x="503059" y="2133231"/>
                  </a:lnTo>
                  <a:lnTo>
                    <a:pt x="770102" y="2287397"/>
                  </a:lnTo>
                  <a:lnTo>
                    <a:pt x="770102" y="2223185"/>
                  </a:lnTo>
                  <a:lnTo>
                    <a:pt x="503059" y="2068995"/>
                  </a:lnTo>
                  <a:lnTo>
                    <a:pt x="503059" y="2042388"/>
                  </a:lnTo>
                  <a:lnTo>
                    <a:pt x="770102" y="1579892"/>
                  </a:lnTo>
                  <a:lnTo>
                    <a:pt x="770102" y="1515668"/>
                  </a:lnTo>
                  <a:lnTo>
                    <a:pt x="503059" y="1978164"/>
                  </a:lnTo>
                  <a:lnTo>
                    <a:pt x="503059" y="1329613"/>
                  </a:lnTo>
                  <a:lnTo>
                    <a:pt x="770102" y="1483791"/>
                  </a:lnTo>
                  <a:lnTo>
                    <a:pt x="770102" y="1419555"/>
                  </a:lnTo>
                  <a:lnTo>
                    <a:pt x="503059" y="1265364"/>
                  </a:lnTo>
                  <a:lnTo>
                    <a:pt x="503059" y="1238745"/>
                  </a:lnTo>
                  <a:lnTo>
                    <a:pt x="720521" y="862076"/>
                  </a:lnTo>
                  <a:lnTo>
                    <a:pt x="769950" y="998956"/>
                  </a:lnTo>
                  <a:lnTo>
                    <a:pt x="770102" y="998880"/>
                  </a:lnTo>
                  <a:lnTo>
                    <a:pt x="848880" y="953312"/>
                  </a:lnTo>
                  <a:close/>
                </a:path>
              </a:pathLst>
            </a:custGeom>
            <a:solidFill>
              <a:srgbClr val="38A6B3"/>
            </a:solidFill>
          </p:spPr>
          <p:txBody>
            <a:bodyPr wrap="square" lIns="0" tIns="0" rIns="0" bIns="0" rtlCol="0"/>
            <a:lstStyle/>
            <a:p>
              <a:endParaRPr/>
            </a:p>
          </p:txBody>
        </p:sp>
        <p:sp>
          <p:nvSpPr>
            <p:cNvPr id="54" name="object 13">
              <a:extLst>
                <a:ext uri="{FF2B5EF4-FFF2-40B4-BE49-F238E27FC236}">
                  <a16:creationId xmlns:a16="http://schemas.microsoft.com/office/drawing/2014/main" id="{CC8DC92E-CD8E-1D7D-63F3-102B2307F634}"/>
                </a:ext>
              </a:extLst>
            </p:cNvPr>
            <p:cNvSpPr/>
            <p:nvPr/>
          </p:nvSpPr>
          <p:spPr>
            <a:xfrm>
              <a:off x="5963678" y="3474040"/>
              <a:ext cx="424815" cy="3888740"/>
            </a:xfrm>
            <a:custGeom>
              <a:avLst/>
              <a:gdLst/>
              <a:ahLst/>
              <a:cxnLst/>
              <a:rect l="l" t="t" r="r" b="b"/>
              <a:pathLst>
                <a:path w="424814" h="3888740">
                  <a:moveTo>
                    <a:pt x="424408" y="86423"/>
                  </a:moveTo>
                  <a:lnTo>
                    <a:pt x="365633" y="52489"/>
                  </a:lnTo>
                  <a:lnTo>
                    <a:pt x="365633" y="1296860"/>
                  </a:lnTo>
                  <a:lnTo>
                    <a:pt x="345732" y="1285367"/>
                  </a:lnTo>
                  <a:lnTo>
                    <a:pt x="345719" y="1706016"/>
                  </a:lnTo>
                  <a:lnTo>
                    <a:pt x="345719" y="1770240"/>
                  </a:lnTo>
                  <a:lnTo>
                    <a:pt x="345719" y="1802142"/>
                  </a:lnTo>
                  <a:lnTo>
                    <a:pt x="345719" y="1866379"/>
                  </a:lnTo>
                  <a:lnTo>
                    <a:pt x="345706" y="2509634"/>
                  </a:lnTo>
                  <a:lnTo>
                    <a:pt x="345706" y="2573871"/>
                  </a:lnTo>
                  <a:lnTo>
                    <a:pt x="345706" y="3409404"/>
                  </a:lnTo>
                  <a:lnTo>
                    <a:pt x="78663" y="3563594"/>
                  </a:lnTo>
                  <a:lnTo>
                    <a:pt x="78663" y="2914993"/>
                  </a:lnTo>
                  <a:lnTo>
                    <a:pt x="345706" y="3377514"/>
                  </a:lnTo>
                  <a:lnTo>
                    <a:pt x="345706" y="3313290"/>
                  </a:lnTo>
                  <a:lnTo>
                    <a:pt x="78663" y="2850756"/>
                  </a:lnTo>
                  <a:lnTo>
                    <a:pt x="78663" y="2824149"/>
                  </a:lnTo>
                  <a:lnTo>
                    <a:pt x="345706" y="2669997"/>
                  </a:lnTo>
                  <a:lnTo>
                    <a:pt x="345706" y="2605773"/>
                  </a:lnTo>
                  <a:lnTo>
                    <a:pt x="78663" y="2759926"/>
                  </a:lnTo>
                  <a:lnTo>
                    <a:pt x="78663" y="2111349"/>
                  </a:lnTo>
                  <a:lnTo>
                    <a:pt x="345706" y="2573871"/>
                  </a:lnTo>
                  <a:lnTo>
                    <a:pt x="345706" y="2509634"/>
                  </a:lnTo>
                  <a:lnTo>
                    <a:pt x="78663" y="2047113"/>
                  </a:lnTo>
                  <a:lnTo>
                    <a:pt x="78663" y="2020531"/>
                  </a:lnTo>
                  <a:lnTo>
                    <a:pt x="345719" y="1866379"/>
                  </a:lnTo>
                  <a:lnTo>
                    <a:pt x="345719" y="1802142"/>
                  </a:lnTo>
                  <a:lnTo>
                    <a:pt x="78663" y="1956295"/>
                  </a:lnTo>
                  <a:lnTo>
                    <a:pt x="78676" y="1307731"/>
                  </a:lnTo>
                  <a:lnTo>
                    <a:pt x="345719" y="1770240"/>
                  </a:lnTo>
                  <a:lnTo>
                    <a:pt x="345719" y="1706016"/>
                  </a:lnTo>
                  <a:lnTo>
                    <a:pt x="78676" y="1243495"/>
                  </a:lnTo>
                  <a:lnTo>
                    <a:pt x="78676" y="1219390"/>
                  </a:lnTo>
                  <a:lnTo>
                    <a:pt x="345795" y="1091349"/>
                  </a:lnTo>
                  <a:lnTo>
                    <a:pt x="345795" y="1285316"/>
                  </a:lnTo>
                  <a:lnTo>
                    <a:pt x="365633" y="1296860"/>
                  </a:lnTo>
                  <a:lnTo>
                    <a:pt x="365633" y="52489"/>
                  </a:lnTo>
                  <a:lnTo>
                    <a:pt x="345795" y="41046"/>
                  </a:lnTo>
                  <a:lnTo>
                    <a:pt x="345795" y="394296"/>
                  </a:lnTo>
                  <a:lnTo>
                    <a:pt x="345795" y="888542"/>
                  </a:lnTo>
                  <a:lnTo>
                    <a:pt x="345795" y="959726"/>
                  </a:lnTo>
                  <a:lnTo>
                    <a:pt x="345795" y="1029843"/>
                  </a:lnTo>
                  <a:lnTo>
                    <a:pt x="78676" y="1157871"/>
                  </a:lnTo>
                  <a:lnTo>
                    <a:pt x="78689" y="1131189"/>
                  </a:lnTo>
                  <a:lnTo>
                    <a:pt x="226453" y="723315"/>
                  </a:lnTo>
                  <a:lnTo>
                    <a:pt x="345795" y="959726"/>
                  </a:lnTo>
                  <a:lnTo>
                    <a:pt x="345795" y="888542"/>
                  </a:lnTo>
                  <a:lnTo>
                    <a:pt x="241617" y="682091"/>
                  </a:lnTo>
                  <a:lnTo>
                    <a:pt x="241681" y="681939"/>
                  </a:lnTo>
                  <a:lnTo>
                    <a:pt x="345795" y="394296"/>
                  </a:lnTo>
                  <a:lnTo>
                    <a:pt x="345795" y="41046"/>
                  </a:lnTo>
                  <a:lnTo>
                    <a:pt x="274726" y="0"/>
                  </a:lnTo>
                  <a:lnTo>
                    <a:pt x="274726" y="172859"/>
                  </a:lnTo>
                  <a:lnTo>
                    <a:pt x="321437" y="199834"/>
                  </a:lnTo>
                  <a:lnTo>
                    <a:pt x="302056" y="253542"/>
                  </a:lnTo>
                  <a:lnTo>
                    <a:pt x="139" y="1085621"/>
                  </a:lnTo>
                  <a:lnTo>
                    <a:pt x="47510" y="1113193"/>
                  </a:lnTo>
                  <a:lnTo>
                    <a:pt x="25" y="1085761"/>
                  </a:lnTo>
                  <a:lnTo>
                    <a:pt x="0" y="3643414"/>
                  </a:lnTo>
                  <a:lnTo>
                    <a:pt x="78663" y="3688842"/>
                  </a:lnTo>
                  <a:lnTo>
                    <a:pt x="78663" y="3627805"/>
                  </a:lnTo>
                  <a:lnTo>
                    <a:pt x="345706" y="3473640"/>
                  </a:lnTo>
                  <a:lnTo>
                    <a:pt x="345706" y="3843007"/>
                  </a:lnTo>
                  <a:lnTo>
                    <a:pt x="424383" y="3888422"/>
                  </a:lnTo>
                  <a:lnTo>
                    <a:pt x="424395" y="1330782"/>
                  </a:lnTo>
                  <a:lnTo>
                    <a:pt x="424256" y="1330706"/>
                  </a:lnTo>
                  <a:lnTo>
                    <a:pt x="424256" y="259181"/>
                  </a:lnTo>
                  <a:lnTo>
                    <a:pt x="424408" y="259257"/>
                  </a:lnTo>
                  <a:lnTo>
                    <a:pt x="424408" y="86423"/>
                  </a:lnTo>
                  <a:close/>
                </a:path>
              </a:pathLst>
            </a:custGeom>
            <a:solidFill>
              <a:srgbClr val="D6EBE3"/>
            </a:solidFill>
          </p:spPr>
          <p:txBody>
            <a:bodyPr wrap="square" lIns="0" tIns="0" rIns="0" bIns="0" rtlCol="0"/>
            <a:lstStyle/>
            <a:p>
              <a:endParaRPr/>
            </a:p>
          </p:txBody>
        </p:sp>
        <p:sp>
          <p:nvSpPr>
            <p:cNvPr id="55" name="object 14">
              <a:extLst>
                <a:ext uri="{FF2B5EF4-FFF2-40B4-BE49-F238E27FC236}">
                  <a16:creationId xmlns:a16="http://schemas.microsoft.com/office/drawing/2014/main" id="{9E4C61CD-59B4-E878-E2B8-3AB11C20C5DA}"/>
                </a:ext>
              </a:extLst>
            </p:cNvPr>
            <p:cNvSpPr/>
            <p:nvPr/>
          </p:nvSpPr>
          <p:spPr>
            <a:xfrm>
              <a:off x="6495611" y="3526967"/>
              <a:ext cx="744220" cy="314960"/>
            </a:xfrm>
            <a:custGeom>
              <a:avLst/>
              <a:gdLst/>
              <a:ahLst/>
              <a:cxnLst/>
              <a:rect l="l" t="t" r="r" b="b"/>
              <a:pathLst>
                <a:path w="744220" h="314960">
                  <a:moveTo>
                    <a:pt x="26279" y="0"/>
                  </a:moveTo>
                  <a:lnTo>
                    <a:pt x="12960" y="3617"/>
                  </a:lnTo>
                  <a:lnTo>
                    <a:pt x="3021" y="18886"/>
                  </a:lnTo>
                  <a:lnTo>
                    <a:pt x="0" y="36767"/>
                  </a:lnTo>
                  <a:lnTo>
                    <a:pt x="7431" y="48218"/>
                  </a:lnTo>
                  <a:lnTo>
                    <a:pt x="710363" y="314482"/>
                  </a:lnTo>
                  <a:lnTo>
                    <a:pt x="729226" y="314061"/>
                  </a:lnTo>
                  <a:lnTo>
                    <a:pt x="741702" y="300116"/>
                  </a:lnTo>
                  <a:lnTo>
                    <a:pt x="743811" y="281522"/>
                  </a:lnTo>
                  <a:lnTo>
                    <a:pt x="731577" y="267154"/>
                  </a:lnTo>
                  <a:lnTo>
                    <a:pt x="26279" y="0"/>
                  </a:lnTo>
                  <a:close/>
                </a:path>
              </a:pathLst>
            </a:custGeom>
            <a:solidFill>
              <a:srgbClr val="085757"/>
            </a:solidFill>
          </p:spPr>
          <p:txBody>
            <a:bodyPr wrap="square" lIns="0" tIns="0" rIns="0" bIns="0" rtlCol="0"/>
            <a:lstStyle/>
            <a:p>
              <a:endParaRPr/>
            </a:p>
          </p:txBody>
        </p:sp>
        <p:sp>
          <p:nvSpPr>
            <p:cNvPr id="56" name="object 15">
              <a:extLst>
                <a:ext uri="{FF2B5EF4-FFF2-40B4-BE49-F238E27FC236}">
                  <a16:creationId xmlns:a16="http://schemas.microsoft.com/office/drawing/2014/main" id="{C29D0115-0902-A24B-F6C9-DB7FD9AF040C}"/>
                </a:ext>
              </a:extLst>
            </p:cNvPr>
            <p:cNvSpPr/>
            <p:nvPr/>
          </p:nvSpPr>
          <p:spPr>
            <a:xfrm>
              <a:off x="6388090" y="3474042"/>
              <a:ext cx="149860" cy="259715"/>
            </a:xfrm>
            <a:custGeom>
              <a:avLst/>
              <a:gdLst/>
              <a:ahLst/>
              <a:cxnLst/>
              <a:rect l="l" t="t" r="r" b="b"/>
              <a:pathLst>
                <a:path w="149859" h="259714">
                  <a:moveTo>
                    <a:pt x="149691" y="0"/>
                  </a:moveTo>
                  <a:lnTo>
                    <a:pt x="0" y="86426"/>
                  </a:lnTo>
                  <a:lnTo>
                    <a:pt x="10" y="259248"/>
                  </a:lnTo>
                  <a:lnTo>
                    <a:pt x="149691" y="172842"/>
                  </a:lnTo>
                  <a:lnTo>
                    <a:pt x="149691" y="0"/>
                  </a:lnTo>
                  <a:close/>
                </a:path>
              </a:pathLst>
            </a:custGeom>
            <a:solidFill>
              <a:srgbClr val="38A6B3"/>
            </a:solidFill>
          </p:spPr>
          <p:txBody>
            <a:bodyPr wrap="square" lIns="0" tIns="0" rIns="0" bIns="0" rtlCol="0"/>
            <a:lstStyle/>
            <a:p>
              <a:endParaRPr/>
            </a:p>
          </p:txBody>
        </p:sp>
        <p:sp>
          <p:nvSpPr>
            <p:cNvPr id="57" name="object 16">
              <a:extLst>
                <a:ext uri="{FF2B5EF4-FFF2-40B4-BE49-F238E27FC236}">
                  <a16:creationId xmlns:a16="http://schemas.microsoft.com/office/drawing/2014/main" id="{DC303CCB-378E-92B3-92C1-A8CB02F390F0}"/>
                </a:ext>
              </a:extLst>
            </p:cNvPr>
            <p:cNvSpPr/>
            <p:nvPr/>
          </p:nvSpPr>
          <p:spPr>
            <a:xfrm>
              <a:off x="6238409" y="3387612"/>
              <a:ext cx="299720" cy="173355"/>
            </a:xfrm>
            <a:custGeom>
              <a:avLst/>
              <a:gdLst/>
              <a:ahLst/>
              <a:cxnLst/>
              <a:rect l="l" t="t" r="r" b="b"/>
              <a:pathLst>
                <a:path w="299720" h="173354">
                  <a:moveTo>
                    <a:pt x="149681" y="0"/>
                  </a:moveTo>
                  <a:lnTo>
                    <a:pt x="0" y="86426"/>
                  </a:lnTo>
                  <a:lnTo>
                    <a:pt x="149681" y="172853"/>
                  </a:lnTo>
                  <a:lnTo>
                    <a:pt x="299373" y="86426"/>
                  </a:lnTo>
                  <a:lnTo>
                    <a:pt x="149681" y="0"/>
                  </a:lnTo>
                  <a:close/>
                </a:path>
              </a:pathLst>
            </a:custGeom>
            <a:solidFill>
              <a:srgbClr val="9CCCC2"/>
            </a:solidFill>
          </p:spPr>
          <p:txBody>
            <a:bodyPr wrap="square" lIns="0" tIns="0" rIns="0" bIns="0" rtlCol="0"/>
            <a:lstStyle/>
            <a:p>
              <a:endParaRPr/>
            </a:p>
          </p:txBody>
        </p:sp>
        <p:sp>
          <p:nvSpPr>
            <p:cNvPr id="58" name="object 17">
              <a:extLst>
                <a:ext uri="{FF2B5EF4-FFF2-40B4-BE49-F238E27FC236}">
                  <a16:creationId xmlns:a16="http://schemas.microsoft.com/office/drawing/2014/main" id="{58B50F4A-A51E-41CF-F8A9-65E0A9E7A460}"/>
                </a:ext>
              </a:extLst>
            </p:cNvPr>
            <p:cNvSpPr/>
            <p:nvPr/>
          </p:nvSpPr>
          <p:spPr>
            <a:xfrm>
              <a:off x="3736073" y="4428470"/>
              <a:ext cx="2475230" cy="1607820"/>
            </a:xfrm>
            <a:custGeom>
              <a:avLst/>
              <a:gdLst/>
              <a:ahLst/>
              <a:cxnLst/>
              <a:rect l="l" t="t" r="r" b="b"/>
              <a:pathLst>
                <a:path w="2475229" h="1607820">
                  <a:moveTo>
                    <a:pt x="2475179" y="353987"/>
                  </a:moveTo>
                  <a:lnTo>
                    <a:pt x="2376259" y="302641"/>
                  </a:lnTo>
                  <a:lnTo>
                    <a:pt x="2376259" y="356209"/>
                  </a:lnTo>
                  <a:lnTo>
                    <a:pt x="303263" y="1553057"/>
                  </a:lnTo>
                  <a:lnTo>
                    <a:pt x="98920" y="1446961"/>
                  </a:lnTo>
                  <a:lnTo>
                    <a:pt x="2171916" y="250113"/>
                  </a:lnTo>
                  <a:lnTo>
                    <a:pt x="2376259" y="356209"/>
                  </a:lnTo>
                  <a:lnTo>
                    <a:pt x="2376259" y="302641"/>
                  </a:lnTo>
                  <a:lnTo>
                    <a:pt x="2275103" y="250113"/>
                  </a:lnTo>
                  <a:lnTo>
                    <a:pt x="2170709" y="195910"/>
                  </a:lnTo>
                  <a:lnTo>
                    <a:pt x="2167407" y="81026"/>
                  </a:lnTo>
                  <a:lnTo>
                    <a:pt x="2165070" y="0"/>
                  </a:lnTo>
                  <a:lnTo>
                    <a:pt x="2122373" y="24663"/>
                  </a:lnTo>
                  <a:lnTo>
                    <a:pt x="2122373" y="168910"/>
                  </a:lnTo>
                  <a:lnTo>
                    <a:pt x="193217" y="1282712"/>
                  </a:lnTo>
                  <a:lnTo>
                    <a:pt x="324739" y="1117422"/>
                  </a:lnTo>
                  <a:lnTo>
                    <a:pt x="2119846" y="81026"/>
                  </a:lnTo>
                  <a:lnTo>
                    <a:pt x="2122373" y="168910"/>
                  </a:lnTo>
                  <a:lnTo>
                    <a:pt x="2122373" y="24663"/>
                  </a:lnTo>
                  <a:lnTo>
                    <a:pt x="293154" y="1080770"/>
                  </a:lnTo>
                  <a:lnTo>
                    <a:pt x="0" y="1449171"/>
                  </a:lnTo>
                  <a:lnTo>
                    <a:pt x="304457" y="1607261"/>
                  </a:lnTo>
                  <a:lnTo>
                    <a:pt x="398348" y="1553057"/>
                  </a:lnTo>
                  <a:lnTo>
                    <a:pt x="2475179" y="353987"/>
                  </a:lnTo>
                  <a:close/>
                </a:path>
              </a:pathLst>
            </a:custGeom>
            <a:solidFill>
              <a:srgbClr val="38A6B3"/>
            </a:solidFill>
          </p:spPr>
          <p:txBody>
            <a:bodyPr wrap="square" lIns="0" tIns="0" rIns="0" bIns="0" rtlCol="0"/>
            <a:lstStyle/>
            <a:p>
              <a:endParaRPr/>
            </a:p>
          </p:txBody>
        </p:sp>
        <p:sp>
          <p:nvSpPr>
            <p:cNvPr id="59" name="object 18">
              <a:extLst>
                <a:ext uri="{FF2B5EF4-FFF2-40B4-BE49-F238E27FC236}">
                  <a16:creationId xmlns:a16="http://schemas.microsoft.com/office/drawing/2014/main" id="{F2DE300D-35B0-FF39-5477-EB0DE4BD45CE}"/>
                </a:ext>
              </a:extLst>
            </p:cNvPr>
            <p:cNvSpPr/>
            <p:nvPr/>
          </p:nvSpPr>
          <p:spPr>
            <a:xfrm>
              <a:off x="3736060" y="4346936"/>
              <a:ext cx="2601595" cy="1689100"/>
            </a:xfrm>
            <a:custGeom>
              <a:avLst/>
              <a:gdLst/>
              <a:ahLst/>
              <a:cxnLst/>
              <a:rect l="l" t="t" r="r" b="b"/>
              <a:pathLst>
                <a:path w="2601595" h="1689100">
                  <a:moveTo>
                    <a:pt x="304482" y="1688795"/>
                  </a:moveTo>
                  <a:lnTo>
                    <a:pt x="293166" y="1162304"/>
                  </a:lnTo>
                  <a:lnTo>
                    <a:pt x="0" y="1530705"/>
                  </a:lnTo>
                  <a:lnTo>
                    <a:pt x="304482" y="1688795"/>
                  </a:lnTo>
                  <a:close/>
                </a:path>
                <a:path w="2601595" h="1689100">
                  <a:moveTo>
                    <a:pt x="2601557" y="365328"/>
                  </a:moveTo>
                  <a:lnTo>
                    <a:pt x="2470315" y="202933"/>
                  </a:lnTo>
                  <a:lnTo>
                    <a:pt x="2327351" y="26035"/>
                  </a:lnTo>
                  <a:lnTo>
                    <a:pt x="2327351" y="411086"/>
                  </a:lnTo>
                  <a:lnTo>
                    <a:pt x="2125662" y="527532"/>
                  </a:lnTo>
                  <a:lnTo>
                    <a:pt x="2140521" y="444334"/>
                  </a:lnTo>
                  <a:lnTo>
                    <a:pt x="2153285" y="368477"/>
                  </a:lnTo>
                  <a:lnTo>
                    <a:pt x="2169668" y="268439"/>
                  </a:lnTo>
                  <a:lnTo>
                    <a:pt x="2174735" y="236867"/>
                  </a:lnTo>
                  <a:lnTo>
                    <a:pt x="2327351" y="411086"/>
                  </a:lnTo>
                  <a:lnTo>
                    <a:pt x="2327351" y="26035"/>
                  </a:lnTo>
                  <a:lnTo>
                    <a:pt x="2306320" y="0"/>
                  </a:lnTo>
                  <a:lnTo>
                    <a:pt x="2130615" y="101447"/>
                  </a:lnTo>
                  <a:lnTo>
                    <a:pt x="2130615" y="211251"/>
                  </a:lnTo>
                  <a:lnTo>
                    <a:pt x="2104923" y="368541"/>
                  </a:lnTo>
                  <a:lnTo>
                    <a:pt x="2086851" y="475399"/>
                  </a:lnTo>
                  <a:lnTo>
                    <a:pt x="2079561" y="516597"/>
                  </a:lnTo>
                  <a:lnTo>
                    <a:pt x="2076856" y="530961"/>
                  </a:lnTo>
                  <a:lnTo>
                    <a:pt x="2050834" y="513905"/>
                  </a:lnTo>
                  <a:lnTo>
                    <a:pt x="2050834" y="570738"/>
                  </a:lnTo>
                  <a:lnTo>
                    <a:pt x="1571485" y="847496"/>
                  </a:lnTo>
                  <a:lnTo>
                    <a:pt x="1621510" y="728802"/>
                  </a:lnTo>
                  <a:lnTo>
                    <a:pt x="1743989" y="434479"/>
                  </a:lnTo>
                  <a:lnTo>
                    <a:pt x="1796592" y="404101"/>
                  </a:lnTo>
                  <a:lnTo>
                    <a:pt x="2050834" y="570738"/>
                  </a:lnTo>
                  <a:lnTo>
                    <a:pt x="2050834" y="513905"/>
                  </a:lnTo>
                  <a:lnTo>
                    <a:pt x="1842706" y="377482"/>
                  </a:lnTo>
                  <a:lnTo>
                    <a:pt x="2130615" y="211251"/>
                  </a:lnTo>
                  <a:lnTo>
                    <a:pt x="2130615" y="101447"/>
                  </a:lnTo>
                  <a:lnTo>
                    <a:pt x="1676311" y="363740"/>
                  </a:lnTo>
                  <a:lnTo>
                    <a:pt x="1676311" y="473544"/>
                  </a:lnTo>
                  <a:lnTo>
                    <a:pt x="1634464" y="574268"/>
                  </a:lnTo>
                  <a:lnTo>
                    <a:pt x="1527086" y="830757"/>
                  </a:lnTo>
                  <a:lnTo>
                    <a:pt x="1509801" y="871181"/>
                  </a:lnTo>
                  <a:lnTo>
                    <a:pt x="1473365" y="847305"/>
                  </a:lnTo>
                  <a:lnTo>
                    <a:pt x="1473365" y="904151"/>
                  </a:lnTo>
                  <a:lnTo>
                    <a:pt x="1002449" y="1176032"/>
                  </a:lnTo>
                  <a:lnTo>
                    <a:pt x="1049045" y="1065479"/>
                  </a:lnTo>
                  <a:lnTo>
                    <a:pt x="1174889" y="763041"/>
                  </a:lnTo>
                  <a:lnTo>
                    <a:pt x="1219123" y="737501"/>
                  </a:lnTo>
                  <a:lnTo>
                    <a:pt x="1473365" y="904151"/>
                  </a:lnTo>
                  <a:lnTo>
                    <a:pt x="1473365" y="847305"/>
                  </a:lnTo>
                  <a:lnTo>
                    <a:pt x="1265237" y="710882"/>
                  </a:lnTo>
                  <a:lnTo>
                    <a:pt x="1676311" y="473544"/>
                  </a:lnTo>
                  <a:lnTo>
                    <a:pt x="1676311" y="363740"/>
                  </a:lnTo>
                  <a:lnTo>
                    <a:pt x="1107211" y="692315"/>
                  </a:lnTo>
                  <a:lnTo>
                    <a:pt x="1107211" y="802106"/>
                  </a:lnTo>
                  <a:lnTo>
                    <a:pt x="1061986" y="910958"/>
                  </a:lnTo>
                  <a:lnTo>
                    <a:pt x="954620" y="1167447"/>
                  </a:lnTo>
                  <a:lnTo>
                    <a:pt x="937323" y="1207884"/>
                  </a:lnTo>
                  <a:lnTo>
                    <a:pt x="895896" y="1180731"/>
                  </a:lnTo>
                  <a:lnTo>
                    <a:pt x="895896" y="1237551"/>
                  </a:lnTo>
                  <a:lnTo>
                    <a:pt x="433438" y="1504543"/>
                  </a:lnTo>
                  <a:lnTo>
                    <a:pt x="476580" y="1402168"/>
                  </a:lnTo>
                  <a:lnTo>
                    <a:pt x="605802" y="1091590"/>
                  </a:lnTo>
                  <a:lnTo>
                    <a:pt x="641642" y="1070902"/>
                  </a:lnTo>
                  <a:lnTo>
                    <a:pt x="895896" y="1237551"/>
                  </a:lnTo>
                  <a:lnTo>
                    <a:pt x="895896" y="1180731"/>
                  </a:lnTo>
                  <a:lnTo>
                    <a:pt x="687755" y="1044282"/>
                  </a:lnTo>
                  <a:lnTo>
                    <a:pt x="1107211" y="802106"/>
                  </a:lnTo>
                  <a:lnTo>
                    <a:pt x="1107211" y="692315"/>
                  </a:lnTo>
                  <a:lnTo>
                    <a:pt x="538137" y="1020876"/>
                  </a:lnTo>
                  <a:lnTo>
                    <a:pt x="538137" y="1130668"/>
                  </a:lnTo>
                  <a:lnTo>
                    <a:pt x="489521" y="1247635"/>
                  </a:lnTo>
                  <a:lnTo>
                    <a:pt x="394957" y="1473517"/>
                  </a:lnTo>
                  <a:lnTo>
                    <a:pt x="389445" y="1216507"/>
                  </a:lnTo>
                  <a:lnTo>
                    <a:pt x="538137" y="1130668"/>
                  </a:lnTo>
                  <a:lnTo>
                    <a:pt x="538137" y="1020876"/>
                  </a:lnTo>
                  <a:lnTo>
                    <a:pt x="293179" y="1162291"/>
                  </a:lnTo>
                  <a:lnTo>
                    <a:pt x="304482" y="1688795"/>
                  </a:lnTo>
                  <a:lnTo>
                    <a:pt x="586867" y="1526095"/>
                  </a:lnTo>
                  <a:lnTo>
                    <a:pt x="2601557" y="365328"/>
                  </a:lnTo>
                  <a:close/>
                </a:path>
              </a:pathLst>
            </a:custGeom>
            <a:solidFill>
              <a:srgbClr val="D6EBE3"/>
            </a:solidFill>
          </p:spPr>
          <p:txBody>
            <a:bodyPr wrap="square" lIns="0" tIns="0" rIns="0" bIns="0" rtlCol="0"/>
            <a:lstStyle/>
            <a:p>
              <a:endParaRPr/>
            </a:p>
          </p:txBody>
        </p:sp>
        <p:sp>
          <p:nvSpPr>
            <p:cNvPr id="60" name="object 19">
              <a:extLst>
                <a:ext uri="{FF2B5EF4-FFF2-40B4-BE49-F238E27FC236}">
                  <a16:creationId xmlns:a16="http://schemas.microsoft.com/office/drawing/2014/main" id="{B423FDD6-776C-6C32-4B02-6426FE51795F}"/>
                </a:ext>
              </a:extLst>
            </p:cNvPr>
            <p:cNvSpPr/>
            <p:nvPr/>
          </p:nvSpPr>
          <p:spPr>
            <a:xfrm>
              <a:off x="4419824" y="3585148"/>
              <a:ext cx="1903095" cy="1664970"/>
            </a:xfrm>
            <a:custGeom>
              <a:avLst/>
              <a:gdLst/>
              <a:ahLst/>
              <a:cxnLst/>
              <a:rect l="l" t="t" r="r" b="b"/>
              <a:pathLst>
                <a:path w="1903095" h="1664970">
                  <a:moveTo>
                    <a:pt x="1889881" y="0"/>
                  </a:moveTo>
                  <a:lnTo>
                    <a:pt x="1877869" y="568"/>
                  </a:lnTo>
                  <a:lnTo>
                    <a:pt x="0" y="1629000"/>
                  </a:lnTo>
                  <a:lnTo>
                    <a:pt x="31109" y="1664936"/>
                  </a:lnTo>
                  <a:lnTo>
                    <a:pt x="1896319" y="47478"/>
                  </a:lnTo>
                  <a:lnTo>
                    <a:pt x="1902565" y="32250"/>
                  </a:lnTo>
                  <a:lnTo>
                    <a:pt x="1899266" y="13492"/>
                  </a:lnTo>
                  <a:lnTo>
                    <a:pt x="1889881" y="0"/>
                  </a:lnTo>
                  <a:close/>
                </a:path>
              </a:pathLst>
            </a:custGeom>
            <a:solidFill>
              <a:srgbClr val="085757"/>
            </a:solidFill>
          </p:spPr>
          <p:txBody>
            <a:bodyPr wrap="square" lIns="0" tIns="0" rIns="0" bIns="0" rtlCol="0"/>
            <a:lstStyle/>
            <a:p>
              <a:endParaRPr/>
            </a:p>
          </p:txBody>
        </p:sp>
        <p:pic>
          <p:nvPicPr>
            <p:cNvPr id="61" name="object 20">
              <a:extLst>
                <a:ext uri="{FF2B5EF4-FFF2-40B4-BE49-F238E27FC236}">
                  <a16:creationId xmlns:a16="http://schemas.microsoft.com/office/drawing/2014/main" id="{1537ED17-FFD9-EACB-CF02-81DC649F7511}"/>
                </a:ext>
              </a:extLst>
            </p:cNvPr>
            <p:cNvPicPr/>
            <p:nvPr/>
          </p:nvPicPr>
          <p:blipFill>
            <a:blip r:embed="rId4" cstate="print"/>
            <a:stretch>
              <a:fillRect/>
            </a:stretch>
          </p:blipFill>
          <p:spPr>
            <a:xfrm>
              <a:off x="4316759" y="5186563"/>
              <a:ext cx="183713" cy="163351"/>
            </a:xfrm>
            <a:prstGeom prst="rect">
              <a:avLst/>
            </a:prstGeom>
          </p:spPr>
        </p:pic>
        <p:sp>
          <p:nvSpPr>
            <p:cNvPr id="62" name="object 21">
              <a:extLst>
                <a:ext uri="{FF2B5EF4-FFF2-40B4-BE49-F238E27FC236}">
                  <a16:creationId xmlns:a16="http://schemas.microsoft.com/office/drawing/2014/main" id="{1232E27D-9B87-385F-490D-EA0F30CAD2E2}"/>
                </a:ext>
              </a:extLst>
            </p:cNvPr>
            <p:cNvSpPr/>
            <p:nvPr/>
          </p:nvSpPr>
          <p:spPr>
            <a:xfrm>
              <a:off x="6315380" y="4609976"/>
              <a:ext cx="497205" cy="1031240"/>
            </a:xfrm>
            <a:custGeom>
              <a:avLst/>
              <a:gdLst/>
              <a:ahLst/>
              <a:cxnLst/>
              <a:rect l="l" t="t" r="r" b="b"/>
              <a:pathLst>
                <a:path w="497204" h="1031239">
                  <a:moveTo>
                    <a:pt x="497042" y="0"/>
                  </a:moveTo>
                  <a:lnTo>
                    <a:pt x="223343" y="172497"/>
                  </a:lnTo>
                  <a:lnTo>
                    <a:pt x="179559" y="233491"/>
                  </a:lnTo>
                  <a:lnTo>
                    <a:pt x="139702" y="295561"/>
                  </a:lnTo>
                  <a:lnTo>
                    <a:pt x="115097" y="338649"/>
                  </a:lnTo>
                  <a:lnTo>
                    <a:pt x="92628" y="382386"/>
                  </a:lnTo>
                  <a:lnTo>
                    <a:pt x="72337" y="426780"/>
                  </a:lnTo>
                  <a:lnTo>
                    <a:pt x="54265" y="471838"/>
                  </a:lnTo>
                  <a:lnTo>
                    <a:pt x="38454" y="517569"/>
                  </a:lnTo>
                  <a:lnTo>
                    <a:pt x="24945" y="563981"/>
                  </a:lnTo>
                  <a:lnTo>
                    <a:pt x="13779" y="611080"/>
                  </a:lnTo>
                  <a:lnTo>
                    <a:pt x="5998" y="652720"/>
                  </a:lnTo>
                  <a:lnTo>
                    <a:pt x="0" y="694722"/>
                  </a:lnTo>
                  <a:lnTo>
                    <a:pt x="0" y="1031151"/>
                  </a:lnTo>
                  <a:lnTo>
                    <a:pt x="497042" y="744605"/>
                  </a:lnTo>
                  <a:lnTo>
                    <a:pt x="497042" y="0"/>
                  </a:lnTo>
                  <a:close/>
                </a:path>
              </a:pathLst>
            </a:custGeom>
            <a:solidFill>
              <a:srgbClr val="38A6B3"/>
            </a:solidFill>
          </p:spPr>
          <p:txBody>
            <a:bodyPr wrap="square" lIns="0" tIns="0" rIns="0" bIns="0" rtlCol="0"/>
            <a:lstStyle/>
            <a:p>
              <a:endParaRPr/>
            </a:p>
          </p:txBody>
        </p:sp>
        <p:sp>
          <p:nvSpPr>
            <p:cNvPr id="63" name="object 22">
              <a:extLst>
                <a:ext uri="{FF2B5EF4-FFF2-40B4-BE49-F238E27FC236}">
                  <a16:creationId xmlns:a16="http://schemas.microsoft.com/office/drawing/2014/main" id="{AACEEFA7-FBAF-8777-3013-CC7223A2A1FA}"/>
                </a:ext>
              </a:extLst>
            </p:cNvPr>
            <p:cNvSpPr/>
            <p:nvPr/>
          </p:nvSpPr>
          <p:spPr>
            <a:xfrm>
              <a:off x="6181384" y="4403741"/>
              <a:ext cx="631190" cy="379095"/>
            </a:xfrm>
            <a:custGeom>
              <a:avLst/>
              <a:gdLst/>
              <a:ahLst/>
              <a:cxnLst/>
              <a:rect l="l" t="t" r="r" b="b"/>
              <a:pathLst>
                <a:path w="631190" h="379095">
                  <a:moveTo>
                    <a:pt x="273698" y="0"/>
                  </a:moveTo>
                  <a:lnTo>
                    <a:pt x="0" y="172486"/>
                  </a:lnTo>
                  <a:lnTo>
                    <a:pt x="273698" y="330251"/>
                  </a:lnTo>
                  <a:lnTo>
                    <a:pt x="357339" y="378731"/>
                  </a:lnTo>
                  <a:lnTo>
                    <a:pt x="631038" y="206234"/>
                  </a:lnTo>
                  <a:lnTo>
                    <a:pt x="273698" y="0"/>
                  </a:lnTo>
                  <a:close/>
                </a:path>
              </a:pathLst>
            </a:custGeom>
            <a:solidFill>
              <a:srgbClr val="9CCCC2"/>
            </a:solidFill>
          </p:spPr>
          <p:txBody>
            <a:bodyPr wrap="square" lIns="0" tIns="0" rIns="0" bIns="0" rtlCol="0"/>
            <a:lstStyle/>
            <a:p>
              <a:endParaRPr/>
            </a:p>
          </p:txBody>
        </p:sp>
        <p:sp>
          <p:nvSpPr>
            <p:cNvPr id="64" name="object 23">
              <a:extLst>
                <a:ext uri="{FF2B5EF4-FFF2-40B4-BE49-F238E27FC236}">
                  <a16:creationId xmlns:a16="http://schemas.microsoft.com/office/drawing/2014/main" id="{2FDAC9A8-C807-72CE-BC9B-C0A45973450B}"/>
                </a:ext>
              </a:extLst>
            </p:cNvPr>
            <p:cNvSpPr/>
            <p:nvPr/>
          </p:nvSpPr>
          <p:spPr>
            <a:xfrm>
              <a:off x="5958046" y="4576234"/>
              <a:ext cx="581025" cy="728980"/>
            </a:xfrm>
            <a:custGeom>
              <a:avLst/>
              <a:gdLst/>
              <a:ahLst/>
              <a:cxnLst/>
              <a:rect l="l" t="t" r="r" b="b"/>
              <a:pathLst>
                <a:path w="581025" h="728979">
                  <a:moveTo>
                    <a:pt x="223333" y="0"/>
                  </a:moveTo>
                  <a:lnTo>
                    <a:pt x="192736" y="41638"/>
                  </a:lnTo>
                  <a:lnTo>
                    <a:pt x="164108" y="83882"/>
                  </a:lnTo>
                  <a:lnTo>
                    <a:pt x="137500" y="126757"/>
                  </a:lnTo>
                  <a:lnTo>
                    <a:pt x="112962" y="170288"/>
                  </a:lnTo>
                  <a:lnTo>
                    <a:pt x="90545" y="214500"/>
                  </a:lnTo>
                  <a:lnTo>
                    <a:pt x="70297" y="259419"/>
                  </a:lnTo>
                  <a:lnTo>
                    <a:pt x="52270" y="305069"/>
                  </a:lnTo>
                  <a:lnTo>
                    <a:pt x="36950" y="350610"/>
                  </a:lnTo>
                  <a:lnTo>
                    <a:pt x="23814" y="396778"/>
                  </a:lnTo>
                  <a:lnTo>
                    <a:pt x="12907" y="443660"/>
                  </a:lnTo>
                  <a:lnTo>
                    <a:pt x="2848" y="498948"/>
                  </a:lnTo>
                  <a:lnTo>
                    <a:pt x="942" y="514623"/>
                  </a:lnTo>
                  <a:lnTo>
                    <a:pt x="471" y="516999"/>
                  </a:lnTo>
                  <a:lnTo>
                    <a:pt x="471" y="519848"/>
                  </a:lnTo>
                  <a:lnTo>
                    <a:pt x="0" y="522224"/>
                  </a:lnTo>
                  <a:lnTo>
                    <a:pt x="291760" y="690450"/>
                  </a:lnTo>
                  <a:lnTo>
                    <a:pt x="303634" y="697099"/>
                  </a:lnTo>
                  <a:lnTo>
                    <a:pt x="357329" y="728459"/>
                  </a:lnTo>
                  <a:lnTo>
                    <a:pt x="360086" y="707437"/>
                  </a:lnTo>
                  <a:lnTo>
                    <a:pt x="367021" y="665574"/>
                  </a:lnTo>
                  <a:lnTo>
                    <a:pt x="381904" y="599343"/>
                  </a:lnTo>
                  <a:lnTo>
                    <a:pt x="392913" y="560535"/>
                  </a:lnTo>
                  <a:lnTo>
                    <a:pt x="405616" y="522170"/>
                  </a:lnTo>
                  <a:lnTo>
                    <a:pt x="420060" y="484205"/>
                  </a:lnTo>
                  <a:lnTo>
                    <a:pt x="436628" y="444834"/>
                  </a:lnTo>
                  <a:lnTo>
                    <a:pt x="454980" y="405864"/>
                  </a:lnTo>
                  <a:lnTo>
                    <a:pt x="475116" y="367338"/>
                  </a:lnTo>
                  <a:lnTo>
                    <a:pt x="497031" y="329298"/>
                  </a:lnTo>
                  <a:lnTo>
                    <a:pt x="529051" y="279051"/>
                  </a:lnTo>
                  <a:lnTo>
                    <a:pt x="563553" y="229511"/>
                  </a:lnTo>
                  <a:lnTo>
                    <a:pt x="580673" y="206234"/>
                  </a:lnTo>
                  <a:lnTo>
                    <a:pt x="497031" y="157764"/>
                  </a:lnTo>
                  <a:lnTo>
                    <a:pt x="367318" y="83159"/>
                  </a:lnTo>
                  <a:lnTo>
                    <a:pt x="223333" y="0"/>
                  </a:lnTo>
                  <a:close/>
                </a:path>
              </a:pathLst>
            </a:custGeom>
            <a:solidFill>
              <a:srgbClr val="085757"/>
            </a:solidFill>
          </p:spPr>
          <p:txBody>
            <a:bodyPr wrap="square" lIns="0" tIns="0" rIns="0" bIns="0" rtlCol="0"/>
            <a:lstStyle/>
            <a:p>
              <a:endParaRPr/>
            </a:p>
          </p:txBody>
        </p:sp>
        <p:sp>
          <p:nvSpPr>
            <p:cNvPr id="65" name="object 24">
              <a:extLst>
                <a:ext uri="{FF2B5EF4-FFF2-40B4-BE49-F238E27FC236}">
                  <a16:creationId xmlns:a16="http://schemas.microsoft.com/office/drawing/2014/main" id="{C15C5FAC-4FC2-1904-8769-76D5388B9DE0}"/>
                </a:ext>
              </a:extLst>
            </p:cNvPr>
            <p:cNvSpPr/>
            <p:nvPr/>
          </p:nvSpPr>
          <p:spPr>
            <a:xfrm>
              <a:off x="5958040" y="5098460"/>
              <a:ext cx="357505" cy="542925"/>
            </a:xfrm>
            <a:custGeom>
              <a:avLst/>
              <a:gdLst/>
              <a:ahLst/>
              <a:cxnLst/>
              <a:rect l="l" t="t" r="r" b="b"/>
              <a:pathLst>
                <a:path w="357504" h="542925">
                  <a:moveTo>
                    <a:pt x="0" y="0"/>
                  </a:moveTo>
                  <a:lnTo>
                    <a:pt x="0" y="336429"/>
                  </a:lnTo>
                  <a:lnTo>
                    <a:pt x="357339" y="542664"/>
                  </a:lnTo>
                  <a:lnTo>
                    <a:pt x="357339" y="206234"/>
                  </a:lnTo>
                  <a:lnTo>
                    <a:pt x="291771" y="168225"/>
                  </a:lnTo>
                  <a:lnTo>
                    <a:pt x="0" y="0"/>
                  </a:lnTo>
                  <a:close/>
                </a:path>
              </a:pathLst>
            </a:custGeom>
            <a:solidFill>
              <a:srgbClr val="9CCCC2"/>
            </a:solidFill>
          </p:spPr>
          <p:txBody>
            <a:bodyPr wrap="square" lIns="0" tIns="0" rIns="0" bIns="0" rtlCol="0"/>
            <a:lstStyle/>
            <a:p>
              <a:endParaRPr/>
            </a:p>
          </p:txBody>
        </p:sp>
        <p:sp>
          <p:nvSpPr>
            <p:cNvPr id="66" name="object 25">
              <a:extLst>
                <a:ext uri="{FF2B5EF4-FFF2-40B4-BE49-F238E27FC236}">
                  <a16:creationId xmlns:a16="http://schemas.microsoft.com/office/drawing/2014/main" id="{F989636F-C1BD-8767-09E8-E393D347B47B}"/>
                </a:ext>
              </a:extLst>
            </p:cNvPr>
            <p:cNvSpPr/>
            <p:nvPr/>
          </p:nvSpPr>
          <p:spPr>
            <a:xfrm>
              <a:off x="5958040" y="4659394"/>
              <a:ext cx="581025" cy="490220"/>
            </a:xfrm>
            <a:custGeom>
              <a:avLst/>
              <a:gdLst/>
              <a:ahLst/>
              <a:cxnLst/>
              <a:rect l="l" t="t" r="r" b="b"/>
              <a:pathLst>
                <a:path w="581025" h="490220">
                  <a:moveTo>
                    <a:pt x="469011" y="58458"/>
                  </a:moveTo>
                  <a:lnTo>
                    <a:pt x="367309" y="0"/>
                  </a:lnTo>
                  <a:lnTo>
                    <a:pt x="325577" y="24828"/>
                  </a:lnTo>
                  <a:lnTo>
                    <a:pt x="284480" y="50507"/>
                  </a:lnTo>
                  <a:lnTo>
                    <a:pt x="244030" y="77025"/>
                  </a:lnTo>
                  <a:lnTo>
                    <a:pt x="204266" y="104368"/>
                  </a:lnTo>
                  <a:lnTo>
                    <a:pt x="165188" y="132524"/>
                  </a:lnTo>
                  <a:lnTo>
                    <a:pt x="126822" y="161518"/>
                  </a:lnTo>
                  <a:lnTo>
                    <a:pt x="89179" y="191312"/>
                  </a:lnTo>
                  <a:lnTo>
                    <a:pt x="52260" y="221919"/>
                  </a:lnTo>
                  <a:lnTo>
                    <a:pt x="36957" y="267462"/>
                  </a:lnTo>
                  <a:lnTo>
                    <a:pt x="23812" y="313626"/>
                  </a:lnTo>
                  <a:lnTo>
                    <a:pt x="12903" y="360502"/>
                  </a:lnTo>
                  <a:lnTo>
                    <a:pt x="4267" y="408178"/>
                  </a:lnTo>
                  <a:lnTo>
                    <a:pt x="39839" y="371132"/>
                  </a:lnTo>
                  <a:lnTo>
                    <a:pt x="75984" y="335521"/>
                  </a:lnTo>
                  <a:lnTo>
                    <a:pt x="112699" y="301345"/>
                  </a:lnTo>
                  <a:lnTo>
                    <a:pt x="149999" y="268617"/>
                  </a:lnTo>
                  <a:lnTo>
                    <a:pt x="187858" y="237337"/>
                  </a:lnTo>
                  <a:lnTo>
                    <a:pt x="226301" y="207479"/>
                  </a:lnTo>
                  <a:lnTo>
                    <a:pt x="265315" y="179070"/>
                  </a:lnTo>
                  <a:lnTo>
                    <a:pt x="304901" y="152082"/>
                  </a:lnTo>
                  <a:lnTo>
                    <a:pt x="345071" y="126530"/>
                  </a:lnTo>
                  <a:lnTo>
                    <a:pt x="385813" y="102412"/>
                  </a:lnTo>
                  <a:lnTo>
                    <a:pt x="427113" y="79717"/>
                  </a:lnTo>
                  <a:lnTo>
                    <a:pt x="469011" y="58458"/>
                  </a:lnTo>
                  <a:close/>
                </a:path>
                <a:path w="581025" h="490220">
                  <a:moveTo>
                    <a:pt x="580669" y="123075"/>
                  </a:moveTo>
                  <a:lnTo>
                    <a:pt x="488962" y="69862"/>
                  </a:lnTo>
                  <a:lnTo>
                    <a:pt x="444080" y="95097"/>
                  </a:lnTo>
                  <a:lnTo>
                    <a:pt x="399948" y="121196"/>
                  </a:lnTo>
                  <a:lnTo>
                    <a:pt x="356577" y="148145"/>
                  </a:lnTo>
                  <a:lnTo>
                    <a:pt x="313969" y="175958"/>
                  </a:lnTo>
                  <a:lnTo>
                    <a:pt x="272122" y="204673"/>
                  </a:lnTo>
                  <a:lnTo>
                    <a:pt x="231051" y="234264"/>
                  </a:lnTo>
                  <a:lnTo>
                    <a:pt x="190754" y="264782"/>
                  </a:lnTo>
                  <a:lnTo>
                    <a:pt x="151231" y="296214"/>
                  </a:lnTo>
                  <a:lnTo>
                    <a:pt x="112483" y="328587"/>
                  </a:lnTo>
                  <a:lnTo>
                    <a:pt x="74510" y="361911"/>
                  </a:lnTo>
                  <a:lnTo>
                    <a:pt x="37338" y="396201"/>
                  </a:lnTo>
                  <a:lnTo>
                    <a:pt x="939" y="431469"/>
                  </a:lnTo>
                  <a:lnTo>
                    <a:pt x="469" y="433844"/>
                  </a:lnTo>
                  <a:lnTo>
                    <a:pt x="469" y="436689"/>
                  </a:lnTo>
                  <a:lnTo>
                    <a:pt x="0" y="439077"/>
                  </a:lnTo>
                  <a:lnTo>
                    <a:pt x="88379" y="489915"/>
                  </a:lnTo>
                  <a:lnTo>
                    <a:pt x="124790" y="453326"/>
                  </a:lnTo>
                  <a:lnTo>
                    <a:pt x="161759" y="418172"/>
                  </a:lnTo>
                  <a:lnTo>
                    <a:pt x="199313" y="384454"/>
                  </a:lnTo>
                  <a:lnTo>
                    <a:pt x="237451" y="352171"/>
                  </a:lnTo>
                  <a:lnTo>
                    <a:pt x="276161" y="321335"/>
                  </a:lnTo>
                  <a:lnTo>
                    <a:pt x="315468" y="291947"/>
                  </a:lnTo>
                  <a:lnTo>
                    <a:pt x="355346" y="264020"/>
                  </a:lnTo>
                  <a:lnTo>
                    <a:pt x="395808" y="237540"/>
                  </a:lnTo>
                  <a:lnTo>
                    <a:pt x="436854" y="212534"/>
                  </a:lnTo>
                  <a:lnTo>
                    <a:pt x="478497" y="189001"/>
                  </a:lnTo>
                  <a:lnTo>
                    <a:pt x="520725" y="166941"/>
                  </a:lnTo>
                  <a:lnTo>
                    <a:pt x="563549" y="146354"/>
                  </a:lnTo>
                  <a:lnTo>
                    <a:pt x="580669" y="123075"/>
                  </a:lnTo>
                  <a:close/>
                </a:path>
              </a:pathLst>
            </a:custGeom>
            <a:solidFill>
              <a:srgbClr val="0A6969"/>
            </a:solidFill>
          </p:spPr>
          <p:txBody>
            <a:bodyPr wrap="square" lIns="0" tIns="0" rIns="0" bIns="0" rtlCol="0"/>
            <a:lstStyle/>
            <a:p>
              <a:endParaRPr/>
            </a:p>
          </p:txBody>
        </p:sp>
        <p:pic>
          <p:nvPicPr>
            <p:cNvPr id="67" name="object 26">
              <a:extLst>
                <a:ext uri="{FF2B5EF4-FFF2-40B4-BE49-F238E27FC236}">
                  <a16:creationId xmlns:a16="http://schemas.microsoft.com/office/drawing/2014/main" id="{A7CF95DD-8BC2-ED5F-02D1-1A7FE330C08B}"/>
                </a:ext>
              </a:extLst>
            </p:cNvPr>
            <p:cNvPicPr/>
            <p:nvPr/>
          </p:nvPicPr>
          <p:blipFill>
            <a:blip r:embed="rId5" cstate="print"/>
            <a:stretch>
              <a:fillRect/>
            </a:stretch>
          </p:blipFill>
          <p:spPr>
            <a:xfrm>
              <a:off x="6169978" y="5060444"/>
              <a:ext cx="208129" cy="212894"/>
            </a:xfrm>
            <a:prstGeom prst="rect">
              <a:avLst/>
            </a:prstGeom>
          </p:spPr>
        </p:pic>
        <p:sp>
          <p:nvSpPr>
            <p:cNvPr id="68" name="object 27">
              <a:extLst>
                <a:ext uri="{FF2B5EF4-FFF2-40B4-BE49-F238E27FC236}">
                  <a16:creationId xmlns:a16="http://schemas.microsoft.com/office/drawing/2014/main" id="{D621357E-AD3A-5FDA-9C39-794CD514C8A6}"/>
                </a:ext>
              </a:extLst>
            </p:cNvPr>
            <p:cNvSpPr/>
            <p:nvPr/>
          </p:nvSpPr>
          <p:spPr>
            <a:xfrm>
              <a:off x="2937192" y="4749361"/>
              <a:ext cx="3797935" cy="3316604"/>
            </a:xfrm>
            <a:custGeom>
              <a:avLst/>
              <a:gdLst/>
              <a:ahLst/>
              <a:cxnLst/>
              <a:rect l="l" t="t" r="r" b="b"/>
              <a:pathLst>
                <a:path w="3797934" h="3316604">
                  <a:moveTo>
                    <a:pt x="2656167" y="2646502"/>
                  </a:moveTo>
                  <a:lnTo>
                    <a:pt x="2653754" y="2634589"/>
                  </a:lnTo>
                  <a:lnTo>
                    <a:pt x="2647200" y="2624848"/>
                  </a:lnTo>
                  <a:lnTo>
                    <a:pt x="2637459" y="2618295"/>
                  </a:lnTo>
                  <a:lnTo>
                    <a:pt x="2625547" y="2615882"/>
                  </a:lnTo>
                  <a:lnTo>
                    <a:pt x="221183" y="2615882"/>
                  </a:lnTo>
                  <a:lnTo>
                    <a:pt x="136017" y="2658681"/>
                  </a:lnTo>
                  <a:lnTo>
                    <a:pt x="72986" y="2696337"/>
                  </a:lnTo>
                  <a:lnTo>
                    <a:pt x="21374" y="2730741"/>
                  </a:lnTo>
                  <a:lnTo>
                    <a:pt x="0" y="2751315"/>
                  </a:lnTo>
                  <a:lnTo>
                    <a:pt x="76225" y="3125368"/>
                  </a:lnTo>
                  <a:lnTo>
                    <a:pt x="78625" y="3150451"/>
                  </a:lnTo>
                  <a:lnTo>
                    <a:pt x="85191" y="3189135"/>
                  </a:lnTo>
                  <a:lnTo>
                    <a:pt x="94919" y="3224657"/>
                  </a:lnTo>
                  <a:lnTo>
                    <a:pt x="106845" y="3240227"/>
                  </a:lnTo>
                  <a:lnTo>
                    <a:pt x="2434983" y="3316465"/>
                  </a:lnTo>
                  <a:lnTo>
                    <a:pt x="2464473" y="3303994"/>
                  </a:lnTo>
                  <a:lnTo>
                    <a:pt x="2520137" y="3273653"/>
                  </a:lnTo>
                  <a:lnTo>
                    <a:pt x="2583180" y="3235998"/>
                  </a:lnTo>
                  <a:lnTo>
                    <a:pt x="2634780" y="3201606"/>
                  </a:lnTo>
                  <a:lnTo>
                    <a:pt x="2656167" y="3181032"/>
                  </a:lnTo>
                  <a:lnTo>
                    <a:pt x="2656167" y="2646502"/>
                  </a:lnTo>
                  <a:close/>
                </a:path>
                <a:path w="3797934" h="3316604">
                  <a:moveTo>
                    <a:pt x="3797884" y="0"/>
                  </a:moveTo>
                  <a:lnTo>
                    <a:pt x="3746868" y="32588"/>
                  </a:lnTo>
                  <a:lnTo>
                    <a:pt x="3697655" y="77749"/>
                  </a:lnTo>
                  <a:lnTo>
                    <a:pt x="3669995" y="109702"/>
                  </a:lnTo>
                  <a:lnTo>
                    <a:pt x="3641547" y="147015"/>
                  </a:lnTo>
                  <a:lnTo>
                    <a:pt x="3613277" y="189039"/>
                  </a:lnTo>
                  <a:lnTo>
                    <a:pt x="3586099" y="235115"/>
                  </a:lnTo>
                  <a:lnTo>
                    <a:pt x="3560978" y="284581"/>
                  </a:lnTo>
                  <a:lnTo>
                    <a:pt x="3538855" y="336765"/>
                  </a:lnTo>
                  <a:lnTo>
                    <a:pt x="3520681" y="391020"/>
                  </a:lnTo>
                  <a:lnTo>
                    <a:pt x="3507384" y="446684"/>
                  </a:lnTo>
                  <a:lnTo>
                    <a:pt x="3503676" y="491591"/>
                  </a:lnTo>
                  <a:lnTo>
                    <a:pt x="3503676" y="518439"/>
                  </a:lnTo>
                  <a:lnTo>
                    <a:pt x="3797884" y="348576"/>
                  </a:lnTo>
                  <a:lnTo>
                    <a:pt x="3797884" y="0"/>
                  </a:lnTo>
                  <a:close/>
                </a:path>
              </a:pathLst>
            </a:custGeom>
            <a:solidFill>
              <a:srgbClr val="085757"/>
            </a:solidFill>
          </p:spPr>
          <p:txBody>
            <a:bodyPr wrap="square" lIns="0" tIns="0" rIns="0" bIns="0" rtlCol="0"/>
            <a:lstStyle/>
            <a:p>
              <a:endParaRPr/>
            </a:p>
          </p:txBody>
        </p:sp>
        <p:sp>
          <p:nvSpPr>
            <p:cNvPr id="69" name="object 28">
              <a:extLst>
                <a:ext uri="{FF2B5EF4-FFF2-40B4-BE49-F238E27FC236}">
                  <a16:creationId xmlns:a16="http://schemas.microsoft.com/office/drawing/2014/main" id="{035446A1-9BEC-00EB-D8FA-19A1771B9AA5}"/>
                </a:ext>
              </a:extLst>
            </p:cNvPr>
            <p:cNvSpPr/>
            <p:nvPr/>
          </p:nvSpPr>
          <p:spPr>
            <a:xfrm>
              <a:off x="2937193" y="7365240"/>
              <a:ext cx="2656205" cy="701040"/>
            </a:xfrm>
            <a:custGeom>
              <a:avLst/>
              <a:gdLst/>
              <a:ahLst/>
              <a:cxnLst/>
              <a:rect l="l" t="t" r="r" b="b"/>
              <a:pathLst>
                <a:path w="2656204" h="701040">
                  <a:moveTo>
                    <a:pt x="2625553" y="0"/>
                  </a:moveTo>
                  <a:lnTo>
                    <a:pt x="221186" y="0"/>
                  </a:lnTo>
                  <a:lnTo>
                    <a:pt x="191689" y="12461"/>
                  </a:lnTo>
                  <a:lnTo>
                    <a:pt x="136023" y="42801"/>
                  </a:lnTo>
                  <a:lnTo>
                    <a:pt x="72987" y="80453"/>
                  </a:lnTo>
                  <a:lnTo>
                    <a:pt x="21380" y="114852"/>
                  </a:lnTo>
                  <a:lnTo>
                    <a:pt x="0" y="135430"/>
                  </a:lnTo>
                  <a:lnTo>
                    <a:pt x="76228" y="509481"/>
                  </a:lnTo>
                  <a:lnTo>
                    <a:pt x="78633" y="534563"/>
                  </a:lnTo>
                  <a:lnTo>
                    <a:pt x="85195" y="573256"/>
                  </a:lnTo>
                  <a:lnTo>
                    <a:pt x="94926" y="608777"/>
                  </a:lnTo>
                  <a:lnTo>
                    <a:pt x="106844" y="624347"/>
                  </a:lnTo>
                  <a:lnTo>
                    <a:pt x="2434983" y="700575"/>
                  </a:lnTo>
                  <a:lnTo>
                    <a:pt x="2464480" y="688113"/>
                  </a:lnTo>
                  <a:lnTo>
                    <a:pt x="2520146" y="657771"/>
                  </a:lnTo>
                  <a:lnTo>
                    <a:pt x="2583182" y="620117"/>
                  </a:lnTo>
                  <a:lnTo>
                    <a:pt x="2634790" y="585719"/>
                  </a:lnTo>
                  <a:lnTo>
                    <a:pt x="2656170" y="565145"/>
                  </a:lnTo>
                  <a:lnTo>
                    <a:pt x="2656170" y="30616"/>
                  </a:lnTo>
                  <a:lnTo>
                    <a:pt x="2653764" y="18698"/>
                  </a:lnTo>
                  <a:lnTo>
                    <a:pt x="2647203" y="8967"/>
                  </a:lnTo>
                  <a:lnTo>
                    <a:pt x="2637471" y="2405"/>
                  </a:lnTo>
                  <a:lnTo>
                    <a:pt x="2625553" y="0"/>
                  </a:lnTo>
                  <a:close/>
                </a:path>
              </a:pathLst>
            </a:custGeom>
            <a:ln w="42113">
              <a:solidFill>
                <a:srgbClr val="085757"/>
              </a:solidFill>
            </a:ln>
          </p:spPr>
          <p:txBody>
            <a:bodyPr wrap="square" lIns="0" tIns="0" rIns="0" bIns="0" rtlCol="0"/>
            <a:lstStyle/>
            <a:p>
              <a:endParaRPr/>
            </a:p>
          </p:txBody>
        </p:sp>
        <p:sp>
          <p:nvSpPr>
            <p:cNvPr id="70" name="object 29">
              <a:extLst>
                <a:ext uri="{FF2B5EF4-FFF2-40B4-BE49-F238E27FC236}">
                  <a16:creationId xmlns:a16="http://schemas.microsoft.com/office/drawing/2014/main" id="{903BA497-1525-E32D-0C96-37E3C6758B86}"/>
                </a:ext>
              </a:extLst>
            </p:cNvPr>
            <p:cNvSpPr/>
            <p:nvPr/>
          </p:nvSpPr>
          <p:spPr>
            <a:xfrm>
              <a:off x="2937196" y="7470051"/>
              <a:ext cx="2465705" cy="596265"/>
            </a:xfrm>
            <a:custGeom>
              <a:avLst/>
              <a:gdLst/>
              <a:ahLst/>
              <a:cxnLst/>
              <a:rect l="l" t="t" r="r" b="b"/>
              <a:pathLst>
                <a:path w="2465704" h="596265">
                  <a:moveTo>
                    <a:pt x="2434983" y="0"/>
                  </a:moveTo>
                  <a:lnTo>
                    <a:pt x="30616" y="0"/>
                  </a:lnTo>
                  <a:lnTo>
                    <a:pt x="18698" y="2405"/>
                  </a:lnTo>
                  <a:lnTo>
                    <a:pt x="8967" y="8967"/>
                  </a:lnTo>
                  <a:lnTo>
                    <a:pt x="2405" y="18698"/>
                  </a:lnTo>
                  <a:lnTo>
                    <a:pt x="0" y="30616"/>
                  </a:lnTo>
                  <a:lnTo>
                    <a:pt x="0" y="565145"/>
                  </a:lnTo>
                  <a:lnTo>
                    <a:pt x="2405" y="577063"/>
                  </a:lnTo>
                  <a:lnTo>
                    <a:pt x="8967" y="586794"/>
                  </a:lnTo>
                  <a:lnTo>
                    <a:pt x="18698" y="593356"/>
                  </a:lnTo>
                  <a:lnTo>
                    <a:pt x="30616" y="595761"/>
                  </a:lnTo>
                  <a:lnTo>
                    <a:pt x="2434983" y="595761"/>
                  </a:lnTo>
                  <a:lnTo>
                    <a:pt x="2446901" y="593356"/>
                  </a:lnTo>
                  <a:lnTo>
                    <a:pt x="2456633" y="586794"/>
                  </a:lnTo>
                  <a:lnTo>
                    <a:pt x="2463194" y="577063"/>
                  </a:lnTo>
                  <a:lnTo>
                    <a:pt x="2465600" y="565145"/>
                  </a:lnTo>
                  <a:lnTo>
                    <a:pt x="2465600" y="30616"/>
                  </a:lnTo>
                  <a:lnTo>
                    <a:pt x="2463194" y="18698"/>
                  </a:lnTo>
                  <a:lnTo>
                    <a:pt x="2456633" y="8967"/>
                  </a:lnTo>
                  <a:lnTo>
                    <a:pt x="2446901" y="2405"/>
                  </a:lnTo>
                  <a:lnTo>
                    <a:pt x="2434983" y="0"/>
                  </a:lnTo>
                  <a:close/>
                </a:path>
              </a:pathLst>
            </a:custGeom>
            <a:solidFill>
              <a:srgbClr val="FFFFFF"/>
            </a:solidFill>
          </p:spPr>
          <p:txBody>
            <a:bodyPr wrap="square" lIns="0" tIns="0" rIns="0" bIns="0" rtlCol="0"/>
            <a:lstStyle/>
            <a:p>
              <a:endParaRPr/>
            </a:p>
          </p:txBody>
        </p:sp>
        <p:sp>
          <p:nvSpPr>
            <p:cNvPr id="71" name="object 30">
              <a:extLst>
                <a:ext uri="{FF2B5EF4-FFF2-40B4-BE49-F238E27FC236}">
                  <a16:creationId xmlns:a16="http://schemas.microsoft.com/office/drawing/2014/main" id="{39F79DBF-459B-51E5-9AC5-8E9740CFAE3F}"/>
                </a:ext>
              </a:extLst>
            </p:cNvPr>
            <p:cNvSpPr/>
            <p:nvPr/>
          </p:nvSpPr>
          <p:spPr>
            <a:xfrm>
              <a:off x="2937196" y="7470051"/>
              <a:ext cx="2465705" cy="596265"/>
            </a:xfrm>
            <a:custGeom>
              <a:avLst/>
              <a:gdLst/>
              <a:ahLst/>
              <a:cxnLst/>
              <a:rect l="l" t="t" r="r" b="b"/>
              <a:pathLst>
                <a:path w="2465704" h="596265">
                  <a:moveTo>
                    <a:pt x="2434983" y="595761"/>
                  </a:moveTo>
                  <a:lnTo>
                    <a:pt x="30616" y="595761"/>
                  </a:lnTo>
                  <a:lnTo>
                    <a:pt x="18698" y="593356"/>
                  </a:lnTo>
                  <a:lnTo>
                    <a:pt x="8967" y="586794"/>
                  </a:lnTo>
                  <a:lnTo>
                    <a:pt x="2405" y="577063"/>
                  </a:lnTo>
                  <a:lnTo>
                    <a:pt x="0" y="565145"/>
                  </a:lnTo>
                  <a:lnTo>
                    <a:pt x="0" y="30616"/>
                  </a:lnTo>
                  <a:lnTo>
                    <a:pt x="2405" y="18698"/>
                  </a:lnTo>
                  <a:lnTo>
                    <a:pt x="8967" y="8967"/>
                  </a:lnTo>
                  <a:lnTo>
                    <a:pt x="18698" y="2405"/>
                  </a:lnTo>
                  <a:lnTo>
                    <a:pt x="30616" y="0"/>
                  </a:lnTo>
                  <a:lnTo>
                    <a:pt x="2434983" y="0"/>
                  </a:lnTo>
                  <a:lnTo>
                    <a:pt x="2446901" y="2405"/>
                  </a:lnTo>
                  <a:lnTo>
                    <a:pt x="2456633" y="8967"/>
                  </a:lnTo>
                  <a:lnTo>
                    <a:pt x="2463194" y="18698"/>
                  </a:lnTo>
                  <a:lnTo>
                    <a:pt x="2465600" y="30616"/>
                  </a:lnTo>
                  <a:lnTo>
                    <a:pt x="2465600" y="565145"/>
                  </a:lnTo>
                  <a:lnTo>
                    <a:pt x="2463194" y="577063"/>
                  </a:lnTo>
                  <a:lnTo>
                    <a:pt x="2456633" y="586794"/>
                  </a:lnTo>
                  <a:lnTo>
                    <a:pt x="2446901" y="593356"/>
                  </a:lnTo>
                  <a:lnTo>
                    <a:pt x="2434983" y="595761"/>
                  </a:lnTo>
                  <a:close/>
                </a:path>
              </a:pathLst>
            </a:custGeom>
            <a:ln w="42113">
              <a:solidFill>
                <a:srgbClr val="262626"/>
              </a:solidFill>
            </a:ln>
          </p:spPr>
          <p:txBody>
            <a:bodyPr wrap="square" lIns="0" tIns="0" rIns="0" bIns="0" rtlCol="0"/>
            <a:lstStyle/>
            <a:p>
              <a:endParaRPr/>
            </a:p>
          </p:txBody>
        </p:sp>
        <p:sp>
          <p:nvSpPr>
            <p:cNvPr id="72" name="object 31">
              <a:extLst>
                <a:ext uri="{FF2B5EF4-FFF2-40B4-BE49-F238E27FC236}">
                  <a16:creationId xmlns:a16="http://schemas.microsoft.com/office/drawing/2014/main" id="{D11F3A42-C638-E63D-E584-25FFE9FCA8B2}"/>
                </a:ext>
              </a:extLst>
            </p:cNvPr>
            <p:cNvSpPr/>
            <p:nvPr/>
          </p:nvSpPr>
          <p:spPr>
            <a:xfrm>
              <a:off x="4935144" y="7602378"/>
              <a:ext cx="256540" cy="310515"/>
            </a:xfrm>
            <a:custGeom>
              <a:avLst/>
              <a:gdLst/>
              <a:ahLst/>
              <a:cxnLst/>
              <a:rect l="l" t="t" r="r" b="b"/>
              <a:pathLst>
                <a:path w="256539" h="310515">
                  <a:moveTo>
                    <a:pt x="151307" y="192201"/>
                  </a:moveTo>
                  <a:lnTo>
                    <a:pt x="149504" y="183997"/>
                  </a:lnTo>
                  <a:lnTo>
                    <a:pt x="144538" y="176796"/>
                  </a:lnTo>
                  <a:lnTo>
                    <a:pt x="137045" y="171856"/>
                  </a:lnTo>
                  <a:lnTo>
                    <a:pt x="128612" y="170205"/>
                  </a:lnTo>
                  <a:lnTo>
                    <a:pt x="120205" y="171869"/>
                  </a:lnTo>
                  <a:lnTo>
                    <a:pt x="112763" y="176809"/>
                  </a:lnTo>
                  <a:lnTo>
                    <a:pt x="107861" y="184137"/>
                  </a:lnTo>
                  <a:lnTo>
                    <a:pt x="106146" y="192532"/>
                  </a:lnTo>
                  <a:lnTo>
                    <a:pt x="107696" y="200888"/>
                  </a:lnTo>
                  <a:lnTo>
                    <a:pt x="112585" y="208114"/>
                  </a:lnTo>
                  <a:lnTo>
                    <a:pt x="115938" y="211302"/>
                  </a:lnTo>
                  <a:lnTo>
                    <a:pt x="117373" y="214452"/>
                  </a:lnTo>
                  <a:lnTo>
                    <a:pt x="116662" y="220916"/>
                  </a:lnTo>
                  <a:lnTo>
                    <a:pt x="116852" y="223012"/>
                  </a:lnTo>
                  <a:lnTo>
                    <a:pt x="116852" y="225082"/>
                  </a:lnTo>
                  <a:lnTo>
                    <a:pt x="116471" y="225120"/>
                  </a:lnTo>
                  <a:lnTo>
                    <a:pt x="116890" y="230327"/>
                  </a:lnTo>
                  <a:lnTo>
                    <a:pt x="116852" y="235648"/>
                  </a:lnTo>
                  <a:lnTo>
                    <a:pt x="119087" y="246824"/>
                  </a:lnTo>
                  <a:lnTo>
                    <a:pt x="124117" y="249796"/>
                  </a:lnTo>
                  <a:lnTo>
                    <a:pt x="135686" y="248526"/>
                  </a:lnTo>
                  <a:lnTo>
                    <a:pt x="139661" y="244055"/>
                  </a:lnTo>
                  <a:lnTo>
                    <a:pt x="140106" y="226758"/>
                  </a:lnTo>
                  <a:lnTo>
                    <a:pt x="139433" y="215607"/>
                  </a:lnTo>
                  <a:lnTo>
                    <a:pt x="140919" y="211607"/>
                  </a:lnTo>
                  <a:lnTo>
                    <a:pt x="145008" y="207632"/>
                  </a:lnTo>
                  <a:lnTo>
                    <a:pt x="149847" y="200418"/>
                  </a:lnTo>
                  <a:lnTo>
                    <a:pt x="151307" y="192201"/>
                  </a:lnTo>
                  <a:close/>
                </a:path>
                <a:path w="256539" h="310515">
                  <a:moveTo>
                    <a:pt x="256133" y="232168"/>
                  </a:moveTo>
                  <a:lnTo>
                    <a:pt x="256019" y="174739"/>
                  </a:lnTo>
                  <a:lnTo>
                    <a:pt x="236029" y="129743"/>
                  </a:lnTo>
                  <a:lnTo>
                    <a:pt x="235927" y="129590"/>
                  </a:lnTo>
                  <a:lnTo>
                    <a:pt x="234264" y="128219"/>
                  </a:lnTo>
                  <a:lnTo>
                    <a:pt x="233680" y="127736"/>
                  </a:lnTo>
                  <a:lnTo>
                    <a:pt x="233680" y="221513"/>
                  </a:lnTo>
                  <a:lnTo>
                    <a:pt x="226923" y="259537"/>
                  </a:lnTo>
                  <a:lnTo>
                    <a:pt x="194462" y="285343"/>
                  </a:lnTo>
                  <a:lnTo>
                    <a:pt x="179552" y="287375"/>
                  </a:lnTo>
                  <a:lnTo>
                    <a:pt x="137960" y="287375"/>
                  </a:lnTo>
                  <a:lnTo>
                    <a:pt x="137960" y="309841"/>
                  </a:lnTo>
                  <a:lnTo>
                    <a:pt x="128079" y="309956"/>
                  </a:lnTo>
                  <a:lnTo>
                    <a:pt x="137960" y="309841"/>
                  </a:lnTo>
                  <a:lnTo>
                    <a:pt x="137960" y="287375"/>
                  </a:lnTo>
                  <a:lnTo>
                    <a:pt x="76225" y="287375"/>
                  </a:lnTo>
                  <a:lnTo>
                    <a:pt x="55892" y="283222"/>
                  </a:lnTo>
                  <a:lnTo>
                    <a:pt x="27444" y="255511"/>
                  </a:lnTo>
                  <a:lnTo>
                    <a:pt x="22656" y="193751"/>
                  </a:lnTo>
                  <a:lnTo>
                    <a:pt x="22796" y="186194"/>
                  </a:lnTo>
                  <a:lnTo>
                    <a:pt x="22910" y="179870"/>
                  </a:lnTo>
                  <a:lnTo>
                    <a:pt x="27330" y="159956"/>
                  </a:lnTo>
                  <a:lnTo>
                    <a:pt x="38569" y="143484"/>
                  </a:lnTo>
                  <a:lnTo>
                    <a:pt x="55143" y="132257"/>
                  </a:lnTo>
                  <a:lnTo>
                    <a:pt x="75006" y="128219"/>
                  </a:lnTo>
                  <a:lnTo>
                    <a:pt x="157416" y="128219"/>
                  </a:lnTo>
                  <a:lnTo>
                    <a:pt x="198907" y="131229"/>
                  </a:lnTo>
                  <a:lnTo>
                    <a:pt x="229577" y="161899"/>
                  </a:lnTo>
                  <a:lnTo>
                    <a:pt x="231825" y="169189"/>
                  </a:lnTo>
                  <a:lnTo>
                    <a:pt x="231889" y="169379"/>
                  </a:lnTo>
                  <a:lnTo>
                    <a:pt x="233095" y="177419"/>
                  </a:lnTo>
                  <a:lnTo>
                    <a:pt x="233375" y="185267"/>
                  </a:lnTo>
                  <a:lnTo>
                    <a:pt x="233591" y="193751"/>
                  </a:lnTo>
                  <a:lnTo>
                    <a:pt x="233680" y="221513"/>
                  </a:lnTo>
                  <a:lnTo>
                    <a:pt x="233680" y="127736"/>
                  </a:lnTo>
                  <a:lnTo>
                    <a:pt x="221284" y="117475"/>
                  </a:lnTo>
                  <a:lnTo>
                    <a:pt x="203098" y="109042"/>
                  </a:lnTo>
                  <a:lnTo>
                    <a:pt x="199872" y="107937"/>
                  </a:lnTo>
                  <a:lnTo>
                    <a:pt x="198958" y="106489"/>
                  </a:lnTo>
                  <a:lnTo>
                    <a:pt x="198958" y="105486"/>
                  </a:lnTo>
                  <a:lnTo>
                    <a:pt x="199009" y="70904"/>
                  </a:lnTo>
                  <a:lnTo>
                    <a:pt x="197535" y="56718"/>
                  </a:lnTo>
                  <a:lnTo>
                    <a:pt x="197472" y="56146"/>
                  </a:lnTo>
                  <a:lnTo>
                    <a:pt x="193344" y="42481"/>
                  </a:lnTo>
                  <a:lnTo>
                    <a:pt x="186423" y="30035"/>
                  </a:lnTo>
                  <a:lnTo>
                    <a:pt x="179984" y="22809"/>
                  </a:lnTo>
                  <a:lnTo>
                    <a:pt x="176542" y="18935"/>
                  </a:lnTo>
                  <a:lnTo>
                    <a:pt x="175831" y="18440"/>
                  </a:lnTo>
                  <a:lnTo>
                    <a:pt x="175831" y="105486"/>
                  </a:lnTo>
                  <a:lnTo>
                    <a:pt x="82372" y="105486"/>
                  </a:lnTo>
                  <a:lnTo>
                    <a:pt x="81102" y="104343"/>
                  </a:lnTo>
                  <a:lnTo>
                    <a:pt x="81229" y="100965"/>
                  </a:lnTo>
                  <a:lnTo>
                    <a:pt x="81470" y="90792"/>
                  </a:lnTo>
                  <a:lnTo>
                    <a:pt x="81546" y="81229"/>
                  </a:lnTo>
                  <a:lnTo>
                    <a:pt x="81699" y="73875"/>
                  </a:lnTo>
                  <a:lnTo>
                    <a:pt x="81788" y="70904"/>
                  </a:lnTo>
                  <a:lnTo>
                    <a:pt x="82181" y="63601"/>
                  </a:lnTo>
                  <a:lnTo>
                    <a:pt x="82257" y="62141"/>
                  </a:lnTo>
                  <a:lnTo>
                    <a:pt x="113461" y="25019"/>
                  </a:lnTo>
                  <a:lnTo>
                    <a:pt x="132232" y="22809"/>
                  </a:lnTo>
                  <a:lnTo>
                    <a:pt x="149059" y="27114"/>
                  </a:lnTo>
                  <a:lnTo>
                    <a:pt x="174358" y="56718"/>
                  </a:lnTo>
                  <a:lnTo>
                    <a:pt x="175831" y="105486"/>
                  </a:lnTo>
                  <a:lnTo>
                    <a:pt x="175831" y="18440"/>
                  </a:lnTo>
                  <a:lnTo>
                    <a:pt x="160477" y="7493"/>
                  </a:lnTo>
                  <a:lnTo>
                    <a:pt x="143268" y="1219"/>
                  </a:lnTo>
                  <a:lnTo>
                    <a:pt x="124942" y="0"/>
                  </a:lnTo>
                  <a:lnTo>
                    <a:pt x="105537" y="3759"/>
                  </a:lnTo>
                  <a:lnTo>
                    <a:pt x="87452" y="13081"/>
                  </a:lnTo>
                  <a:lnTo>
                    <a:pt x="72694" y="27813"/>
                  </a:lnTo>
                  <a:lnTo>
                    <a:pt x="62699" y="46088"/>
                  </a:lnTo>
                  <a:lnTo>
                    <a:pt x="58953" y="66001"/>
                  </a:lnTo>
                  <a:lnTo>
                    <a:pt x="59016" y="90792"/>
                  </a:lnTo>
                  <a:lnTo>
                    <a:pt x="59143" y="104343"/>
                  </a:lnTo>
                  <a:lnTo>
                    <a:pt x="59182" y="105676"/>
                  </a:lnTo>
                  <a:lnTo>
                    <a:pt x="57467" y="107746"/>
                  </a:lnTo>
                  <a:lnTo>
                    <a:pt x="20421" y="129743"/>
                  </a:lnTo>
                  <a:lnTo>
                    <a:pt x="927" y="170548"/>
                  </a:lnTo>
                  <a:lnTo>
                    <a:pt x="0" y="185267"/>
                  </a:lnTo>
                  <a:lnTo>
                    <a:pt x="88" y="231825"/>
                  </a:lnTo>
                  <a:lnTo>
                    <a:pt x="11811" y="274281"/>
                  </a:lnTo>
                  <a:lnTo>
                    <a:pt x="48171" y="304685"/>
                  </a:lnTo>
                  <a:lnTo>
                    <a:pt x="90576" y="310388"/>
                  </a:lnTo>
                  <a:lnTo>
                    <a:pt x="79768" y="310502"/>
                  </a:lnTo>
                  <a:lnTo>
                    <a:pt x="94703" y="310502"/>
                  </a:lnTo>
                  <a:lnTo>
                    <a:pt x="128079" y="310502"/>
                  </a:lnTo>
                  <a:lnTo>
                    <a:pt x="164007" y="310502"/>
                  </a:lnTo>
                  <a:lnTo>
                    <a:pt x="186055" y="309841"/>
                  </a:lnTo>
                  <a:lnTo>
                    <a:pt x="180581" y="309841"/>
                  </a:lnTo>
                  <a:lnTo>
                    <a:pt x="183451" y="309651"/>
                  </a:lnTo>
                  <a:lnTo>
                    <a:pt x="190957" y="308787"/>
                  </a:lnTo>
                  <a:lnTo>
                    <a:pt x="198335" y="307390"/>
                  </a:lnTo>
                  <a:lnTo>
                    <a:pt x="205447" y="305295"/>
                  </a:lnTo>
                  <a:lnTo>
                    <a:pt x="226923" y="293738"/>
                  </a:lnTo>
                  <a:lnTo>
                    <a:pt x="232981" y="287375"/>
                  </a:lnTo>
                  <a:lnTo>
                    <a:pt x="242849" y="277025"/>
                  </a:lnTo>
                  <a:lnTo>
                    <a:pt x="252768" y="256082"/>
                  </a:lnTo>
                  <a:lnTo>
                    <a:pt x="256133" y="232168"/>
                  </a:lnTo>
                  <a:close/>
                </a:path>
              </a:pathLst>
            </a:custGeom>
            <a:solidFill>
              <a:srgbClr val="000000"/>
            </a:solidFill>
          </p:spPr>
          <p:txBody>
            <a:bodyPr wrap="square" lIns="0" tIns="0" rIns="0" bIns="0" rtlCol="0"/>
            <a:lstStyle/>
            <a:p>
              <a:endParaRPr/>
            </a:p>
          </p:txBody>
        </p:sp>
        <p:pic>
          <p:nvPicPr>
            <p:cNvPr id="73" name="object 32">
              <a:extLst>
                <a:ext uri="{FF2B5EF4-FFF2-40B4-BE49-F238E27FC236}">
                  <a16:creationId xmlns:a16="http://schemas.microsoft.com/office/drawing/2014/main" id="{2B3B31E0-7DDA-FA10-72F4-CF80B426B833}"/>
                </a:ext>
              </a:extLst>
            </p:cNvPr>
            <p:cNvPicPr/>
            <p:nvPr/>
          </p:nvPicPr>
          <p:blipFill>
            <a:blip r:embed="rId6" cstate="print"/>
            <a:stretch>
              <a:fillRect/>
            </a:stretch>
          </p:blipFill>
          <p:spPr>
            <a:xfrm>
              <a:off x="3151105" y="7694303"/>
              <a:ext cx="169314" cy="161105"/>
            </a:xfrm>
            <a:prstGeom prst="rect">
              <a:avLst/>
            </a:prstGeom>
          </p:spPr>
        </p:pic>
        <p:pic>
          <p:nvPicPr>
            <p:cNvPr id="74" name="object 33">
              <a:extLst>
                <a:ext uri="{FF2B5EF4-FFF2-40B4-BE49-F238E27FC236}">
                  <a16:creationId xmlns:a16="http://schemas.microsoft.com/office/drawing/2014/main" id="{AB4C5C74-DAC3-723B-E274-A321578B03D2}"/>
                </a:ext>
              </a:extLst>
            </p:cNvPr>
            <p:cNvPicPr/>
            <p:nvPr/>
          </p:nvPicPr>
          <p:blipFill>
            <a:blip r:embed="rId7" cstate="print"/>
            <a:stretch>
              <a:fillRect/>
            </a:stretch>
          </p:blipFill>
          <p:spPr>
            <a:xfrm>
              <a:off x="3382640" y="7694303"/>
              <a:ext cx="169314" cy="161105"/>
            </a:xfrm>
            <a:prstGeom prst="rect">
              <a:avLst/>
            </a:prstGeom>
          </p:spPr>
        </p:pic>
        <p:pic>
          <p:nvPicPr>
            <p:cNvPr id="75" name="object 34">
              <a:extLst>
                <a:ext uri="{FF2B5EF4-FFF2-40B4-BE49-F238E27FC236}">
                  <a16:creationId xmlns:a16="http://schemas.microsoft.com/office/drawing/2014/main" id="{B1B52E71-FCB5-E3FA-2413-04A27CAFB674}"/>
                </a:ext>
              </a:extLst>
            </p:cNvPr>
            <p:cNvPicPr/>
            <p:nvPr/>
          </p:nvPicPr>
          <p:blipFill>
            <a:blip r:embed="rId6" cstate="print"/>
            <a:stretch>
              <a:fillRect/>
            </a:stretch>
          </p:blipFill>
          <p:spPr>
            <a:xfrm>
              <a:off x="3614175" y="7694303"/>
              <a:ext cx="169314" cy="161105"/>
            </a:xfrm>
            <a:prstGeom prst="rect">
              <a:avLst/>
            </a:prstGeom>
          </p:spPr>
        </p:pic>
        <p:pic>
          <p:nvPicPr>
            <p:cNvPr id="76" name="object 35">
              <a:extLst>
                <a:ext uri="{FF2B5EF4-FFF2-40B4-BE49-F238E27FC236}">
                  <a16:creationId xmlns:a16="http://schemas.microsoft.com/office/drawing/2014/main" id="{E426ED40-29F3-50C9-1005-87130EAAF5C2}"/>
                </a:ext>
              </a:extLst>
            </p:cNvPr>
            <p:cNvPicPr/>
            <p:nvPr/>
          </p:nvPicPr>
          <p:blipFill>
            <a:blip r:embed="rId7" cstate="print"/>
            <a:stretch>
              <a:fillRect/>
            </a:stretch>
          </p:blipFill>
          <p:spPr>
            <a:xfrm>
              <a:off x="3845711" y="7694303"/>
              <a:ext cx="169314" cy="161105"/>
            </a:xfrm>
            <a:prstGeom prst="rect">
              <a:avLst/>
            </a:prstGeom>
          </p:spPr>
        </p:pic>
        <p:pic>
          <p:nvPicPr>
            <p:cNvPr id="77" name="object 36">
              <a:extLst>
                <a:ext uri="{FF2B5EF4-FFF2-40B4-BE49-F238E27FC236}">
                  <a16:creationId xmlns:a16="http://schemas.microsoft.com/office/drawing/2014/main" id="{0AB17BE5-32A1-1AFF-7CE0-A758514DC4D7}"/>
                </a:ext>
              </a:extLst>
            </p:cNvPr>
            <p:cNvPicPr/>
            <p:nvPr/>
          </p:nvPicPr>
          <p:blipFill>
            <a:blip r:embed="rId8" cstate="print"/>
            <a:stretch>
              <a:fillRect/>
            </a:stretch>
          </p:blipFill>
          <p:spPr>
            <a:xfrm>
              <a:off x="4077257" y="7694303"/>
              <a:ext cx="169303" cy="161105"/>
            </a:xfrm>
            <a:prstGeom prst="rect">
              <a:avLst/>
            </a:prstGeom>
          </p:spPr>
        </p:pic>
        <p:pic>
          <p:nvPicPr>
            <p:cNvPr id="78" name="object 37">
              <a:extLst>
                <a:ext uri="{FF2B5EF4-FFF2-40B4-BE49-F238E27FC236}">
                  <a16:creationId xmlns:a16="http://schemas.microsoft.com/office/drawing/2014/main" id="{635768F9-896A-7194-0B30-758170869BA7}"/>
                </a:ext>
              </a:extLst>
            </p:cNvPr>
            <p:cNvPicPr/>
            <p:nvPr/>
          </p:nvPicPr>
          <p:blipFill>
            <a:blip r:embed="rId9" cstate="print"/>
            <a:stretch>
              <a:fillRect/>
            </a:stretch>
          </p:blipFill>
          <p:spPr>
            <a:xfrm>
              <a:off x="4308792" y="7694303"/>
              <a:ext cx="169303" cy="161105"/>
            </a:xfrm>
            <a:prstGeom prst="rect">
              <a:avLst/>
            </a:prstGeom>
          </p:spPr>
        </p:pic>
        <p:pic>
          <p:nvPicPr>
            <p:cNvPr id="79" name="object 38">
              <a:extLst>
                <a:ext uri="{FF2B5EF4-FFF2-40B4-BE49-F238E27FC236}">
                  <a16:creationId xmlns:a16="http://schemas.microsoft.com/office/drawing/2014/main" id="{9838A3BC-68E1-57A9-D4CB-45FD8786FD64}"/>
                </a:ext>
              </a:extLst>
            </p:cNvPr>
            <p:cNvPicPr/>
            <p:nvPr/>
          </p:nvPicPr>
          <p:blipFill>
            <a:blip r:embed="rId8" cstate="print"/>
            <a:stretch>
              <a:fillRect/>
            </a:stretch>
          </p:blipFill>
          <p:spPr>
            <a:xfrm>
              <a:off x="4540327" y="7694303"/>
              <a:ext cx="169303" cy="161105"/>
            </a:xfrm>
            <a:prstGeom prst="rect">
              <a:avLst/>
            </a:prstGeom>
          </p:spPr>
        </p:pic>
        <p:sp>
          <p:nvSpPr>
            <p:cNvPr id="80" name="object 39">
              <a:extLst>
                <a:ext uri="{FF2B5EF4-FFF2-40B4-BE49-F238E27FC236}">
                  <a16:creationId xmlns:a16="http://schemas.microsoft.com/office/drawing/2014/main" id="{25F63AF6-57B5-6178-36A8-84DF667589DC}"/>
                </a:ext>
              </a:extLst>
            </p:cNvPr>
            <p:cNvSpPr/>
            <p:nvPr/>
          </p:nvSpPr>
          <p:spPr>
            <a:xfrm>
              <a:off x="3169778" y="6697507"/>
              <a:ext cx="2150745" cy="709930"/>
            </a:xfrm>
            <a:custGeom>
              <a:avLst/>
              <a:gdLst/>
              <a:ahLst/>
              <a:cxnLst/>
              <a:rect l="l" t="t" r="r" b="b"/>
              <a:pathLst>
                <a:path w="2150745" h="709929">
                  <a:moveTo>
                    <a:pt x="0" y="709580"/>
                  </a:moveTo>
                  <a:lnTo>
                    <a:pt x="1081789" y="0"/>
                  </a:lnTo>
                  <a:lnTo>
                    <a:pt x="2150311" y="709580"/>
                  </a:lnTo>
                </a:path>
              </a:pathLst>
            </a:custGeom>
            <a:ln w="28082">
              <a:solidFill>
                <a:srgbClr val="262626"/>
              </a:solidFill>
            </a:ln>
          </p:spPr>
          <p:txBody>
            <a:bodyPr wrap="square" lIns="0" tIns="0" rIns="0" bIns="0" rtlCol="0"/>
            <a:lstStyle/>
            <a:p>
              <a:endParaRPr/>
            </a:p>
          </p:txBody>
        </p:sp>
        <p:pic>
          <p:nvPicPr>
            <p:cNvPr id="81" name="object 40">
              <a:extLst>
                <a:ext uri="{FF2B5EF4-FFF2-40B4-BE49-F238E27FC236}">
                  <a16:creationId xmlns:a16="http://schemas.microsoft.com/office/drawing/2014/main" id="{E898BE0E-40F4-6BC2-EB86-E817316C1721}"/>
                </a:ext>
              </a:extLst>
            </p:cNvPr>
            <p:cNvPicPr/>
            <p:nvPr/>
          </p:nvPicPr>
          <p:blipFill>
            <a:blip r:embed="rId10" cstate="print"/>
            <a:stretch>
              <a:fillRect/>
            </a:stretch>
          </p:blipFill>
          <p:spPr>
            <a:xfrm>
              <a:off x="4183330" y="6635677"/>
              <a:ext cx="143961" cy="146889"/>
            </a:xfrm>
            <a:prstGeom prst="rect">
              <a:avLst/>
            </a:prstGeom>
          </p:spPr>
        </p:pic>
        <p:sp>
          <p:nvSpPr>
            <p:cNvPr id="82" name="object 41">
              <a:extLst>
                <a:ext uri="{FF2B5EF4-FFF2-40B4-BE49-F238E27FC236}">
                  <a16:creationId xmlns:a16="http://schemas.microsoft.com/office/drawing/2014/main" id="{F9943F58-EEC5-A018-FD97-A2BB40B11C70}"/>
                </a:ext>
              </a:extLst>
            </p:cNvPr>
            <p:cNvSpPr/>
            <p:nvPr/>
          </p:nvSpPr>
          <p:spPr>
            <a:xfrm>
              <a:off x="4251567" y="6697506"/>
              <a:ext cx="1068705" cy="709930"/>
            </a:xfrm>
            <a:custGeom>
              <a:avLst/>
              <a:gdLst/>
              <a:ahLst/>
              <a:cxnLst/>
              <a:rect l="l" t="t" r="r" b="b"/>
              <a:pathLst>
                <a:path w="1068704" h="709929">
                  <a:moveTo>
                    <a:pt x="0" y="0"/>
                  </a:moveTo>
                  <a:lnTo>
                    <a:pt x="1068522" y="709580"/>
                  </a:lnTo>
                </a:path>
              </a:pathLst>
            </a:custGeom>
            <a:ln w="28082">
              <a:solidFill>
                <a:srgbClr val="262626"/>
              </a:solidFill>
            </a:ln>
          </p:spPr>
          <p:txBody>
            <a:bodyPr wrap="square" lIns="0" tIns="0" rIns="0" bIns="0" rtlCol="0"/>
            <a:lstStyle/>
            <a:p>
              <a:endParaRPr/>
            </a:p>
          </p:txBody>
        </p:sp>
        <p:sp>
          <p:nvSpPr>
            <p:cNvPr id="83" name="object 42">
              <a:extLst>
                <a:ext uri="{FF2B5EF4-FFF2-40B4-BE49-F238E27FC236}">
                  <a16:creationId xmlns:a16="http://schemas.microsoft.com/office/drawing/2014/main" id="{FECE1312-3FC9-52BA-F878-1ADA27DC5F05}"/>
                </a:ext>
              </a:extLst>
            </p:cNvPr>
            <p:cNvSpPr/>
            <p:nvPr/>
          </p:nvSpPr>
          <p:spPr>
            <a:xfrm>
              <a:off x="2660196" y="8755664"/>
              <a:ext cx="2256790" cy="1611630"/>
            </a:xfrm>
            <a:custGeom>
              <a:avLst/>
              <a:gdLst/>
              <a:ahLst/>
              <a:cxnLst/>
              <a:rect l="l" t="t" r="r" b="b"/>
              <a:pathLst>
                <a:path w="2256790" h="1611629">
                  <a:moveTo>
                    <a:pt x="1723790" y="0"/>
                  </a:moveTo>
                  <a:lnTo>
                    <a:pt x="1714152" y="1905"/>
                  </a:lnTo>
                  <a:lnTo>
                    <a:pt x="1705169" y="5969"/>
                  </a:lnTo>
                  <a:lnTo>
                    <a:pt x="1696722" y="11433"/>
                  </a:lnTo>
                  <a:lnTo>
                    <a:pt x="1674867" y="28186"/>
                  </a:lnTo>
                  <a:lnTo>
                    <a:pt x="1656786" y="41789"/>
                  </a:lnTo>
                  <a:lnTo>
                    <a:pt x="1608751" y="77242"/>
                  </a:lnTo>
                  <a:lnTo>
                    <a:pt x="1510378" y="148702"/>
                  </a:lnTo>
                  <a:lnTo>
                    <a:pt x="1339488" y="271571"/>
                  </a:lnTo>
                  <a:lnTo>
                    <a:pt x="378285" y="957972"/>
                  </a:lnTo>
                  <a:lnTo>
                    <a:pt x="171395" y="1106891"/>
                  </a:lnTo>
                  <a:lnTo>
                    <a:pt x="83104" y="1171350"/>
                  </a:lnTo>
                  <a:lnTo>
                    <a:pt x="42912" y="1201357"/>
                  </a:lnTo>
                  <a:lnTo>
                    <a:pt x="29088" y="1212004"/>
                  </a:lnTo>
                  <a:lnTo>
                    <a:pt x="0" y="1233156"/>
                  </a:lnTo>
                  <a:lnTo>
                    <a:pt x="41361" y="1260170"/>
                  </a:lnTo>
                  <a:lnTo>
                    <a:pt x="82621" y="1288225"/>
                  </a:lnTo>
                  <a:lnTo>
                    <a:pt x="123797" y="1317133"/>
                  </a:lnTo>
                  <a:lnTo>
                    <a:pt x="164909" y="1346703"/>
                  </a:lnTo>
                  <a:lnTo>
                    <a:pt x="205974" y="1376748"/>
                  </a:lnTo>
                  <a:lnTo>
                    <a:pt x="329077" y="1467828"/>
                  </a:lnTo>
                  <a:lnTo>
                    <a:pt x="370142" y="1497872"/>
                  </a:lnTo>
                  <a:lnTo>
                    <a:pt x="411254" y="1527444"/>
                  </a:lnTo>
                  <a:lnTo>
                    <a:pt x="452430" y="1556353"/>
                  </a:lnTo>
                  <a:lnTo>
                    <a:pt x="493690" y="1584411"/>
                  </a:lnTo>
                  <a:lnTo>
                    <a:pt x="535051" y="1611427"/>
                  </a:lnTo>
                  <a:lnTo>
                    <a:pt x="549312" y="1601481"/>
                  </a:lnTo>
                  <a:lnTo>
                    <a:pt x="589330" y="1572940"/>
                  </a:lnTo>
                  <a:lnTo>
                    <a:pt x="709906" y="1485393"/>
                  </a:lnTo>
                  <a:lnTo>
                    <a:pt x="1770246" y="707951"/>
                  </a:lnTo>
                  <a:lnTo>
                    <a:pt x="1959597" y="570650"/>
                  </a:lnTo>
                  <a:lnTo>
                    <a:pt x="2079900" y="484401"/>
                  </a:lnTo>
                  <a:lnTo>
                    <a:pt x="2146845" y="437079"/>
                  </a:lnTo>
                  <a:lnTo>
                    <a:pt x="2201370" y="399276"/>
                  </a:lnTo>
                  <a:lnTo>
                    <a:pt x="2241918" y="372174"/>
                  </a:lnTo>
                  <a:lnTo>
                    <a:pt x="2256465" y="363004"/>
                  </a:lnTo>
                  <a:lnTo>
                    <a:pt x="2217163" y="331041"/>
                  </a:lnTo>
                  <a:lnTo>
                    <a:pt x="2177507" y="299587"/>
                  </a:lnTo>
                  <a:lnTo>
                    <a:pt x="2137502" y="268647"/>
                  </a:lnTo>
                  <a:lnTo>
                    <a:pt x="2097155" y="238226"/>
                  </a:lnTo>
                  <a:lnTo>
                    <a:pt x="2056473" y="208328"/>
                  </a:lnTo>
                  <a:lnTo>
                    <a:pt x="2015463" y="178957"/>
                  </a:lnTo>
                  <a:lnTo>
                    <a:pt x="1974131" y="150119"/>
                  </a:lnTo>
                  <a:lnTo>
                    <a:pt x="1932484" y="121818"/>
                  </a:lnTo>
                  <a:lnTo>
                    <a:pt x="1890528" y="94058"/>
                  </a:lnTo>
                  <a:lnTo>
                    <a:pt x="1848271" y="66844"/>
                  </a:lnTo>
                  <a:lnTo>
                    <a:pt x="1805719" y="40181"/>
                  </a:lnTo>
                  <a:lnTo>
                    <a:pt x="1762878" y="14072"/>
                  </a:lnTo>
                  <a:lnTo>
                    <a:pt x="1733951" y="829"/>
                  </a:lnTo>
                  <a:lnTo>
                    <a:pt x="1723790" y="0"/>
                  </a:lnTo>
                  <a:close/>
                </a:path>
              </a:pathLst>
            </a:custGeom>
            <a:solidFill>
              <a:srgbClr val="38A6B3"/>
            </a:solidFill>
          </p:spPr>
          <p:txBody>
            <a:bodyPr wrap="square" lIns="0" tIns="0" rIns="0" bIns="0" rtlCol="0"/>
            <a:lstStyle/>
            <a:p>
              <a:endParaRPr/>
            </a:p>
          </p:txBody>
        </p:sp>
        <p:sp>
          <p:nvSpPr>
            <p:cNvPr id="84" name="object 43">
              <a:extLst>
                <a:ext uri="{FF2B5EF4-FFF2-40B4-BE49-F238E27FC236}">
                  <a16:creationId xmlns:a16="http://schemas.microsoft.com/office/drawing/2014/main" id="{2CD27ADE-8972-0E6D-63F6-B1E02EDB02CD}"/>
                </a:ext>
              </a:extLst>
            </p:cNvPr>
            <p:cNvSpPr/>
            <p:nvPr/>
          </p:nvSpPr>
          <p:spPr>
            <a:xfrm>
              <a:off x="2660472" y="9119228"/>
              <a:ext cx="2267585" cy="1393190"/>
            </a:xfrm>
            <a:custGeom>
              <a:avLst/>
              <a:gdLst/>
              <a:ahLst/>
              <a:cxnLst/>
              <a:rect l="l" t="t" r="r" b="b"/>
              <a:pathLst>
                <a:path w="2267585" h="1393190">
                  <a:moveTo>
                    <a:pt x="2267000" y="151091"/>
                  </a:moveTo>
                  <a:lnTo>
                    <a:pt x="2266302" y="143992"/>
                  </a:lnTo>
                  <a:lnTo>
                    <a:pt x="2256104" y="0"/>
                  </a:lnTo>
                  <a:lnTo>
                    <a:pt x="2231059" y="12801"/>
                  </a:lnTo>
                  <a:lnTo>
                    <a:pt x="2137168" y="73685"/>
                  </a:lnTo>
                  <a:lnTo>
                    <a:pt x="2094318" y="104495"/>
                  </a:lnTo>
                  <a:lnTo>
                    <a:pt x="2062518" y="128905"/>
                  </a:lnTo>
                  <a:lnTo>
                    <a:pt x="2046617" y="140716"/>
                  </a:lnTo>
                  <a:lnTo>
                    <a:pt x="1971535" y="195313"/>
                  </a:lnTo>
                  <a:lnTo>
                    <a:pt x="1818335" y="305193"/>
                  </a:lnTo>
                  <a:lnTo>
                    <a:pt x="687578" y="1109802"/>
                  </a:lnTo>
                  <a:lnTo>
                    <a:pt x="579424" y="1187602"/>
                  </a:lnTo>
                  <a:lnTo>
                    <a:pt x="552729" y="1207300"/>
                  </a:lnTo>
                  <a:lnTo>
                    <a:pt x="544982" y="1215021"/>
                  </a:lnTo>
                  <a:lnTo>
                    <a:pt x="539432" y="1224483"/>
                  </a:lnTo>
                  <a:lnTo>
                    <a:pt x="536486" y="1234655"/>
                  </a:lnTo>
                  <a:lnTo>
                    <a:pt x="534479" y="1229677"/>
                  </a:lnTo>
                  <a:lnTo>
                    <a:pt x="506933" y="1197190"/>
                  </a:lnTo>
                  <a:lnTo>
                    <a:pt x="326174" y="1066495"/>
                  </a:lnTo>
                  <a:lnTo>
                    <a:pt x="281901" y="1035227"/>
                  </a:lnTo>
                  <a:lnTo>
                    <a:pt x="237286" y="1004227"/>
                  </a:lnTo>
                  <a:lnTo>
                    <a:pt x="192557" y="973734"/>
                  </a:lnTo>
                  <a:lnTo>
                    <a:pt x="147942" y="944054"/>
                  </a:lnTo>
                  <a:lnTo>
                    <a:pt x="103632" y="915454"/>
                  </a:lnTo>
                  <a:lnTo>
                    <a:pt x="59880" y="888212"/>
                  </a:lnTo>
                  <a:lnTo>
                    <a:pt x="16891" y="862596"/>
                  </a:lnTo>
                  <a:lnTo>
                    <a:pt x="8978" y="857999"/>
                  </a:lnTo>
                  <a:lnTo>
                    <a:pt x="0" y="870000"/>
                  </a:lnTo>
                  <a:lnTo>
                    <a:pt x="3378" y="972870"/>
                  </a:lnTo>
                  <a:lnTo>
                    <a:pt x="11442" y="1015276"/>
                  </a:lnTo>
                  <a:lnTo>
                    <a:pt x="38519" y="1045718"/>
                  </a:lnTo>
                  <a:lnTo>
                    <a:pt x="443318" y="1335684"/>
                  </a:lnTo>
                  <a:lnTo>
                    <a:pt x="477621" y="1358569"/>
                  </a:lnTo>
                  <a:lnTo>
                    <a:pt x="513168" y="1378356"/>
                  </a:lnTo>
                  <a:lnTo>
                    <a:pt x="550087" y="1392936"/>
                  </a:lnTo>
                  <a:lnTo>
                    <a:pt x="550113" y="1393088"/>
                  </a:lnTo>
                  <a:lnTo>
                    <a:pt x="550240" y="1392986"/>
                  </a:lnTo>
                  <a:lnTo>
                    <a:pt x="550506" y="1393088"/>
                  </a:lnTo>
                  <a:lnTo>
                    <a:pt x="550557" y="1392758"/>
                  </a:lnTo>
                  <a:lnTo>
                    <a:pt x="557974" y="1387182"/>
                  </a:lnTo>
                  <a:lnTo>
                    <a:pt x="592340" y="1362468"/>
                  </a:lnTo>
                  <a:lnTo>
                    <a:pt x="684415" y="1297406"/>
                  </a:lnTo>
                  <a:lnTo>
                    <a:pt x="1710639" y="579323"/>
                  </a:lnTo>
                  <a:lnTo>
                    <a:pt x="1886331" y="455536"/>
                  </a:lnTo>
                  <a:lnTo>
                    <a:pt x="1920697" y="430834"/>
                  </a:lnTo>
                  <a:lnTo>
                    <a:pt x="1928558" y="424916"/>
                  </a:lnTo>
                  <a:lnTo>
                    <a:pt x="1955063" y="403821"/>
                  </a:lnTo>
                  <a:lnTo>
                    <a:pt x="1981708" y="382930"/>
                  </a:lnTo>
                  <a:lnTo>
                    <a:pt x="2008644" y="362419"/>
                  </a:lnTo>
                  <a:lnTo>
                    <a:pt x="2035975" y="342519"/>
                  </a:lnTo>
                  <a:lnTo>
                    <a:pt x="2074887" y="315836"/>
                  </a:lnTo>
                  <a:lnTo>
                    <a:pt x="2114169" y="289521"/>
                  </a:lnTo>
                  <a:lnTo>
                    <a:pt x="2152967" y="262597"/>
                  </a:lnTo>
                  <a:lnTo>
                    <a:pt x="2190407" y="234073"/>
                  </a:lnTo>
                  <a:lnTo>
                    <a:pt x="2225611" y="202946"/>
                  </a:lnTo>
                  <a:lnTo>
                    <a:pt x="2257691" y="168211"/>
                  </a:lnTo>
                  <a:lnTo>
                    <a:pt x="2263140" y="161442"/>
                  </a:lnTo>
                  <a:lnTo>
                    <a:pt x="2267000" y="151091"/>
                  </a:lnTo>
                  <a:close/>
                </a:path>
              </a:pathLst>
            </a:custGeom>
            <a:solidFill>
              <a:srgbClr val="0A6969"/>
            </a:solidFill>
          </p:spPr>
          <p:txBody>
            <a:bodyPr wrap="square" lIns="0" tIns="0" rIns="0" bIns="0" rtlCol="0"/>
            <a:lstStyle/>
            <a:p>
              <a:endParaRPr/>
            </a:p>
          </p:txBody>
        </p:sp>
        <p:sp>
          <p:nvSpPr>
            <p:cNvPr id="85" name="object 44">
              <a:extLst>
                <a:ext uri="{FF2B5EF4-FFF2-40B4-BE49-F238E27FC236}">
                  <a16:creationId xmlns:a16="http://schemas.microsoft.com/office/drawing/2014/main" id="{39DFE530-3497-4131-9F00-5DFDE9ADB2B1}"/>
                </a:ext>
              </a:extLst>
            </p:cNvPr>
            <p:cNvSpPr/>
            <p:nvPr/>
          </p:nvSpPr>
          <p:spPr>
            <a:xfrm>
              <a:off x="3045866" y="8965914"/>
              <a:ext cx="1587500" cy="1092200"/>
            </a:xfrm>
            <a:custGeom>
              <a:avLst/>
              <a:gdLst/>
              <a:ahLst/>
              <a:cxnLst/>
              <a:rect l="l" t="t" r="r" b="b"/>
              <a:pathLst>
                <a:path w="1587500" h="1092200">
                  <a:moveTo>
                    <a:pt x="137858" y="1037272"/>
                  </a:moveTo>
                  <a:lnTo>
                    <a:pt x="136677" y="1021880"/>
                  </a:lnTo>
                  <a:lnTo>
                    <a:pt x="132143" y="1018895"/>
                  </a:lnTo>
                  <a:lnTo>
                    <a:pt x="86347" y="1024839"/>
                  </a:lnTo>
                  <a:lnTo>
                    <a:pt x="97726" y="992365"/>
                  </a:lnTo>
                  <a:lnTo>
                    <a:pt x="98844" y="988720"/>
                  </a:lnTo>
                  <a:lnTo>
                    <a:pt x="96062" y="985913"/>
                  </a:lnTo>
                  <a:lnTo>
                    <a:pt x="76771" y="982497"/>
                  </a:lnTo>
                  <a:lnTo>
                    <a:pt x="71818" y="984605"/>
                  </a:lnTo>
                  <a:lnTo>
                    <a:pt x="63246" y="1017460"/>
                  </a:lnTo>
                  <a:lnTo>
                    <a:pt x="38620" y="994448"/>
                  </a:lnTo>
                  <a:lnTo>
                    <a:pt x="35852" y="991641"/>
                  </a:lnTo>
                  <a:lnTo>
                    <a:pt x="30226" y="991362"/>
                  </a:lnTo>
                  <a:lnTo>
                    <a:pt x="14236" y="1002779"/>
                  </a:lnTo>
                  <a:lnTo>
                    <a:pt x="15240" y="1006360"/>
                  </a:lnTo>
                  <a:lnTo>
                    <a:pt x="44411" y="1030897"/>
                  </a:lnTo>
                  <a:lnTo>
                    <a:pt x="2146" y="1034783"/>
                  </a:lnTo>
                  <a:lnTo>
                    <a:pt x="0" y="1038237"/>
                  </a:lnTo>
                  <a:lnTo>
                    <a:pt x="889" y="1050036"/>
                  </a:lnTo>
                  <a:lnTo>
                    <a:pt x="825" y="1053401"/>
                  </a:lnTo>
                  <a:lnTo>
                    <a:pt x="6057" y="1056360"/>
                  </a:lnTo>
                  <a:lnTo>
                    <a:pt x="50812" y="1050213"/>
                  </a:lnTo>
                  <a:lnTo>
                    <a:pt x="36207" y="1086408"/>
                  </a:lnTo>
                  <a:lnTo>
                    <a:pt x="40043" y="1088936"/>
                  </a:lnTo>
                  <a:lnTo>
                    <a:pt x="56184" y="1091260"/>
                  </a:lnTo>
                  <a:lnTo>
                    <a:pt x="60401" y="1092073"/>
                  </a:lnTo>
                  <a:lnTo>
                    <a:pt x="64998" y="1090218"/>
                  </a:lnTo>
                  <a:lnTo>
                    <a:pt x="65735" y="1086815"/>
                  </a:lnTo>
                  <a:lnTo>
                    <a:pt x="73901" y="1057592"/>
                  </a:lnTo>
                  <a:lnTo>
                    <a:pt x="98894" y="1080350"/>
                  </a:lnTo>
                  <a:lnTo>
                    <a:pt x="101676" y="1083157"/>
                  </a:lnTo>
                  <a:lnTo>
                    <a:pt x="106591" y="1083932"/>
                  </a:lnTo>
                  <a:lnTo>
                    <a:pt x="121869" y="1073035"/>
                  </a:lnTo>
                  <a:lnTo>
                    <a:pt x="122288" y="1068438"/>
                  </a:lnTo>
                  <a:lnTo>
                    <a:pt x="93446" y="1044130"/>
                  </a:lnTo>
                  <a:lnTo>
                    <a:pt x="131127" y="1041120"/>
                  </a:lnTo>
                  <a:lnTo>
                    <a:pt x="135343" y="1040980"/>
                  </a:lnTo>
                  <a:lnTo>
                    <a:pt x="137858" y="1037272"/>
                  </a:lnTo>
                  <a:close/>
                </a:path>
                <a:path w="1587500" h="1092200">
                  <a:moveTo>
                    <a:pt x="280708" y="935329"/>
                  </a:moveTo>
                  <a:lnTo>
                    <a:pt x="279527" y="919937"/>
                  </a:lnTo>
                  <a:lnTo>
                    <a:pt x="274993" y="916952"/>
                  </a:lnTo>
                  <a:lnTo>
                    <a:pt x="229196" y="922896"/>
                  </a:lnTo>
                  <a:lnTo>
                    <a:pt x="240576" y="890422"/>
                  </a:lnTo>
                  <a:lnTo>
                    <a:pt x="241681" y="886764"/>
                  </a:lnTo>
                  <a:lnTo>
                    <a:pt x="238912" y="883970"/>
                  </a:lnTo>
                  <a:lnTo>
                    <a:pt x="219608" y="880554"/>
                  </a:lnTo>
                  <a:lnTo>
                    <a:pt x="214655" y="882650"/>
                  </a:lnTo>
                  <a:lnTo>
                    <a:pt x="206095" y="915517"/>
                  </a:lnTo>
                  <a:lnTo>
                    <a:pt x="181457" y="892492"/>
                  </a:lnTo>
                  <a:lnTo>
                    <a:pt x="178689" y="889698"/>
                  </a:lnTo>
                  <a:lnTo>
                    <a:pt x="173075" y="889419"/>
                  </a:lnTo>
                  <a:lnTo>
                    <a:pt x="157086" y="900836"/>
                  </a:lnTo>
                  <a:lnTo>
                    <a:pt x="158076" y="904417"/>
                  </a:lnTo>
                  <a:lnTo>
                    <a:pt x="187261" y="928941"/>
                  </a:lnTo>
                  <a:lnTo>
                    <a:pt x="144995" y="932853"/>
                  </a:lnTo>
                  <a:lnTo>
                    <a:pt x="142836" y="936294"/>
                  </a:lnTo>
                  <a:lnTo>
                    <a:pt x="143725" y="948093"/>
                  </a:lnTo>
                  <a:lnTo>
                    <a:pt x="143675" y="951458"/>
                  </a:lnTo>
                  <a:lnTo>
                    <a:pt x="148907" y="954417"/>
                  </a:lnTo>
                  <a:lnTo>
                    <a:pt x="193662" y="948270"/>
                  </a:lnTo>
                  <a:lnTo>
                    <a:pt x="179057" y="984465"/>
                  </a:lnTo>
                  <a:lnTo>
                    <a:pt x="182892" y="986980"/>
                  </a:lnTo>
                  <a:lnTo>
                    <a:pt x="199034" y="989317"/>
                  </a:lnTo>
                  <a:lnTo>
                    <a:pt x="203238" y="990130"/>
                  </a:lnTo>
                  <a:lnTo>
                    <a:pt x="207848" y="988275"/>
                  </a:lnTo>
                  <a:lnTo>
                    <a:pt x="208584" y="984872"/>
                  </a:lnTo>
                  <a:lnTo>
                    <a:pt x="216750" y="955649"/>
                  </a:lnTo>
                  <a:lnTo>
                    <a:pt x="241744" y="978408"/>
                  </a:lnTo>
                  <a:lnTo>
                    <a:pt x="244525" y="981202"/>
                  </a:lnTo>
                  <a:lnTo>
                    <a:pt x="249428" y="981989"/>
                  </a:lnTo>
                  <a:lnTo>
                    <a:pt x="264706" y="971092"/>
                  </a:lnTo>
                  <a:lnTo>
                    <a:pt x="265125" y="966495"/>
                  </a:lnTo>
                  <a:lnTo>
                    <a:pt x="236296" y="942187"/>
                  </a:lnTo>
                  <a:lnTo>
                    <a:pt x="273977" y="939177"/>
                  </a:lnTo>
                  <a:lnTo>
                    <a:pt x="278193" y="939025"/>
                  </a:lnTo>
                  <a:lnTo>
                    <a:pt x="280708" y="935329"/>
                  </a:lnTo>
                  <a:close/>
                </a:path>
                <a:path w="1587500" h="1092200">
                  <a:moveTo>
                    <a:pt x="423557" y="833386"/>
                  </a:moveTo>
                  <a:lnTo>
                    <a:pt x="422376" y="817981"/>
                  </a:lnTo>
                  <a:lnTo>
                    <a:pt x="417842" y="815009"/>
                  </a:lnTo>
                  <a:lnTo>
                    <a:pt x="372033" y="820953"/>
                  </a:lnTo>
                  <a:lnTo>
                    <a:pt x="383425" y="788479"/>
                  </a:lnTo>
                  <a:lnTo>
                    <a:pt x="384530" y="784821"/>
                  </a:lnTo>
                  <a:lnTo>
                    <a:pt x="381762" y="782015"/>
                  </a:lnTo>
                  <a:lnTo>
                    <a:pt x="362458" y="778611"/>
                  </a:lnTo>
                  <a:lnTo>
                    <a:pt x="357517" y="780707"/>
                  </a:lnTo>
                  <a:lnTo>
                    <a:pt x="348945" y="813574"/>
                  </a:lnTo>
                  <a:lnTo>
                    <a:pt x="324319" y="790549"/>
                  </a:lnTo>
                  <a:lnTo>
                    <a:pt x="321538" y="787755"/>
                  </a:lnTo>
                  <a:lnTo>
                    <a:pt x="315912" y="787476"/>
                  </a:lnTo>
                  <a:lnTo>
                    <a:pt x="299923" y="798880"/>
                  </a:lnTo>
                  <a:lnTo>
                    <a:pt x="300926" y="802474"/>
                  </a:lnTo>
                  <a:lnTo>
                    <a:pt x="330098" y="826998"/>
                  </a:lnTo>
                  <a:lnTo>
                    <a:pt x="287858" y="830897"/>
                  </a:lnTo>
                  <a:lnTo>
                    <a:pt x="285699" y="834351"/>
                  </a:lnTo>
                  <a:lnTo>
                    <a:pt x="286575" y="846137"/>
                  </a:lnTo>
                  <a:lnTo>
                    <a:pt x="286512" y="849515"/>
                  </a:lnTo>
                  <a:lnTo>
                    <a:pt x="291744" y="852474"/>
                  </a:lnTo>
                  <a:lnTo>
                    <a:pt x="336499" y="846315"/>
                  </a:lnTo>
                  <a:lnTo>
                    <a:pt x="321906" y="882523"/>
                  </a:lnTo>
                  <a:lnTo>
                    <a:pt x="325742" y="885037"/>
                  </a:lnTo>
                  <a:lnTo>
                    <a:pt x="341884" y="887374"/>
                  </a:lnTo>
                  <a:lnTo>
                    <a:pt x="346087" y="888187"/>
                  </a:lnTo>
                  <a:lnTo>
                    <a:pt x="350685" y="886333"/>
                  </a:lnTo>
                  <a:lnTo>
                    <a:pt x="351447" y="882929"/>
                  </a:lnTo>
                  <a:lnTo>
                    <a:pt x="359600" y="853706"/>
                  </a:lnTo>
                  <a:lnTo>
                    <a:pt x="384594" y="876465"/>
                  </a:lnTo>
                  <a:lnTo>
                    <a:pt x="387375" y="879259"/>
                  </a:lnTo>
                  <a:lnTo>
                    <a:pt x="392277" y="880046"/>
                  </a:lnTo>
                  <a:lnTo>
                    <a:pt x="407555" y="869149"/>
                  </a:lnTo>
                  <a:lnTo>
                    <a:pt x="407974" y="864552"/>
                  </a:lnTo>
                  <a:lnTo>
                    <a:pt x="379133" y="840244"/>
                  </a:lnTo>
                  <a:lnTo>
                    <a:pt x="416826" y="837234"/>
                  </a:lnTo>
                  <a:lnTo>
                    <a:pt x="421030" y="837082"/>
                  </a:lnTo>
                  <a:lnTo>
                    <a:pt x="423557" y="833386"/>
                  </a:lnTo>
                  <a:close/>
                </a:path>
                <a:path w="1587500" h="1092200">
                  <a:moveTo>
                    <a:pt x="566407" y="731431"/>
                  </a:moveTo>
                  <a:lnTo>
                    <a:pt x="565213" y="716038"/>
                  </a:lnTo>
                  <a:lnTo>
                    <a:pt x="560692" y="713054"/>
                  </a:lnTo>
                  <a:lnTo>
                    <a:pt x="514896" y="719010"/>
                  </a:lnTo>
                  <a:lnTo>
                    <a:pt x="526275" y="686536"/>
                  </a:lnTo>
                  <a:lnTo>
                    <a:pt x="527380" y="682879"/>
                  </a:lnTo>
                  <a:lnTo>
                    <a:pt x="524611" y="680072"/>
                  </a:lnTo>
                  <a:lnTo>
                    <a:pt x="505307" y="676656"/>
                  </a:lnTo>
                  <a:lnTo>
                    <a:pt x="500354" y="678764"/>
                  </a:lnTo>
                  <a:lnTo>
                    <a:pt x="491794" y="711619"/>
                  </a:lnTo>
                  <a:lnTo>
                    <a:pt x="467169" y="688606"/>
                  </a:lnTo>
                  <a:lnTo>
                    <a:pt x="464388" y="685812"/>
                  </a:lnTo>
                  <a:lnTo>
                    <a:pt x="458762" y="685533"/>
                  </a:lnTo>
                  <a:lnTo>
                    <a:pt x="442772" y="696937"/>
                  </a:lnTo>
                  <a:lnTo>
                    <a:pt x="443776" y="700519"/>
                  </a:lnTo>
                  <a:lnTo>
                    <a:pt x="472948" y="725055"/>
                  </a:lnTo>
                  <a:lnTo>
                    <a:pt x="430695" y="728954"/>
                  </a:lnTo>
                  <a:lnTo>
                    <a:pt x="428536" y="732409"/>
                  </a:lnTo>
                  <a:lnTo>
                    <a:pt x="429412" y="744194"/>
                  </a:lnTo>
                  <a:lnTo>
                    <a:pt x="429361" y="747572"/>
                  </a:lnTo>
                  <a:lnTo>
                    <a:pt x="434594" y="750519"/>
                  </a:lnTo>
                  <a:lnTo>
                    <a:pt x="479348" y="744372"/>
                  </a:lnTo>
                  <a:lnTo>
                    <a:pt x="464756" y="780567"/>
                  </a:lnTo>
                  <a:lnTo>
                    <a:pt x="468591" y="783082"/>
                  </a:lnTo>
                  <a:lnTo>
                    <a:pt x="484733" y="785418"/>
                  </a:lnTo>
                  <a:lnTo>
                    <a:pt x="488937" y="786244"/>
                  </a:lnTo>
                  <a:lnTo>
                    <a:pt x="493534" y="784390"/>
                  </a:lnTo>
                  <a:lnTo>
                    <a:pt x="494284" y="780986"/>
                  </a:lnTo>
                  <a:lnTo>
                    <a:pt x="502450" y="751763"/>
                  </a:lnTo>
                  <a:lnTo>
                    <a:pt x="527443" y="774522"/>
                  </a:lnTo>
                  <a:lnTo>
                    <a:pt x="530225" y="777316"/>
                  </a:lnTo>
                  <a:lnTo>
                    <a:pt x="535114" y="778103"/>
                  </a:lnTo>
                  <a:lnTo>
                    <a:pt x="550405" y="767207"/>
                  </a:lnTo>
                  <a:lnTo>
                    <a:pt x="550824" y="762609"/>
                  </a:lnTo>
                  <a:lnTo>
                    <a:pt x="521995" y="738289"/>
                  </a:lnTo>
                  <a:lnTo>
                    <a:pt x="559663" y="735291"/>
                  </a:lnTo>
                  <a:lnTo>
                    <a:pt x="563880" y="735139"/>
                  </a:lnTo>
                  <a:lnTo>
                    <a:pt x="566407" y="731431"/>
                  </a:lnTo>
                  <a:close/>
                </a:path>
                <a:path w="1587500" h="1092200">
                  <a:moveTo>
                    <a:pt x="709256" y="629488"/>
                  </a:moveTo>
                  <a:lnTo>
                    <a:pt x="708063" y="614095"/>
                  </a:lnTo>
                  <a:lnTo>
                    <a:pt x="703529" y="611111"/>
                  </a:lnTo>
                  <a:lnTo>
                    <a:pt x="657733" y="617054"/>
                  </a:lnTo>
                  <a:lnTo>
                    <a:pt x="669112" y="584593"/>
                  </a:lnTo>
                  <a:lnTo>
                    <a:pt x="670229" y="580936"/>
                  </a:lnTo>
                  <a:lnTo>
                    <a:pt x="667448" y="578142"/>
                  </a:lnTo>
                  <a:lnTo>
                    <a:pt x="648157" y="574713"/>
                  </a:lnTo>
                  <a:lnTo>
                    <a:pt x="643204" y="576821"/>
                  </a:lnTo>
                  <a:lnTo>
                    <a:pt x="634631" y="609676"/>
                  </a:lnTo>
                  <a:lnTo>
                    <a:pt x="610006" y="586663"/>
                  </a:lnTo>
                  <a:lnTo>
                    <a:pt x="607237" y="583869"/>
                  </a:lnTo>
                  <a:lnTo>
                    <a:pt x="601611" y="583577"/>
                  </a:lnTo>
                  <a:lnTo>
                    <a:pt x="585622" y="594995"/>
                  </a:lnTo>
                  <a:lnTo>
                    <a:pt x="586613" y="598576"/>
                  </a:lnTo>
                  <a:lnTo>
                    <a:pt x="615797" y="623112"/>
                  </a:lnTo>
                  <a:lnTo>
                    <a:pt x="573544" y="627011"/>
                  </a:lnTo>
                  <a:lnTo>
                    <a:pt x="571385" y="630466"/>
                  </a:lnTo>
                  <a:lnTo>
                    <a:pt x="572274" y="642239"/>
                  </a:lnTo>
                  <a:lnTo>
                    <a:pt x="572211" y="645629"/>
                  </a:lnTo>
                  <a:lnTo>
                    <a:pt x="577443" y="648576"/>
                  </a:lnTo>
                  <a:lnTo>
                    <a:pt x="622198" y="642416"/>
                  </a:lnTo>
                  <a:lnTo>
                    <a:pt x="607606" y="678624"/>
                  </a:lnTo>
                  <a:lnTo>
                    <a:pt x="611428" y="681139"/>
                  </a:lnTo>
                  <a:lnTo>
                    <a:pt x="627583" y="683475"/>
                  </a:lnTo>
                  <a:lnTo>
                    <a:pt x="631786" y="684288"/>
                  </a:lnTo>
                  <a:lnTo>
                    <a:pt x="636384" y="682434"/>
                  </a:lnTo>
                  <a:lnTo>
                    <a:pt x="637133" y="679030"/>
                  </a:lnTo>
                  <a:lnTo>
                    <a:pt x="645299" y="649808"/>
                  </a:lnTo>
                  <a:lnTo>
                    <a:pt x="670293" y="672579"/>
                  </a:lnTo>
                  <a:lnTo>
                    <a:pt x="673061" y="675373"/>
                  </a:lnTo>
                  <a:lnTo>
                    <a:pt x="677964" y="676160"/>
                  </a:lnTo>
                  <a:lnTo>
                    <a:pt x="693254" y="665251"/>
                  </a:lnTo>
                  <a:lnTo>
                    <a:pt x="693674" y="660654"/>
                  </a:lnTo>
                  <a:lnTo>
                    <a:pt x="664832" y="636346"/>
                  </a:lnTo>
                  <a:lnTo>
                    <a:pt x="702513" y="633336"/>
                  </a:lnTo>
                  <a:lnTo>
                    <a:pt x="706729" y="633196"/>
                  </a:lnTo>
                  <a:lnTo>
                    <a:pt x="709256" y="629488"/>
                  </a:lnTo>
                  <a:close/>
                </a:path>
                <a:path w="1587500" h="1092200">
                  <a:moveTo>
                    <a:pt x="852093" y="527545"/>
                  </a:moveTo>
                  <a:lnTo>
                    <a:pt x="850912" y="512152"/>
                  </a:lnTo>
                  <a:lnTo>
                    <a:pt x="846378" y="509168"/>
                  </a:lnTo>
                  <a:lnTo>
                    <a:pt x="800582" y="515112"/>
                  </a:lnTo>
                  <a:lnTo>
                    <a:pt x="811961" y="482650"/>
                  </a:lnTo>
                  <a:lnTo>
                    <a:pt x="813066" y="478993"/>
                  </a:lnTo>
                  <a:lnTo>
                    <a:pt x="810298" y="476186"/>
                  </a:lnTo>
                  <a:lnTo>
                    <a:pt x="790994" y="472770"/>
                  </a:lnTo>
                  <a:lnTo>
                    <a:pt x="786053" y="474878"/>
                  </a:lnTo>
                  <a:lnTo>
                    <a:pt x="777481" y="507733"/>
                  </a:lnTo>
                  <a:lnTo>
                    <a:pt x="752856" y="484720"/>
                  </a:lnTo>
                  <a:lnTo>
                    <a:pt x="750074" y="481926"/>
                  </a:lnTo>
                  <a:lnTo>
                    <a:pt x="744448" y="481634"/>
                  </a:lnTo>
                  <a:lnTo>
                    <a:pt x="728472" y="493052"/>
                  </a:lnTo>
                  <a:lnTo>
                    <a:pt x="729462" y="496633"/>
                  </a:lnTo>
                  <a:lnTo>
                    <a:pt x="758647" y="521169"/>
                  </a:lnTo>
                  <a:lnTo>
                    <a:pt x="716394" y="525068"/>
                  </a:lnTo>
                  <a:lnTo>
                    <a:pt x="714222" y="528523"/>
                  </a:lnTo>
                  <a:lnTo>
                    <a:pt x="715111" y="540308"/>
                  </a:lnTo>
                  <a:lnTo>
                    <a:pt x="715048" y="543674"/>
                  </a:lnTo>
                  <a:lnTo>
                    <a:pt x="720293" y="546633"/>
                  </a:lnTo>
                  <a:lnTo>
                    <a:pt x="765035" y="540486"/>
                  </a:lnTo>
                  <a:lnTo>
                    <a:pt x="750443" y="576681"/>
                  </a:lnTo>
                  <a:lnTo>
                    <a:pt x="754278" y="579196"/>
                  </a:lnTo>
                  <a:lnTo>
                    <a:pt x="770407" y="581533"/>
                  </a:lnTo>
                  <a:lnTo>
                    <a:pt x="774636" y="582345"/>
                  </a:lnTo>
                  <a:lnTo>
                    <a:pt x="779233" y="580491"/>
                  </a:lnTo>
                  <a:lnTo>
                    <a:pt x="779970" y="577088"/>
                  </a:lnTo>
                  <a:lnTo>
                    <a:pt x="788136" y="547865"/>
                  </a:lnTo>
                  <a:lnTo>
                    <a:pt x="813130" y="570636"/>
                  </a:lnTo>
                  <a:lnTo>
                    <a:pt x="815911" y="573430"/>
                  </a:lnTo>
                  <a:lnTo>
                    <a:pt x="820813" y="574217"/>
                  </a:lnTo>
                  <a:lnTo>
                    <a:pt x="836091" y="563308"/>
                  </a:lnTo>
                  <a:lnTo>
                    <a:pt x="836510" y="558711"/>
                  </a:lnTo>
                  <a:lnTo>
                    <a:pt x="807681" y="534403"/>
                  </a:lnTo>
                  <a:lnTo>
                    <a:pt x="845362" y="531393"/>
                  </a:lnTo>
                  <a:lnTo>
                    <a:pt x="849579" y="531253"/>
                  </a:lnTo>
                  <a:lnTo>
                    <a:pt x="852093" y="527545"/>
                  </a:lnTo>
                  <a:close/>
                </a:path>
                <a:path w="1587500" h="1092200">
                  <a:moveTo>
                    <a:pt x="994943" y="425602"/>
                  </a:moveTo>
                  <a:lnTo>
                    <a:pt x="993762" y="410210"/>
                  </a:lnTo>
                  <a:lnTo>
                    <a:pt x="989228" y="407225"/>
                  </a:lnTo>
                  <a:lnTo>
                    <a:pt x="943419" y="413169"/>
                  </a:lnTo>
                  <a:lnTo>
                    <a:pt x="954811" y="380695"/>
                  </a:lnTo>
                  <a:lnTo>
                    <a:pt x="955916" y="377050"/>
                  </a:lnTo>
                  <a:lnTo>
                    <a:pt x="953147" y="374256"/>
                  </a:lnTo>
                  <a:lnTo>
                    <a:pt x="933843" y="370827"/>
                  </a:lnTo>
                  <a:lnTo>
                    <a:pt x="928903" y="372935"/>
                  </a:lnTo>
                  <a:lnTo>
                    <a:pt x="920330" y="405790"/>
                  </a:lnTo>
                  <a:lnTo>
                    <a:pt x="895692" y="382778"/>
                  </a:lnTo>
                  <a:lnTo>
                    <a:pt x="892924" y="379984"/>
                  </a:lnTo>
                  <a:lnTo>
                    <a:pt x="887298" y="379691"/>
                  </a:lnTo>
                  <a:lnTo>
                    <a:pt x="871308" y="391109"/>
                  </a:lnTo>
                  <a:lnTo>
                    <a:pt x="872312" y="394690"/>
                  </a:lnTo>
                  <a:lnTo>
                    <a:pt x="901484" y="419227"/>
                  </a:lnTo>
                  <a:lnTo>
                    <a:pt x="859243" y="423113"/>
                  </a:lnTo>
                  <a:lnTo>
                    <a:pt x="857084" y="426567"/>
                  </a:lnTo>
                  <a:lnTo>
                    <a:pt x="857961" y="438353"/>
                  </a:lnTo>
                  <a:lnTo>
                    <a:pt x="857910" y="441731"/>
                  </a:lnTo>
                  <a:lnTo>
                    <a:pt x="863130" y="444690"/>
                  </a:lnTo>
                  <a:lnTo>
                    <a:pt x="907884" y="438531"/>
                  </a:lnTo>
                  <a:lnTo>
                    <a:pt x="893305" y="474738"/>
                  </a:lnTo>
                  <a:lnTo>
                    <a:pt x="897128" y="477253"/>
                  </a:lnTo>
                  <a:lnTo>
                    <a:pt x="913269" y="479590"/>
                  </a:lnTo>
                  <a:lnTo>
                    <a:pt x="917473" y="480402"/>
                  </a:lnTo>
                  <a:lnTo>
                    <a:pt x="922070" y="478548"/>
                  </a:lnTo>
                  <a:lnTo>
                    <a:pt x="922832" y="475145"/>
                  </a:lnTo>
                  <a:lnTo>
                    <a:pt x="930986" y="445922"/>
                  </a:lnTo>
                  <a:lnTo>
                    <a:pt x="955979" y="468693"/>
                  </a:lnTo>
                  <a:lnTo>
                    <a:pt x="958748" y="471487"/>
                  </a:lnTo>
                  <a:lnTo>
                    <a:pt x="963663" y="472274"/>
                  </a:lnTo>
                  <a:lnTo>
                    <a:pt x="978941" y="461365"/>
                  </a:lnTo>
                  <a:lnTo>
                    <a:pt x="979360" y="456768"/>
                  </a:lnTo>
                  <a:lnTo>
                    <a:pt x="950518" y="432460"/>
                  </a:lnTo>
                  <a:lnTo>
                    <a:pt x="988212" y="429450"/>
                  </a:lnTo>
                  <a:lnTo>
                    <a:pt x="992428" y="429310"/>
                  </a:lnTo>
                  <a:lnTo>
                    <a:pt x="994943" y="425602"/>
                  </a:lnTo>
                  <a:close/>
                </a:path>
                <a:path w="1587500" h="1092200">
                  <a:moveTo>
                    <a:pt x="1137780" y="323646"/>
                  </a:moveTo>
                  <a:lnTo>
                    <a:pt x="1136599" y="308254"/>
                  </a:lnTo>
                  <a:lnTo>
                    <a:pt x="1132065" y="305269"/>
                  </a:lnTo>
                  <a:lnTo>
                    <a:pt x="1086269" y="311226"/>
                  </a:lnTo>
                  <a:lnTo>
                    <a:pt x="1097648" y="278752"/>
                  </a:lnTo>
                  <a:lnTo>
                    <a:pt x="1098765" y="275107"/>
                  </a:lnTo>
                  <a:lnTo>
                    <a:pt x="1095984" y="272300"/>
                  </a:lnTo>
                  <a:lnTo>
                    <a:pt x="1076693" y="268871"/>
                  </a:lnTo>
                  <a:lnTo>
                    <a:pt x="1071740" y="270979"/>
                  </a:lnTo>
                  <a:lnTo>
                    <a:pt x="1063167" y="303834"/>
                  </a:lnTo>
                  <a:lnTo>
                    <a:pt x="1038542" y="280822"/>
                  </a:lnTo>
                  <a:lnTo>
                    <a:pt x="1035773" y="278028"/>
                  </a:lnTo>
                  <a:lnTo>
                    <a:pt x="1030147" y="277749"/>
                  </a:lnTo>
                  <a:lnTo>
                    <a:pt x="1014158" y="289166"/>
                  </a:lnTo>
                  <a:lnTo>
                    <a:pt x="1015161" y="292735"/>
                  </a:lnTo>
                  <a:lnTo>
                    <a:pt x="1044346" y="317271"/>
                  </a:lnTo>
                  <a:lnTo>
                    <a:pt x="1002080" y="321183"/>
                  </a:lnTo>
                  <a:lnTo>
                    <a:pt x="999921" y="324624"/>
                  </a:lnTo>
                  <a:lnTo>
                    <a:pt x="1000810" y="336410"/>
                  </a:lnTo>
                  <a:lnTo>
                    <a:pt x="1000760" y="339788"/>
                  </a:lnTo>
                  <a:lnTo>
                    <a:pt x="1005992" y="342734"/>
                  </a:lnTo>
                  <a:lnTo>
                    <a:pt x="1050747" y="336588"/>
                  </a:lnTo>
                  <a:lnTo>
                    <a:pt x="1036142" y="372795"/>
                  </a:lnTo>
                  <a:lnTo>
                    <a:pt x="1039964" y="375310"/>
                  </a:lnTo>
                  <a:lnTo>
                    <a:pt x="1056119" y="377634"/>
                  </a:lnTo>
                  <a:lnTo>
                    <a:pt x="1060323" y="378460"/>
                  </a:lnTo>
                  <a:lnTo>
                    <a:pt x="1064920" y="376605"/>
                  </a:lnTo>
                  <a:lnTo>
                    <a:pt x="1065669" y="373202"/>
                  </a:lnTo>
                  <a:lnTo>
                    <a:pt x="1073835" y="343979"/>
                  </a:lnTo>
                  <a:lnTo>
                    <a:pt x="1098829" y="366737"/>
                  </a:lnTo>
                  <a:lnTo>
                    <a:pt x="1101610" y="369531"/>
                  </a:lnTo>
                  <a:lnTo>
                    <a:pt x="1106512" y="370332"/>
                  </a:lnTo>
                  <a:lnTo>
                    <a:pt x="1121791" y="359422"/>
                  </a:lnTo>
                  <a:lnTo>
                    <a:pt x="1122210" y="354838"/>
                  </a:lnTo>
                  <a:lnTo>
                    <a:pt x="1093381" y="330504"/>
                  </a:lnTo>
                  <a:lnTo>
                    <a:pt x="1131049" y="327507"/>
                  </a:lnTo>
                  <a:lnTo>
                    <a:pt x="1135278" y="327355"/>
                  </a:lnTo>
                  <a:lnTo>
                    <a:pt x="1137780" y="323646"/>
                  </a:lnTo>
                  <a:close/>
                </a:path>
                <a:path w="1587500" h="1092200">
                  <a:moveTo>
                    <a:pt x="1587411" y="121958"/>
                  </a:moveTo>
                  <a:lnTo>
                    <a:pt x="1586890" y="118973"/>
                  </a:lnTo>
                  <a:lnTo>
                    <a:pt x="1586433" y="116827"/>
                  </a:lnTo>
                  <a:lnTo>
                    <a:pt x="1586344" y="116408"/>
                  </a:lnTo>
                  <a:lnTo>
                    <a:pt x="1586280" y="116103"/>
                  </a:lnTo>
                  <a:lnTo>
                    <a:pt x="1586204" y="115709"/>
                  </a:lnTo>
                  <a:lnTo>
                    <a:pt x="1586103" y="115239"/>
                  </a:lnTo>
                  <a:lnTo>
                    <a:pt x="1585988" y="114693"/>
                  </a:lnTo>
                  <a:lnTo>
                    <a:pt x="1580476" y="111010"/>
                  </a:lnTo>
                  <a:lnTo>
                    <a:pt x="1570875" y="104597"/>
                  </a:lnTo>
                  <a:lnTo>
                    <a:pt x="1473009" y="40322"/>
                  </a:lnTo>
                  <a:lnTo>
                    <a:pt x="1458683" y="30911"/>
                  </a:lnTo>
                  <a:lnTo>
                    <a:pt x="1458683" y="152196"/>
                  </a:lnTo>
                  <a:lnTo>
                    <a:pt x="1448600" y="159727"/>
                  </a:lnTo>
                  <a:lnTo>
                    <a:pt x="1443253" y="163563"/>
                  </a:lnTo>
                  <a:lnTo>
                    <a:pt x="1432585" y="170815"/>
                  </a:lnTo>
                  <a:lnTo>
                    <a:pt x="1426591" y="170815"/>
                  </a:lnTo>
                  <a:lnTo>
                    <a:pt x="1370368" y="133870"/>
                  </a:lnTo>
                  <a:lnTo>
                    <a:pt x="1370457" y="129832"/>
                  </a:lnTo>
                  <a:lnTo>
                    <a:pt x="1386001" y="118681"/>
                  </a:lnTo>
                  <a:lnTo>
                    <a:pt x="1388618" y="116827"/>
                  </a:lnTo>
                  <a:lnTo>
                    <a:pt x="1396415" y="111328"/>
                  </a:lnTo>
                  <a:lnTo>
                    <a:pt x="1395768" y="111328"/>
                  </a:lnTo>
                  <a:lnTo>
                    <a:pt x="1402626" y="111010"/>
                  </a:lnTo>
                  <a:lnTo>
                    <a:pt x="1458607" y="147802"/>
                  </a:lnTo>
                  <a:lnTo>
                    <a:pt x="1458683" y="152196"/>
                  </a:lnTo>
                  <a:lnTo>
                    <a:pt x="1458683" y="30911"/>
                  </a:lnTo>
                  <a:lnTo>
                    <a:pt x="1455547" y="28841"/>
                  </a:lnTo>
                  <a:lnTo>
                    <a:pt x="1448752" y="25476"/>
                  </a:lnTo>
                  <a:lnTo>
                    <a:pt x="1441551" y="23977"/>
                  </a:lnTo>
                  <a:lnTo>
                    <a:pt x="1434096" y="24345"/>
                  </a:lnTo>
                  <a:lnTo>
                    <a:pt x="1426514" y="26631"/>
                  </a:lnTo>
                  <a:lnTo>
                    <a:pt x="1424000" y="27698"/>
                  </a:lnTo>
                  <a:lnTo>
                    <a:pt x="1415110" y="33782"/>
                  </a:lnTo>
                  <a:lnTo>
                    <a:pt x="1410716" y="37007"/>
                  </a:lnTo>
                  <a:lnTo>
                    <a:pt x="1406093" y="40322"/>
                  </a:lnTo>
                  <a:lnTo>
                    <a:pt x="1391526" y="30721"/>
                  </a:lnTo>
                  <a:lnTo>
                    <a:pt x="1374368" y="19481"/>
                  </a:lnTo>
                  <a:lnTo>
                    <a:pt x="1374368" y="62776"/>
                  </a:lnTo>
                  <a:lnTo>
                    <a:pt x="1298651" y="116827"/>
                  </a:lnTo>
                  <a:lnTo>
                    <a:pt x="1297889" y="116408"/>
                  </a:lnTo>
                  <a:lnTo>
                    <a:pt x="1297216" y="116103"/>
                  </a:lnTo>
                  <a:lnTo>
                    <a:pt x="1296644" y="115709"/>
                  </a:lnTo>
                  <a:lnTo>
                    <a:pt x="1263116" y="93662"/>
                  </a:lnTo>
                  <a:lnTo>
                    <a:pt x="1252448" y="83362"/>
                  </a:lnTo>
                  <a:lnTo>
                    <a:pt x="1247902" y="71513"/>
                  </a:lnTo>
                  <a:lnTo>
                    <a:pt x="1249527" y="59651"/>
                  </a:lnTo>
                  <a:lnTo>
                    <a:pt x="1249603" y="59105"/>
                  </a:lnTo>
                  <a:lnTo>
                    <a:pt x="1257630" y="47117"/>
                  </a:lnTo>
                  <a:lnTo>
                    <a:pt x="1273492" y="36360"/>
                  </a:lnTo>
                  <a:lnTo>
                    <a:pt x="1293329" y="30721"/>
                  </a:lnTo>
                  <a:lnTo>
                    <a:pt x="1314424" y="30721"/>
                  </a:lnTo>
                  <a:lnTo>
                    <a:pt x="1333385" y="36652"/>
                  </a:lnTo>
                  <a:lnTo>
                    <a:pt x="1340434" y="40678"/>
                  </a:lnTo>
                  <a:lnTo>
                    <a:pt x="1347203" y="44945"/>
                  </a:lnTo>
                  <a:lnTo>
                    <a:pt x="1360487" y="53682"/>
                  </a:lnTo>
                  <a:lnTo>
                    <a:pt x="1365110" y="56629"/>
                  </a:lnTo>
                  <a:lnTo>
                    <a:pt x="1369606" y="59651"/>
                  </a:lnTo>
                  <a:lnTo>
                    <a:pt x="1374368" y="62776"/>
                  </a:lnTo>
                  <a:lnTo>
                    <a:pt x="1374368" y="19481"/>
                  </a:lnTo>
                  <a:lnTo>
                    <a:pt x="1371193" y="17399"/>
                  </a:lnTo>
                  <a:lnTo>
                    <a:pt x="1354556" y="8648"/>
                  </a:lnTo>
                  <a:lnTo>
                    <a:pt x="1336281" y="2832"/>
                  </a:lnTo>
                  <a:lnTo>
                    <a:pt x="1316342" y="0"/>
                  </a:lnTo>
                  <a:lnTo>
                    <a:pt x="1294739" y="228"/>
                  </a:lnTo>
                  <a:lnTo>
                    <a:pt x="1246098" y="13525"/>
                  </a:lnTo>
                  <a:lnTo>
                    <a:pt x="1215428" y="37706"/>
                  </a:lnTo>
                  <a:lnTo>
                    <a:pt x="1203337" y="69888"/>
                  </a:lnTo>
                  <a:lnTo>
                    <a:pt x="1204836" y="82943"/>
                  </a:lnTo>
                  <a:lnTo>
                    <a:pt x="1229398" y="115239"/>
                  </a:lnTo>
                  <a:lnTo>
                    <a:pt x="1266863" y="140106"/>
                  </a:lnTo>
                  <a:lnTo>
                    <a:pt x="1253109" y="149936"/>
                  </a:lnTo>
                  <a:lnTo>
                    <a:pt x="1246886" y="156057"/>
                  </a:lnTo>
                  <a:lnTo>
                    <a:pt x="1244752" y="162356"/>
                  </a:lnTo>
                  <a:lnTo>
                    <a:pt x="1246720" y="168516"/>
                  </a:lnTo>
                  <a:lnTo>
                    <a:pt x="1375854" y="255041"/>
                  </a:lnTo>
                  <a:lnTo>
                    <a:pt x="1387894" y="258724"/>
                  </a:lnTo>
                  <a:lnTo>
                    <a:pt x="1395247" y="258483"/>
                  </a:lnTo>
                  <a:lnTo>
                    <a:pt x="1523746" y="170815"/>
                  </a:lnTo>
                  <a:lnTo>
                    <a:pt x="1578356" y="131826"/>
                  </a:lnTo>
                  <a:lnTo>
                    <a:pt x="1580261" y="130365"/>
                  </a:lnTo>
                  <a:lnTo>
                    <a:pt x="1587411" y="121958"/>
                  </a:lnTo>
                  <a:close/>
                </a:path>
              </a:pathLst>
            </a:custGeom>
            <a:solidFill>
              <a:srgbClr val="FFFFFF"/>
            </a:solidFill>
          </p:spPr>
          <p:txBody>
            <a:bodyPr wrap="square" lIns="0" tIns="0" rIns="0" bIns="0" rtlCol="0"/>
            <a:lstStyle/>
            <a:p>
              <a:endParaRPr/>
            </a:p>
          </p:txBody>
        </p:sp>
      </p:grpSp>
      <p:pic>
        <p:nvPicPr>
          <p:cNvPr id="2" name="Graphique 1">
            <a:extLst>
              <a:ext uri="{FF2B5EF4-FFF2-40B4-BE49-F238E27FC236}">
                <a16:creationId xmlns:a16="http://schemas.microsoft.com/office/drawing/2014/main" id="{6714F7FA-547E-0872-D2E4-D6BC8C4F47E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9450" y="428780"/>
            <a:ext cx="18592800" cy="660285"/>
          </a:xfrm>
          <a:prstGeom prst="rect">
            <a:avLst/>
          </a:prstGeom>
        </p:spPr>
      </p:pic>
    </p:spTree>
    <p:extLst>
      <p:ext uri="{BB962C8B-B14F-4D97-AF65-F5344CB8AC3E}">
        <p14:creationId xmlns:p14="http://schemas.microsoft.com/office/powerpoint/2010/main" val="21196382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FBC50-1989-2DAE-67BC-239B1B661266}"/>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5D4FB6BD-DD97-904E-507F-601F7D1D5F9D}"/>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ZOOM SUR KEEPASS : UN GESTIONNAIRE LIBRE ET SÉCURISÉE </a:t>
            </a:r>
          </a:p>
        </p:txBody>
      </p:sp>
      <p:pic>
        <p:nvPicPr>
          <p:cNvPr id="3" name="Picture 2" descr="KeePass — Wikipédia">
            <a:extLst>
              <a:ext uri="{FF2B5EF4-FFF2-40B4-BE49-F238E27FC236}">
                <a16:creationId xmlns:a16="http://schemas.microsoft.com/office/drawing/2014/main" id="{65FD8C89-FACD-124F-6238-4D0E0BC809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61EC00D5-FCB4-1187-9908-99047DD48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spTree>
    <p:extLst>
      <p:ext uri="{BB962C8B-B14F-4D97-AF65-F5344CB8AC3E}">
        <p14:creationId xmlns:p14="http://schemas.microsoft.com/office/powerpoint/2010/main" val="285788836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656AA7-C4A1-B059-A780-D2C60B771281}"/>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D64C3B8B-3CA2-AEEE-ED42-37DE58D882CE}"/>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ZOOM SUR KEEPASS : UN GESTIONNAIRE LIBRE ET SÉCURISÉE </a:t>
            </a:r>
          </a:p>
        </p:txBody>
      </p:sp>
      <p:pic>
        <p:nvPicPr>
          <p:cNvPr id="3" name="Picture 2" descr="KeePass — Wikipédia">
            <a:extLst>
              <a:ext uri="{FF2B5EF4-FFF2-40B4-BE49-F238E27FC236}">
                <a16:creationId xmlns:a16="http://schemas.microsoft.com/office/drawing/2014/main" id="{932C48C8-E974-64DD-B861-F64555FAE8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4AEF25A9-123E-5286-423E-362D95A8D1C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sp>
        <p:nvSpPr>
          <p:cNvPr id="6" name="object 9">
            <a:extLst>
              <a:ext uri="{FF2B5EF4-FFF2-40B4-BE49-F238E27FC236}">
                <a16:creationId xmlns:a16="http://schemas.microsoft.com/office/drawing/2014/main" id="{68FB2C91-4D50-4401-C2F7-3E442D0C7684}"/>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94" name="object 16">
            <a:extLst>
              <a:ext uri="{FF2B5EF4-FFF2-40B4-BE49-F238E27FC236}">
                <a16:creationId xmlns:a16="http://schemas.microsoft.com/office/drawing/2014/main" id="{A0D45394-B310-2EAF-FC5A-FE90DA7DF8A8}"/>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C5D70BC8-304E-2DE4-1778-60B475698182}"/>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POURQUOI ?</a:t>
            </a:r>
          </a:p>
        </p:txBody>
      </p:sp>
    </p:spTree>
    <p:extLst>
      <p:ext uri="{BB962C8B-B14F-4D97-AF65-F5344CB8AC3E}">
        <p14:creationId xmlns:p14="http://schemas.microsoft.com/office/powerpoint/2010/main" val="95032135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53A9D-2378-333F-4870-504DB23D0734}"/>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244E3B3F-7BF7-4A58-1E59-542DEA1DACA9}"/>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ZOOM SUR KEEPASS : UN GESTIONNAIRE LIBRE ET SÉCURISÉE </a:t>
            </a:r>
          </a:p>
        </p:txBody>
      </p:sp>
      <p:pic>
        <p:nvPicPr>
          <p:cNvPr id="3" name="Picture 2" descr="KeePass — Wikipédia">
            <a:extLst>
              <a:ext uri="{FF2B5EF4-FFF2-40B4-BE49-F238E27FC236}">
                <a16:creationId xmlns:a16="http://schemas.microsoft.com/office/drawing/2014/main" id="{083080F5-0B2D-1FAC-B64A-DD3567675C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72DE80CA-37CB-0C88-39D9-F7CE4E4ED4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sp>
        <p:nvSpPr>
          <p:cNvPr id="6" name="object 9">
            <a:extLst>
              <a:ext uri="{FF2B5EF4-FFF2-40B4-BE49-F238E27FC236}">
                <a16:creationId xmlns:a16="http://schemas.microsoft.com/office/drawing/2014/main" id="{5C39F0F7-EA3F-C21C-36F9-D2C1D975045A}"/>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610F8712-472C-BDA4-C2C6-BBD40105FF71}"/>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65D1DE60-5C52-1F80-4CFF-87669942F147}"/>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4" name="object 16">
            <a:extLst>
              <a:ext uri="{FF2B5EF4-FFF2-40B4-BE49-F238E27FC236}">
                <a16:creationId xmlns:a16="http://schemas.microsoft.com/office/drawing/2014/main" id="{57F5608A-5715-70BA-6F89-BBF385FF4880}"/>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1853B02A-239F-9FF1-15B3-4250E8A2ED95}"/>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POURQUOI ?</a:t>
            </a:r>
          </a:p>
        </p:txBody>
      </p:sp>
      <p:sp>
        <p:nvSpPr>
          <p:cNvPr id="97" name="ZoneTexte 96">
            <a:extLst>
              <a:ext uri="{FF2B5EF4-FFF2-40B4-BE49-F238E27FC236}">
                <a16:creationId xmlns:a16="http://schemas.microsoft.com/office/drawing/2014/main" id="{8CBDC4E3-FE9E-6B41-8F2D-8B765AC245F1}"/>
              </a:ext>
            </a:extLst>
          </p:cNvPr>
          <p:cNvSpPr txBox="1"/>
          <p:nvPr/>
        </p:nvSpPr>
        <p:spPr>
          <a:xfrm>
            <a:off x="2345340" y="4918238"/>
            <a:ext cx="3437056" cy="830997"/>
          </a:xfrm>
          <a:prstGeom prst="rect">
            <a:avLst/>
          </a:prstGeom>
          <a:noFill/>
        </p:spPr>
        <p:txBody>
          <a:bodyPr wrap="square" rtlCol="0">
            <a:spAutoFit/>
          </a:bodyPr>
          <a:lstStyle/>
          <a:p>
            <a:pPr rtl="0"/>
            <a:r>
              <a:rPr lang="fr-FR" sz="3600" baseline="30000" dirty="0">
                <a:latin typeface="+mn-lt"/>
              </a:rPr>
              <a:t>C’est un </a:t>
            </a:r>
            <a:r>
              <a:rPr lang="fr-FR" sz="3600" b="1" baseline="30000" dirty="0">
                <a:latin typeface="+mn-lt"/>
              </a:rPr>
              <a:t>outil libre (open source) et gratuit</a:t>
            </a:r>
            <a:r>
              <a:rPr lang="fr-FR" sz="3600" baseline="30000" dirty="0">
                <a:latin typeface="+mn-lt"/>
              </a:rPr>
              <a:t>.</a:t>
            </a:r>
          </a:p>
        </p:txBody>
      </p:sp>
    </p:spTree>
    <p:extLst>
      <p:ext uri="{BB962C8B-B14F-4D97-AF65-F5344CB8AC3E}">
        <p14:creationId xmlns:p14="http://schemas.microsoft.com/office/powerpoint/2010/main" val="4993652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AE4FE-50E5-689E-97E6-2947B2E65A6E}"/>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96F0AE8D-007B-693F-75C4-D680125B9BC3}"/>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ZOOM SUR KEEPASS : UN GESTIONNAIRE LIBRE ET SÉCURISÉE </a:t>
            </a:r>
          </a:p>
        </p:txBody>
      </p:sp>
      <p:pic>
        <p:nvPicPr>
          <p:cNvPr id="3" name="Picture 2" descr="KeePass — Wikipédia">
            <a:extLst>
              <a:ext uri="{FF2B5EF4-FFF2-40B4-BE49-F238E27FC236}">
                <a16:creationId xmlns:a16="http://schemas.microsoft.com/office/drawing/2014/main" id="{A3C91522-BDE9-0CBC-6C6F-DC8994A2C94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E7BA23DF-6D2C-CC35-5B2A-C680BCC313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sp>
        <p:nvSpPr>
          <p:cNvPr id="6" name="object 9">
            <a:extLst>
              <a:ext uri="{FF2B5EF4-FFF2-40B4-BE49-F238E27FC236}">
                <a16:creationId xmlns:a16="http://schemas.microsoft.com/office/drawing/2014/main" id="{7504A561-A15B-1390-664C-B6064A03C312}"/>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A77AEE79-683C-1858-5E2B-5E9E9FE027A6}"/>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687F00BD-24B2-5307-1566-39005045D8F1}"/>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1CC538FA-8A6B-4A56-2FCD-1C8F728226E1}"/>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57061BC0-43FD-189D-9C6B-A8B079419350}"/>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4" name="object 16">
            <a:extLst>
              <a:ext uri="{FF2B5EF4-FFF2-40B4-BE49-F238E27FC236}">
                <a16:creationId xmlns:a16="http://schemas.microsoft.com/office/drawing/2014/main" id="{81EDA921-FBBA-8A01-6996-161562265241}"/>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29E2D553-D88C-2F46-7F02-431C41FF4ABE}"/>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POURQUOI ?</a:t>
            </a:r>
          </a:p>
        </p:txBody>
      </p:sp>
      <p:sp>
        <p:nvSpPr>
          <p:cNvPr id="97" name="ZoneTexte 96">
            <a:extLst>
              <a:ext uri="{FF2B5EF4-FFF2-40B4-BE49-F238E27FC236}">
                <a16:creationId xmlns:a16="http://schemas.microsoft.com/office/drawing/2014/main" id="{A1F883C4-63DE-BDE6-7F2D-4EE4B16F50ED}"/>
              </a:ext>
            </a:extLst>
          </p:cNvPr>
          <p:cNvSpPr txBox="1"/>
          <p:nvPr/>
        </p:nvSpPr>
        <p:spPr>
          <a:xfrm>
            <a:off x="2345340" y="4918238"/>
            <a:ext cx="3437056" cy="3416320"/>
          </a:xfrm>
          <a:prstGeom prst="rect">
            <a:avLst/>
          </a:prstGeom>
          <a:noFill/>
        </p:spPr>
        <p:txBody>
          <a:bodyPr wrap="square" rtlCol="0">
            <a:spAutoFit/>
          </a:bodyPr>
          <a:lstStyle/>
          <a:p>
            <a:pPr rtl="0"/>
            <a:r>
              <a:rPr lang="fr-FR" sz="3600" baseline="30000" dirty="0">
                <a:latin typeface="+mn-lt"/>
              </a:rPr>
              <a:t>C’est un </a:t>
            </a:r>
            <a:r>
              <a:rPr lang="fr-FR" sz="3600" b="1" baseline="30000" dirty="0">
                <a:latin typeface="+mn-lt"/>
              </a:rPr>
              <a:t>outil libre (open source) et gratuit</a:t>
            </a:r>
            <a:r>
              <a:rPr lang="fr-FR" sz="3600" baseline="30000" dirty="0">
                <a:latin typeface="+mn-lt"/>
              </a:rPr>
              <a:t>.</a:t>
            </a:r>
          </a:p>
          <a:p>
            <a:pPr rtl="0"/>
            <a:endParaRPr lang="fr-FR" sz="3600" baseline="30000" dirty="0">
              <a:latin typeface="+mn-lt"/>
            </a:endParaRPr>
          </a:p>
          <a:p>
            <a:pPr rtl="0"/>
            <a:r>
              <a:rPr lang="fr-FR" sz="3600" baseline="30000" dirty="0">
                <a:latin typeface="+mn-lt"/>
              </a:rPr>
              <a:t>Il est </a:t>
            </a:r>
            <a:r>
              <a:rPr lang="fr-FR" sz="3600" b="1" baseline="30000" dirty="0">
                <a:latin typeface="+mn-lt"/>
              </a:rPr>
              <a:t>personnalisable</a:t>
            </a:r>
            <a:r>
              <a:rPr lang="fr-FR" sz="3600" baseline="30000" dirty="0">
                <a:latin typeface="+mn-lt"/>
              </a:rPr>
              <a:t> et peut être synchronisé (via un cloud sécurisé si on le souhaite, comme OneDrive, Google Drive, etc.).</a:t>
            </a:r>
          </a:p>
        </p:txBody>
      </p:sp>
    </p:spTree>
    <p:extLst>
      <p:ext uri="{BB962C8B-B14F-4D97-AF65-F5344CB8AC3E}">
        <p14:creationId xmlns:p14="http://schemas.microsoft.com/office/powerpoint/2010/main" val="1676815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5" y="2422141"/>
            <a:ext cx="14545310" cy="1114425"/>
          </a:xfrm>
          <a:prstGeom prst="rect">
            <a:avLst/>
          </a:prstGeom>
        </p:spPr>
        <p:txBody>
          <a:bodyPr vert="horz" wrap="square" lIns="0" tIns="65404" rIns="0" bIns="0" rtlCol="0">
            <a:spAutoFit/>
          </a:bodyPr>
          <a:lstStyle/>
          <a:p>
            <a:pPr marL="12700" marR="5080">
              <a:lnSpc>
                <a:spcPts val="4120"/>
              </a:lnSpc>
              <a:spcBef>
                <a:spcPts val="515"/>
              </a:spcBef>
            </a:pPr>
            <a:r>
              <a:rPr sz="3700" spc="50" dirty="0">
                <a:solidFill>
                  <a:srgbClr val="231F20"/>
                </a:solidFill>
              </a:rPr>
              <a:t>Vous</a:t>
            </a:r>
            <a:r>
              <a:rPr sz="3700" spc="350" dirty="0">
                <a:solidFill>
                  <a:srgbClr val="231F20"/>
                </a:solidFill>
              </a:rPr>
              <a:t> </a:t>
            </a:r>
            <a:r>
              <a:rPr sz="3700" spc="85" dirty="0">
                <a:solidFill>
                  <a:srgbClr val="231F20"/>
                </a:solidFill>
              </a:rPr>
              <a:t>recevez</a:t>
            </a:r>
            <a:r>
              <a:rPr sz="3700" spc="365" dirty="0">
                <a:solidFill>
                  <a:srgbClr val="231F20"/>
                </a:solidFill>
              </a:rPr>
              <a:t> </a:t>
            </a:r>
            <a:r>
              <a:rPr sz="3700" spc="100" dirty="0">
                <a:solidFill>
                  <a:srgbClr val="231F20"/>
                </a:solidFill>
              </a:rPr>
              <a:t>un</a:t>
            </a:r>
            <a:r>
              <a:rPr sz="3700" spc="365" dirty="0">
                <a:solidFill>
                  <a:srgbClr val="231F20"/>
                </a:solidFill>
              </a:rPr>
              <a:t> </a:t>
            </a:r>
            <a:r>
              <a:rPr sz="3700" spc="204" dirty="0">
                <a:solidFill>
                  <a:srgbClr val="231F20"/>
                </a:solidFill>
              </a:rPr>
              <a:t>SMS</a:t>
            </a:r>
            <a:r>
              <a:rPr sz="3700" spc="360" dirty="0">
                <a:solidFill>
                  <a:srgbClr val="231F20"/>
                </a:solidFill>
              </a:rPr>
              <a:t> </a:t>
            </a:r>
            <a:r>
              <a:rPr sz="3700" spc="80" dirty="0">
                <a:solidFill>
                  <a:srgbClr val="231F20"/>
                </a:solidFill>
              </a:rPr>
              <a:t>vous</a:t>
            </a:r>
            <a:r>
              <a:rPr sz="3700" spc="365" dirty="0">
                <a:solidFill>
                  <a:srgbClr val="231F20"/>
                </a:solidFill>
              </a:rPr>
              <a:t> </a:t>
            </a:r>
            <a:r>
              <a:rPr sz="3700" spc="125" dirty="0">
                <a:solidFill>
                  <a:srgbClr val="231F20"/>
                </a:solidFill>
              </a:rPr>
              <a:t>indiquant</a:t>
            </a:r>
            <a:r>
              <a:rPr sz="3700" spc="365" dirty="0">
                <a:solidFill>
                  <a:srgbClr val="231F20"/>
                </a:solidFill>
              </a:rPr>
              <a:t> </a:t>
            </a:r>
            <a:r>
              <a:rPr sz="3700" spc="55" dirty="0">
                <a:solidFill>
                  <a:srgbClr val="231F20"/>
                </a:solidFill>
              </a:rPr>
              <a:t>que</a:t>
            </a:r>
            <a:r>
              <a:rPr sz="3700" spc="380" dirty="0">
                <a:solidFill>
                  <a:srgbClr val="231F20"/>
                </a:solidFill>
              </a:rPr>
              <a:t> </a:t>
            </a:r>
            <a:r>
              <a:rPr sz="3700" b="1" spc="90" dirty="0">
                <a:solidFill>
                  <a:srgbClr val="231F20"/>
                </a:solidFill>
              </a:rPr>
              <a:t>votre</a:t>
            </a:r>
            <a:r>
              <a:rPr sz="3700" b="1" spc="365" dirty="0">
                <a:solidFill>
                  <a:srgbClr val="231F20"/>
                </a:solidFill>
              </a:rPr>
              <a:t> </a:t>
            </a:r>
            <a:r>
              <a:rPr sz="3700" b="1" spc="204" dirty="0">
                <a:solidFill>
                  <a:srgbClr val="231F20"/>
                </a:solidFill>
              </a:rPr>
              <a:t>colis</a:t>
            </a:r>
            <a:r>
              <a:rPr sz="3700" b="1" spc="365" dirty="0">
                <a:solidFill>
                  <a:srgbClr val="231F20"/>
                </a:solidFill>
              </a:rPr>
              <a:t> </a:t>
            </a:r>
            <a:r>
              <a:rPr sz="3700" b="1" spc="165" dirty="0">
                <a:solidFill>
                  <a:srgbClr val="231F20"/>
                </a:solidFill>
              </a:rPr>
              <a:t>arrive</a:t>
            </a:r>
            <a:r>
              <a:rPr sz="3700" b="1" spc="370" dirty="0">
                <a:solidFill>
                  <a:srgbClr val="231F20"/>
                </a:solidFill>
              </a:rPr>
              <a:t> </a:t>
            </a:r>
            <a:r>
              <a:rPr sz="3700" spc="150" dirty="0">
                <a:solidFill>
                  <a:srgbClr val="231F20"/>
                </a:solidFill>
              </a:rPr>
              <a:t>mais</a:t>
            </a:r>
            <a:r>
              <a:rPr sz="3700" spc="370" dirty="0">
                <a:solidFill>
                  <a:srgbClr val="231F20"/>
                </a:solidFill>
              </a:rPr>
              <a:t> </a:t>
            </a:r>
            <a:r>
              <a:rPr sz="3700" spc="130" dirty="0">
                <a:solidFill>
                  <a:srgbClr val="231F20"/>
                </a:solidFill>
              </a:rPr>
              <a:t>qu’il </a:t>
            </a:r>
            <a:r>
              <a:rPr sz="3700" spc="90" dirty="0">
                <a:solidFill>
                  <a:srgbClr val="231F20"/>
                </a:solidFill>
              </a:rPr>
              <a:t>faut</a:t>
            </a:r>
            <a:r>
              <a:rPr sz="3700" spc="-10" dirty="0">
                <a:solidFill>
                  <a:srgbClr val="231F20"/>
                </a:solidFill>
              </a:rPr>
              <a:t> </a:t>
            </a:r>
            <a:r>
              <a:rPr sz="3700" b="1" spc="60" dirty="0">
                <a:solidFill>
                  <a:srgbClr val="231F20"/>
                </a:solidFill>
              </a:rPr>
              <a:t>mettre</a:t>
            </a:r>
            <a:r>
              <a:rPr sz="3700" b="1" spc="-5" dirty="0">
                <a:solidFill>
                  <a:srgbClr val="231F20"/>
                </a:solidFill>
              </a:rPr>
              <a:t> </a:t>
            </a:r>
            <a:r>
              <a:rPr sz="3700" b="1" spc="120" dirty="0">
                <a:solidFill>
                  <a:srgbClr val="231F20"/>
                </a:solidFill>
              </a:rPr>
              <a:t>à</a:t>
            </a:r>
            <a:r>
              <a:rPr sz="3700" b="1" spc="-5" dirty="0">
                <a:solidFill>
                  <a:srgbClr val="231F20"/>
                </a:solidFill>
              </a:rPr>
              <a:t> </a:t>
            </a:r>
            <a:r>
              <a:rPr sz="3700" b="1" spc="100" dirty="0">
                <a:solidFill>
                  <a:srgbClr val="231F20"/>
                </a:solidFill>
              </a:rPr>
              <a:t>jour</a:t>
            </a:r>
            <a:r>
              <a:rPr sz="3700" b="1" spc="-10" dirty="0">
                <a:solidFill>
                  <a:srgbClr val="231F20"/>
                </a:solidFill>
              </a:rPr>
              <a:t> </a:t>
            </a:r>
            <a:r>
              <a:rPr sz="3700" b="1" spc="65" dirty="0">
                <a:solidFill>
                  <a:srgbClr val="231F20"/>
                </a:solidFill>
              </a:rPr>
              <a:t>vos</a:t>
            </a:r>
            <a:r>
              <a:rPr sz="3700" b="1" spc="-5" dirty="0">
                <a:solidFill>
                  <a:srgbClr val="231F20"/>
                </a:solidFill>
              </a:rPr>
              <a:t> </a:t>
            </a:r>
            <a:r>
              <a:rPr sz="3700" b="1" spc="50" dirty="0">
                <a:solidFill>
                  <a:srgbClr val="231F20"/>
                </a:solidFill>
              </a:rPr>
              <a:t>coordonnées</a:t>
            </a:r>
            <a:r>
              <a:rPr sz="3700" b="1" spc="-5" dirty="0">
                <a:solidFill>
                  <a:srgbClr val="231F20"/>
                </a:solidFill>
              </a:rPr>
              <a:t> </a:t>
            </a:r>
            <a:r>
              <a:rPr sz="3700" b="1" dirty="0">
                <a:solidFill>
                  <a:srgbClr val="231F20"/>
                </a:solidFill>
              </a:rPr>
              <a:t>de</a:t>
            </a:r>
            <a:r>
              <a:rPr sz="3700" b="1" spc="-10" dirty="0">
                <a:solidFill>
                  <a:srgbClr val="231F20"/>
                </a:solidFill>
              </a:rPr>
              <a:t> </a:t>
            </a:r>
            <a:r>
              <a:rPr sz="3700" b="1" spc="135" dirty="0">
                <a:solidFill>
                  <a:srgbClr val="231F20"/>
                </a:solidFill>
              </a:rPr>
              <a:t>livraison</a:t>
            </a:r>
            <a:r>
              <a:rPr sz="3700" spc="135" dirty="0">
                <a:solidFill>
                  <a:srgbClr val="231F20"/>
                </a:solidFill>
              </a:rPr>
              <a:t>.</a:t>
            </a:r>
            <a:r>
              <a:rPr sz="3700" spc="-5" dirty="0">
                <a:solidFill>
                  <a:srgbClr val="231F20"/>
                </a:solidFill>
              </a:rPr>
              <a:t> </a:t>
            </a:r>
            <a:r>
              <a:rPr sz="3700" dirty="0">
                <a:solidFill>
                  <a:srgbClr val="231F20"/>
                </a:solidFill>
              </a:rPr>
              <a:t>Vous</a:t>
            </a:r>
            <a:r>
              <a:rPr sz="3700" spc="-5" dirty="0">
                <a:solidFill>
                  <a:srgbClr val="231F20"/>
                </a:solidFill>
              </a:rPr>
              <a:t> </a:t>
            </a:r>
            <a:r>
              <a:rPr sz="3700" spc="-50" dirty="0">
                <a:solidFill>
                  <a:srgbClr val="231F20"/>
                </a:solidFill>
              </a:rPr>
              <a:t>:</a:t>
            </a:r>
            <a:endParaRPr sz="3700" dirty="0"/>
          </a:p>
        </p:txBody>
      </p:sp>
      <p:sp>
        <p:nvSpPr>
          <p:cNvPr id="3" name="object 3"/>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4" name="object 4"/>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5" name="object 5"/>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CEDAF"/>
          </a:solidFill>
        </p:spPr>
        <p:txBody>
          <a:bodyPr wrap="square" lIns="0" tIns="0" rIns="0" bIns="0" rtlCol="0"/>
          <a:lstStyle/>
          <a:p>
            <a:endParaRPr dirty="0"/>
          </a:p>
        </p:txBody>
      </p:sp>
      <p:sp>
        <p:nvSpPr>
          <p:cNvPr id="6" name="object 6"/>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sz="3700" spc="55" dirty="0">
                <a:solidFill>
                  <a:srgbClr val="231F20"/>
                </a:solidFill>
                <a:latin typeface="Calibri"/>
                <a:cs typeface="Calibri"/>
              </a:rPr>
              <a:t>Appuyez</a:t>
            </a:r>
            <a:r>
              <a:rPr sz="3700" spc="-15" dirty="0">
                <a:solidFill>
                  <a:srgbClr val="231F20"/>
                </a:solidFill>
                <a:latin typeface="Calibri"/>
                <a:cs typeface="Calibri"/>
              </a:rPr>
              <a:t> </a:t>
            </a:r>
            <a:r>
              <a:rPr sz="3700" spc="105" dirty="0">
                <a:solidFill>
                  <a:srgbClr val="231F20"/>
                </a:solidFill>
                <a:latin typeface="Calibri"/>
                <a:cs typeface="Calibri"/>
              </a:rPr>
              <a:t>sur</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10" dirty="0">
                <a:solidFill>
                  <a:srgbClr val="231F20"/>
                </a:solidFill>
                <a:latin typeface="Calibri"/>
                <a:cs typeface="Calibri"/>
              </a:rPr>
              <a:t>lien</a:t>
            </a:r>
            <a:r>
              <a:rPr sz="3700" spc="-10" dirty="0">
                <a:solidFill>
                  <a:srgbClr val="231F20"/>
                </a:solidFill>
                <a:latin typeface="Calibri"/>
                <a:cs typeface="Calibri"/>
              </a:rPr>
              <a:t> </a:t>
            </a:r>
            <a:r>
              <a:rPr sz="3700" spc="50" dirty="0">
                <a:solidFill>
                  <a:srgbClr val="231F20"/>
                </a:solidFill>
                <a:latin typeface="Calibri"/>
                <a:cs typeface="Calibri"/>
              </a:rPr>
              <a:t>contenu</a:t>
            </a:r>
            <a:r>
              <a:rPr sz="3700" spc="-15" dirty="0">
                <a:solidFill>
                  <a:srgbClr val="231F20"/>
                </a:solidFill>
                <a:latin typeface="Calibri"/>
                <a:cs typeface="Calibri"/>
              </a:rPr>
              <a:t> </a:t>
            </a:r>
            <a:r>
              <a:rPr sz="3700" spc="85" dirty="0">
                <a:solidFill>
                  <a:srgbClr val="231F20"/>
                </a:solidFill>
                <a:latin typeface="Calibri"/>
                <a:cs typeface="Calibri"/>
              </a:rPr>
              <a:t>dans</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40" dirty="0">
                <a:solidFill>
                  <a:srgbClr val="231F20"/>
                </a:solidFill>
                <a:latin typeface="Calibri"/>
                <a:cs typeface="Calibri"/>
              </a:rPr>
              <a:t>SMS</a:t>
            </a:r>
            <a:endParaRPr sz="3700" dirty="0">
              <a:latin typeface="Calibri"/>
              <a:cs typeface="Calibri"/>
            </a:endParaRPr>
          </a:p>
          <a:p>
            <a:pPr marR="30480" algn="r">
              <a:lnSpc>
                <a:spcPct val="100000"/>
              </a:lnSpc>
              <a:spcBef>
                <a:spcPts val="4025"/>
              </a:spcBef>
            </a:pPr>
            <a:r>
              <a:rPr sz="12375" b="1" spc="-540" baseline="-11111" dirty="0">
                <a:solidFill>
                  <a:srgbClr val="FFB542"/>
                </a:solidFill>
                <a:latin typeface="Calibri"/>
                <a:cs typeface="Calibri"/>
              </a:rPr>
              <a:t>B</a:t>
            </a:r>
            <a:r>
              <a:rPr sz="12375" spc="-615" baseline="-11111" dirty="0">
                <a:solidFill>
                  <a:srgbClr val="FFB542"/>
                </a:solidFill>
                <a:latin typeface="Calibri"/>
                <a:cs typeface="Calibri"/>
              </a:rPr>
              <a:t> </a:t>
            </a:r>
            <a:r>
              <a:rPr sz="3700" spc="60" dirty="0">
                <a:solidFill>
                  <a:srgbClr val="231F20"/>
                </a:solidFill>
                <a:latin typeface="Calibri"/>
                <a:cs typeface="Calibri"/>
              </a:rPr>
              <a:t>Ne</a:t>
            </a:r>
            <a:r>
              <a:rPr sz="3700" spc="-25" dirty="0">
                <a:solidFill>
                  <a:srgbClr val="231F20"/>
                </a:solidFill>
                <a:latin typeface="Calibri"/>
                <a:cs typeface="Calibri"/>
              </a:rPr>
              <a:t> </a:t>
            </a:r>
            <a:r>
              <a:rPr sz="3700" spc="95" dirty="0">
                <a:solidFill>
                  <a:srgbClr val="231F20"/>
                </a:solidFill>
                <a:latin typeface="Calibri"/>
                <a:cs typeface="Calibri"/>
              </a:rPr>
              <a:t>faites</a:t>
            </a:r>
            <a:r>
              <a:rPr sz="3700" spc="-20" dirty="0">
                <a:solidFill>
                  <a:srgbClr val="231F20"/>
                </a:solidFill>
                <a:latin typeface="Calibri"/>
                <a:cs typeface="Calibri"/>
              </a:rPr>
              <a:t> </a:t>
            </a:r>
            <a:r>
              <a:rPr sz="3700" spc="75" dirty="0">
                <a:solidFill>
                  <a:srgbClr val="231F20"/>
                </a:solidFill>
                <a:latin typeface="Calibri"/>
                <a:cs typeface="Calibri"/>
              </a:rPr>
              <a:t>rien</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sz="3700" spc="80" dirty="0">
                <a:solidFill>
                  <a:srgbClr val="231F20"/>
                </a:solidFill>
                <a:latin typeface="Calibri"/>
                <a:cs typeface="Calibri"/>
              </a:rPr>
              <a:t>Appelez</a:t>
            </a:r>
            <a:r>
              <a:rPr sz="3700" spc="40" dirty="0">
                <a:solidFill>
                  <a:srgbClr val="231F20"/>
                </a:solidFill>
                <a:latin typeface="Calibri"/>
                <a:cs typeface="Calibri"/>
              </a:rPr>
              <a:t> </a:t>
            </a:r>
            <a:r>
              <a:rPr sz="3700" spc="100" dirty="0">
                <a:solidFill>
                  <a:srgbClr val="231F20"/>
                </a:solidFill>
                <a:latin typeface="Calibri"/>
                <a:cs typeface="Calibri"/>
              </a:rPr>
              <a:t>le</a:t>
            </a:r>
            <a:r>
              <a:rPr sz="3700" spc="45" dirty="0">
                <a:solidFill>
                  <a:srgbClr val="231F20"/>
                </a:solidFill>
                <a:latin typeface="Calibri"/>
                <a:cs typeface="Calibri"/>
              </a:rPr>
              <a:t> </a:t>
            </a:r>
            <a:r>
              <a:rPr sz="3700" dirty="0">
                <a:solidFill>
                  <a:srgbClr val="231F20"/>
                </a:solidFill>
                <a:latin typeface="Calibri"/>
                <a:cs typeface="Calibri"/>
              </a:rPr>
              <a:t>numéro</a:t>
            </a:r>
            <a:r>
              <a:rPr sz="3700" spc="45" dirty="0">
                <a:solidFill>
                  <a:srgbClr val="231F20"/>
                </a:solidFill>
                <a:latin typeface="Calibri"/>
                <a:cs typeface="Calibri"/>
              </a:rPr>
              <a:t> </a:t>
            </a:r>
            <a:r>
              <a:rPr sz="3700" dirty="0">
                <a:solidFill>
                  <a:srgbClr val="231F20"/>
                </a:solidFill>
                <a:latin typeface="Calibri"/>
                <a:cs typeface="Calibri"/>
              </a:rPr>
              <a:t>de</a:t>
            </a:r>
            <a:r>
              <a:rPr sz="3700" spc="40" dirty="0">
                <a:solidFill>
                  <a:srgbClr val="231F20"/>
                </a:solidFill>
                <a:latin typeface="Calibri"/>
                <a:cs typeface="Calibri"/>
              </a:rPr>
              <a:t> </a:t>
            </a:r>
            <a:r>
              <a:rPr sz="3700" dirty="0">
                <a:solidFill>
                  <a:srgbClr val="231F20"/>
                </a:solidFill>
                <a:latin typeface="Calibri"/>
                <a:cs typeface="Calibri"/>
              </a:rPr>
              <a:t>téléphone</a:t>
            </a:r>
            <a:r>
              <a:rPr sz="3700" spc="45" dirty="0">
                <a:solidFill>
                  <a:srgbClr val="231F20"/>
                </a:solidFill>
                <a:latin typeface="Calibri"/>
                <a:cs typeface="Calibri"/>
              </a:rPr>
              <a:t> </a:t>
            </a:r>
            <a:r>
              <a:rPr sz="3700" dirty="0">
                <a:solidFill>
                  <a:srgbClr val="231F20"/>
                </a:solidFill>
                <a:latin typeface="Calibri"/>
                <a:cs typeface="Calibri"/>
              </a:rPr>
              <a:t>de</a:t>
            </a:r>
            <a:r>
              <a:rPr sz="3700" spc="45" dirty="0">
                <a:solidFill>
                  <a:srgbClr val="231F20"/>
                </a:solidFill>
                <a:latin typeface="Calibri"/>
                <a:cs typeface="Calibri"/>
              </a:rPr>
              <a:t> </a:t>
            </a:r>
            <a:r>
              <a:rPr sz="3700" spc="-10" dirty="0">
                <a:solidFill>
                  <a:srgbClr val="231F20"/>
                </a:solidFill>
                <a:latin typeface="Calibri"/>
                <a:cs typeface="Calibri"/>
              </a:rPr>
              <a:t>l’expéditeur</a:t>
            </a:r>
            <a:endParaRPr sz="3700" dirty="0">
              <a:latin typeface="Calibri"/>
              <a:cs typeface="Calibri"/>
            </a:endParaRPr>
          </a:p>
        </p:txBody>
      </p:sp>
      <p:sp>
        <p:nvSpPr>
          <p:cNvPr id="37" name="object 16">
            <a:extLst>
              <a:ext uri="{FF2B5EF4-FFF2-40B4-BE49-F238E27FC236}">
                <a16:creationId xmlns:a16="http://schemas.microsoft.com/office/drawing/2014/main" id="{DA2E212B-8E27-E300-1D95-3C071F8C33F6}"/>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77F8DCCE-1CD0-1071-B16A-9BCD3166D67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23006430-B70B-1D66-DE4E-B0FC08850E7F}"/>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C5141EDC-6FF3-2549-69B5-8494B779039A}"/>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9A8C7CD0-9294-EF7A-2AFE-1925A987206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A206C2C6-1EB5-8636-0ED9-AF9F465E005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5C90AA6A-A7C7-434A-F5E5-9688AFEDEC2B}"/>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EB7141FB-F2C4-CD79-A7EF-1BE72F838E3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59545B2A-3343-DB41-6FD7-401445AB8E3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7B9FC564-C26F-6C34-0DFB-B76F99ECA0C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7A5E0D12-8903-9295-758C-2649DA958A22}"/>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371C049-A87A-A5F5-BF97-BF2B37C68983}"/>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82D530BE-0F30-7331-E1DB-4C3FB522E5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8D925E01-6C0F-62A3-5AF5-FA8CB55D17D5}"/>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5D834000-D1B2-3A64-D4F5-BA3A73AA37D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A36FFE-21D9-0389-2EBA-47F976E4AE5D}"/>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55A7C5C1-7F49-DBFF-22F3-6320E0CF8DD2}"/>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ZOOM SUR KEEPASS : UN GESTIONNAIRE LIBRE ET SÉCURISÉE </a:t>
            </a:r>
          </a:p>
        </p:txBody>
      </p:sp>
      <p:pic>
        <p:nvPicPr>
          <p:cNvPr id="3" name="Picture 2" descr="KeePass — Wikipédia">
            <a:extLst>
              <a:ext uri="{FF2B5EF4-FFF2-40B4-BE49-F238E27FC236}">
                <a16:creationId xmlns:a16="http://schemas.microsoft.com/office/drawing/2014/main" id="{EC4E4DFE-F3BD-343B-2BBA-25D5D0FC0E0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6BC4CAB1-F964-2899-0FEB-229B7C3CC9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grpSp>
        <p:nvGrpSpPr>
          <p:cNvPr id="5" name="object 8">
            <a:extLst>
              <a:ext uri="{FF2B5EF4-FFF2-40B4-BE49-F238E27FC236}">
                <a16:creationId xmlns:a16="http://schemas.microsoft.com/office/drawing/2014/main" id="{5819768B-A618-535F-28FE-92B4F49C242E}"/>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4EAC7881-DA4C-3155-5AA0-E45ED3915690}"/>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5A7345FB-CD24-D4DB-9187-EA2A2145F26D}"/>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036D273E-C942-1B51-73F1-B08D6DD6F865}"/>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4BCF6C62-1642-B983-827F-2798E8E376EC}"/>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10598BA1-A6DD-99E6-FF53-830838DC2969}"/>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58222514-7D73-0347-11E7-E0D4566DAFD1}"/>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E074E580-F6AF-F86E-268F-CE6A6B9BD1CC}"/>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94" name="object 16">
            <a:extLst>
              <a:ext uri="{FF2B5EF4-FFF2-40B4-BE49-F238E27FC236}">
                <a16:creationId xmlns:a16="http://schemas.microsoft.com/office/drawing/2014/main" id="{623771E7-C2ED-B43F-EF9B-7A68E97A7D35}"/>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F0E14986-638C-DFDD-A2C0-B4447A5C12D7}"/>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POURQUOI ?</a:t>
            </a:r>
          </a:p>
        </p:txBody>
      </p:sp>
      <p:sp>
        <p:nvSpPr>
          <p:cNvPr id="97" name="ZoneTexte 96">
            <a:extLst>
              <a:ext uri="{FF2B5EF4-FFF2-40B4-BE49-F238E27FC236}">
                <a16:creationId xmlns:a16="http://schemas.microsoft.com/office/drawing/2014/main" id="{8AF31EDB-EE1A-285B-DB34-20DB00DC5651}"/>
              </a:ext>
            </a:extLst>
          </p:cNvPr>
          <p:cNvSpPr txBox="1"/>
          <p:nvPr/>
        </p:nvSpPr>
        <p:spPr>
          <a:xfrm>
            <a:off x="2345340" y="4918238"/>
            <a:ext cx="3437056" cy="5447645"/>
          </a:xfrm>
          <a:prstGeom prst="rect">
            <a:avLst/>
          </a:prstGeom>
          <a:noFill/>
        </p:spPr>
        <p:txBody>
          <a:bodyPr wrap="square" rtlCol="0">
            <a:spAutoFit/>
          </a:bodyPr>
          <a:lstStyle/>
          <a:p>
            <a:pPr rtl="0"/>
            <a:r>
              <a:rPr lang="fr-FR" sz="3600" baseline="30000" dirty="0">
                <a:latin typeface="+mn-lt"/>
              </a:rPr>
              <a:t>C’est un </a:t>
            </a:r>
            <a:r>
              <a:rPr lang="fr-FR" sz="3600" b="1" baseline="30000" dirty="0">
                <a:latin typeface="+mn-lt"/>
              </a:rPr>
              <a:t>outil libre (open source) et gratuit</a:t>
            </a:r>
            <a:r>
              <a:rPr lang="fr-FR" sz="3600" baseline="30000" dirty="0">
                <a:latin typeface="+mn-lt"/>
              </a:rPr>
              <a:t>.</a:t>
            </a:r>
          </a:p>
          <a:p>
            <a:pPr rtl="0"/>
            <a:endParaRPr lang="fr-FR" sz="3600" baseline="30000" dirty="0">
              <a:latin typeface="+mn-lt"/>
            </a:endParaRPr>
          </a:p>
          <a:p>
            <a:pPr rtl="0"/>
            <a:r>
              <a:rPr lang="fr-FR" sz="3600" baseline="30000" dirty="0">
                <a:latin typeface="+mn-lt"/>
              </a:rPr>
              <a:t>Il est </a:t>
            </a:r>
            <a:r>
              <a:rPr lang="fr-FR" sz="3600" b="1" baseline="30000" dirty="0">
                <a:latin typeface="+mn-lt"/>
              </a:rPr>
              <a:t>personnalisable</a:t>
            </a:r>
            <a:r>
              <a:rPr lang="fr-FR" sz="3600" baseline="30000" dirty="0">
                <a:latin typeface="+mn-lt"/>
              </a:rPr>
              <a:t> et peut être synchronisé (via un cloud sécurisé si on le souhaite, comme OneDrive, Google Drive, etc.).</a:t>
            </a:r>
          </a:p>
          <a:p>
            <a:pPr rtl="0"/>
            <a:endParaRPr lang="fr-FR" sz="3600" baseline="30000" dirty="0">
              <a:latin typeface="+mn-lt"/>
            </a:endParaRPr>
          </a:p>
          <a:p>
            <a:pPr rtl="0"/>
            <a:r>
              <a:rPr lang="fr-FR" sz="3600" baseline="30000" dirty="0">
                <a:latin typeface="+mn-lt"/>
              </a:rPr>
              <a:t>La </a:t>
            </a:r>
            <a:r>
              <a:rPr lang="fr-FR" sz="3600" b="1" baseline="30000" dirty="0">
                <a:latin typeface="+mn-lt"/>
              </a:rPr>
              <a:t>CNIL recommande l’usage de </a:t>
            </a:r>
            <a:r>
              <a:rPr lang="fr-FR" sz="3600" b="1" baseline="30000" dirty="0" err="1">
                <a:latin typeface="+mn-lt"/>
              </a:rPr>
              <a:t>KeePass</a:t>
            </a:r>
            <a:r>
              <a:rPr lang="fr-FR" sz="3600" baseline="30000" dirty="0">
                <a:latin typeface="+mn-lt"/>
              </a:rPr>
              <a:t> dans ses guides de bonnes pratiques.</a:t>
            </a:r>
            <a:endParaRPr lang="fr-FR" sz="3600" dirty="0">
              <a:latin typeface="+mn-lt"/>
            </a:endParaRPr>
          </a:p>
        </p:txBody>
      </p:sp>
    </p:spTree>
    <p:extLst>
      <p:ext uri="{BB962C8B-B14F-4D97-AF65-F5344CB8AC3E}">
        <p14:creationId xmlns:p14="http://schemas.microsoft.com/office/powerpoint/2010/main" val="8391708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1A5951-E7E0-5216-B066-C984F13328A8}"/>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98932EEE-ED8A-A07E-6588-17991C296A5B}"/>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ZOOM SUR KEEPASS : UN GESTIONNAIRE LIBRE ET SÉCURISÉE </a:t>
            </a:r>
          </a:p>
        </p:txBody>
      </p:sp>
      <p:pic>
        <p:nvPicPr>
          <p:cNvPr id="3" name="Picture 2" descr="KeePass — Wikipédia">
            <a:extLst>
              <a:ext uri="{FF2B5EF4-FFF2-40B4-BE49-F238E27FC236}">
                <a16:creationId xmlns:a16="http://schemas.microsoft.com/office/drawing/2014/main" id="{DD5DFA4A-193E-0CE7-2744-9BC06E30BA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85A98225-7E57-DF21-1EB0-343A5D2127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grpSp>
        <p:nvGrpSpPr>
          <p:cNvPr id="5" name="object 8">
            <a:extLst>
              <a:ext uri="{FF2B5EF4-FFF2-40B4-BE49-F238E27FC236}">
                <a16:creationId xmlns:a16="http://schemas.microsoft.com/office/drawing/2014/main" id="{66BDFABF-D3E0-F020-9E07-27E585487D89}"/>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C9A3CB71-7D6D-76ED-BC96-B0F229FC8310}"/>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FB0909BD-EC34-6248-163B-3B5464AFC91C}"/>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14E6DFFA-6567-1329-2505-CC73AD7AED7E}"/>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A08C59F9-35BB-017A-DB82-FA7C658E3CBB}"/>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9D2F2427-3364-BE72-300F-04FF85F683CB}"/>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5C34CFF1-D371-858E-DCDC-A6E8316A5B37}"/>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211232EA-E034-FA7B-653B-6FA73FD8AA5E}"/>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8DCD6D14-4541-B9A9-F79D-10935DC7BA9D}"/>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93" name="object 7">
            <a:extLst>
              <a:ext uri="{FF2B5EF4-FFF2-40B4-BE49-F238E27FC236}">
                <a16:creationId xmlns:a16="http://schemas.microsoft.com/office/drawing/2014/main" id="{3B6B183D-45BC-5320-41FF-EBF0F6864D9D}"/>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52FB9152-F85C-F269-0D93-26FA473E4579}"/>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3BE40F09-961F-4907-5415-352E2551D03D}"/>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POURQUOI ?</a:t>
            </a:r>
          </a:p>
        </p:txBody>
      </p:sp>
      <p:sp>
        <p:nvSpPr>
          <p:cNvPr id="96" name="object 16">
            <a:extLst>
              <a:ext uri="{FF2B5EF4-FFF2-40B4-BE49-F238E27FC236}">
                <a16:creationId xmlns:a16="http://schemas.microsoft.com/office/drawing/2014/main" id="{EC5072EF-7662-1A69-BE6C-B4C138638905}"/>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COMMENT ?</a:t>
            </a:r>
          </a:p>
        </p:txBody>
      </p:sp>
      <p:sp>
        <p:nvSpPr>
          <p:cNvPr id="97" name="ZoneTexte 96">
            <a:extLst>
              <a:ext uri="{FF2B5EF4-FFF2-40B4-BE49-F238E27FC236}">
                <a16:creationId xmlns:a16="http://schemas.microsoft.com/office/drawing/2014/main" id="{A7A318CA-2247-BAA9-3CE8-47B542B19167}"/>
              </a:ext>
            </a:extLst>
          </p:cNvPr>
          <p:cNvSpPr txBox="1"/>
          <p:nvPr/>
        </p:nvSpPr>
        <p:spPr>
          <a:xfrm>
            <a:off x="2345340" y="4918238"/>
            <a:ext cx="3437056" cy="5447645"/>
          </a:xfrm>
          <a:prstGeom prst="rect">
            <a:avLst/>
          </a:prstGeom>
          <a:noFill/>
        </p:spPr>
        <p:txBody>
          <a:bodyPr wrap="square" rtlCol="0">
            <a:spAutoFit/>
          </a:bodyPr>
          <a:lstStyle/>
          <a:p>
            <a:pPr rtl="0"/>
            <a:r>
              <a:rPr lang="fr-FR" sz="3600" baseline="30000" dirty="0">
                <a:latin typeface="+mn-lt"/>
              </a:rPr>
              <a:t>C’est un </a:t>
            </a:r>
            <a:r>
              <a:rPr lang="fr-FR" sz="3600" b="1" baseline="30000" dirty="0">
                <a:latin typeface="+mn-lt"/>
              </a:rPr>
              <a:t>outil libre (open source) et gratuit</a:t>
            </a:r>
            <a:r>
              <a:rPr lang="fr-FR" sz="3600" baseline="30000" dirty="0">
                <a:latin typeface="+mn-lt"/>
              </a:rPr>
              <a:t>.</a:t>
            </a:r>
          </a:p>
          <a:p>
            <a:pPr rtl="0"/>
            <a:endParaRPr lang="fr-FR" sz="3600" baseline="30000" dirty="0">
              <a:latin typeface="+mn-lt"/>
            </a:endParaRPr>
          </a:p>
          <a:p>
            <a:pPr rtl="0"/>
            <a:r>
              <a:rPr lang="fr-FR" sz="3600" baseline="30000" dirty="0">
                <a:latin typeface="+mn-lt"/>
              </a:rPr>
              <a:t>Il est </a:t>
            </a:r>
            <a:r>
              <a:rPr lang="fr-FR" sz="3600" b="1" baseline="30000" dirty="0">
                <a:latin typeface="+mn-lt"/>
              </a:rPr>
              <a:t>personnalisable</a:t>
            </a:r>
            <a:r>
              <a:rPr lang="fr-FR" sz="3600" baseline="30000" dirty="0">
                <a:latin typeface="+mn-lt"/>
              </a:rPr>
              <a:t> et peut être synchronisé (via un cloud sécurisé si on le souhaite, comme OneDrive, Google Drive, etc.).</a:t>
            </a:r>
          </a:p>
          <a:p>
            <a:pPr rtl="0"/>
            <a:endParaRPr lang="fr-FR" sz="3600" baseline="30000" dirty="0">
              <a:latin typeface="+mn-lt"/>
            </a:endParaRPr>
          </a:p>
          <a:p>
            <a:pPr rtl="0"/>
            <a:r>
              <a:rPr lang="fr-FR" sz="3600" baseline="30000" dirty="0">
                <a:latin typeface="+mn-lt"/>
              </a:rPr>
              <a:t>La </a:t>
            </a:r>
            <a:r>
              <a:rPr lang="fr-FR" sz="3600" b="1" baseline="30000" dirty="0">
                <a:latin typeface="+mn-lt"/>
              </a:rPr>
              <a:t>CNIL recommande l’usage de </a:t>
            </a:r>
            <a:r>
              <a:rPr lang="fr-FR" sz="3600" b="1" baseline="30000" dirty="0" err="1">
                <a:latin typeface="+mn-lt"/>
              </a:rPr>
              <a:t>KeePass</a:t>
            </a:r>
            <a:r>
              <a:rPr lang="fr-FR" sz="3600" baseline="30000" dirty="0">
                <a:latin typeface="+mn-lt"/>
              </a:rPr>
              <a:t> dans ses guides de bonnes pratiques.</a:t>
            </a:r>
            <a:endParaRPr lang="fr-FR" sz="3600" dirty="0">
              <a:latin typeface="+mn-lt"/>
            </a:endParaRPr>
          </a:p>
        </p:txBody>
      </p:sp>
    </p:spTree>
    <p:extLst>
      <p:ext uri="{BB962C8B-B14F-4D97-AF65-F5344CB8AC3E}">
        <p14:creationId xmlns:p14="http://schemas.microsoft.com/office/powerpoint/2010/main" val="3255721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5FE48-1791-7033-F82D-18FBB725451C}"/>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70F12EEE-73C8-B192-8921-81DA4BEAAF88}"/>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ZOOM SUR KEEPASS : UN GESTIONNAIRE LIBRE ET SÉCURISÉE </a:t>
            </a:r>
          </a:p>
        </p:txBody>
      </p:sp>
      <p:pic>
        <p:nvPicPr>
          <p:cNvPr id="3" name="Picture 2" descr="KeePass — Wikipédia">
            <a:extLst>
              <a:ext uri="{FF2B5EF4-FFF2-40B4-BE49-F238E27FC236}">
                <a16:creationId xmlns:a16="http://schemas.microsoft.com/office/drawing/2014/main" id="{2DA5DD69-477D-2920-468F-3376B74E67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BF751B8D-51A2-FF6E-5441-EA6ACEB4AD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grpSp>
        <p:nvGrpSpPr>
          <p:cNvPr id="5" name="object 8">
            <a:extLst>
              <a:ext uri="{FF2B5EF4-FFF2-40B4-BE49-F238E27FC236}">
                <a16:creationId xmlns:a16="http://schemas.microsoft.com/office/drawing/2014/main" id="{23B78381-D582-5774-3630-4E764CDBA696}"/>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ECA89322-2CFD-8624-71EA-335E0545EDB0}"/>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376948F7-85E6-8AE3-46F6-1E44786D8A94}"/>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19D1D56D-21DC-F19E-B1B1-705E7B24B4AB}"/>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198CACCF-9455-A99C-C1BD-736E569E71C2}"/>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B1244002-93A6-30F6-3880-C5692E17E238}"/>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8D6A35EE-BA86-8D1D-B206-0D8767BC2CE7}"/>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70FF6059-FD3F-2E21-34D0-D0A2AB6ACED2}"/>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08B5DE4C-2F89-E5DE-1B0F-153C0D05EE7F}"/>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7DA674F1-EC0A-C45E-9393-308C5CB9914F}"/>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436BA978-0D13-0D09-2D12-807AB1267898}"/>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2D498C82-0AC7-ACF8-A836-5B2E9D84EB93}"/>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4893CEB4-87E1-7AF9-17B1-DE25383ECE52}"/>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B7BAE179-12CF-2096-8194-259E62E30C6C}"/>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POURQUOI ?</a:t>
            </a:r>
          </a:p>
        </p:txBody>
      </p:sp>
      <p:sp>
        <p:nvSpPr>
          <p:cNvPr id="96" name="object 16">
            <a:extLst>
              <a:ext uri="{FF2B5EF4-FFF2-40B4-BE49-F238E27FC236}">
                <a16:creationId xmlns:a16="http://schemas.microsoft.com/office/drawing/2014/main" id="{2FD5A399-7418-C418-E070-2D8C3A5EE6F1}"/>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COMMENT ?</a:t>
            </a:r>
          </a:p>
        </p:txBody>
      </p:sp>
      <p:sp>
        <p:nvSpPr>
          <p:cNvPr id="97" name="ZoneTexte 96">
            <a:extLst>
              <a:ext uri="{FF2B5EF4-FFF2-40B4-BE49-F238E27FC236}">
                <a16:creationId xmlns:a16="http://schemas.microsoft.com/office/drawing/2014/main" id="{B05D6B7E-86A5-E30D-F992-A674A215B880}"/>
              </a:ext>
            </a:extLst>
          </p:cNvPr>
          <p:cNvSpPr txBox="1"/>
          <p:nvPr/>
        </p:nvSpPr>
        <p:spPr>
          <a:xfrm>
            <a:off x="2345340" y="4918238"/>
            <a:ext cx="3437056" cy="5447645"/>
          </a:xfrm>
          <a:prstGeom prst="rect">
            <a:avLst/>
          </a:prstGeom>
          <a:noFill/>
        </p:spPr>
        <p:txBody>
          <a:bodyPr wrap="square" rtlCol="0">
            <a:spAutoFit/>
          </a:bodyPr>
          <a:lstStyle/>
          <a:p>
            <a:pPr rtl="0"/>
            <a:r>
              <a:rPr lang="fr-FR" sz="3600" baseline="30000" dirty="0">
                <a:latin typeface="+mn-lt"/>
              </a:rPr>
              <a:t>C’est un </a:t>
            </a:r>
            <a:r>
              <a:rPr lang="fr-FR" sz="3600" b="1" baseline="30000" dirty="0">
                <a:latin typeface="+mn-lt"/>
              </a:rPr>
              <a:t>outil libre (open source) et gratuit</a:t>
            </a:r>
            <a:r>
              <a:rPr lang="fr-FR" sz="3600" baseline="30000" dirty="0">
                <a:latin typeface="+mn-lt"/>
              </a:rPr>
              <a:t>.</a:t>
            </a:r>
          </a:p>
          <a:p>
            <a:pPr rtl="0"/>
            <a:endParaRPr lang="fr-FR" sz="3600" baseline="30000" dirty="0">
              <a:latin typeface="+mn-lt"/>
            </a:endParaRPr>
          </a:p>
          <a:p>
            <a:pPr rtl="0"/>
            <a:r>
              <a:rPr lang="fr-FR" sz="3600" baseline="30000" dirty="0">
                <a:latin typeface="+mn-lt"/>
              </a:rPr>
              <a:t>Il est </a:t>
            </a:r>
            <a:r>
              <a:rPr lang="fr-FR" sz="3600" b="1" baseline="30000" dirty="0">
                <a:latin typeface="+mn-lt"/>
              </a:rPr>
              <a:t>personnalisable</a:t>
            </a:r>
            <a:r>
              <a:rPr lang="fr-FR" sz="3600" baseline="30000" dirty="0">
                <a:latin typeface="+mn-lt"/>
              </a:rPr>
              <a:t> et peut être synchronisé (via un cloud sécurisé si on le souhaite, comme OneDrive, Google Drive, etc.).</a:t>
            </a:r>
          </a:p>
          <a:p>
            <a:pPr rtl="0"/>
            <a:endParaRPr lang="fr-FR" sz="3600" baseline="30000" dirty="0">
              <a:latin typeface="+mn-lt"/>
            </a:endParaRPr>
          </a:p>
          <a:p>
            <a:pPr rtl="0"/>
            <a:r>
              <a:rPr lang="fr-FR" sz="3600" baseline="30000" dirty="0">
                <a:latin typeface="+mn-lt"/>
              </a:rPr>
              <a:t>La </a:t>
            </a:r>
            <a:r>
              <a:rPr lang="fr-FR" sz="3600" b="1" baseline="30000" dirty="0">
                <a:latin typeface="+mn-lt"/>
              </a:rPr>
              <a:t>CNIL recommande l’usage de </a:t>
            </a:r>
            <a:r>
              <a:rPr lang="fr-FR" sz="3600" b="1" baseline="30000" dirty="0" err="1">
                <a:latin typeface="+mn-lt"/>
              </a:rPr>
              <a:t>KeePass</a:t>
            </a:r>
            <a:r>
              <a:rPr lang="fr-FR" sz="3600" baseline="30000" dirty="0">
                <a:latin typeface="+mn-lt"/>
              </a:rPr>
              <a:t> dans ses guides de bonnes pratiques.</a:t>
            </a:r>
            <a:endParaRPr lang="fr-FR" sz="3600" dirty="0">
              <a:latin typeface="+mn-lt"/>
            </a:endParaRPr>
          </a:p>
        </p:txBody>
      </p:sp>
      <p:sp>
        <p:nvSpPr>
          <p:cNvPr id="99" name="ZoneTexte 98">
            <a:extLst>
              <a:ext uri="{FF2B5EF4-FFF2-40B4-BE49-F238E27FC236}">
                <a16:creationId xmlns:a16="http://schemas.microsoft.com/office/drawing/2014/main" id="{E9CD54CE-E9F5-A1A8-0C92-8D69BDBB60A9}"/>
              </a:ext>
            </a:extLst>
          </p:cNvPr>
          <p:cNvSpPr txBox="1"/>
          <p:nvPr/>
        </p:nvSpPr>
        <p:spPr>
          <a:xfrm>
            <a:off x="14826248" y="4842550"/>
            <a:ext cx="4065001" cy="1200329"/>
          </a:xfrm>
          <a:prstGeom prst="rect">
            <a:avLst/>
          </a:prstGeom>
          <a:noFill/>
        </p:spPr>
        <p:txBody>
          <a:bodyPr wrap="square" rtlCol="0">
            <a:spAutoFit/>
          </a:bodyPr>
          <a:lstStyle/>
          <a:p>
            <a:pPr rtl="0"/>
            <a:r>
              <a:rPr lang="fr-FR" sz="3600" b="1" baseline="30000" dirty="0">
                <a:latin typeface="+mn-lt"/>
              </a:rPr>
              <a:t>Stocke de manière sécurisée</a:t>
            </a:r>
            <a:r>
              <a:rPr lang="fr-FR" sz="3600" baseline="30000" dirty="0">
                <a:latin typeface="+mn-lt"/>
              </a:rPr>
              <a:t> ses mots de passe, </a:t>
            </a:r>
            <a:r>
              <a:rPr lang="fr-FR" sz="3600" baseline="30000" dirty="0" err="1">
                <a:latin typeface="+mn-lt"/>
              </a:rPr>
              <a:t>identi-fiants</a:t>
            </a:r>
            <a:r>
              <a:rPr lang="fr-FR" sz="3600" baseline="30000" dirty="0">
                <a:latin typeface="+mn-lt"/>
              </a:rPr>
              <a:t>, notes sensibles, etc.</a:t>
            </a:r>
          </a:p>
        </p:txBody>
      </p:sp>
    </p:spTree>
    <p:extLst>
      <p:ext uri="{BB962C8B-B14F-4D97-AF65-F5344CB8AC3E}">
        <p14:creationId xmlns:p14="http://schemas.microsoft.com/office/powerpoint/2010/main" val="231422267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DC5B-1B69-B1CD-0A6E-A3AB60F7C7C3}"/>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B642400F-9BFA-F546-2935-9D7682DADB3B}"/>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ZOOM SUR KEEPASS : UN GESTIONNAIRE LIBRE ET SÉCURISÉE </a:t>
            </a:r>
          </a:p>
        </p:txBody>
      </p:sp>
      <p:pic>
        <p:nvPicPr>
          <p:cNvPr id="3" name="Picture 2" descr="KeePass — Wikipédia">
            <a:extLst>
              <a:ext uri="{FF2B5EF4-FFF2-40B4-BE49-F238E27FC236}">
                <a16:creationId xmlns:a16="http://schemas.microsoft.com/office/drawing/2014/main" id="{BE138623-A35D-6F3C-3CB1-34A902054D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81B4DBCE-2F44-7B10-4C9D-E0AC0B1618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grpSp>
        <p:nvGrpSpPr>
          <p:cNvPr id="5" name="object 8">
            <a:extLst>
              <a:ext uri="{FF2B5EF4-FFF2-40B4-BE49-F238E27FC236}">
                <a16:creationId xmlns:a16="http://schemas.microsoft.com/office/drawing/2014/main" id="{F5A9BF2A-EFB2-4DE5-203D-3543F7C7F563}"/>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AA25A7E6-06E6-027D-1134-02C29D0B0789}"/>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89D6526A-119B-E57F-337C-0DED4B9B878B}"/>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32B54C0C-FFC7-6FEC-3368-DC0E1F2D214C}"/>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769A0A5B-AF69-A514-7656-52502EAA4248}"/>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165E1B0A-E1BA-9234-F1B5-A6102E7AC51D}"/>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6640D46B-3CF5-40A4-1A1B-8422D59AC4E6}"/>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9B6EA42B-727B-4314-FB8B-B01699CE34D9}"/>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9F563E17-9051-9027-C9CF-88AEC8EDD4B8}"/>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AB062D1C-D819-66F8-61F4-480836685519}"/>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8DE4810E-39DB-8312-72E4-23F270305F06}"/>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17" name="object 23">
            <a:extLst>
              <a:ext uri="{FF2B5EF4-FFF2-40B4-BE49-F238E27FC236}">
                <a16:creationId xmlns:a16="http://schemas.microsoft.com/office/drawing/2014/main" id="{248E36CE-1C96-E70D-3E34-966FAD78AB76}"/>
              </a:ext>
            </a:extLst>
          </p:cNvPr>
          <p:cNvSpPr/>
          <p:nvPr/>
        </p:nvSpPr>
        <p:spPr>
          <a:xfrm>
            <a:off x="13953522" y="6296981"/>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8" name="object 24">
            <a:extLst>
              <a:ext uri="{FF2B5EF4-FFF2-40B4-BE49-F238E27FC236}">
                <a16:creationId xmlns:a16="http://schemas.microsoft.com/office/drawing/2014/main" id="{38398E93-13DB-536F-858E-89B50C579780}"/>
              </a:ext>
            </a:extLst>
          </p:cNvPr>
          <p:cNvSpPr/>
          <p:nvPr/>
        </p:nvSpPr>
        <p:spPr>
          <a:xfrm>
            <a:off x="13952055" y="6473018"/>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51"/>
                </a:lnTo>
                <a:lnTo>
                  <a:pt x="266877" y="182245"/>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02"/>
                </a:lnTo>
                <a:lnTo>
                  <a:pt x="398589" y="175399"/>
                </a:lnTo>
                <a:lnTo>
                  <a:pt x="413397" y="165976"/>
                </a:lnTo>
                <a:lnTo>
                  <a:pt x="476592" y="128219"/>
                </a:lnTo>
                <a:lnTo>
                  <a:pt x="506691" y="107505"/>
                </a:lnTo>
                <a:lnTo>
                  <a:pt x="533908" y="83400"/>
                </a:lnTo>
                <a:lnTo>
                  <a:pt x="536943" y="80175"/>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0C926C00-79DC-777C-198E-0B9DDA0DA7D2}"/>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CFA7A372-79E5-D853-D308-10E32FA650D4}"/>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086A4B6E-F1DF-5527-FDB5-274CC2E41F4E}"/>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POURQUOI ?</a:t>
            </a:r>
          </a:p>
        </p:txBody>
      </p:sp>
      <p:sp>
        <p:nvSpPr>
          <p:cNvPr id="96" name="object 16">
            <a:extLst>
              <a:ext uri="{FF2B5EF4-FFF2-40B4-BE49-F238E27FC236}">
                <a16:creationId xmlns:a16="http://schemas.microsoft.com/office/drawing/2014/main" id="{2A724BBA-392D-5C85-D182-3C7720B939AE}"/>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COMMENT ?</a:t>
            </a:r>
          </a:p>
        </p:txBody>
      </p:sp>
      <p:sp>
        <p:nvSpPr>
          <p:cNvPr id="97" name="ZoneTexte 96">
            <a:extLst>
              <a:ext uri="{FF2B5EF4-FFF2-40B4-BE49-F238E27FC236}">
                <a16:creationId xmlns:a16="http://schemas.microsoft.com/office/drawing/2014/main" id="{BD306B8D-1FE2-20C3-F862-4E54788C1174}"/>
              </a:ext>
            </a:extLst>
          </p:cNvPr>
          <p:cNvSpPr txBox="1"/>
          <p:nvPr/>
        </p:nvSpPr>
        <p:spPr>
          <a:xfrm>
            <a:off x="2345340" y="4918238"/>
            <a:ext cx="3437056" cy="5447645"/>
          </a:xfrm>
          <a:prstGeom prst="rect">
            <a:avLst/>
          </a:prstGeom>
          <a:noFill/>
        </p:spPr>
        <p:txBody>
          <a:bodyPr wrap="square" rtlCol="0">
            <a:spAutoFit/>
          </a:bodyPr>
          <a:lstStyle/>
          <a:p>
            <a:pPr rtl="0"/>
            <a:r>
              <a:rPr lang="fr-FR" sz="3600" baseline="30000" dirty="0">
                <a:latin typeface="+mn-lt"/>
              </a:rPr>
              <a:t>C’est un </a:t>
            </a:r>
            <a:r>
              <a:rPr lang="fr-FR" sz="3600" b="1" baseline="30000" dirty="0">
                <a:latin typeface="+mn-lt"/>
              </a:rPr>
              <a:t>outil libre (open source) et gratuit</a:t>
            </a:r>
            <a:r>
              <a:rPr lang="fr-FR" sz="3600" baseline="30000" dirty="0">
                <a:latin typeface="+mn-lt"/>
              </a:rPr>
              <a:t>.</a:t>
            </a:r>
          </a:p>
          <a:p>
            <a:pPr rtl="0"/>
            <a:endParaRPr lang="fr-FR" sz="3600" baseline="30000" dirty="0">
              <a:latin typeface="+mn-lt"/>
            </a:endParaRPr>
          </a:p>
          <a:p>
            <a:pPr rtl="0"/>
            <a:r>
              <a:rPr lang="fr-FR" sz="3600" baseline="30000" dirty="0">
                <a:latin typeface="+mn-lt"/>
              </a:rPr>
              <a:t>Il est </a:t>
            </a:r>
            <a:r>
              <a:rPr lang="fr-FR" sz="3600" b="1" baseline="30000" dirty="0">
                <a:latin typeface="+mn-lt"/>
              </a:rPr>
              <a:t>personnalisable</a:t>
            </a:r>
            <a:r>
              <a:rPr lang="fr-FR" sz="3600" baseline="30000" dirty="0">
                <a:latin typeface="+mn-lt"/>
              </a:rPr>
              <a:t> et peut être synchronisé (via un cloud sécurisé si on le souhaite, comme OneDrive, Google Drive, etc.).</a:t>
            </a:r>
          </a:p>
          <a:p>
            <a:pPr rtl="0"/>
            <a:endParaRPr lang="fr-FR" sz="3600" baseline="30000" dirty="0">
              <a:latin typeface="+mn-lt"/>
            </a:endParaRPr>
          </a:p>
          <a:p>
            <a:pPr rtl="0"/>
            <a:r>
              <a:rPr lang="fr-FR" sz="3600" baseline="30000" dirty="0">
                <a:latin typeface="+mn-lt"/>
              </a:rPr>
              <a:t>La </a:t>
            </a:r>
            <a:r>
              <a:rPr lang="fr-FR" sz="3600" b="1" baseline="30000" dirty="0">
                <a:latin typeface="+mn-lt"/>
              </a:rPr>
              <a:t>CNIL recommande l’usage de </a:t>
            </a:r>
            <a:r>
              <a:rPr lang="fr-FR" sz="3600" b="1" baseline="30000" dirty="0" err="1">
                <a:latin typeface="+mn-lt"/>
              </a:rPr>
              <a:t>KeePass</a:t>
            </a:r>
            <a:r>
              <a:rPr lang="fr-FR" sz="3600" baseline="30000" dirty="0">
                <a:latin typeface="+mn-lt"/>
              </a:rPr>
              <a:t> dans ses guides de bonnes pratiques.</a:t>
            </a:r>
            <a:endParaRPr lang="fr-FR" sz="3600" dirty="0">
              <a:latin typeface="+mn-lt"/>
            </a:endParaRPr>
          </a:p>
        </p:txBody>
      </p:sp>
      <p:sp>
        <p:nvSpPr>
          <p:cNvPr id="99" name="ZoneTexte 98">
            <a:extLst>
              <a:ext uri="{FF2B5EF4-FFF2-40B4-BE49-F238E27FC236}">
                <a16:creationId xmlns:a16="http://schemas.microsoft.com/office/drawing/2014/main" id="{2E0847C2-364A-74A8-0755-EA6432E7DBFE}"/>
              </a:ext>
            </a:extLst>
          </p:cNvPr>
          <p:cNvSpPr txBox="1"/>
          <p:nvPr/>
        </p:nvSpPr>
        <p:spPr>
          <a:xfrm>
            <a:off x="14826248" y="4842550"/>
            <a:ext cx="4065001" cy="2308324"/>
          </a:xfrm>
          <a:prstGeom prst="rect">
            <a:avLst/>
          </a:prstGeom>
          <a:noFill/>
        </p:spPr>
        <p:txBody>
          <a:bodyPr wrap="square" rtlCol="0">
            <a:spAutoFit/>
          </a:bodyPr>
          <a:lstStyle/>
          <a:p>
            <a:pPr rtl="0"/>
            <a:r>
              <a:rPr lang="fr-FR" sz="3600" b="1" baseline="30000" dirty="0">
                <a:latin typeface="+mn-lt"/>
              </a:rPr>
              <a:t>Stocke de manière sécurisée</a:t>
            </a:r>
            <a:r>
              <a:rPr lang="fr-FR" sz="3600" baseline="30000" dirty="0">
                <a:latin typeface="+mn-lt"/>
              </a:rPr>
              <a:t> ses mots de passe, </a:t>
            </a:r>
            <a:r>
              <a:rPr lang="fr-FR" sz="3600" baseline="30000" dirty="0" err="1">
                <a:latin typeface="+mn-lt"/>
              </a:rPr>
              <a:t>identi-fiants</a:t>
            </a:r>
            <a:r>
              <a:rPr lang="fr-FR" sz="3600" baseline="30000" dirty="0">
                <a:latin typeface="+mn-lt"/>
              </a:rPr>
              <a:t>, notes sensibles, etc.</a:t>
            </a:r>
          </a:p>
          <a:p>
            <a:pPr rtl="0"/>
            <a:endParaRPr lang="fr-FR" sz="3600" b="1" baseline="30000" dirty="0">
              <a:latin typeface="+mn-lt"/>
            </a:endParaRPr>
          </a:p>
          <a:p>
            <a:pPr rtl="0"/>
            <a:r>
              <a:rPr lang="fr-FR" sz="3600" b="1" baseline="30000" dirty="0">
                <a:latin typeface="+mn-lt"/>
              </a:rPr>
              <a:t>Chiffre les données</a:t>
            </a:r>
            <a:r>
              <a:rPr lang="fr-FR" sz="3600" baseline="30000" dirty="0">
                <a:latin typeface="+mn-lt"/>
              </a:rPr>
              <a:t> avec un mot de passe maître.</a:t>
            </a:r>
          </a:p>
        </p:txBody>
      </p:sp>
    </p:spTree>
    <p:extLst>
      <p:ext uri="{BB962C8B-B14F-4D97-AF65-F5344CB8AC3E}">
        <p14:creationId xmlns:p14="http://schemas.microsoft.com/office/powerpoint/2010/main" val="353153110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4C0D2-07EC-678C-6CC2-F08FA0C119D3}"/>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2E4AB7B8-1022-808A-6700-D95304F5E94A}"/>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ZOOM SUR KEEPASS : UN GESTIONNAIRE LIBRE ET SÉCURISÉE </a:t>
            </a:r>
          </a:p>
        </p:txBody>
      </p:sp>
      <p:pic>
        <p:nvPicPr>
          <p:cNvPr id="3" name="Picture 2" descr="KeePass — Wikipédia">
            <a:extLst>
              <a:ext uri="{FF2B5EF4-FFF2-40B4-BE49-F238E27FC236}">
                <a16:creationId xmlns:a16="http://schemas.microsoft.com/office/drawing/2014/main" id="{58DDCBF2-6DA1-5884-2429-D9207066B4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614A0FF3-9B87-29A7-07B9-78CE3A12C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grpSp>
        <p:nvGrpSpPr>
          <p:cNvPr id="5" name="object 8">
            <a:extLst>
              <a:ext uri="{FF2B5EF4-FFF2-40B4-BE49-F238E27FC236}">
                <a16:creationId xmlns:a16="http://schemas.microsoft.com/office/drawing/2014/main" id="{123AA892-F4CB-31D4-77AF-28D4C8DF51E3}"/>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1F33EB1F-6854-03A2-B0CC-EA34A4369DCC}"/>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EEADDD02-E8B4-8F16-90D6-71A9F42B200C}"/>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6930950C-0B9B-E098-BF4A-FF50F80BB0A9}"/>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F2710FA6-BB36-0204-9166-B154CB9AF1D0}"/>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58454176-EBF3-4840-B526-9093DC7FF49C}"/>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22766B5B-AF5F-B6BF-2F52-3FDBA37C6991}"/>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9399512B-41B4-7EA6-A125-068F57A9C5AA}"/>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B5D1C6DB-C0C2-9A7F-531C-05C47B4D9FA5}"/>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B8CEC1A9-5DDB-A041-618B-363AC41CC671}"/>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1BD1CEF5-CB0F-8C53-0717-5C8C2B8F211A}"/>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17" name="object 23">
            <a:extLst>
              <a:ext uri="{FF2B5EF4-FFF2-40B4-BE49-F238E27FC236}">
                <a16:creationId xmlns:a16="http://schemas.microsoft.com/office/drawing/2014/main" id="{FEF03DF6-81E5-D165-2AB6-FB92A0618B0E}"/>
              </a:ext>
            </a:extLst>
          </p:cNvPr>
          <p:cNvSpPr/>
          <p:nvPr/>
        </p:nvSpPr>
        <p:spPr>
          <a:xfrm>
            <a:off x="13953522" y="6296981"/>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8" name="object 24">
            <a:extLst>
              <a:ext uri="{FF2B5EF4-FFF2-40B4-BE49-F238E27FC236}">
                <a16:creationId xmlns:a16="http://schemas.microsoft.com/office/drawing/2014/main" id="{7E85B8E3-50F6-FF4C-42CD-7753F465FAFF}"/>
              </a:ext>
            </a:extLst>
          </p:cNvPr>
          <p:cNvSpPr/>
          <p:nvPr/>
        </p:nvSpPr>
        <p:spPr>
          <a:xfrm>
            <a:off x="13952055" y="6473018"/>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51"/>
                </a:lnTo>
                <a:lnTo>
                  <a:pt x="266877" y="182245"/>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02"/>
                </a:lnTo>
                <a:lnTo>
                  <a:pt x="398589" y="175399"/>
                </a:lnTo>
                <a:lnTo>
                  <a:pt x="413397" y="165976"/>
                </a:lnTo>
                <a:lnTo>
                  <a:pt x="476592" y="128219"/>
                </a:lnTo>
                <a:lnTo>
                  <a:pt x="506691" y="107505"/>
                </a:lnTo>
                <a:lnTo>
                  <a:pt x="533908" y="83400"/>
                </a:lnTo>
                <a:lnTo>
                  <a:pt x="536943" y="80175"/>
                </a:lnTo>
                <a:lnTo>
                  <a:pt x="539267" y="75222"/>
                </a:lnTo>
                <a:close/>
              </a:path>
            </a:pathLst>
          </a:custGeom>
          <a:solidFill>
            <a:srgbClr val="98CDD9"/>
          </a:solidFill>
        </p:spPr>
        <p:txBody>
          <a:bodyPr wrap="square" lIns="0" tIns="0" rIns="0" bIns="0" rtlCol="0"/>
          <a:lstStyle/>
          <a:p>
            <a:endParaRPr/>
          </a:p>
        </p:txBody>
      </p:sp>
      <p:sp>
        <p:nvSpPr>
          <p:cNvPr id="32" name="object 25">
            <a:extLst>
              <a:ext uri="{FF2B5EF4-FFF2-40B4-BE49-F238E27FC236}">
                <a16:creationId xmlns:a16="http://schemas.microsoft.com/office/drawing/2014/main" id="{15F35D77-DD78-C972-AFEA-517128872824}"/>
              </a:ext>
            </a:extLst>
          </p:cNvPr>
          <p:cNvSpPr/>
          <p:nvPr/>
        </p:nvSpPr>
        <p:spPr>
          <a:xfrm>
            <a:off x="13953522" y="727992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dirty="0"/>
          </a:p>
        </p:txBody>
      </p:sp>
      <p:sp>
        <p:nvSpPr>
          <p:cNvPr id="86" name="object 26">
            <a:extLst>
              <a:ext uri="{FF2B5EF4-FFF2-40B4-BE49-F238E27FC236}">
                <a16:creationId xmlns:a16="http://schemas.microsoft.com/office/drawing/2014/main" id="{FEE9EE52-473F-5CA0-523A-3D6129ABBFB6}"/>
              </a:ext>
            </a:extLst>
          </p:cNvPr>
          <p:cNvSpPr/>
          <p:nvPr/>
        </p:nvSpPr>
        <p:spPr>
          <a:xfrm>
            <a:off x="13952055" y="7455960"/>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64"/>
                </a:lnTo>
                <a:lnTo>
                  <a:pt x="266877" y="182257"/>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15"/>
                </a:lnTo>
                <a:lnTo>
                  <a:pt x="398589" y="175399"/>
                </a:lnTo>
                <a:lnTo>
                  <a:pt x="413397" y="165976"/>
                </a:lnTo>
                <a:lnTo>
                  <a:pt x="476592" y="128219"/>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21F88145-65A6-8463-25BB-CC01D133480A}"/>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3179B92C-85BD-EEA6-C3D0-5905AF785F25}"/>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C9A9A9CF-D0DB-9CCB-96AD-B6E918B8D58D}"/>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POURQUOI ?</a:t>
            </a:r>
          </a:p>
        </p:txBody>
      </p:sp>
      <p:sp>
        <p:nvSpPr>
          <p:cNvPr id="96" name="object 16">
            <a:extLst>
              <a:ext uri="{FF2B5EF4-FFF2-40B4-BE49-F238E27FC236}">
                <a16:creationId xmlns:a16="http://schemas.microsoft.com/office/drawing/2014/main" id="{4BA669A8-4044-D009-9267-8318A147798F}"/>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COMMENT ?</a:t>
            </a:r>
          </a:p>
        </p:txBody>
      </p:sp>
      <p:sp>
        <p:nvSpPr>
          <p:cNvPr id="97" name="ZoneTexte 96">
            <a:extLst>
              <a:ext uri="{FF2B5EF4-FFF2-40B4-BE49-F238E27FC236}">
                <a16:creationId xmlns:a16="http://schemas.microsoft.com/office/drawing/2014/main" id="{DBCA0FB9-685A-AECA-2CBA-080F03AA8A63}"/>
              </a:ext>
            </a:extLst>
          </p:cNvPr>
          <p:cNvSpPr txBox="1"/>
          <p:nvPr/>
        </p:nvSpPr>
        <p:spPr>
          <a:xfrm>
            <a:off x="2345340" y="4918238"/>
            <a:ext cx="3437056" cy="5447645"/>
          </a:xfrm>
          <a:prstGeom prst="rect">
            <a:avLst/>
          </a:prstGeom>
          <a:noFill/>
        </p:spPr>
        <p:txBody>
          <a:bodyPr wrap="square" rtlCol="0">
            <a:spAutoFit/>
          </a:bodyPr>
          <a:lstStyle/>
          <a:p>
            <a:pPr rtl="0"/>
            <a:r>
              <a:rPr lang="fr-FR" sz="3600" baseline="30000" dirty="0">
                <a:latin typeface="+mn-lt"/>
              </a:rPr>
              <a:t>C’est un </a:t>
            </a:r>
            <a:r>
              <a:rPr lang="fr-FR" sz="3600" b="1" baseline="30000" dirty="0">
                <a:latin typeface="+mn-lt"/>
              </a:rPr>
              <a:t>outil libre (open source) et gratuit</a:t>
            </a:r>
            <a:r>
              <a:rPr lang="fr-FR" sz="3600" baseline="30000" dirty="0">
                <a:latin typeface="+mn-lt"/>
              </a:rPr>
              <a:t>.</a:t>
            </a:r>
          </a:p>
          <a:p>
            <a:pPr rtl="0"/>
            <a:endParaRPr lang="fr-FR" sz="3600" baseline="30000" dirty="0">
              <a:latin typeface="+mn-lt"/>
            </a:endParaRPr>
          </a:p>
          <a:p>
            <a:pPr rtl="0"/>
            <a:r>
              <a:rPr lang="fr-FR" sz="3600" baseline="30000" dirty="0">
                <a:latin typeface="+mn-lt"/>
              </a:rPr>
              <a:t>Il est </a:t>
            </a:r>
            <a:r>
              <a:rPr lang="fr-FR" sz="3600" b="1" baseline="30000" dirty="0">
                <a:latin typeface="+mn-lt"/>
              </a:rPr>
              <a:t>personnalisable</a:t>
            </a:r>
            <a:r>
              <a:rPr lang="fr-FR" sz="3600" baseline="30000" dirty="0">
                <a:latin typeface="+mn-lt"/>
              </a:rPr>
              <a:t> et peut être synchronisé (via un cloud sécurisé si on le souhaite, comme OneDrive, Google Drive, etc.).</a:t>
            </a:r>
          </a:p>
          <a:p>
            <a:pPr rtl="0"/>
            <a:endParaRPr lang="fr-FR" sz="3600" baseline="30000" dirty="0">
              <a:latin typeface="+mn-lt"/>
            </a:endParaRPr>
          </a:p>
          <a:p>
            <a:pPr rtl="0"/>
            <a:r>
              <a:rPr lang="fr-FR" sz="3600" baseline="30000" dirty="0">
                <a:latin typeface="+mn-lt"/>
              </a:rPr>
              <a:t>La </a:t>
            </a:r>
            <a:r>
              <a:rPr lang="fr-FR" sz="3600" b="1" baseline="30000" dirty="0">
                <a:latin typeface="+mn-lt"/>
              </a:rPr>
              <a:t>CNIL recommande l’usage de </a:t>
            </a:r>
            <a:r>
              <a:rPr lang="fr-FR" sz="3600" b="1" baseline="30000" dirty="0" err="1">
                <a:latin typeface="+mn-lt"/>
              </a:rPr>
              <a:t>KeePass</a:t>
            </a:r>
            <a:r>
              <a:rPr lang="fr-FR" sz="3600" baseline="30000" dirty="0">
                <a:latin typeface="+mn-lt"/>
              </a:rPr>
              <a:t> dans ses guides de bonnes pratiques.</a:t>
            </a:r>
            <a:endParaRPr lang="fr-FR" sz="3600" dirty="0">
              <a:latin typeface="+mn-lt"/>
            </a:endParaRPr>
          </a:p>
        </p:txBody>
      </p:sp>
      <p:sp>
        <p:nvSpPr>
          <p:cNvPr id="99" name="ZoneTexte 98">
            <a:extLst>
              <a:ext uri="{FF2B5EF4-FFF2-40B4-BE49-F238E27FC236}">
                <a16:creationId xmlns:a16="http://schemas.microsoft.com/office/drawing/2014/main" id="{EA362C5B-3DC0-E7E9-5A4F-14F67B2825DF}"/>
              </a:ext>
            </a:extLst>
          </p:cNvPr>
          <p:cNvSpPr txBox="1"/>
          <p:nvPr/>
        </p:nvSpPr>
        <p:spPr>
          <a:xfrm>
            <a:off x="14826248" y="4842550"/>
            <a:ext cx="4065001" cy="3785652"/>
          </a:xfrm>
          <a:prstGeom prst="rect">
            <a:avLst/>
          </a:prstGeom>
          <a:noFill/>
        </p:spPr>
        <p:txBody>
          <a:bodyPr wrap="square" rtlCol="0">
            <a:spAutoFit/>
          </a:bodyPr>
          <a:lstStyle/>
          <a:p>
            <a:pPr rtl="0"/>
            <a:r>
              <a:rPr lang="fr-FR" sz="3600" b="1" baseline="30000" dirty="0">
                <a:latin typeface="+mn-lt"/>
              </a:rPr>
              <a:t>Stocke de manière sécurisée</a:t>
            </a:r>
            <a:r>
              <a:rPr lang="fr-FR" sz="3600" baseline="30000" dirty="0">
                <a:latin typeface="+mn-lt"/>
              </a:rPr>
              <a:t> ses mots de passe, </a:t>
            </a:r>
            <a:r>
              <a:rPr lang="fr-FR" sz="3600" baseline="30000" dirty="0" err="1">
                <a:latin typeface="+mn-lt"/>
              </a:rPr>
              <a:t>identi-fiants</a:t>
            </a:r>
            <a:r>
              <a:rPr lang="fr-FR" sz="3600" baseline="30000" dirty="0">
                <a:latin typeface="+mn-lt"/>
              </a:rPr>
              <a:t>, notes sensibles, etc.</a:t>
            </a:r>
          </a:p>
          <a:p>
            <a:pPr rtl="0"/>
            <a:endParaRPr lang="fr-FR" sz="3600" b="1" baseline="30000" dirty="0">
              <a:latin typeface="+mn-lt"/>
            </a:endParaRPr>
          </a:p>
          <a:p>
            <a:pPr rtl="0"/>
            <a:r>
              <a:rPr lang="fr-FR" sz="3600" b="1" baseline="30000" dirty="0">
                <a:latin typeface="+mn-lt"/>
              </a:rPr>
              <a:t>Chiffre les données</a:t>
            </a:r>
            <a:r>
              <a:rPr lang="fr-FR" sz="3600" baseline="30000" dirty="0">
                <a:latin typeface="+mn-lt"/>
              </a:rPr>
              <a:t> avec un mot de passe maître.</a:t>
            </a:r>
          </a:p>
          <a:p>
            <a:pPr rtl="0"/>
            <a:endParaRPr lang="fr-FR" sz="3600" b="1" baseline="30000" dirty="0">
              <a:latin typeface="+mn-lt"/>
            </a:endParaRPr>
          </a:p>
          <a:p>
            <a:pPr rtl="0"/>
            <a:r>
              <a:rPr lang="fr-FR" sz="3600" b="1" baseline="30000" dirty="0">
                <a:latin typeface="+mn-lt"/>
              </a:rPr>
              <a:t>Génère des mots de passe forts et les OTP</a:t>
            </a:r>
            <a:r>
              <a:rPr lang="fr-FR" sz="3600" baseline="30000" dirty="0">
                <a:latin typeface="+mn-lt"/>
              </a:rPr>
              <a:t> (codes à usage unique pour 2FA)</a:t>
            </a:r>
          </a:p>
        </p:txBody>
      </p:sp>
    </p:spTree>
    <p:extLst>
      <p:ext uri="{BB962C8B-B14F-4D97-AF65-F5344CB8AC3E}">
        <p14:creationId xmlns:p14="http://schemas.microsoft.com/office/powerpoint/2010/main" val="128879112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8AE403-3889-F158-8442-87A9DEAD9AE5}"/>
            </a:ext>
          </a:extLst>
        </p:cNvPr>
        <p:cNvGrpSpPr/>
        <p:nvPr/>
      </p:nvGrpSpPr>
      <p:grpSpPr>
        <a:xfrm>
          <a:off x="0" y="0"/>
          <a:ext cx="0" cy="0"/>
          <a:chOff x="0" y="0"/>
          <a:chExt cx="0" cy="0"/>
        </a:xfrm>
      </p:grpSpPr>
      <p:sp>
        <p:nvSpPr>
          <p:cNvPr id="2" name="object 16">
            <a:extLst>
              <a:ext uri="{FF2B5EF4-FFF2-40B4-BE49-F238E27FC236}">
                <a16:creationId xmlns:a16="http://schemas.microsoft.com/office/drawing/2014/main" id="{5ABE9AE6-7D7B-54B8-A385-CDE25D5CBCE3}"/>
              </a:ext>
            </a:extLst>
          </p:cNvPr>
          <p:cNvSpPr txBox="1">
            <a:spLocks/>
          </p:cNvSpPr>
          <p:nvPr/>
        </p:nvSpPr>
        <p:spPr>
          <a:xfrm>
            <a:off x="3002424" y="1530912"/>
            <a:ext cx="14099252" cy="2043508"/>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600" b="1" spc="-150" dirty="0">
                <a:solidFill>
                  <a:schemeClr val="tx1"/>
                </a:solidFill>
              </a:rPr>
              <a:t>ZOOM SUR KEEPASS : UN GESTIONNAIRE LIBRE ET SÉCURISÉE </a:t>
            </a:r>
          </a:p>
        </p:txBody>
      </p:sp>
      <p:pic>
        <p:nvPicPr>
          <p:cNvPr id="3" name="Picture 2" descr="KeePass — Wikipédia">
            <a:extLst>
              <a:ext uri="{FF2B5EF4-FFF2-40B4-BE49-F238E27FC236}">
                <a16:creationId xmlns:a16="http://schemas.microsoft.com/office/drawing/2014/main" id="{0A2A68E8-8B44-DDDB-5967-35E4E038559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04507" y="5025037"/>
            <a:ext cx="3219885" cy="3219885"/>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que 3">
            <a:extLst>
              <a:ext uri="{FF2B5EF4-FFF2-40B4-BE49-F238E27FC236}">
                <a16:creationId xmlns:a16="http://schemas.microsoft.com/office/drawing/2014/main" id="{C7570522-B54B-2F24-61B2-3EDD314499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grpSp>
        <p:nvGrpSpPr>
          <p:cNvPr id="5" name="object 8">
            <a:extLst>
              <a:ext uri="{FF2B5EF4-FFF2-40B4-BE49-F238E27FC236}">
                <a16:creationId xmlns:a16="http://schemas.microsoft.com/office/drawing/2014/main" id="{D9706BCC-E98F-F56F-20F9-C73EB8A70546}"/>
              </a:ext>
            </a:extLst>
          </p:cNvPr>
          <p:cNvGrpSpPr/>
          <p:nvPr/>
        </p:nvGrpSpPr>
        <p:grpSpPr>
          <a:xfrm>
            <a:off x="1109974" y="3704704"/>
            <a:ext cx="5130800" cy="6744970"/>
            <a:chOff x="1109974" y="3704704"/>
            <a:chExt cx="5130800" cy="6744970"/>
          </a:xfrm>
        </p:grpSpPr>
        <p:sp>
          <p:nvSpPr>
            <p:cNvPr id="6" name="object 9">
              <a:extLst>
                <a:ext uri="{FF2B5EF4-FFF2-40B4-BE49-F238E27FC236}">
                  <a16:creationId xmlns:a16="http://schemas.microsoft.com/office/drawing/2014/main" id="{DE742E01-2C9B-AF2E-414D-B474074D64DB}"/>
                </a:ext>
              </a:extLst>
            </p:cNvPr>
            <p:cNvSpPr/>
            <p:nvPr/>
          </p:nvSpPr>
          <p:spPr>
            <a:xfrm>
              <a:off x="1109974" y="3704704"/>
              <a:ext cx="5130800" cy="6744970"/>
            </a:xfrm>
            <a:custGeom>
              <a:avLst/>
              <a:gdLst/>
              <a:ahLst/>
              <a:cxnLst/>
              <a:rect l="l" t="t" r="r" b="b"/>
              <a:pathLst>
                <a:path w="5130800" h="6744970">
                  <a:moveTo>
                    <a:pt x="1648209" y="49"/>
                  </a:moveTo>
                  <a:lnTo>
                    <a:pt x="853442" y="0"/>
                  </a:lnTo>
                  <a:lnTo>
                    <a:pt x="207117" y="702"/>
                  </a:lnTo>
                  <a:lnTo>
                    <a:pt x="179577" y="1007"/>
                  </a:lnTo>
                  <a:lnTo>
                    <a:pt x="178300" y="1183"/>
                  </a:lnTo>
                  <a:lnTo>
                    <a:pt x="190566" y="8325"/>
                  </a:lnTo>
                  <a:lnTo>
                    <a:pt x="176298" y="24406"/>
                  </a:lnTo>
                  <a:lnTo>
                    <a:pt x="111578" y="72497"/>
                  </a:lnTo>
                  <a:lnTo>
                    <a:pt x="82834" y="99060"/>
                  </a:lnTo>
                  <a:lnTo>
                    <a:pt x="70974" y="123671"/>
                  </a:lnTo>
                  <a:lnTo>
                    <a:pt x="72260" y="314232"/>
                  </a:lnTo>
                  <a:lnTo>
                    <a:pt x="72772" y="499418"/>
                  </a:lnTo>
                  <a:lnTo>
                    <a:pt x="72566" y="679510"/>
                  </a:lnTo>
                  <a:lnTo>
                    <a:pt x="71700" y="854789"/>
                  </a:lnTo>
                  <a:lnTo>
                    <a:pt x="69615" y="1081491"/>
                  </a:lnTo>
                  <a:lnTo>
                    <a:pt x="66591" y="1300800"/>
                  </a:lnTo>
                  <a:lnTo>
                    <a:pt x="61695" y="1565551"/>
                  </a:lnTo>
                  <a:lnTo>
                    <a:pt x="54530" y="1871202"/>
                  </a:lnTo>
                  <a:lnTo>
                    <a:pt x="16739" y="3142574"/>
                  </a:lnTo>
                  <a:lnTo>
                    <a:pt x="9812" y="3415347"/>
                  </a:lnTo>
                  <a:lnTo>
                    <a:pt x="5181" y="3643566"/>
                  </a:lnTo>
                  <a:lnTo>
                    <a:pt x="2412" y="3827671"/>
                  </a:lnTo>
                  <a:lnTo>
                    <a:pt x="621" y="4013856"/>
                  </a:lnTo>
                  <a:lnTo>
                    <a:pt x="0" y="4155260"/>
                  </a:lnTo>
                  <a:lnTo>
                    <a:pt x="61" y="4298488"/>
                  </a:lnTo>
                  <a:lnTo>
                    <a:pt x="861" y="4443821"/>
                  </a:lnTo>
                  <a:lnTo>
                    <a:pt x="2457" y="4591540"/>
                  </a:lnTo>
                  <a:lnTo>
                    <a:pt x="4906" y="4741924"/>
                  </a:lnTo>
                  <a:lnTo>
                    <a:pt x="8264" y="4895255"/>
                  </a:lnTo>
                  <a:lnTo>
                    <a:pt x="12589" y="5051812"/>
                  </a:lnTo>
                  <a:lnTo>
                    <a:pt x="17936" y="5211877"/>
                  </a:lnTo>
                  <a:lnTo>
                    <a:pt x="22097" y="5320674"/>
                  </a:lnTo>
                  <a:lnTo>
                    <a:pt x="26754" y="5431237"/>
                  </a:lnTo>
                  <a:lnTo>
                    <a:pt x="31925" y="5543650"/>
                  </a:lnTo>
                  <a:lnTo>
                    <a:pt x="37627" y="5657996"/>
                  </a:lnTo>
                  <a:lnTo>
                    <a:pt x="42575" y="5754287"/>
                  </a:lnTo>
                  <a:lnTo>
                    <a:pt x="46361" y="5846987"/>
                  </a:lnTo>
                  <a:lnTo>
                    <a:pt x="61510" y="6304096"/>
                  </a:lnTo>
                  <a:lnTo>
                    <a:pt x="65299" y="6405427"/>
                  </a:lnTo>
                  <a:lnTo>
                    <a:pt x="67194" y="6449404"/>
                  </a:lnTo>
                  <a:lnTo>
                    <a:pt x="69089" y="6487771"/>
                  </a:lnTo>
                  <a:lnTo>
                    <a:pt x="72323" y="6531141"/>
                  </a:lnTo>
                  <a:lnTo>
                    <a:pt x="79186" y="6574546"/>
                  </a:lnTo>
                  <a:lnTo>
                    <a:pt x="92277" y="6616189"/>
                  </a:lnTo>
                  <a:lnTo>
                    <a:pt x="114197" y="6654270"/>
                  </a:lnTo>
                  <a:lnTo>
                    <a:pt x="147547" y="6686990"/>
                  </a:lnTo>
                  <a:lnTo>
                    <a:pt x="189025" y="6710208"/>
                  </a:lnTo>
                  <a:lnTo>
                    <a:pt x="236327" y="6725201"/>
                  </a:lnTo>
                  <a:lnTo>
                    <a:pt x="287482" y="6733848"/>
                  </a:lnTo>
                  <a:lnTo>
                    <a:pt x="340519" y="6738031"/>
                  </a:lnTo>
                  <a:lnTo>
                    <a:pt x="393467" y="6739627"/>
                  </a:lnTo>
                  <a:lnTo>
                    <a:pt x="552237" y="6741481"/>
                  </a:lnTo>
                  <a:lnTo>
                    <a:pt x="1094646" y="6744078"/>
                  </a:lnTo>
                  <a:lnTo>
                    <a:pt x="2628561" y="6744916"/>
                  </a:lnTo>
                  <a:lnTo>
                    <a:pt x="4034494" y="6741160"/>
                  </a:lnTo>
                  <a:lnTo>
                    <a:pt x="4649715" y="6737175"/>
                  </a:lnTo>
                  <a:lnTo>
                    <a:pt x="4912683" y="6734055"/>
                  </a:lnTo>
                  <a:lnTo>
                    <a:pt x="5020593" y="6731847"/>
                  </a:lnTo>
                  <a:lnTo>
                    <a:pt x="5079876" y="6711621"/>
                  </a:lnTo>
                  <a:lnTo>
                    <a:pt x="5105250" y="6665315"/>
                  </a:lnTo>
                  <a:lnTo>
                    <a:pt x="5109895" y="6509016"/>
                  </a:lnTo>
                  <a:lnTo>
                    <a:pt x="5115287" y="6294268"/>
                  </a:lnTo>
                  <a:lnTo>
                    <a:pt x="5119798" y="6072947"/>
                  </a:lnTo>
                  <a:lnTo>
                    <a:pt x="5123469" y="5845799"/>
                  </a:lnTo>
                  <a:lnTo>
                    <a:pt x="5126937" y="5554807"/>
                  </a:lnTo>
                  <a:lnTo>
                    <a:pt x="5129233" y="5257331"/>
                  </a:lnTo>
                  <a:lnTo>
                    <a:pt x="5130435" y="4954829"/>
                  </a:lnTo>
                  <a:lnTo>
                    <a:pt x="5130545" y="4587241"/>
                  </a:lnTo>
                  <a:lnTo>
                    <a:pt x="5129004" y="4155248"/>
                  </a:lnTo>
                  <a:lnTo>
                    <a:pt x="5125308" y="3662293"/>
                  </a:lnTo>
                  <a:lnTo>
                    <a:pt x="5119063" y="3115809"/>
                  </a:lnTo>
                  <a:lnTo>
                    <a:pt x="5110071" y="2528611"/>
                  </a:lnTo>
                  <a:lnTo>
                    <a:pt x="5097278" y="1867664"/>
                  </a:lnTo>
                  <a:lnTo>
                    <a:pt x="5080962" y="1182245"/>
                  </a:lnTo>
                  <a:lnTo>
                    <a:pt x="5063678" y="584901"/>
                  </a:lnTo>
                  <a:lnTo>
                    <a:pt x="5050460" y="211556"/>
                  </a:lnTo>
                  <a:lnTo>
                    <a:pt x="5046121" y="109420"/>
                  </a:lnTo>
                  <a:lnTo>
                    <a:pt x="5033202" y="66843"/>
                  </a:lnTo>
                  <a:lnTo>
                    <a:pt x="5001796" y="32722"/>
                  </a:lnTo>
                  <a:lnTo>
                    <a:pt x="4956661" y="10054"/>
                  </a:lnTo>
                  <a:lnTo>
                    <a:pt x="4902554" y="1832"/>
                  </a:lnTo>
                  <a:lnTo>
                    <a:pt x="4895235" y="1832"/>
                  </a:lnTo>
                  <a:lnTo>
                    <a:pt x="4887832" y="2261"/>
                  </a:lnTo>
                  <a:lnTo>
                    <a:pt x="4880356" y="3151"/>
                  </a:lnTo>
                  <a:lnTo>
                    <a:pt x="2332601" y="393"/>
                  </a:lnTo>
                  <a:lnTo>
                    <a:pt x="1648209" y="49"/>
                  </a:lnTo>
                  <a:close/>
                </a:path>
              </a:pathLst>
            </a:custGeom>
            <a:solidFill>
              <a:srgbClr val="D6EBE3"/>
            </a:solidFill>
          </p:spPr>
          <p:txBody>
            <a:bodyPr wrap="square" lIns="0" tIns="0" rIns="0" bIns="0" rtlCol="0"/>
            <a:lstStyle/>
            <a:p>
              <a:endParaRPr/>
            </a:p>
          </p:txBody>
        </p:sp>
        <p:sp>
          <p:nvSpPr>
            <p:cNvPr id="7" name="object 10">
              <a:extLst>
                <a:ext uri="{FF2B5EF4-FFF2-40B4-BE49-F238E27FC236}">
                  <a16:creationId xmlns:a16="http://schemas.microsoft.com/office/drawing/2014/main" id="{89F30290-3B31-A5D1-DD8A-FF791E3CE17F}"/>
                </a:ext>
              </a:extLst>
            </p:cNvPr>
            <p:cNvSpPr/>
            <p:nvPr/>
          </p:nvSpPr>
          <p:spPr>
            <a:xfrm>
              <a:off x="1539188" y="4816475"/>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 name="object 11">
              <a:extLst>
                <a:ext uri="{FF2B5EF4-FFF2-40B4-BE49-F238E27FC236}">
                  <a16:creationId xmlns:a16="http://schemas.microsoft.com/office/drawing/2014/main" id="{9E1C8CF1-B8E6-1738-0504-CCD0FD3D284F}"/>
                </a:ext>
              </a:extLst>
            </p:cNvPr>
            <p:cNvSpPr/>
            <p:nvPr/>
          </p:nvSpPr>
          <p:spPr>
            <a:xfrm>
              <a:off x="1537716" y="5007628"/>
              <a:ext cx="539750" cy="261620"/>
            </a:xfrm>
            <a:custGeom>
              <a:avLst/>
              <a:gdLst/>
              <a:ahLst/>
              <a:cxnLst/>
              <a:rect l="l" t="t" r="r" b="b"/>
              <a:pathLst>
                <a:path w="539750" h="261620">
                  <a:moveTo>
                    <a:pt x="539292" y="75222"/>
                  </a:moveTo>
                  <a:lnTo>
                    <a:pt x="538543" y="2387"/>
                  </a:lnTo>
                  <a:lnTo>
                    <a:pt x="525157" y="8407"/>
                  </a:lnTo>
                  <a:lnTo>
                    <a:pt x="511937" y="15506"/>
                  </a:lnTo>
                  <a:lnTo>
                    <a:pt x="474535" y="37147"/>
                  </a:lnTo>
                  <a:lnTo>
                    <a:pt x="439978" y="59347"/>
                  </a:lnTo>
                  <a:lnTo>
                    <a:pt x="317919" y="143992"/>
                  </a:lnTo>
                  <a:lnTo>
                    <a:pt x="277063" y="171602"/>
                  </a:lnTo>
                  <a:lnTo>
                    <a:pt x="270687" y="175831"/>
                  </a:lnTo>
                  <a:lnTo>
                    <a:pt x="267030" y="182702"/>
                  </a:lnTo>
                  <a:lnTo>
                    <a:pt x="266877" y="182257"/>
                  </a:lnTo>
                  <a:lnTo>
                    <a:pt x="171488" y="107492"/>
                  </a:lnTo>
                  <a:lnTo>
                    <a:pt x="131267" y="79413"/>
                  </a:lnTo>
                  <a:lnTo>
                    <a:pt x="90614" y="51968"/>
                  </a:lnTo>
                  <a:lnTo>
                    <a:pt x="50177" y="25984"/>
                  </a:lnTo>
                  <a:lnTo>
                    <a:pt x="10591" y="2260"/>
                  </a:lnTo>
                  <a:lnTo>
                    <a:pt x="6642" y="0"/>
                  </a:lnTo>
                  <a:lnTo>
                    <a:pt x="1600" y="5727"/>
                  </a:lnTo>
                  <a:lnTo>
                    <a:pt x="139" y="51968"/>
                  </a:lnTo>
                  <a:lnTo>
                    <a:pt x="38" y="55283"/>
                  </a:lnTo>
                  <a:lnTo>
                    <a:pt x="0" y="69418"/>
                  </a:lnTo>
                  <a:lnTo>
                    <a:pt x="2832" y="75768"/>
                  </a:lnTo>
                  <a:lnTo>
                    <a:pt x="216230" y="232752"/>
                  </a:lnTo>
                  <a:lnTo>
                    <a:pt x="251040" y="253733"/>
                  </a:lnTo>
                  <a:lnTo>
                    <a:pt x="269684" y="260972"/>
                  </a:lnTo>
                  <a:lnTo>
                    <a:pt x="269913" y="261048"/>
                  </a:lnTo>
                  <a:lnTo>
                    <a:pt x="269951" y="260896"/>
                  </a:lnTo>
                  <a:lnTo>
                    <a:pt x="290677" y="247002"/>
                  </a:lnTo>
                  <a:lnTo>
                    <a:pt x="334137" y="219075"/>
                  </a:lnTo>
                  <a:lnTo>
                    <a:pt x="355104" y="205016"/>
                  </a:lnTo>
                  <a:lnTo>
                    <a:pt x="384009" y="185115"/>
                  </a:lnTo>
                  <a:lnTo>
                    <a:pt x="398614" y="175412"/>
                  </a:lnTo>
                  <a:lnTo>
                    <a:pt x="413423" y="165989"/>
                  </a:lnTo>
                  <a:lnTo>
                    <a:pt x="476618" y="128231"/>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9" name="object 12">
              <a:extLst>
                <a:ext uri="{FF2B5EF4-FFF2-40B4-BE49-F238E27FC236}">
                  <a16:creationId xmlns:a16="http://schemas.microsoft.com/office/drawing/2014/main" id="{3268A547-7D90-DE52-396A-AD96C8A8322A}"/>
                </a:ext>
              </a:extLst>
            </p:cNvPr>
            <p:cNvSpPr/>
            <p:nvPr/>
          </p:nvSpPr>
          <p:spPr>
            <a:xfrm>
              <a:off x="1539188" y="6000173"/>
              <a:ext cx="537210" cy="367665"/>
            </a:xfrm>
            <a:custGeom>
              <a:avLst/>
              <a:gdLst/>
              <a:ahLst/>
              <a:cxnLst/>
              <a:rect l="l" t="t" r="r" b="b"/>
              <a:pathLst>
                <a:path w="537210"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0" name="object 13">
              <a:extLst>
                <a:ext uri="{FF2B5EF4-FFF2-40B4-BE49-F238E27FC236}">
                  <a16:creationId xmlns:a16="http://schemas.microsoft.com/office/drawing/2014/main" id="{92C99C6C-9393-696E-0C90-ACDEBE96486F}"/>
                </a:ext>
              </a:extLst>
            </p:cNvPr>
            <p:cNvSpPr/>
            <p:nvPr/>
          </p:nvSpPr>
          <p:spPr>
            <a:xfrm>
              <a:off x="1537716" y="6176206"/>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31"/>
                  </a:lnTo>
                  <a:lnTo>
                    <a:pt x="267030" y="182702"/>
                  </a:lnTo>
                  <a:lnTo>
                    <a:pt x="266877" y="182257"/>
                  </a:lnTo>
                  <a:lnTo>
                    <a:pt x="171488" y="107492"/>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33"/>
                  </a:lnTo>
                  <a:lnTo>
                    <a:pt x="269684" y="260972"/>
                  </a:lnTo>
                  <a:lnTo>
                    <a:pt x="269913" y="261048"/>
                  </a:lnTo>
                  <a:lnTo>
                    <a:pt x="269951" y="260896"/>
                  </a:lnTo>
                  <a:lnTo>
                    <a:pt x="290677" y="246989"/>
                  </a:lnTo>
                  <a:lnTo>
                    <a:pt x="334137" y="219062"/>
                  </a:lnTo>
                  <a:lnTo>
                    <a:pt x="355104" y="205003"/>
                  </a:lnTo>
                  <a:lnTo>
                    <a:pt x="384009" y="185115"/>
                  </a:lnTo>
                  <a:lnTo>
                    <a:pt x="398614" y="175399"/>
                  </a:lnTo>
                  <a:lnTo>
                    <a:pt x="413423" y="165989"/>
                  </a:lnTo>
                  <a:lnTo>
                    <a:pt x="476618" y="128219"/>
                  </a:lnTo>
                  <a:lnTo>
                    <a:pt x="506717" y="107518"/>
                  </a:lnTo>
                  <a:lnTo>
                    <a:pt x="533933" y="83413"/>
                  </a:lnTo>
                  <a:lnTo>
                    <a:pt x="536968" y="80187"/>
                  </a:lnTo>
                  <a:lnTo>
                    <a:pt x="539292" y="75222"/>
                  </a:lnTo>
                  <a:close/>
                </a:path>
              </a:pathLst>
            </a:custGeom>
            <a:solidFill>
              <a:srgbClr val="9CCCC2"/>
            </a:solidFill>
          </p:spPr>
          <p:txBody>
            <a:bodyPr wrap="square" lIns="0" tIns="0" rIns="0" bIns="0" rtlCol="0"/>
            <a:lstStyle/>
            <a:p>
              <a:endParaRPr/>
            </a:p>
          </p:txBody>
        </p:sp>
        <p:sp>
          <p:nvSpPr>
            <p:cNvPr id="11" name="object 14">
              <a:extLst>
                <a:ext uri="{FF2B5EF4-FFF2-40B4-BE49-F238E27FC236}">
                  <a16:creationId xmlns:a16="http://schemas.microsoft.com/office/drawing/2014/main" id="{84F66AC9-7E9B-FCC4-5827-830ACA28AAF0}"/>
                </a:ext>
              </a:extLst>
            </p:cNvPr>
            <p:cNvSpPr/>
            <p:nvPr/>
          </p:nvSpPr>
          <p:spPr>
            <a:xfrm>
              <a:off x="1539188" y="8400393"/>
              <a:ext cx="537210" cy="367665"/>
            </a:xfrm>
            <a:custGeom>
              <a:avLst/>
              <a:gdLst/>
              <a:ahLst/>
              <a:cxnLst/>
              <a:rect l="l" t="t" r="r" b="b"/>
              <a:pathLst>
                <a:path w="537210"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2" name="object 15">
              <a:extLst>
                <a:ext uri="{FF2B5EF4-FFF2-40B4-BE49-F238E27FC236}">
                  <a16:creationId xmlns:a16="http://schemas.microsoft.com/office/drawing/2014/main" id="{F453D0BD-E955-F326-7B7E-B41E57A4CAA6}"/>
                </a:ext>
              </a:extLst>
            </p:cNvPr>
            <p:cNvSpPr/>
            <p:nvPr/>
          </p:nvSpPr>
          <p:spPr>
            <a:xfrm>
              <a:off x="1537716" y="8576430"/>
              <a:ext cx="539750" cy="261620"/>
            </a:xfrm>
            <a:custGeom>
              <a:avLst/>
              <a:gdLst/>
              <a:ahLst/>
              <a:cxnLst/>
              <a:rect l="l" t="t" r="r" b="b"/>
              <a:pathLst>
                <a:path w="539750" h="261620">
                  <a:moveTo>
                    <a:pt x="539292" y="75222"/>
                  </a:moveTo>
                  <a:lnTo>
                    <a:pt x="538543" y="2387"/>
                  </a:lnTo>
                  <a:lnTo>
                    <a:pt x="525157" y="8394"/>
                  </a:lnTo>
                  <a:lnTo>
                    <a:pt x="511937" y="15506"/>
                  </a:lnTo>
                  <a:lnTo>
                    <a:pt x="474535" y="37134"/>
                  </a:lnTo>
                  <a:lnTo>
                    <a:pt x="439978" y="59334"/>
                  </a:lnTo>
                  <a:lnTo>
                    <a:pt x="317919" y="143979"/>
                  </a:lnTo>
                  <a:lnTo>
                    <a:pt x="277063" y="171589"/>
                  </a:lnTo>
                  <a:lnTo>
                    <a:pt x="270687" y="175818"/>
                  </a:lnTo>
                  <a:lnTo>
                    <a:pt x="267030" y="182689"/>
                  </a:lnTo>
                  <a:lnTo>
                    <a:pt x="266877" y="182257"/>
                  </a:lnTo>
                  <a:lnTo>
                    <a:pt x="171488" y="107480"/>
                  </a:lnTo>
                  <a:lnTo>
                    <a:pt x="131267" y="79413"/>
                  </a:lnTo>
                  <a:lnTo>
                    <a:pt x="90614" y="51968"/>
                  </a:lnTo>
                  <a:lnTo>
                    <a:pt x="50177" y="25971"/>
                  </a:lnTo>
                  <a:lnTo>
                    <a:pt x="10591" y="2260"/>
                  </a:lnTo>
                  <a:lnTo>
                    <a:pt x="6642" y="0"/>
                  </a:lnTo>
                  <a:lnTo>
                    <a:pt x="1600" y="5727"/>
                  </a:lnTo>
                  <a:lnTo>
                    <a:pt x="139" y="51968"/>
                  </a:lnTo>
                  <a:lnTo>
                    <a:pt x="38" y="55283"/>
                  </a:lnTo>
                  <a:lnTo>
                    <a:pt x="0" y="69405"/>
                  </a:lnTo>
                  <a:lnTo>
                    <a:pt x="2832" y="75768"/>
                  </a:lnTo>
                  <a:lnTo>
                    <a:pt x="216230" y="232740"/>
                  </a:lnTo>
                  <a:lnTo>
                    <a:pt x="251040" y="253720"/>
                  </a:lnTo>
                  <a:lnTo>
                    <a:pt x="269684" y="260972"/>
                  </a:lnTo>
                  <a:lnTo>
                    <a:pt x="269913" y="261048"/>
                  </a:lnTo>
                  <a:lnTo>
                    <a:pt x="269951" y="260896"/>
                  </a:lnTo>
                  <a:lnTo>
                    <a:pt x="290677" y="246989"/>
                  </a:lnTo>
                  <a:lnTo>
                    <a:pt x="334137" y="219062"/>
                  </a:lnTo>
                  <a:lnTo>
                    <a:pt x="355104" y="205003"/>
                  </a:lnTo>
                  <a:lnTo>
                    <a:pt x="384009" y="185102"/>
                  </a:lnTo>
                  <a:lnTo>
                    <a:pt x="398614" y="175399"/>
                  </a:lnTo>
                  <a:lnTo>
                    <a:pt x="413423" y="165976"/>
                  </a:lnTo>
                  <a:lnTo>
                    <a:pt x="476618" y="128219"/>
                  </a:lnTo>
                  <a:lnTo>
                    <a:pt x="506717" y="107505"/>
                  </a:lnTo>
                  <a:lnTo>
                    <a:pt x="533933" y="83400"/>
                  </a:lnTo>
                  <a:lnTo>
                    <a:pt x="536968" y="80175"/>
                  </a:lnTo>
                  <a:lnTo>
                    <a:pt x="539292" y="75222"/>
                  </a:lnTo>
                  <a:close/>
                </a:path>
              </a:pathLst>
            </a:custGeom>
            <a:solidFill>
              <a:srgbClr val="9CCCC2"/>
            </a:solidFill>
          </p:spPr>
          <p:txBody>
            <a:bodyPr wrap="square" lIns="0" tIns="0" rIns="0" bIns="0" rtlCol="0"/>
            <a:lstStyle/>
            <a:p>
              <a:endParaRPr/>
            </a:p>
          </p:txBody>
        </p:sp>
      </p:grpSp>
      <p:sp>
        <p:nvSpPr>
          <p:cNvPr id="13" name="object 17">
            <a:extLst>
              <a:ext uri="{FF2B5EF4-FFF2-40B4-BE49-F238E27FC236}">
                <a16:creationId xmlns:a16="http://schemas.microsoft.com/office/drawing/2014/main" id="{AA9801B2-DA13-FC0F-8F2D-852506DFD37F}"/>
              </a:ext>
            </a:extLst>
          </p:cNvPr>
          <p:cNvSpPr/>
          <p:nvPr/>
        </p:nvSpPr>
        <p:spPr>
          <a:xfrm>
            <a:off x="13612190" y="3705464"/>
            <a:ext cx="5528945" cy="6744970"/>
          </a:xfrm>
          <a:custGeom>
            <a:avLst/>
            <a:gdLst/>
            <a:ahLst/>
            <a:cxnLst/>
            <a:rect l="l" t="t" r="r" b="b"/>
            <a:pathLst>
              <a:path w="5528944" h="6744970">
                <a:moveTo>
                  <a:pt x="2363582" y="0"/>
                </a:moveTo>
                <a:lnTo>
                  <a:pt x="960258" y="4375"/>
                </a:lnTo>
                <a:lnTo>
                  <a:pt x="403823" y="8366"/>
                </a:lnTo>
                <a:lnTo>
                  <a:pt x="176589" y="11387"/>
                </a:lnTo>
                <a:lnTo>
                  <a:pt x="118616" y="12632"/>
                </a:lnTo>
                <a:lnTo>
                  <a:pt x="54729" y="32857"/>
                </a:lnTo>
                <a:lnTo>
                  <a:pt x="27383" y="79164"/>
                </a:lnTo>
                <a:lnTo>
                  <a:pt x="22378" y="235463"/>
                </a:lnTo>
                <a:lnTo>
                  <a:pt x="17930" y="395879"/>
                </a:lnTo>
                <a:lnTo>
                  <a:pt x="12836" y="615626"/>
                </a:lnTo>
                <a:lnTo>
                  <a:pt x="8659" y="841387"/>
                </a:lnTo>
                <a:lnTo>
                  <a:pt x="5354" y="1072415"/>
                </a:lnTo>
                <a:lnTo>
                  <a:pt x="2385" y="1367472"/>
                </a:lnTo>
                <a:lnTo>
                  <a:pt x="628" y="1668139"/>
                </a:lnTo>
                <a:lnTo>
                  <a:pt x="0" y="1972958"/>
                </a:lnTo>
                <a:lnTo>
                  <a:pt x="615" y="2342173"/>
                </a:lnTo>
                <a:lnTo>
                  <a:pt x="3039" y="2774474"/>
                </a:lnTo>
                <a:lnTo>
                  <a:pt x="7078" y="3204638"/>
                </a:lnTo>
                <a:lnTo>
                  <a:pt x="13376" y="3688512"/>
                </a:lnTo>
                <a:lnTo>
                  <a:pt x="22192" y="4215868"/>
                </a:lnTo>
                <a:lnTo>
                  <a:pt x="34765" y="4824005"/>
                </a:lnTo>
                <a:lnTo>
                  <a:pt x="49742" y="5424600"/>
                </a:lnTo>
                <a:lnTo>
                  <a:pt x="67365" y="6016283"/>
                </a:lnTo>
                <a:lnTo>
                  <a:pt x="82334" y="6434002"/>
                </a:lnTo>
                <a:lnTo>
                  <a:pt x="91109" y="6635058"/>
                </a:lnTo>
                <a:lnTo>
                  <a:pt x="105026" y="6677636"/>
                </a:lnTo>
                <a:lnTo>
                  <a:pt x="138867" y="6711756"/>
                </a:lnTo>
                <a:lnTo>
                  <a:pt x="187503" y="6734425"/>
                </a:lnTo>
                <a:lnTo>
                  <a:pt x="245806" y="6742647"/>
                </a:lnTo>
                <a:lnTo>
                  <a:pt x="253691" y="6742647"/>
                </a:lnTo>
                <a:lnTo>
                  <a:pt x="261669" y="6742217"/>
                </a:lnTo>
                <a:lnTo>
                  <a:pt x="269722" y="6741327"/>
                </a:lnTo>
                <a:lnTo>
                  <a:pt x="3015053" y="6744085"/>
                </a:lnTo>
                <a:lnTo>
                  <a:pt x="3752523" y="6744430"/>
                </a:lnTo>
                <a:lnTo>
                  <a:pt x="4608930" y="6744479"/>
                </a:lnTo>
                <a:lnTo>
                  <a:pt x="5309908" y="6743749"/>
                </a:lnTo>
                <a:lnTo>
                  <a:pt x="5335430" y="6743460"/>
                </a:lnTo>
                <a:lnTo>
                  <a:pt x="5336426" y="6743296"/>
                </a:lnTo>
                <a:lnTo>
                  <a:pt x="5323212" y="6736154"/>
                </a:lnTo>
                <a:lnTo>
                  <a:pt x="5338588" y="6720072"/>
                </a:lnTo>
                <a:lnTo>
                  <a:pt x="5408328" y="6671981"/>
                </a:lnTo>
                <a:lnTo>
                  <a:pt x="5439303" y="6645418"/>
                </a:lnTo>
                <a:lnTo>
                  <a:pt x="5452087" y="6620807"/>
                </a:lnTo>
                <a:lnTo>
                  <a:pt x="5450701" y="6430247"/>
                </a:lnTo>
                <a:lnTo>
                  <a:pt x="5450149" y="6245061"/>
                </a:lnTo>
                <a:lnTo>
                  <a:pt x="5450370" y="6064969"/>
                </a:lnTo>
                <a:lnTo>
                  <a:pt x="5451303" y="5889690"/>
                </a:lnTo>
                <a:lnTo>
                  <a:pt x="5452887" y="5718944"/>
                </a:lnTo>
                <a:lnTo>
                  <a:pt x="5455905" y="5497849"/>
                </a:lnTo>
                <a:lnTo>
                  <a:pt x="5459827" y="5283650"/>
                </a:lnTo>
                <a:lnTo>
                  <a:pt x="5465779" y="5024584"/>
                </a:lnTo>
                <a:lnTo>
                  <a:pt x="5475563" y="4675773"/>
                </a:lnTo>
                <a:lnTo>
                  <a:pt x="5509153" y="3647396"/>
                </a:lnTo>
                <a:lnTo>
                  <a:pt x="5516842" y="3374624"/>
                </a:lnTo>
                <a:lnTo>
                  <a:pt x="5522082" y="3146692"/>
                </a:lnTo>
                <a:lnTo>
                  <a:pt x="5525307" y="2963003"/>
                </a:lnTo>
                <a:lnTo>
                  <a:pt x="5527066" y="2824016"/>
                </a:lnTo>
                <a:lnTo>
                  <a:pt x="5528191" y="2683673"/>
                </a:lnTo>
                <a:lnTo>
                  <a:pt x="5528622" y="2541692"/>
                </a:lnTo>
                <a:lnTo>
                  <a:pt x="5528298" y="2397794"/>
                </a:lnTo>
                <a:lnTo>
                  <a:pt x="5527157" y="2251697"/>
                </a:lnTo>
                <a:lnTo>
                  <a:pt x="5525137" y="2103121"/>
                </a:lnTo>
                <a:lnTo>
                  <a:pt x="5522179" y="1951785"/>
                </a:lnTo>
                <a:lnTo>
                  <a:pt x="5519655" y="1849224"/>
                </a:lnTo>
                <a:lnTo>
                  <a:pt x="5516668" y="1745228"/>
                </a:lnTo>
                <a:lnTo>
                  <a:pt x="5513200" y="1639715"/>
                </a:lnTo>
                <a:lnTo>
                  <a:pt x="5509234" y="1532602"/>
                </a:lnTo>
                <a:lnTo>
                  <a:pt x="5504750" y="1423805"/>
                </a:lnTo>
                <a:lnTo>
                  <a:pt x="5499732" y="1313241"/>
                </a:lnTo>
                <a:lnTo>
                  <a:pt x="5494160" y="1200828"/>
                </a:lnTo>
                <a:lnTo>
                  <a:pt x="5488017" y="1086482"/>
                </a:lnTo>
                <a:lnTo>
                  <a:pt x="5482685" y="990192"/>
                </a:lnTo>
                <a:lnTo>
                  <a:pt x="5478605" y="897491"/>
                </a:lnTo>
                <a:lnTo>
                  <a:pt x="5462279" y="440383"/>
                </a:lnTo>
                <a:lnTo>
                  <a:pt x="5458199" y="339052"/>
                </a:lnTo>
                <a:lnTo>
                  <a:pt x="5456159" y="295075"/>
                </a:lnTo>
                <a:lnTo>
                  <a:pt x="5454119" y="256708"/>
                </a:lnTo>
                <a:lnTo>
                  <a:pt x="5450630" y="213338"/>
                </a:lnTo>
                <a:lnTo>
                  <a:pt x="5443232" y="169932"/>
                </a:lnTo>
                <a:lnTo>
                  <a:pt x="5429124" y="128290"/>
                </a:lnTo>
                <a:lnTo>
                  <a:pt x="5405503" y="90209"/>
                </a:lnTo>
                <a:lnTo>
                  <a:pt x="5369566" y="57489"/>
                </a:lnTo>
                <a:lnTo>
                  <a:pt x="5332814" y="37519"/>
                </a:lnTo>
                <a:lnTo>
                  <a:pt x="5291458" y="23478"/>
                </a:lnTo>
                <a:lnTo>
                  <a:pt x="5246728" y="14278"/>
                </a:lnTo>
                <a:lnTo>
                  <a:pt x="5199853" y="8833"/>
                </a:lnTo>
                <a:lnTo>
                  <a:pt x="5152060" y="6053"/>
                </a:lnTo>
                <a:lnTo>
                  <a:pt x="5104580" y="4852"/>
                </a:lnTo>
                <a:lnTo>
                  <a:pt x="4911449" y="2833"/>
                </a:lnTo>
                <a:lnTo>
                  <a:pt x="4238894" y="138"/>
                </a:lnTo>
                <a:lnTo>
                  <a:pt x="2363582" y="0"/>
                </a:lnTo>
                <a:close/>
              </a:path>
            </a:pathLst>
          </a:custGeom>
          <a:solidFill>
            <a:srgbClr val="CBE7ED"/>
          </a:solidFill>
        </p:spPr>
        <p:txBody>
          <a:bodyPr wrap="square" lIns="0" tIns="0" rIns="0" bIns="0" rtlCol="0"/>
          <a:lstStyle/>
          <a:p>
            <a:endParaRPr/>
          </a:p>
        </p:txBody>
      </p:sp>
      <p:sp>
        <p:nvSpPr>
          <p:cNvPr id="15" name="object 21">
            <a:extLst>
              <a:ext uri="{FF2B5EF4-FFF2-40B4-BE49-F238E27FC236}">
                <a16:creationId xmlns:a16="http://schemas.microsoft.com/office/drawing/2014/main" id="{65EFEFCD-D124-9A00-5BED-7643090517CD}"/>
              </a:ext>
            </a:extLst>
          </p:cNvPr>
          <p:cNvSpPr/>
          <p:nvPr/>
        </p:nvSpPr>
        <p:spPr>
          <a:xfrm>
            <a:off x="13953522" y="4816475"/>
            <a:ext cx="537210" cy="367665"/>
          </a:xfrm>
          <a:custGeom>
            <a:avLst/>
            <a:gdLst/>
            <a:ahLst/>
            <a:cxnLst/>
            <a:rect l="l" t="t" r="r" b="b"/>
            <a:pathLst>
              <a:path w="537209" h="367664">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6" name="object 22">
            <a:extLst>
              <a:ext uri="{FF2B5EF4-FFF2-40B4-BE49-F238E27FC236}">
                <a16:creationId xmlns:a16="http://schemas.microsoft.com/office/drawing/2014/main" id="{A98B087C-3B6D-12EF-93DC-5D520FFAB2B8}"/>
              </a:ext>
            </a:extLst>
          </p:cNvPr>
          <p:cNvSpPr/>
          <p:nvPr/>
        </p:nvSpPr>
        <p:spPr>
          <a:xfrm>
            <a:off x="13952055" y="4992504"/>
            <a:ext cx="539750" cy="261620"/>
          </a:xfrm>
          <a:custGeom>
            <a:avLst/>
            <a:gdLst/>
            <a:ahLst/>
            <a:cxnLst/>
            <a:rect l="l" t="t" r="r" b="b"/>
            <a:pathLst>
              <a:path w="539750" h="261620">
                <a:moveTo>
                  <a:pt x="539267" y="75222"/>
                </a:moveTo>
                <a:lnTo>
                  <a:pt x="538518" y="2387"/>
                </a:lnTo>
                <a:lnTo>
                  <a:pt x="525132" y="8407"/>
                </a:lnTo>
                <a:lnTo>
                  <a:pt x="511911" y="15506"/>
                </a:lnTo>
                <a:lnTo>
                  <a:pt x="474510" y="37147"/>
                </a:lnTo>
                <a:lnTo>
                  <a:pt x="439953" y="59347"/>
                </a:lnTo>
                <a:lnTo>
                  <a:pt x="317893" y="143992"/>
                </a:lnTo>
                <a:lnTo>
                  <a:pt x="277037" y="171602"/>
                </a:lnTo>
                <a:lnTo>
                  <a:pt x="270662" y="175831"/>
                </a:lnTo>
                <a:lnTo>
                  <a:pt x="267017" y="182664"/>
                </a:lnTo>
                <a:lnTo>
                  <a:pt x="266877" y="182257"/>
                </a:lnTo>
                <a:lnTo>
                  <a:pt x="171488" y="107492"/>
                </a:lnTo>
                <a:lnTo>
                  <a:pt x="131267" y="79413"/>
                </a:lnTo>
                <a:lnTo>
                  <a:pt x="90614" y="51968"/>
                </a:lnTo>
                <a:lnTo>
                  <a:pt x="50165" y="25984"/>
                </a:lnTo>
                <a:lnTo>
                  <a:pt x="10591" y="2260"/>
                </a:lnTo>
                <a:lnTo>
                  <a:pt x="6629" y="0"/>
                </a:lnTo>
                <a:lnTo>
                  <a:pt x="1600" y="5727"/>
                </a:lnTo>
                <a:lnTo>
                  <a:pt x="127" y="51968"/>
                </a:lnTo>
                <a:lnTo>
                  <a:pt x="25" y="55283"/>
                </a:lnTo>
                <a:lnTo>
                  <a:pt x="0" y="69418"/>
                </a:lnTo>
                <a:lnTo>
                  <a:pt x="2832" y="75768"/>
                </a:lnTo>
                <a:lnTo>
                  <a:pt x="216230" y="232752"/>
                </a:lnTo>
                <a:lnTo>
                  <a:pt x="251028" y="253733"/>
                </a:lnTo>
                <a:lnTo>
                  <a:pt x="269659" y="260959"/>
                </a:lnTo>
                <a:lnTo>
                  <a:pt x="269900" y="261048"/>
                </a:lnTo>
                <a:lnTo>
                  <a:pt x="269938" y="260883"/>
                </a:lnTo>
                <a:lnTo>
                  <a:pt x="290652" y="247002"/>
                </a:lnTo>
                <a:lnTo>
                  <a:pt x="334111" y="219075"/>
                </a:lnTo>
                <a:lnTo>
                  <a:pt x="355079" y="205016"/>
                </a:lnTo>
                <a:lnTo>
                  <a:pt x="383984" y="185115"/>
                </a:lnTo>
                <a:lnTo>
                  <a:pt x="398589" y="175412"/>
                </a:lnTo>
                <a:lnTo>
                  <a:pt x="413397" y="165989"/>
                </a:lnTo>
                <a:lnTo>
                  <a:pt x="476592" y="128231"/>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17" name="object 23">
            <a:extLst>
              <a:ext uri="{FF2B5EF4-FFF2-40B4-BE49-F238E27FC236}">
                <a16:creationId xmlns:a16="http://schemas.microsoft.com/office/drawing/2014/main" id="{760F47EA-C576-3E78-35FE-2838CEF3DF9B}"/>
              </a:ext>
            </a:extLst>
          </p:cNvPr>
          <p:cNvSpPr/>
          <p:nvPr/>
        </p:nvSpPr>
        <p:spPr>
          <a:xfrm>
            <a:off x="13953522" y="6296981"/>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18" name="object 24">
            <a:extLst>
              <a:ext uri="{FF2B5EF4-FFF2-40B4-BE49-F238E27FC236}">
                <a16:creationId xmlns:a16="http://schemas.microsoft.com/office/drawing/2014/main" id="{16F253DB-8175-28C1-2BB8-F94ED9511503}"/>
              </a:ext>
            </a:extLst>
          </p:cNvPr>
          <p:cNvSpPr/>
          <p:nvPr/>
        </p:nvSpPr>
        <p:spPr>
          <a:xfrm>
            <a:off x="13952055" y="6473018"/>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51"/>
                </a:lnTo>
                <a:lnTo>
                  <a:pt x="266877" y="182245"/>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02"/>
                </a:lnTo>
                <a:lnTo>
                  <a:pt x="398589" y="175399"/>
                </a:lnTo>
                <a:lnTo>
                  <a:pt x="413397" y="165976"/>
                </a:lnTo>
                <a:lnTo>
                  <a:pt x="476592" y="128219"/>
                </a:lnTo>
                <a:lnTo>
                  <a:pt x="506691" y="107505"/>
                </a:lnTo>
                <a:lnTo>
                  <a:pt x="533908" y="83400"/>
                </a:lnTo>
                <a:lnTo>
                  <a:pt x="536943" y="80175"/>
                </a:lnTo>
                <a:lnTo>
                  <a:pt x="539267" y="75222"/>
                </a:lnTo>
                <a:close/>
              </a:path>
            </a:pathLst>
          </a:custGeom>
          <a:solidFill>
            <a:srgbClr val="98CDD9"/>
          </a:solidFill>
        </p:spPr>
        <p:txBody>
          <a:bodyPr wrap="square" lIns="0" tIns="0" rIns="0" bIns="0" rtlCol="0"/>
          <a:lstStyle/>
          <a:p>
            <a:endParaRPr/>
          </a:p>
        </p:txBody>
      </p:sp>
      <p:sp>
        <p:nvSpPr>
          <p:cNvPr id="32" name="object 25">
            <a:extLst>
              <a:ext uri="{FF2B5EF4-FFF2-40B4-BE49-F238E27FC236}">
                <a16:creationId xmlns:a16="http://schemas.microsoft.com/office/drawing/2014/main" id="{65BB7F5A-EDD5-409D-86A4-A898DC8C0487}"/>
              </a:ext>
            </a:extLst>
          </p:cNvPr>
          <p:cNvSpPr/>
          <p:nvPr/>
        </p:nvSpPr>
        <p:spPr>
          <a:xfrm>
            <a:off x="13953522" y="7279925"/>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dirty="0"/>
          </a:p>
        </p:txBody>
      </p:sp>
      <p:sp>
        <p:nvSpPr>
          <p:cNvPr id="86" name="object 26">
            <a:extLst>
              <a:ext uri="{FF2B5EF4-FFF2-40B4-BE49-F238E27FC236}">
                <a16:creationId xmlns:a16="http://schemas.microsoft.com/office/drawing/2014/main" id="{5D9E87B1-E887-9C59-C8AE-FB77A84826FD}"/>
              </a:ext>
            </a:extLst>
          </p:cNvPr>
          <p:cNvSpPr/>
          <p:nvPr/>
        </p:nvSpPr>
        <p:spPr>
          <a:xfrm>
            <a:off x="13952055" y="7455960"/>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589"/>
                </a:lnTo>
                <a:lnTo>
                  <a:pt x="270662" y="175818"/>
                </a:lnTo>
                <a:lnTo>
                  <a:pt x="267017" y="182664"/>
                </a:lnTo>
                <a:lnTo>
                  <a:pt x="266877" y="182257"/>
                </a:lnTo>
                <a:lnTo>
                  <a:pt x="171488" y="107480"/>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40"/>
                </a:lnTo>
                <a:lnTo>
                  <a:pt x="251028" y="253720"/>
                </a:lnTo>
                <a:lnTo>
                  <a:pt x="269659" y="260959"/>
                </a:lnTo>
                <a:lnTo>
                  <a:pt x="269900" y="261048"/>
                </a:lnTo>
                <a:lnTo>
                  <a:pt x="269938" y="260883"/>
                </a:lnTo>
                <a:lnTo>
                  <a:pt x="290652" y="246989"/>
                </a:lnTo>
                <a:lnTo>
                  <a:pt x="334111" y="219062"/>
                </a:lnTo>
                <a:lnTo>
                  <a:pt x="355079" y="205003"/>
                </a:lnTo>
                <a:lnTo>
                  <a:pt x="383984" y="185115"/>
                </a:lnTo>
                <a:lnTo>
                  <a:pt x="398589" y="175399"/>
                </a:lnTo>
                <a:lnTo>
                  <a:pt x="413397" y="165976"/>
                </a:lnTo>
                <a:lnTo>
                  <a:pt x="476592" y="128219"/>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87" name="object 27">
            <a:extLst>
              <a:ext uri="{FF2B5EF4-FFF2-40B4-BE49-F238E27FC236}">
                <a16:creationId xmlns:a16="http://schemas.microsoft.com/office/drawing/2014/main" id="{9150A269-1ADC-7521-52A0-A11D3F244EDF}"/>
              </a:ext>
            </a:extLst>
          </p:cNvPr>
          <p:cNvSpPr/>
          <p:nvPr/>
        </p:nvSpPr>
        <p:spPr>
          <a:xfrm>
            <a:off x="13953522" y="8798422"/>
            <a:ext cx="537210" cy="367665"/>
          </a:xfrm>
          <a:custGeom>
            <a:avLst/>
            <a:gdLst/>
            <a:ahLst/>
            <a:cxnLst/>
            <a:rect l="l" t="t" r="r" b="b"/>
            <a:pathLst>
              <a:path w="537209" h="367665">
                <a:moveTo>
                  <a:pt x="280504" y="0"/>
                </a:moveTo>
                <a:lnTo>
                  <a:pt x="273688" y="0"/>
                </a:lnTo>
                <a:lnTo>
                  <a:pt x="265960" y="314"/>
                </a:lnTo>
                <a:lnTo>
                  <a:pt x="15758" y="171554"/>
                </a:lnTo>
                <a:lnTo>
                  <a:pt x="0" y="181554"/>
                </a:lnTo>
                <a:lnTo>
                  <a:pt x="44429" y="210925"/>
                </a:lnTo>
                <a:lnTo>
                  <a:pt x="88538" y="242149"/>
                </a:lnTo>
                <a:lnTo>
                  <a:pt x="176437" y="306451"/>
                </a:lnTo>
                <a:lnTo>
                  <a:pt x="220546" y="337675"/>
                </a:lnTo>
                <a:lnTo>
                  <a:pt x="264976" y="367046"/>
                </a:lnTo>
                <a:lnTo>
                  <a:pt x="304269" y="341664"/>
                </a:lnTo>
                <a:lnTo>
                  <a:pt x="342933" y="314020"/>
                </a:lnTo>
                <a:lnTo>
                  <a:pt x="419555" y="256090"/>
                </a:lnTo>
                <a:lnTo>
                  <a:pt x="458100" y="227878"/>
                </a:lnTo>
                <a:lnTo>
                  <a:pt x="497196" y="201549"/>
                </a:lnTo>
                <a:lnTo>
                  <a:pt x="537135" y="178141"/>
                </a:lnTo>
                <a:lnTo>
                  <a:pt x="498278" y="147112"/>
                </a:lnTo>
                <a:lnTo>
                  <a:pt x="458632" y="117064"/>
                </a:lnTo>
                <a:lnTo>
                  <a:pt x="418224" y="88015"/>
                </a:lnTo>
                <a:lnTo>
                  <a:pt x="377080" y="59983"/>
                </a:lnTo>
                <a:lnTo>
                  <a:pt x="335227" y="32988"/>
                </a:lnTo>
                <a:lnTo>
                  <a:pt x="286818" y="3560"/>
                </a:lnTo>
                <a:lnTo>
                  <a:pt x="280504" y="0"/>
                </a:lnTo>
                <a:close/>
              </a:path>
            </a:pathLst>
          </a:custGeom>
          <a:solidFill>
            <a:srgbClr val="FFFFFF"/>
          </a:solidFill>
        </p:spPr>
        <p:txBody>
          <a:bodyPr wrap="square" lIns="0" tIns="0" rIns="0" bIns="0" rtlCol="0"/>
          <a:lstStyle/>
          <a:p>
            <a:endParaRPr/>
          </a:p>
        </p:txBody>
      </p:sp>
      <p:sp>
        <p:nvSpPr>
          <p:cNvPr id="88" name="object 28">
            <a:extLst>
              <a:ext uri="{FF2B5EF4-FFF2-40B4-BE49-F238E27FC236}">
                <a16:creationId xmlns:a16="http://schemas.microsoft.com/office/drawing/2014/main" id="{A173FBDA-CDE7-95AF-558C-7BC5D6662B3B}"/>
              </a:ext>
            </a:extLst>
          </p:cNvPr>
          <p:cNvSpPr/>
          <p:nvPr/>
        </p:nvSpPr>
        <p:spPr>
          <a:xfrm>
            <a:off x="13952055" y="8974455"/>
            <a:ext cx="539750" cy="261620"/>
          </a:xfrm>
          <a:custGeom>
            <a:avLst/>
            <a:gdLst/>
            <a:ahLst/>
            <a:cxnLst/>
            <a:rect l="l" t="t" r="r" b="b"/>
            <a:pathLst>
              <a:path w="539750" h="261620">
                <a:moveTo>
                  <a:pt x="539267" y="75222"/>
                </a:moveTo>
                <a:lnTo>
                  <a:pt x="538518" y="2387"/>
                </a:lnTo>
                <a:lnTo>
                  <a:pt x="525132" y="8394"/>
                </a:lnTo>
                <a:lnTo>
                  <a:pt x="511911" y="15506"/>
                </a:lnTo>
                <a:lnTo>
                  <a:pt x="474510" y="37134"/>
                </a:lnTo>
                <a:lnTo>
                  <a:pt x="439953" y="59334"/>
                </a:lnTo>
                <a:lnTo>
                  <a:pt x="317893" y="143979"/>
                </a:lnTo>
                <a:lnTo>
                  <a:pt x="277037" y="171602"/>
                </a:lnTo>
                <a:lnTo>
                  <a:pt x="270662" y="175831"/>
                </a:lnTo>
                <a:lnTo>
                  <a:pt x="267017" y="182664"/>
                </a:lnTo>
                <a:lnTo>
                  <a:pt x="266877" y="182257"/>
                </a:lnTo>
                <a:lnTo>
                  <a:pt x="171488" y="107492"/>
                </a:lnTo>
                <a:lnTo>
                  <a:pt x="131267" y="79413"/>
                </a:lnTo>
                <a:lnTo>
                  <a:pt x="90614" y="51968"/>
                </a:lnTo>
                <a:lnTo>
                  <a:pt x="50165" y="25971"/>
                </a:lnTo>
                <a:lnTo>
                  <a:pt x="10591" y="2260"/>
                </a:lnTo>
                <a:lnTo>
                  <a:pt x="6629" y="0"/>
                </a:lnTo>
                <a:lnTo>
                  <a:pt x="1600" y="5727"/>
                </a:lnTo>
                <a:lnTo>
                  <a:pt x="127" y="51968"/>
                </a:lnTo>
                <a:lnTo>
                  <a:pt x="25" y="55283"/>
                </a:lnTo>
                <a:lnTo>
                  <a:pt x="0" y="69405"/>
                </a:lnTo>
                <a:lnTo>
                  <a:pt x="2832" y="75768"/>
                </a:lnTo>
                <a:lnTo>
                  <a:pt x="216230" y="232752"/>
                </a:lnTo>
                <a:lnTo>
                  <a:pt x="251028" y="253733"/>
                </a:lnTo>
                <a:lnTo>
                  <a:pt x="269659" y="260959"/>
                </a:lnTo>
                <a:lnTo>
                  <a:pt x="269900" y="261048"/>
                </a:lnTo>
                <a:lnTo>
                  <a:pt x="269938" y="260883"/>
                </a:lnTo>
                <a:lnTo>
                  <a:pt x="290652" y="247002"/>
                </a:lnTo>
                <a:lnTo>
                  <a:pt x="334111" y="219062"/>
                </a:lnTo>
                <a:lnTo>
                  <a:pt x="355079" y="205003"/>
                </a:lnTo>
                <a:lnTo>
                  <a:pt x="383984" y="185115"/>
                </a:lnTo>
                <a:lnTo>
                  <a:pt x="398589" y="175399"/>
                </a:lnTo>
                <a:lnTo>
                  <a:pt x="413397" y="165989"/>
                </a:lnTo>
                <a:lnTo>
                  <a:pt x="476592" y="128219"/>
                </a:lnTo>
                <a:lnTo>
                  <a:pt x="506691" y="107518"/>
                </a:lnTo>
                <a:lnTo>
                  <a:pt x="533908" y="83413"/>
                </a:lnTo>
                <a:lnTo>
                  <a:pt x="536943" y="80187"/>
                </a:lnTo>
                <a:lnTo>
                  <a:pt x="539267" y="75222"/>
                </a:lnTo>
                <a:close/>
              </a:path>
            </a:pathLst>
          </a:custGeom>
          <a:solidFill>
            <a:srgbClr val="98CDD9"/>
          </a:solidFill>
        </p:spPr>
        <p:txBody>
          <a:bodyPr wrap="square" lIns="0" tIns="0" rIns="0" bIns="0" rtlCol="0"/>
          <a:lstStyle/>
          <a:p>
            <a:endParaRPr/>
          </a:p>
        </p:txBody>
      </p:sp>
      <p:sp>
        <p:nvSpPr>
          <p:cNvPr id="93" name="object 7">
            <a:extLst>
              <a:ext uri="{FF2B5EF4-FFF2-40B4-BE49-F238E27FC236}">
                <a16:creationId xmlns:a16="http://schemas.microsoft.com/office/drawing/2014/main" id="{2BBCC788-AACF-3683-D9A4-CED12AF1B617}"/>
              </a:ext>
            </a:extLst>
          </p:cNvPr>
          <p:cNvSpPr/>
          <p:nvPr/>
        </p:nvSpPr>
        <p:spPr>
          <a:xfrm>
            <a:off x="12187813" y="7141080"/>
            <a:ext cx="1102360" cy="386715"/>
          </a:xfrm>
          <a:custGeom>
            <a:avLst/>
            <a:gdLst/>
            <a:ahLst/>
            <a:cxnLst/>
            <a:rect l="l" t="t" r="r" b="b"/>
            <a:pathLst>
              <a:path w="1102359" h="386715">
                <a:moveTo>
                  <a:pt x="44743" y="250882"/>
                </a:moveTo>
                <a:lnTo>
                  <a:pt x="25427" y="256822"/>
                </a:lnTo>
                <a:lnTo>
                  <a:pt x="9895" y="269158"/>
                </a:lnTo>
                <a:lnTo>
                  <a:pt x="799" y="287896"/>
                </a:lnTo>
                <a:lnTo>
                  <a:pt x="59" y="306523"/>
                </a:lnTo>
                <a:lnTo>
                  <a:pt x="0" y="308026"/>
                </a:lnTo>
                <a:lnTo>
                  <a:pt x="18673" y="343635"/>
                </a:lnTo>
                <a:lnTo>
                  <a:pt x="86522" y="361097"/>
                </a:lnTo>
                <a:lnTo>
                  <a:pt x="135814" y="369346"/>
                </a:lnTo>
                <a:lnTo>
                  <a:pt x="185263" y="376537"/>
                </a:lnTo>
                <a:lnTo>
                  <a:pt x="234891" y="382157"/>
                </a:lnTo>
                <a:lnTo>
                  <a:pt x="284717" y="385695"/>
                </a:lnTo>
                <a:lnTo>
                  <a:pt x="338181" y="386709"/>
                </a:lnTo>
                <a:lnTo>
                  <a:pt x="391524" y="384930"/>
                </a:lnTo>
                <a:lnTo>
                  <a:pt x="444732" y="380615"/>
                </a:lnTo>
                <a:lnTo>
                  <a:pt x="497789" y="374020"/>
                </a:lnTo>
                <a:lnTo>
                  <a:pt x="549173" y="365322"/>
                </a:lnTo>
                <a:lnTo>
                  <a:pt x="600126" y="354160"/>
                </a:lnTo>
                <a:lnTo>
                  <a:pt x="650531" y="340598"/>
                </a:lnTo>
                <a:lnTo>
                  <a:pt x="700274" y="324698"/>
                </a:lnTo>
                <a:lnTo>
                  <a:pt x="749236" y="306523"/>
                </a:lnTo>
                <a:lnTo>
                  <a:pt x="797302" y="286135"/>
                </a:lnTo>
                <a:lnTo>
                  <a:pt x="805729" y="282099"/>
                </a:lnTo>
                <a:lnTo>
                  <a:pt x="334630" y="282099"/>
                </a:lnTo>
                <a:lnTo>
                  <a:pt x="310203" y="281855"/>
                </a:lnTo>
                <a:lnTo>
                  <a:pt x="283596" y="280868"/>
                </a:lnTo>
                <a:lnTo>
                  <a:pt x="282230" y="280868"/>
                </a:lnTo>
                <a:lnTo>
                  <a:pt x="250865" y="278786"/>
                </a:lnTo>
                <a:lnTo>
                  <a:pt x="221290" y="276022"/>
                </a:lnTo>
                <a:lnTo>
                  <a:pt x="195921" y="273025"/>
                </a:lnTo>
                <a:lnTo>
                  <a:pt x="195657" y="273025"/>
                </a:lnTo>
                <a:lnTo>
                  <a:pt x="191778" y="272536"/>
                </a:lnTo>
                <a:lnTo>
                  <a:pt x="192101" y="272536"/>
                </a:lnTo>
                <a:lnTo>
                  <a:pt x="178846" y="270672"/>
                </a:lnTo>
                <a:lnTo>
                  <a:pt x="135319" y="263740"/>
                </a:lnTo>
                <a:lnTo>
                  <a:pt x="65195" y="251332"/>
                </a:lnTo>
                <a:lnTo>
                  <a:pt x="44743" y="250882"/>
                </a:lnTo>
                <a:close/>
              </a:path>
              <a:path w="1102359" h="386715">
                <a:moveTo>
                  <a:pt x="824675" y="273025"/>
                </a:moveTo>
                <a:lnTo>
                  <a:pt x="470525" y="273025"/>
                </a:lnTo>
                <a:lnTo>
                  <a:pt x="465815" y="273693"/>
                </a:lnTo>
                <a:lnTo>
                  <a:pt x="465583" y="273693"/>
                </a:lnTo>
                <a:lnTo>
                  <a:pt x="420563" y="278411"/>
                </a:lnTo>
                <a:lnTo>
                  <a:pt x="356714" y="281855"/>
                </a:lnTo>
                <a:lnTo>
                  <a:pt x="352678" y="281855"/>
                </a:lnTo>
                <a:lnTo>
                  <a:pt x="334630" y="282099"/>
                </a:lnTo>
                <a:lnTo>
                  <a:pt x="805729" y="282099"/>
                </a:lnTo>
                <a:lnTo>
                  <a:pt x="824675" y="273025"/>
                </a:lnTo>
                <a:close/>
              </a:path>
              <a:path w="1102359" h="386715">
                <a:moveTo>
                  <a:pt x="954338" y="199386"/>
                </a:moveTo>
                <a:lnTo>
                  <a:pt x="735510" y="199386"/>
                </a:lnTo>
                <a:lnTo>
                  <a:pt x="731983" y="200861"/>
                </a:lnTo>
                <a:lnTo>
                  <a:pt x="730701" y="201372"/>
                </a:lnTo>
                <a:lnTo>
                  <a:pt x="688024" y="218014"/>
                </a:lnTo>
                <a:lnTo>
                  <a:pt x="641237" y="233923"/>
                </a:lnTo>
                <a:lnTo>
                  <a:pt x="593781" y="247704"/>
                </a:lnTo>
                <a:lnTo>
                  <a:pt x="545751" y="259325"/>
                </a:lnTo>
                <a:lnTo>
                  <a:pt x="497245" y="268756"/>
                </a:lnTo>
                <a:lnTo>
                  <a:pt x="465681" y="273693"/>
                </a:lnTo>
                <a:lnTo>
                  <a:pt x="470508" y="273025"/>
                </a:lnTo>
                <a:lnTo>
                  <a:pt x="824675" y="273025"/>
                </a:lnTo>
                <a:lnTo>
                  <a:pt x="844356" y="263599"/>
                </a:lnTo>
                <a:lnTo>
                  <a:pt x="890280" y="238977"/>
                </a:lnTo>
                <a:lnTo>
                  <a:pt x="931978" y="214117"/>
                </a:lnTo>
                <a:lnTo>
                  <a:pt x="954338" y="199386"/>
                </a:lnTo>
                <a:close/>
              </a:path>
              <a:path w="1102359" h="386715">
                <a:moveTo>
                  <a:pt x="191778" y="272536"/>
                </a:moveTo>
                <a:lnTo>
                  <a:pt x="195657" y="273025"/>
                </a:lnTo>
                <a:lnTo>
                  <a:pt x="195921" y="273025"/>
                </a:lnTo>
                <a:lnTo>
                  <a:pt x="191778" y="272536"/>
                </a:lnTo>
                <a:close/>
              </a:path>
              <a:path w="1102359" h="386715">
                <a:moveTo>
                  <a:pt x="192101" y="272536"/>
                </a:moveTo>
                <a:lnTo>
                  <a:pt x="191778" y="272536"/>
                </a:lnTo>
                <a:lnTo>
                  <a:pt x="195921" y="273025"/>
                </a:lnTo>
                <a:lnTo>
                  <a:pt x="195657" y="273025"/>
                </a:lnTo>
                <a:lnTo>
                  <a:pt x="192101" y="272536"/>
                </a:lnTo>
                <a:close/>
              </a:path>
              <a:path w="1102359" h="386715">
                <a:moveTo>
                  <a:pt x="1077211" y="105278"/>
                </a:moveTo>
                <a:lnTo>
                  <a:pt x="1049998" y="128753"/>
                </a:lnTo>
                <a:lnTo>
                  <a:pt x="1011904" y="158904"/>
                </a:lnTo>
                <a:lnTo>
                  <a:pt x="981371" y="181002"/>
                </a:lnTo>
                <a:lnTo>
                  <a:pt x="977099" y="213273"/>
                </a:lnTo>
                <a:lnTo>
                  <a:pt x="1000469" y="257231"/>
                </a:lnTo>
                <a:lnTo>
                  <a:pt x="1036349" y="265206"/>
                </a:lnTo>
                <a:lnTo>
                  <a:pt x="1054615" y="259325"/>
                </a:lnTo>
                <a:lnTo>
                  <a:pt x="1081657" y="214117"/>
                </a:lnTo>
                <a:lnTo>
                  <a:pt x="1081740" y="213784"/>
                </a:lnTo>
                <a:lnTo>
                  <a:pt x="977031" y="213784"/>
                </a:lnTo>
                <a:lnTo>
                  <a:pt x="1079876" y="199868"/>
                </a:lnTo>
                <a:lnTo>
                  <a:pt x="1079300" y="196632"/>
                </a:lnTo>
                <a:lnTo>
                  <a:pt x="1079186" y="195941"/>
                </a:lnTo>
                <a:lnTo>
                  <a:pt x="1078965" y="195941"/>
                </a:lnTo>
                <a:lnTo>
                  <a:pt x="1075570" y="151354"/>
                </a:lnTo>
                <a:lnTo>
                  <a:pt x="1075583" y="132900"/>
                </a:lnTo>
                <a:lnTo>
                  <a:pt x="1075921" y="123652"/>
                </a:lnTo>
                <a:lnTo>
                  <a:pt x="1076480" y="114444"/>
                </a:lnTo>
                <a:lnTo>
                  <a:pt x="1077211" y="105278"/>
                </a:lnTo>
                <a:close/>
              </a:path>
              <a:path w="1102359" h="386715">
                <a:moveTo>
                  <a:pt x="1063377" y="10500"/>
                </a:moveTo>
                <a:lnTo>
                  <a:pt x="1074238" y="20511"/>
                </a:lnTo>
                <a:lnTo>
                  <a:pt x="1083505" y="42697"/>
                </a:lnTo>
                <a:lnTo>
                  <a:pt x="1083572" y="66270"/>
                </a:lnTo>
                <a:lnTo>
                  <a:pt x="1082236" y="72381"/>
                </a:lnTo>
                <a:lnTo>
                  <a:pt x="1080839" y="79118"/>
                </a:lnTo>
                <a:lnTo>
                  <a:pt x="1079143" y="88824"/>
                </a:lnTo>
                <a:lnTo>
                  <a:pt x="1078423" y="93366"/>
                </a:lnTo>
                <a:lnTo>
                  <a:pt x="1078391" y="93578"/>
                </a:lnTo>
                <a:lnTo>
                  <a:pt x="1086756" y="97044"/>
                </a:lnTo>
                <a:lnTo>
                  <a:pt x="1077211" y="105278"/>
                </a:lnTo>
                <a:lnTo>
                  <a:pt x="1076480" y="114444"/>
                </a:lnTo>
                <a:lnTo>
                  <a:pt x="1075962" y="122980"/>
                </a:lnTo>
                <a:lnTo>
                  <a:pt x="1075921" y="123652"/>
                </a:lnTo>
                <a:lnTo>
                  <a:pt x="1075583" y="132900"/>
                </a:lnTo>
                <a:lnTo>
                  <a:pt x="1075570" y="151354"/>
                </a:lnTo>
                <a:lnTo>
                  <a:pt x="1075819" y="158904"/>
                </a:lnTo>
                <a:lnTo>
                  <a:pt x="1075875" y="160583"/>
                </a:lnTo>
                <a:lnTo>
                  <a:pt x="1079790" y="199386"/>
                </a:lnTo>
                <a:lnTo>
                  <a:pt x="1079876" y="199868"/>
                </a:lnTo>
                <a:lnTo>
                  <a:pt x="977031" y="213784"/>
                </a:lnTo>
                <a:lnTo>
                  <a:pt x="1081740" y="213784"/>
                </a:lnTo>
                <a:lnTo>
                  <a:pt x="1101963" y="61020"/>
                </a:lnTo>
                <a:lnTo>
                  <a:pt x="1102002" y="60720"/>
                </a:lnTo>
                <a:lnTo>
                  <a:pt x="1102095" y="60019"/>
                </a:lnTo>
                <a:lnTo>
                  <a:pt x="1100551" y="45050"/>
                </a:lnTo>
                <a:lnTo>
                  <a:pt x="1093301" y="31209"/>
                </a:lnTo>
                <a:lnTo>
                  <a:pt x="1082401" y="19813"/>
                </a:lnTo>
                <a:lnTo>
                  <a:pt x="1069908" y="12177"/>
                </a:lnTo>
                <a:lnTo>
                  <a:pt x="1063377" y="10500"/>
                </a:lnTo>
                <a:close/>
              </a:path>
              <a:path w="1102359" h="386715">
                <a:moveTo>
                  <a:pt x="981371" y="181002"/>
                </a:moveTo>
                <a:lnTo>
                  <a:pt x="973748" y="186519"/>
                </a:lnTo>
                <a:lnTo>
                  <a:pt x="977099" y="213273"/>
                </a:lnTo>
                <a:lnTo>
                  <a:pt x="981371" y="181002"/>
                </a:lnTo>
                <a:close/>
              </a:path>
              <a:path w="1102359" h="386715">
                <a:moveTo>
                  <a:pt x="900320" y="110052"/>
                </a:moveTo>
                <a:lnTo>
                  <a:pt x="859474" y="135755"/>
                </a:lnTo>
                <a:lnTo>
                  <a:pt x="816027" y="160361"/>
                </a:lnTo>
                <a:lnTo>
                  <a:pt x="771488" y="182926"/>
                </a:lnTo>
                <a:lnTo>
                  <a:pt x="734227" y="199868"/>
                </a:lnTo>
                <a:lnTo>
                  <a:pt x="735510" y="199386"/>
                </a:lnTo>
                <a:lnTo>
                  <a:pt x="954338" y="199386"/>
                </a:lnTo>
                <a:lnTo>
                  <a:pt x="972542" y="187392"/>
                </a:lnTo>
                <a:lnTo>
                  <a:pt x="973748" y="186519"/>
                </a:lnTo>
                <a:lnTo>
                  <a:pt x="973057" y="181002"/>
                </a:lnTo>
                <a:lnTo>
                  <a:pt x="972958" y="180212"/>
                </a:lnTo>
                <a:lnTo>
                  <a:pt x="971594" y="135755"/>
                </a:lnTo>
                <a:lnTo>
                  <a:pt x="971506" y="132900"/>
                </a:lnTo>
                <a:lnTo>
                  <a:pt x="973029" y="110221"/>
                </a:lnTo>
                <a:lnTo>
                  <a:pt x="906248" y="110221"/>
                </a:lnTo>
                <a:lnTo>
                  <a:pt x="900320" y="110052"/>
                </a:lnTo>
                <a:close/>
              </a:path>
              <a:path w="1102359" h="386715">
                <a:moveTo>
                  <a:pt x="1078766" y="193397"/>
                </a:moveTo>
                <a:lnTo>
                  <a:pt x="1078796" y="194538"/>
                </a:lnTo>
                <a:lnTo>
                  <a:pt x="1078965" y="195941"/>
                </a:lnTo>
                <a:lnTo>
                  <a:pt x="1079186" y="195941"/>
                </a:lnTo>
                <a:lnTo>
                  <a:pt x="1078766" y="193397"/>
                </a:lnTo>
                <a:close/>
              </a:path>
              <a:path w="1102359" h="386715">
                <a:moveTo>
                  <a:pt x="999803" y="61020"/>
                </a:moveTo>
                <a:lnTo>
                  <a:pt x="1033082" y="104708"/>
                </a:lnTo>
                <a:lnTo>
                  <a:pt x="990861" y="108070"/>
                </a:lnTo>
                <a:lnTo>
                  <a:pt x="973122" y="108840"/>
                </a:lnTo>
                <a:lnTo>
                  <a:pt x="971506" y="132900"/>
                </a:lnTo>
                <a:lnTo>
                  <a:pt x="972840" y="176361"/>
                </a:lnTo>
                <a:lnTo>
                  <a:pt x="972958" y="180212"/>
                </a:lnTo>
                <a:lnTo>
                  <a:pt x="973719" y="186287"/>
                </a:lnTo>
                <a:lnTo>
                  <a:pt x="973748" y="186519"/>
                </a:lnTo>
                <a:lnTo>
                  <a:pt x="981371" y="181002"/>
                </a:lnTo>
                <a:lnTo>
                  <a:pt x="990741" y="110221"/>
                </a:lnTo>
                <a:lnTo>
                  <a:pt x="990806" y="109729"/>
                </a:lnTo>
                <a:lnTo>
                  <a:pt x="990923" y="108840"/>
                </a:lnTo>
                <a:lnTo>
                  <a:pt x="991026" y="108070"/>
                </a:lnTo>
                <a:lnTo>
                  <a:pt x="1073974" y="108070"/>
                </a:lnTo>
                <a:lnTo>
                  <a:pt x="1077211" y="105278"/>
                </a:lnTo>
                <a:lnTo>
                  <a:pt x="1077982" y="97044"/>
                </a:lnTo>
                <a:lnTo>
                  <a:pt x="1078347" y="93578"/>
                </a:lnTo>
                <a:lnTo>
                  <a:pt x="1077878" y="93366"/>
                </a:lnTo>
                <a:lnTo>
                  <a:pt x="999803" y="61020"/>
                </a:lnTo>
                <a:close/>
              </a:path>
              <a:path w="1102359" h="386715">
                <a:moveTo>
                  <a:pt x="1073974" y="108070"/>
                </a:moveTo>
                <a:lnTo>
                  <a:pt x="991026" y="108070"/>
                </a:lnTo>
                <a:lnTo>
                  <a:pt x="981475" y="180212"/>
                </a:lnTo>
                <a:lnTo>
                  <a:pt x="981371" y="181002"/>
                </a:lnTo>
                <a:lnTo>
                  <a:pt x="1011904" y="158904"/>
                </a:lnTo>
                <a:lnTo>
                  <a:pt x="1049998" y="128753"/>
                </a:lnTo>
                <a:lnTo>
                  <a:pt x="1073974" y="108070"/>
                </a:lnTo>
                <a:close/>
              </a:path>
              <a:path w="1102359" h="386715">
                <a:moveTo>
                  <a:pt x="955997" y="70728"/>
                </a:moveTo>
                <a:lnTo>
                  <a:pt x="954550" y="71683"/>
                </a:lnTo>
                <a:lnTo>
                  <a:pt x="950006" y="75055"/>
                </a:lnTo>
                <a:lnTo>
                  <a:pt x="945493" y="78479"/>
                </a:lnTo>
                <a:lnTo>
                  <a:pt x="940917" y="81819"/>
                </a:lnTo>
                <a:lnTo>
                  <a:pt x="920969" y="96049"/>
                </a:lnTo>
                <a:lnTo>
                  <a:pt x="900820" y="109729"/>
                </a:lnTo>
                <a:lnTo>
                  <a:pt x="900320" y="110052"/>
                </a:lnTo>
                <a:lnTo>
                  <a:pt x="906248" y="110221"/>
                </a:lnTo>
                <a:lnTo>
                  <a:pt x="948575" y="109907"/>
                </a:lnTo>
                <a:lnTo>
                  <a:pt x="973122" y="108840"/>
                </a:lnTo>
                <a:lnTo>
                  <a:pt x="974678" y="85672"/>
                </a:lnTo>
                <a:lnTo>
                  <a:pt x="976856" y="72688"/>
                </a:lnTo>
                <a:lnTo>
                  <a:pt x="976908" y="72381"/>
                </a:lnTo>
                <a:lnTo>
                  <a:pt x="953874" y="72381"/>
                </a:lnTo>
                <a:lnTo>
                  <a:pt x="955997" y="70728"/>
                </a:lnTo>
                <a:close/>
              </a:path>
              <a:path w="1102359" h="386715">
                <a:moveTo>
                  <a:pt x="973122" y="108840"/>
                </a:moveTo>
                <a:lnTo>
                  <a:pt x="948575" y="109907"/>
                </a:lnTo>
                <a:lnTo>
                  <a:pt x="906248" y="110221"/>
                </a:lnTo>
                <a:lnTo>
                  <a:pt x="973029" y="110221"/>
                </a:lnTo>
                <a:lnTo>
                  <a:pt x="973122" y="108840"/>
                </a:lnTo>
                <a:close/>
              </a:path>
              <a:path w="1102359" h="386715">
                <a:moveTo>
                  <a:pt x="863904" y="4303"/>
                </a:moveTo>
                <a:lnTo>
                  <a:pt x="843995" y="8097"/>
                </a:lnTo>
                <a:lnTo>
                  <a:pt x="826946" y="19813"/>
                </a:lnTo>
                <a:lnTo>
                  <a:pt x="815361" y="36755"/>
                </a:lnTo>
                <a:lnTo>
                  <a:pt x="811629" y="56239"/>
                </a:lnTo>
                <a:lnTo>
                  <a:pt x="811549" y="56657"/>
                </a:lnTo>
                <a:lnTo>
                  <a:pt x="827215" y="93366"/>
                </a:lnTo>
                <a:lnTo>
                  <a:pt x="863904" y="109012"/>
                </a:lnTo>
                <a:lnTo>
                  <a:pt x="900320" y="110052"/>
                </a:lnTo>
                <a:lnTo>
                  <a:pt x="900820" y="109729"/>
                </a:lnTo>
                <a:lnTo>
                  <a:pt x="920969" y="96049"/>
                </a:lnTo>
                <a:lnTo>
                  <a:pt x="940917" y="81819"/>
                </a:lnTo>
                <a:lnTo>
                  <a:pt x="945493" y="78479"/>
                </a:lnTo>
                <a:lnTo>
                  <a:pt x="950006" y="75055"/>
                </a:lnTo>
                <a:lnTo>
                  <a:pt x="954550" y="71683"/>
                </a:lnTo>
                <a:lnTo>
                  <a:pt x="982602" y="38438"/>
                </a:lnTo>
                <a:lnTo>
                  <a:pt x="995195" y="38438"/>
                </a:lnTo>
                <a:lnTo>
                  <a:pt x="1003191" y="31478"/>
                </a:lnTo>
                <a:lnTo>
                  <a:pt x="1012716" y="22994"/>
                </a:lnTo>
                <a:lnTo>
                  <a:pt x="1025567" y="14071"/>
                </a:lnTo>
                <a:lnTo>
                  <a:pt x="1039800" y="9049"/>
                </a:lnTo>
                <a:lnTo>
                  <a:pt x="1054789" y="8295"/>
                </a:lnTo>
                <a:lnTo>
                  <a:pt x="1060985" y="8295"/>
                </a:lnTo>
                <a:lnTo>
                  <a:pt x="1057965" y="5512"/>
                </a:lnTo>
                <a:lnTo>
                  <a:pt x="906243" y="5512"/>
                </a:lnTo>
                <a:lnTo>
                  <a:pt x="863904" y="4303"/>
                </a:lnTo>
                <a:close/>
              </a:path>
              <a:path w="1102359" h="386715">
                <a:moveTo>
                  <a:pt x="1054789" y="8295"/>
                </a:moveTo>
                <a:lnTo>
                  <a:pt x="1039800" y="9049"/>
                </a:lnTo>
                <a:lnTo>
                  <a:pt x="1025567" y="14071"/>
                </a:lnTo>
                <a:lnTo>
                  <a:pt x="1012716" y="22994"/>
                </a:lnTo>
                <a:lnTo>
                  <a:pt x="1003191" y="31478"/>
                </a:lnTo>
                <a:lnTo>
                  <a:pt x="993571" y="39852"/>
                </a:lnTo>
                <a:lnTo>
                  <a:pt x="983851" y="48108"/>
                </a:lnTo>
                <a:lnTo>
                  <a:pt x="980517" y="50867"/>
                </a:lnTo>
                <a:lnTo>
                  <a:pt x="974678" y="85672"/>
                </a:lnTo>
                <a:lnTo>
                  <a:pt x="973174" y="108070"/>
                </a:lnTo>
                <a:lnTo>
                  <a:pt x="973122" y="108840"/>
                </a:lnTo>
                <a:lnTo>
                  <a:pt x="990861" y="108070"/>
                </a:lnTo>
                <a:lnTo>
                  <a:pt x="991026" y="108070"/>
                </a:lnTo>
                <a:lnTo>
                  <a:pt x="997254" y="61020"/>
                </a:lnTo>
                <a:lnTo>
                  <a:pt x="997294" y="60720"/>
                </a:lnTo>
                <a:lnTo>
                  <a:pt x="997387" y="60019"/>
                </a:lnTo>
                <a:lnTo>
                  <a:pt x="999040" y="60019"/>
                </a:lnTo>
                <a:lnTo>
                  <a:pt x="987638" y="45050"/>
                </a:lnTo>
                <a:lnTo>
                  <a:pt x="1083512" y="45050"/>
                </a:lnTo>
                <a:lnTo>
                  <a:pt x="1083505" y="42697"/>
                </a:lnTo>
                <a:lnTo>
                  <a:pt x="1074238" y="20511"/>
                </a:lnTo>
                <a:lnTo>
                  <a:pt x="1063377" y="10500"/>
                </a:lnTo>
                <a:lnTo>
                  <a:pt x="1054789" y="8295"/>
                </a:lnTo>
                <a:close/>
              </a:path>
              <a:path w="1102359" h="386715">
                <a:moveTo>
                  <a:pt x="997387" y="60019"/>
                </a:moveTo>
                <a:lnTo>
                  <a:pt x="991026" y="108070"/>
                </a:lnTo>
                <a:lnTo>
                  <a:pt x="990861" y="108070"/>
                </a:lnTo>
                <a:lnTo>
                  <a:pt x="1033082" y="104708"/>
                </a:lnTo>
                <a:lnTo>
                  <a:pt x="999803" y="61020"/>
                </a:lnTo>
                <a:lnTo>
                  <a:pt x="997387" y="60019"/>
                </a:lnTo>
                <a:close/>
              </a:path>
              <a:path w="1102359" h="386715">
                <a:moveTo>
                  <a:pt x="1078391" y="93578"/>
                </a:moveTo>
                <a:lnTo>
                  <a:pt x="1078164" y="95316"/>
                </a:lnTo>
                <a:lnTo>
                  <a:pt x="1078075" y="96049"/>
                </a:lnTo>
                <a:lnTo>
                  <a:pt x="1077293" y="104395"/>
                </a:lnTo>
                <a:lnTo>
                  <a:pt x="1077210" y="105278"/>
                </a:lnTo>
                <a:lnTo>
                  <a:pt x="1086756" y="97044"/>
                </a:lnTo>
                <a:lnTo>
                  <a:pt x="1078391" y="93578"/>
                </a:lnTo>
                <a:close/>
              </a:path>
              <a:path w="1102359" h="386715">
                <a:moveTo>
                  <a:pt x="1083512" y="45050"/>
                </a:moveTo>
                <a:lnTo>
                  <a:pt x="987638" y="45050"/>
                </a:lnTo>
                <a:lnTo>
                  <a:pt x="999803" y="61020"/>
                </a:lnTo>
                <a:lnTo>
                  <a:pt x="1078391" y="93578"/>
                </a:lnTo>
                <a:lnTo>
                  <a:pt x="1078374" y="93366"/>
                </a:lnTo>
                <a:lnTo>
                  <a:pt x="1078830" y="89766"/>
                </a:lnTo>
                <a:lnTo>
                  <a:pt x="1078860" y="89526"/>
                </a:lnTo>
                <a:lnTo>
                  <a:pt x="1079030" y="89526"/>
                </a:lnTo>
                <a:lnTo>
                  <a:pt x="1080839" y="79118"/>
                </a:lnTo>
                <a:lnTo>
                  <a:pt x="1082169" y="72688"/>
                </a:lnTo>
                <a:lnTo>
                  <a:pt x="1083572" y="66270"/>
                </a:lnTo>
                <a:lnTo>
                  <a:pt x="1083512" y="45050"/>
                </a:lnTo>
                <a:close/>
              </a:path>
              <a:path w="1102359" h="386715">
                <a:moveTo>
                  <a:pt x="1079030" y="89526"/>
                </a:moveTo>
                <a:lnTo>
                  <a:pt x="1078860" y="89526"/>
                </a:lnTo>
                <a:lnTo>
                  <a:pt x="1078559" y="92070"/>
                </a:lnTo>
                <a:lnTo>
                  <a:pt x="1078991" y="89766"/>
                </a:lnTo>
                <a:lnTo>
                  <a:pt x="1079030" y="89526"/>
                </a:lnTo>
                <a:close/>
              </a:path>
              <a:path w="1102359" h="386715">
                <a:moveTo>
                  <a:pt x="980517" y="50867"/>
                </a:moveTo>
                <a:lnTo>
                  <a:pt x="974026" y="56239"/>
                </a:lnTo>
                <a:lnTo>
                  <a:pt x="968539" y="60720"/>
                </a:lnTo>
                <a:lnTo>
                  <a:pt x="958185" y="68908"/>
                </a:lnTo>
                <a:lnTo>
                  <a:pt x="956096" y="70728"/>
                </a:lnTo>
                <a:lnTo>
                  <a:pt x="953874" y="72381"/>
                </a:lnTo>
                <a:lnTo>
                  <a:pt x="976908" y="72381"/>
                </a:lnTo>
                <a:lnTo>
                  <a:pt x="980517" y="50867"/>
                </a:lnTo>
                <a:close/>
              </a:path>
              <a:path w="1102359" h="386715">
                <a:moveTo>
                  <a:pt x="958185" y="68908"/>
                </a:moveTo>
                <a:lnTo>
                  <a:pt x="955884" y="70728"/>
                </a:lnTo>
                <a:lnTo>
                  <a:pt x="957479" y="69574"/>
                </a:lnTo>
                <a:lnTo>
                  <a:pt x="958185" y="68908"/>
                </a:lnTo>
                <a:close/>
              </a:path>
              <a:path w="1102359" h="386715">
                <a:moveTo>
                  <a:pt x="999040" y="60019"/>
                </a:moveTo>
                <a:lnTo>
                  <a:pt x="997387" y="60019"/>
                </a:lnTo>
                <a:lnTo>
                  <a:pt x="999803" y="61020"/>
                </a:lnTo>
                <a:lnTo>
                  <a:pt x="999040" y="60019"/>
                </a:lnTo>
                <a:close/>
              </a:path>
              <a:path w="1102359" h="386715">
                <a:moveTo>
                  <a:pt x="982602" y="38438"/>
                </a:moveTo>
                <a:lnTo>
                  <a:pt x="980517" y="50867"/>
                </a:lnTo>
                <a:lnTo>
                  <a:pt x="983851" y="48108"/>
                </a:lnTo>
                <a:lnTo>
                  <a:pt x="987451" y="45050"/>
                </a:lnTo>
                <a:lnTo>
                  <a:pt x="987638" y="45050"/>
                </a:lnTo>
                <a:lnTo>
                  <a:pt x="982602" y="38438"/>
                </a:lnTo>
                <a:close/>
              </a:path>
              <a:path w="1102359" h="386715">
                <a:moveTo>
                  <a:pt x="995195" y="38438"/>
                </a:moveTo>
                <a:lnTo>
                  <a:pt x="982602" y="38438"/>
                </a:lnTo>
                <a:lnTo>
                  <a:pt x="987638" y="45050"/>
                </a:lnTo>
                <a:lnTo>
                  <a:pt x="987451" y="45050"/>
                </a:lnTo>
                <a:lnTo>
                  <a:pt x="993571" y="39852"/>
                </a:lnTo>
                <a:lnTo>
                  <a:pt x="995195" y="38438"/>
                </a:lnTo>
                <a:close/>
              </a:path>
              <a:path w="1102359" h="386715">
                <a:moveTo>
                  <a:pt x="1060985" y="8295"/>
                </a:moveTo>
                <a:lnTo>
                  <a:pt x="1054789" y="8295"/>
                </a:lnTo>
                <a:lnTo>
                  <a:pt x="1063377" y="10500"/>
                </a:lnTo>
                <a:lnTo>
                  <a:pt x="1060985" y="8295"/>
                </a:lnTo>
                <a:close/>
              </a:path>
              <a:path w="1102359" h="386715">
                <a:moveTo>
                  <a:pt x="1033082" y="0"/>
                </a:moveTo>
                <a:lnTo>
                  <a:pt x="990860" y="3361"/>
                </a:lnTo>
                <a:lnTo>
                  <a:pt x="948571" y="5198"/>
                </a:lnTo>
                <a:lnTo>
                  <a:pt x="906243" y="5512"/>
                </a:lnTo>
                <a:lnTo>
                  <a:pt x="1057965" y="5512"/>
                </a:lnTo>
                <a:lnTo>
                  <a:pt x="1057015" y="4637"/>
                </a:lnTo>
                <a:lnTo>
                  <a:pt x="1033082" y="0"/>
                </a:lnTo>
                <a:close/>
              </a:path>
            </a:pathLst>
          </a:custGeom>
          <a:solidFill>
            <a:srgbClr val="CBE7ED"/>
          </a:solidFill>
        </p:spPr>
        <p:txBody>
          <a:bodyPr wrap="square" lIns="0" tIns="0" rIns="0" bIns="0" rtlCol="0"/>
          <a:lstStyle/>
          <a:p>
            <a:endParaRPr/>
          </a:p>
        </p:txBody>
      </p:sp>
      <p:sp>
        <p:nvSpPr>
          <p:cNvPr id="94" name="object 16">
            <a:extLst>
              <a:ext uri="{FF2B5EF4-FFF2-40B4-BE49-F238E27FC236}">
                <a16:creationId xmlns:a16="http://schemas.microsoft.com/office/drawing/2014/main" id="{6DDF947F-86B6-FA1C-99AA-58B38C16F020}"/>
              </a:ext>
            </a:extLst>
          </p:cNvPr>
          <p:cNvSpPr/>
          <p:nvPr/>
        </p:nvSpPr>
        <p:spPr>
          <a:xfrm>
            <a:off x="6542271" y="6626856"/>
            <a:ext cx="1102360" cy="386715"/>
          </a:xfrm>
          <a:custGeom>
            <a:avLst/>
            <a:gdLst/>
            <a:ahLst/>
            <a:cxnLst/>
            <a:rect l="l" t="t" r="r" b="b"/>
            <a:pathLst>
              <a:path w="1102359" h="386715">
                <a:moveTo>
                  <a:pt x="38718" y="376208"/>
                </a:moveTo>
                <a:lnTo>
                  <a:pt x="45080" y="382072"/>
                </a:lnTo>
                <a:lnTo>
                  <a:pt x="69013" y="386709"/>
                </a:lnTo>
                <a:lnTo>
                  <a:pt x="111235" y="383348"/>
                </a:lnTo>
                <a:lnTo>
                  <a:pt x="153524" y="381510"/>
                </a:lnTo>
                <a:lnTo>
                  <a:pt x="244537" y="381196"/>
                </a:lnTo>
                <a:lnTo>
                  <a:pt x="258100" y="378612"/>
                </a:lnTo>
                <a:lnTo>
                  <a:pt x="258390" y="378413"/>
                </a:lnTo>
                <a:lnTo>
                  <a:pt x="47306" y="378413"/>
                </a:lnTo>
                <a:lnTo>
                  <a:pt x="38718" y="376208"/>
                </a:lnTo>
                <a:close/>
              </a:path>
              <a:path w="1102359" h="386715">
                <a:moveTo>
                  <a:pt x="244537" y="381196"/>
                </a:moveTo>
                <a:lnTo>
                  <a:pt x="195852" y="381196"/>
                </a:lnTo>
                <a:lnTo>
                  <a:pt x="238191" y="382406"/>
                </a:lnTo>
                <a:lnTo>
                  <a:pt x="244537" y="381196"/>
                </a:lnTo>
                <a:close/>
              </a:path>
              <a:path w="1102359" h="386715">
                <a:moveTo>
                  <a:pt x="23536" y="294639"/>
                </a:moveTo>
                <a:lnTo>
                  <a:pt x="23104" y="296942"/>
                </a:lnTo>
                <a:lnTo>
                  <a:pt x="21255" y="307591"/>
                </a:lnTo>
                <a:lnTo>
                  <a:pt x="19926" y="314020"/>
                </a:lnTo>
                <a:lnTo>
                  <a:pt x="18522" y="320439"/>
                </a:lnTo>
                <a:lnTo>
                  <a:pt x="18590" y="344012"/>
                </a:lnTo>
                <a:lnTo>
                  <a:pt x="27857" y="366198"/>
                </a:lnTo>
                <a:lnTo>
                  <a:pt x="38718" y="376208"/>
                </a:lnTo>
                <a:lnTo>
                  <a:pt x="47306" y="378413"/>
                </a:lnTo>
                <a:lnTo>
                  <a:pt x="62295" y="377660"/>
                </a:lnTo>
                <a:lnTo>
                  <a:pt x="76527" y="372638"/>
                </a:lnTo>
                <a:lnTo>
                  <a:pt x="89379" y="363715"/>
                </a:lnTo>
                <a:lnTo>
                  <a:pt x="98904" y="355231"/>
                </a:lnTo>
                <a:lnTo>
                  <a:pt x="108524" y="346857"/>
                </a:lnTo>
                <a:lnTo>
                  <a:pt x="114530" y="341755"/>
                </a:lnTo>
                <a:lnTo>
                  <a:pt x="102292" y="325689"/>
                </a:lnTo>
                <a:lnTo>
                  <a:pt x="33486" y="297183"/>
                </a:lnTo>
                <a:lnTo>
                  <a:pt x="23234" y="297183"/>
                </a:lnTo>
                <a:lnTo>
                  <a:pt x="23536" y="294639"/>
                </a:lnTo>
                <a:close/>
              </a:path>
              <a:path w="1102359" h="386715">
                <a:moveTo>
                  <a:pt x="114530" y="341755"/>
                </a:moveTo>
                <a:lnTo>
                  <a:pt x="108524" y="346857"/>
                </a:lnTo>
                <a:lnTo>
                  <a:pt x="98904" y="355231"/>
                </a:lnTo>
                <a:lnTo>
                  <a:pt x="89379" y="363715"/>
                </a:lnTo>
                <a:lnTo>
                  <a:pt x="76527" y="372638"/>
                </a:lnTo>
                <a:lnTo>
                  <a:pt x="62295" y="377660"/>
                </a:lnTo>
                <a:lnTo>
                  <a:pt x="47306" y="378413"/>
                </a:lnTo>
                <a:lnTo>
                  <a:pt x="258390" y="378413"/>
                </a:lnTo>
                <a:lnTo>
                  <a:pt x="275100" y="366968"/>
                </a:lnTo>
                <a:lnTo>
                  <a:pt x="286734" y="349954"/>
                </a:lnTo>
                <a:lnTo>
                  <a:pt x="287056" y="348271"/>
                </a:lnTo>
                <a:lnTo>
                  <a:pt x="119493" y="348271"/>
                </a:lnTo>
                <a:lnTo>
                  <a:pt x="114530" y="341755"/>
                </a:lnTo>
                <a:close/>
              </a:path>
              <a:path w="1102359" h="386715">
                <a:moveTo>
                  <a:pt x="65746" y="121503"/>
                </a:moveTo>
                <a:lnTo>
                  <a:pt x="24987" y="154325"/>
                </a:lnTo>
                <a:lnTo>
                  <a:pt x="132" y="325689"/>
                </a:lnTo>
                <a:lnTo>
                  <a:pt x="92" y="325989"/>
                </a:lnTo>
                <a:lnTo>
                  <a:pt x="0" y="326690"/>
                </a:lnTo>
                <a:lnTo>
                  <a:pt x="19026" y="366198"/>
                </a:lnTo>
                <a:lnTo>
                  <a:pt x="38718" y="376208"/>
                </a:lnTo>
                <a:lnTo>
                  <a:pt x="27857" y="366198"/>
                </a:lnTo>
                <a:lnTo>
                  <a:pt x="18590" y="344012"/>
                </a:lnTo>
                <a:lnTo>
                  <a:pt x="18522" y="320439"/>
                </a:lnTo>
                <a:lnTo>
                  <a:pt x="19858" y="314328"/>
                </a:lnTo>
                <a:lnTo>
                  <a:pt x="21255" y="307591"/>
                </a:lnTo>
                <a:lnTo>
                  <a:pt x="22952" y="297885"/>
                </a:lnTo>
                <a:lnTo>
                  <a:pt x="23672" y="293343"/>
                </a:lnTo>
                <a:lnTo>
                  <a:pt x="23701" y="293148"/>
                </a:lnTo>
                <a:lnTo>
                  <a:pt x="15339" y="289665"/>
                </a:lnTo>
                <a:lnTo>
                  <a:pt x="24849" y="281461"/>
                </a:lnTo>
                <a:lnTo>
                  <a:pt x="25106" y="278652"/>
                </a:lnTo>
                <a:lnTo>
                  <a:pt x="25615" y="272265"/>
                </a:lnTo>
                <a:lnTo>
                  <a:pt x="26133" y="263728"/>
                </a:lnTo>
                <a:lnTo>
                  <a:pt x="26174" y="263057"/>
                </a:lnTo>
                <a:lnTo>
                  <a:pt x="26512" y="253823"/>
                </a:lnTo>
                <a:lnTo>
                  <a:pt x="26525" y="235355"/>
                </a:lnTo>
                <a:lnTo>
                  <a:pt x="26276" y="227805"/>
                </a:lnTo>
                <a:lnTo>
                  <a:pt x="26220" y="226126"/>
                </a:lnTo>
                <a:lnTo>
                  <a:pt x="23140" y="192171"/>
                </a:lnTo>
                <a:lnTo>
                  <a:pt x="22304" y="187323"/>
                </a:lnTo>
                <a:lnTo>
                  <a:pt x="22219" y="186841"/>
                </a:lnTo>
                <a:lnTo>
                  <a:pt x="124934" y="172943"/>
                </a:lnTo>
                <a:lnTo>
                  <a:pt x="123189" y="159009"/>
                </a:lnTo>
                <a:lnTo>
                  <a:pt x="115667" y="141910"/>
                </a:lnTo>
                <a:lnTo>
                  <a:pt x="101626" y="129478"/>
                </a:lnTo>
                <a:lnTo>
                  <a:pt x="84006" y="122435"/>
                </a:lnTo>
                <a:lnTo>
                  <a:pt x="65746" y="121503"/>
                </a:lnTo>
                <a:close/>
              </a:path>
              <a:path w="1102359" h="386715">
                <a:moveTo>
                  <a:pt x="121578" y="335841"/>
                </a:moveTo>
                <a:lnTo>
                  <a:pt x="118244" y="338601"/>
                </a:lnTo>
                <a:lnTo>
                  <a:pt x="114530" y="341755"/>
                </a:lnTo>
                <a:lnTo>
                  <a:pt x="119493" y="348271"/>
                </a:lnTo>
                <a:lnTo>
                  <a:pt x="121578" y="335841"/>
                </a:lnTo>
                <a:close/>
              </a:path>
              <a:path w="1102359" h="386715">
                <a:moveTo>
                  <a:pt x="201775" y="276657"/>
                </a:moveTo>
                <a:lnTo>
                  <a:pt x="161178" y="304890"/>
                </a:lnTo>
                <a:lnTo>
                  <a:pt x="152089" y="311654"/>
                </a:lnTo>
                <a:lnTo>
                  <a:pt x="147545" y="315026"/>
                </a:lnTo>
                <a:lnTo>
                  <a:pt x="119493" y="348271"/>
                </a:lnTo>
                <a:lnTo>
                  <a:pt x="287056" y="348271"/>
                </a:lnTo>
                <a:lnTo>
                  <a:pt x="290465" y="330470"/>
                </a:lnTo>
                <a:lnTo>
                  <a:pt x="290546" y="330051"/>
                </a:lnTo>
                <a:lnTo>
                  <a:pt x="285936" y="309638"/>
                </a:lnTo>
                <a:lnTo>
                  <a:pt x="274880" y="293343"/>
                </a:lnTo>
                <a:lnTo>
                  <a:pt x="258568" y="282314"/>
                </a:lnTo>
                <a:lnTo>
                  <a:pt x="238191" y="277697"/>
                </a:lnTo>
                <a:lnTo>
                  <a:pt x="201775" y="276657"/>
                </a:lnTo>
                <a:close/>
              </a:path>
              <a:path w="1102359" h="386715">
                <a:moveTo>
                  <a:pt x="102292" y="325689"/>
                </a:moveTo>
                <a:lnTo>
                  <a:pt x="114530" y="341755"/>
                </a:lnTo>
                <a:lnTo>
                  <a:pt x="118244" y="338601"/>
                </a:lnTo>
                <a:lnTo>
                  <a:pt x="121578" y="335841"/>
                </a:lnTo>
                <a:lnTo>
                  <a:pt x="123113" y="326690"/>
                </a:lnTo>
                <a:lnTo>
                  <a:pt x="104708" y="326690"/>
                </a:lnTo>
                <a:lnTo>
                  <a:pt x="102292" y="325689"/>
                </a:lnTo>
                <a:close/>
              </a:path>
              <a:path w="1102359" h="386715">
                <a:moveTo>
                  <a:pt x="195847" y="276487"/>
                </a:moveTo>
                <a:lnTo>
                  <a:pt x="153520" y="276802"/>
                </a:lnTo>
                <a:lnTo>
                  <a:pt x="128973" y="277868"/>
                </a:lnTo>
                <a:lnTo>
                  <a:pt x="127417" y="301036"/>
                </a:lnTo>
                <a:lnTo>
                  <a:pt x="121578" y="335841"/>
                </a:lnTo>
                <a:lnTo>
                  <a:pt x="128069" y="330470"/>
                </a:lnTo>
                <a:lnTo>
                  <a:pt x="133556" y="325989"/>
                </a:lnTo>
                <a:lnTo>
                  <a:pt x="144752" y="317135"/>
                </a:lnTo>
                <a:lnTo>
                  <a:pt x="145933" y="316039"/>
                </a:lnTo>
                <a:lnTo>
                  <a:pt x="148221" y="314328"/>
                </a:lnTo>
                <a:lnTo>
                  <a:pt x="148485" y="314328"/>
                </a:lnTo>
                <a:lnTo>
                  <a:pt x="152089" y="311654"/>
                </a:lnTo>
                <a:lnTo>
                  <a:pt x="201275" y="276980"/>
                </a:lnTo>
                <a:lnTo>
                  <a:pt x="201775" y="276657"/>
                </a:lnTo>
                <a:lnTo>
                  <a:pt x="195847" y="276487"/>
                </a:lnTo>
                <a:close/>
              </a:path>
              <a:path w="1102359" h="386715">
                <a:moveTo>
                  <a:pt x="111068" y="278652"/>
                </a:moveTo>
                <a:lnTo>
                  <a:pt x="69013" y="282000"/>
                </a:lnTo>
                <a:lnTo>
                  <a:pt x="102292" y="325689"/>
                </a:lnTo>
                <a:lnTo>
                  <a:pt x="104708" y="326690"/>
                </a:lnTo>
                <a:lnTo>
                  <a:pt x="111068" y="278652"/>
                </a:lnTo>
                <a:close/>
              </a:path>
              <a:path w="1102359" h="386715">
                <a:moveTo>
                  <a:pt x="128347" y="200190"/>
                </a:moveTo>
                <a:lnTo>
                  <a:pt x="120724" y="205706"/>
                </a:lnTo>
                <a:lnTo>
                  <a:pt x="104841" y="325689"/>
                </a:lnTo>
                <a:lnTo>
                  <a:pt x="104801" y="325989"/>
                </a:lnTo>
                <a:lnTo>
                  <a:pt x="104708" y="326690"/>
                </a:lnTo>
                <a:lnTo>
                  <a:pt x="123113" y="326690"/>
                </a:lnTo>
                <a:lnTo>
                  <a:pt x="127417" y="301036"/>
                </a:lnTo>
                <a:lnTo>
                  <a:pt x="128920" y="278652"/>
                </a:lnTo>
                <a:lnTo>
                  <a:pt x="110930" y="278652"/>
                </a:lnTo>
                <a:lnTo>
                  <a:pt x="128973" y="277868"/>
                </a:lnTo>
                <a:lnTo>
                  <a:pt x="130587" y="253823"/>
                </a:lnTo>
                <a:lnTo>
                  <a:pt x="129255" y="210348"/>
                </a:lnTo>
                <a:lnTo>
                  <a:pt x="129136" y="206497"/>
                </a:lnTo>
                <a:lnTo>
                  <a:pt x="128376" y="200422"/>
                </a:lnTo>
                <a:lnTo>
                  <a:pt x="128347" y="200190"/>
                </a:lnTo>
                <a:close/>
              </a:path>
              <a:path w="1102359" h="386715">
                <a:moveTo>
                  <a:pt x="120724" y="205706"/>
                </a:moveTo>
                <a:lnTo>
                  <a:pt x="90191" y="227805"/>
                </a:lnTo>
                <a:lnTo>
                  <a:pt x="52097" y="257955"/>
                </a:lnTo>
                <a:lnTo>
                  <a:pt x="24882" y="281461"/>
                </a:lnTo>
                <a:lnTo>
                  <a:pt x="24113" y="289665"/>
                </a:lnTo>
                <a:lnTo>
                  <a:pt x="24015" y="290702"/>
                </a:lnTo>
                <a:lnTo>
                  <a:pt x="23967" y="291393"/>
                </a:lnTo>
                <a:lnTo>
                  <a:pt x="23745" y="293148"/>
                </a:lnTo>
                <a:lnTo>
                  <a:pt x="102292" y="325689"/>
                </a:lnTo>
                <a:lnTo>
                  <a:pt x="69013" y="282000"/>
                </a:lnTo>
                <a:lnTo>
                  <a:pt x="111068" y="278652"/>
                </a:lnTo>
                <a:lnTo>
                  <a:pt x="120620" y="206497"/>
                </a:lnTo>
                <a:lnTo>
                  <a:pt x="120724" y="205706"/>
                </a:lnTo>
                <a:close/>
              </a:path>
              <a:path w="1102359" h="386715">
                <a:moveTo>
                  <a:pt x="148485" y="314328"/>
                </a:moveTo>
                <a:lnTo>
                  <a:pt x="148221" y="314328"/>
                </a:lnTo>
                <a:lnTo>
                  <a:pt x="147325" y="315026"/>
                </a:lnTo>
                <a:lnTo>
                  <a:pt x="145933" y="316039"/>
                </a:lnTo>
                <a:lnTo>
                  <a:pt x="144674" y="317135"/>
                </a:lnTo>
                <a:lnTo>
                  <a:pt x="146138" y="316039"/>
                </a:lnTo>
                <a:lnTo>
                  <a:pt x="147325" y="315026"/>
                </a:lnTo>
                <a:lnTo>
                  <a:pt x="147545" y="315026"/>
                </a:lnTo>
                <a:lnTo>
                  <a:pt x="148485" y="314328"/>
                </a:lnTo>
                <a:close/>
              </a:path>
              <a:path w="1102359" h="386715">
                <a:moveTo>
                  <a:pt x="146138" y="316039"/>
                </a:moveTo>
                <a:lnTo>
                  <a:pt x="144616" y="317135"/>
                </a:lnTo>
                <a:lnTo>
                  <a:pt x="144752" y="317135"/>
                </a:lnTo>
                <a:lnTo>
                  <a:pt x="146138" y="316039"/>
                </a:lnTo>
                <a:close/>
              </a:path>
              <a:path w="1102359" h="386715">
                <a:moveTo>
                  <a:pt x="23745" y="293148"/>
                </a:moveTo>
                <a:lnTo>
                  <a:pt x="23265" y="296942"/>
                </a:lnTo>
                <a:lnTo>
                  <a:pt x="23234" y="297183"/>
                </a:lnTo>
                <a:lnTo>
                  <a:pt x="33486" y="297183"/>
                </a:lnTo>
                <a:lnTo>
                  <a:pt x="23745" y="293148"/>
                </a:lnTo>
                <a:close/>
              </a:path>
              <a:path w="1102359" h="386715">
                <a:moveTo>
                  <a:pt x="24882" y="281461"/>
                </a:moveTo>
                <a:lnTo>
                  <a:pt x="24224" y="282000"/>
                </a:lnTo>
                <a:lnTo>
                  <a:pt x="15339" y="289665"/>
                </a:lnTo>
                <a:lnTo>
                  <a:pt x="23745" y="293148"/>
                </a:lnTo>
                <a:lnTo>
                  <a:pt x="23967" y="291393"/>
                </a:lnTo>
                <a:lnTo>
                  <a:pt x="24015" y="290702"/>
                </a:lnTo>
                <a:lnTo>
                  <a:pt x="24802" y="282314"/>
                </a:lnTo>
                <a:lnTo>
                  <a:pt x="24882" y="281461"/>
                </a:lnTo>
                <a:close/>
              </a:path>
              <a:path w="1102359" h="386715">
                <a:moveTo>
                  <a:pt x="122702" y="190768"/>
                </a:moveTo>
                <a:lnTo>
                  <a:pt x="23130" y="190768"/>
                </a:lnTo>
                <a:lnTo>
                  <a:pt x="23828" y="196558"/>
                </a:lnTo>
                <a:lnTo>
                  <a:pt x="24797" y="205706"/>
                </a:lnTo>
                <a:lnTo>
                  <a:pt x="25266" y="210348"/>
                </a:lnTo>
                <a:lnTo>
                  <a:pt x="25706" y="216903"/>
                </a:lnTo>
                <a:lnTo>
                  <a:pt x="26220" y="226126"/>
                </a:lnTo>
                <a:lnTo>
                  <a:pt x="26525" y="235355"/>
                </a:lnTo>
                <a:lnTo>
                  <a:pt x="26512" y="253823"/>
                </a:lnTo>
                <a:lnTo>
                  <a:pt x="26174" y="263057"/>
                </a:lnTo>
                <a:lnTo>
                  <a:pt x="25615" y="272265"/>
                </a:lnTo>
                <a:lnTo>
                  <a:pt x="24882" y="281461"/>
                </a:lnTo>
                <a:lnTo>
                  <a:pt x="52097" y="257955"/>
                </a:lnTo>
                <a:lnTo>
                  <a:pt x="90191" y="227805"/>
                </a:lnTo>
                <a:lnTo>
                  <a:pt x="120724" y="205706"/>
                </a:lnTo>
                <a:lnTo>
                  <a:pt x="122702" y="190768"/>
                </a:lnTo>
                <a:close/>
              </a:path>
              <a:path w="1102359" h="386715">
                <a:moveTo>
                  <a:pt x="128973" y="277868"/>
                </a:moveTo>
                <a:lnTo>
                  <a:pt x="110930" y="278652"/>
                </a:lnTo>
                <a:lnTo>
                  <a:pt x="128920" y="278652"/>
                </a:lnTo>
                <a:lnTo>
                  <a:pt x="128973" y="277868"/>
                </a:lnTo>
                <a:close/>
              </a:path>
              <a:path w="1102359" h="386715">
                <a:moveTo>
                  <a:pt x="763914" y="0"/>
                </a:moveTo>
                <a:lnTo>
                  <a:pt x="710571" y="1779"/>
                </a:lnTo>
                <a:lnTo>
                  <a:pt x="657363" y="6094"/>
                </a:lnTo>
                <a:lnTo>
                  <a:pt x="604306" y="12689"/>
                </a:lnTo>
                <a:lnTo>
                  <a:pt x="552922" y="21387"/>
                </a:lnTo>
                <a:lnTo>
                  <a:pt x="501969" y="32548"/>
                </a:lnTo>
                <a:lnTo>
                  <a:pt x="451563" y="46111"/>
                </a:lnTo>
                <a:lnTo>
                  <a:pt x="401821" y="62011"/>
                </a:lnTo>
                <a:lnTo>
                  <a:pt x="352859" y="80186"/>
                </a:lnTo>
                <a:lnTo>
                  <a:pt x="304792" y="100573"/>
                </a:lnTo>
                <a:lnTo>
                  <a:pt x="257739" y="123110"/>
                </a:lnTo>
                <a:lnTo>
                  <a:pt x="211815" y="147732"/>
                </a:lnTo>
                <a:lnTo>
                  <a:pt x="170116" y="172592"/>
                </a:lnTo>
                <a:lnTo>
                  <a:pt x="129553" y="199317"/>
                </a:lnTo>
                <a:lnTo>
                  <a:pt x="128347" y="200190"/>
                </a:lnTo>
                <a:lnTo>
                  <a:pt x="129037" y="205706"/>
                </a:lnTo>
                <a:lnTo>
                  <a:pt x="129136" y="206497"/>
                </a:lnTo>
                <a:lnTo>
                  <a:pt x="130501" y="250954"/>
                </a:lnTo>
                <a:lnTo>
                  <a:pt x="130587" y="253823"/>
                </a:lnTo>
                <a:lnTo>
                  <a:pt x="129065" y="276487"/>
                </a:lnTo>
                <a:lnTo>
                  <a:pt x="128973" y="277868"/>
                </a:lnTo>
                <a:lnTo>
                  <a:pt x="153520" y="276802"/>
                </a:lnTo>
                <a:lnTo>
                  <a:pt x="202037" y="276487"/>
                </a:lnTo>
                <a:lnTo>
                  <a:pt x="221798" y="263728"/>
                </a:lnTo>
                <a:lnTo>
                  <a:pt x="242620" y="250954"/>
                </a:lnTo>
                <a:lnTo>
                  <a:pt x="286068" y="226348"/>
                </a:lnTo>
                <a:lnTo>
                  <a:pt x="330543" y="203814"/>
                </a:lnTo>
                <a:lnTo>
                  <a:pt x="366758" y="187323"/>
                </a:lnTo>
                <a:lnTo>
                  <a:pt x="366585" y="187323"/>
                </a:lnTo>
                <a:lnTo>
                  <a:pt x="402119" y="173140"/>
                </a:lnTo>
                <a:lnTo>
                  <a:pt x="460858" y="152786"/>
                </a:lnTo>
                <a:lnTo>
                  <a:pt x="508314" y="139005"/>
                </a:lnTo>
                <a:lnTo>
                  <a:pt x="556186" y="127422"/>
                </a:lnTo>
                <a:lnTo>
                  <a:pt x="604850" y="117953"/>
                </a:lnTo>
                <a:lnTo>
                  <a:pt x="630433" y="113903"/>
                </a:lnTo>
                <a:lnTo>
                  <a:pt x="629998" y="113903"/>
                </a:lnTo>
                <a:lnTo>
                  <a:pt x="668838" y="109442"/>
                </a:lnTo>
                <a:lnTo>
                  <a:pt x="716715" y="105955"/>
                </a:lnTo>
                <a:lnTo>
                  <a:pt x="715516" y="105955"/>
                </a:lnTo>
                <a:lnTo>
                  <a:pt x="743038" y="104940"/>
                </a:lnTo>
                <a:lnTo>
                  <a:pt x="767465" y="104610"/>
                </a:lnTo>
                <a:lnTo>
                  <a:pt x="1098482" y="104610"/>
                </a:lnTo>
                <a:lnTo>
                  <a:pt x="1101296" y="98812"/>
                </a:lnTo>
                <a:lnTo>
                  <a:pt x="1102036" y="80186"/>
                </a:lnTo>
                <a:lnTo>
                  <a:pt x="1102095" y="78683"/>
                </a:lnTo>
                <a:lnTo>
                  <a:pt x="1096007" y="58968"/>
                </a:lnTo>
                <a:lnTo>
                  <a:pt x="1064731" y="34406"/>
                </a:lnTo>
                <a:lnTo>
                  <a:pt x="1015573" y="25612"/>
                </a:lnTo>
                <a:lnTo>
                  <a:pt x="966281" y="17363"/>
                </a:lnTo>
                <a:lnTo>
                  <a:pt x="916831" y="10172"/>
                </a:lnTo>
                <a:lnTo>
                  <a:pt x="867204" y="4551"/>
                </a:lnTo>
                <a:lnTo>
                  <a:pt x="817378" y="1014"/>
                </a:lnTo>
                <a:lnTo>
                  <a:pt x="763914" y="0"/>
                </a:lnTo>
                <a:close/>
              </a:path>
              <a:path w="1102359" h="386715">
                <a:moveTo>
                  <a:pt x="202037" y="276487"/>
                </a:moveTo>
                <a:lnTo>
                  <a:pt x="195847" y="276487"/>
                </a:lnTo>
                <a:lnTo>
                  <a:pt x="201775" y="276657"/>
                </a:lnTo>
                <a:lnTo>
                  <a:pt x="202037" y="276487"/>
                </a:lnTo>
                <a:close/>
              </a:path>
              <a:path w="1102359" h="386715">
                <a:moveTo>
                  <a:pt x="124996" y="173436"/>
                </a:moveTo>
                <a:lnTo>
                  <a:pt x="120724" y="205706"/>
                </a:lnTo>
                <a:lnTo>
                  <a:pt x="128347" y="200190"/>
                </a:lnTo>
                <a:lnTo>
                  <a:pt x="124996" y="173436"/>
                </a:lnTo>
                <a:close/>
              </a:path>
              <a:path w="1102359" h="386715">
                <a:moveTo>
                  <a:pt x="124934" y="172943"/>
                </a:moveTo>
                <a:lnTo>
                  <a:pt x="22219" y="186841"/>
                </a:lnTo>
                <a:lnTo>
                  <a:pt x="22795" y="190077"/>
                </a:lnTo>
                <a:lnTo>
                  <a:pt x="23329" y="193312"/>
                </a:lnTo>
                <a:lnTo>
                  <a:pt x="23299" y="192171"/>
                </a:lnTo>
                <a:lnTo>
                  <a:pt x="23130" y="190768"/>
                </a:lnTo>
                <a:lnTo>
                  <a:pt x="122702" y="190768"/>
                </a:lnTo>
                <a:lnTo>
                  <a:pt x="124996" y="173436"/>
                </a:lnTo>
                <a:lnTo>
                  <a:pt x="124934" y="172943"/>
                </a:lnTo>
                <a:close/>
              </a:path>
              <a:path w="1102359" h="386715">
                <a:moveTo>
                  <a:pt x="367868" y="186841"/>
                </a:moveTo>
                <a:lnTo>
                  <a:pt x="366585" y="187323"/>
                </a:lnTo>
                <a:lnTo>
                  <a:pt x="366758" y="187323"/>
                </a:lnTo>
                <a:lnTo>
                  <a:pt x="367868" y="186841"/>
                </a:lnTo>
                <a:close/>
              </a:path>
              <a:path w="1102359" h="386715">
                <a:moveTo>
                  <a:pt x="908035" y="113903"/>
                </a:moveTo>
                <a:lnTo>
                  <a:pt x="923249" y="116037"/>
                </a:lnTo>
                <a:lnTo>
                  <a:pt x="966776" y="122969"/>
                </a:lnTo>
                <a:lnTo>
                  <a:pt x="1036900" y="135377"/>
                </a:lnTo>
                <a:lnTo>
                  <a:pt x="1057351" y="135827"/>
                </a:lnTo>
                <a:lnTo>
                  <a:pt x="1076668" y="129887"/>
                </a:lnTo>
                <a:lnTo>
                  <a:pt x="1092200" y="117551"/>
                </a:lnTo>
                <a:lnTo>
                  <a:pt x="1093840" y="114173"/>
                </a:lnTo>
                <a:lnTo>
                  <a:pt x="910317" y="114173"/>
                </a:lnTo>
                <a:lnTo>
                  <a:pt x="908035" y="113903"/>
                </a:lnTo>
                <a:close/>
              </a:path>
              <a:path w="1102359" h="386715">
                <a:moveTo>
                  <a:pt x="1098482" y="104610"/>
                </a:moveTo>
                <a:lnTo>
                  <a:pt x="767465" y="104610"/>
                </a:lnTo>
                <a:lnTo>
                  <a:pt x="800524" y="104940"/>
                </a:lnTo>
                <a:lnTo>
                  <a:pt x="794221" y="104940"/>
                </a:lnTo>
                <a:lnTo>
                  <a:pt x="821592" y="105955"/>
                </a:lnTo>
                <a:lnTo>
                  <a:pt x="851230" y="107923"/>
                </a:lnTo>
                <a:lnTo>
                  <a:pt x="881229" y="110736"/>
                </a:lnTo>
                <a:lnTo>
                  <a:pt x="910317" y="114173"/>
                </a:lnTo>
                <a:lnTo>
                  <a:pt x="908180" y="113903"/>
                </a:lnTo>
                <a:lnTo>
                  <a:pt x="1093970" y="113903"/>
                </a:lnTo>
                <a:lnTo>
                  <a:pt x="1098482" y="104610"/>
                </a:lnTo>
                <a:close/>
              </a:path>
              <a:path w="1102359" h="386715">
                <a:moveTo>
                  <a:pt x="1093970" y="113903"/>
                </a:moveTo>
                <a:lnTo>
                  <a:pt x="908180" y="113903"/>
                </a:lnTo>
                <a:lnTo>
                  <a:pt x="910317" y="114173"/>
                </a:lnTo>
                <a:lnTo>
                  <a:pt x="1093840" y="114173"/>
                </a:lnTo>
                <a:lnTo>
                  <a:pt x="1093970" y="113903"/>
                </a:lnTo>
                <a:close/>
              </a:path>
              <a:path w="1102359" h="386715">
                <a:moveTo>
                  <a:pt x="635248" y="113189"/>
                </a:moveTo>
                <a:lnTo>
                  <a:pt x="635059" y="113189"/>
                </a:lnTo>
                <a:lnTo>
                  <a:pt x="630019" y="113903"/>
                </a:lnTo>
                <a:lnTo>
                  <a:pt x="630433" y="113903"/>
                </a:lnTo>
                <a:lnTo>
                  <a:pt x="635248" y="113189"/>
                </a:lnTo>
                <a:close/>
              </a:path>
            </a:pathLst>
          </a:custGeom>
          <a:solidFill>
            <a:srgbClr val="D6EBE3"/>
          </a:solidFill>
        </p:spPr>
        <p:txBody>
          <a:bodyPr wrap="square" lIns="0" tIns="0" rIns="0" bIns="0" rtlCol="0"/>
          <a:lstStyle/>
          <a:p>
            <a:endParaRPr/>
          </a:p>
        </p:txBody>
      </p:sp>
      <p:sp>
        <p:nvSpPr>
          <p:cNvPr id="95" name="object 16">
            <a:extLst>
              <a:ext uri="{FF2B5EF4-FFF2-40B4-BE49-F238E27FC236}">
                <a16:creationId xmlns:a16="http://schemas.microsoft.com/office/drawing/2014/main" id="{19F0925C-CC54-7805-14C9-59B1231E8E53}"/>
              </a:ext>
            </a:extLst>
          </p:cNvPr>
          <p:cNvSpPr txBox="1">
            <a:spLocks/>
          </p:cNvSpPr>
          <p:nvPr/>
        </p:nvSpPr>
        <p:spPr>
          <a:xfrm>
            <a:off x="1807905"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POURQUOI ?</a:t>
            </a:r>
          </a:p>
        </p:txBody>
      </p:sp>
      <p:sp>
        <p:nvSpPr>
          <p:cNvPr id="96" name="object 16">
            <a:extLst>
              <a:ext uri="{FF2B5EF4-FFF2-40B4-BE49-F238E27FC236}">
                <a16:creationId xmlns:a16="http://schemas.microsoft.com/office/drawing/2014/main" id="{A15CCAB5-DBB9-6455-4FCD-9149FD8E7239}"/>
              </a:ext>
            </a:extLst>
          </p:cNvPr>
          <p:cNvSpPr txBox="1">
            <a:spLocks/>
          </p:cNvSpPr>
          <p:nvPr/>
        </p:nvSpPr>
        <p:spPr>
          <a:xfrm>
            <a:off x="14561258" y="3960139"/>
            <a:ext cx="3734937" cy="627736"/>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4000" b="1" spc="-150" dirty="0">
                <a:solidFill>
                  <a:srgbClr val="216669"/>
                </a:solidFill>
              </a:rPr>
              <a:t>COMMENT ?</a:t>
            </a:r>
          </a:p>
        </p:txBody>
      </p:sp>
      <p:sp>
        <p:nvSpPr>
          <p:cNvPr id="97" name="ZoneTexte 96">
            <a:extLst>
              <a:ext uri="{FF2B5EF4-FFF2-40B4-BE49-F238E27FC236}">
                <a16:creationId xmlns:a16="http://schemas.microsoft.com/office/drawing/2014/main" id="{081D84A6-E543-A188-4E80-9A5173FFB23C}"/>
              </a:ext>
            </a:extLst>
          </p:cNvPr>
          <p:cNvSpPr txBox="1"/>
          <p:nvPr/>
        </p:nvSpPr>
        <p:spPr>
          <a:xfrm>
            <a:off x="2345340" y="4918238"/>
            <a:ext cx="3437056" cy="5447645"/>
          </a:xfrm>
          <a:prstGeom prst="rect">
            <a:avLst/>
          </a:prstGeom>
          <a:noFill/>
        </p:spPr>
        <p:txBody>
          <a:bodyPr wrap="square" rtlCol="0">
            <a:spAutoFit/>
          </a:bodyPr>
          <a:lstStyle/>
          <a:p>
            <a:pPr rtl="0"/>
            <a:r>
              <a:rPr lang="fr-FR" sz="3600" baseline="30000" dirty="0">
                <a:latin typeface="+mn-lt"/>
              </a:rPr>
              <a:t>C’est un </a:t>
            </a:r>
            <a:r>
              <a:rPr lang="fr-FR" sz="3600" b="1" baseline="30000" dirty="0">
                <a:latin typeface="+mn-lt"/>
              </a:rPr>
              <a:t>outil libre (open source) et gratuit</a:t>
            </a:r>
            <a:r>
              <a:rPr lang="fr-FR" sz="3600" baseline="30000" dirty="0">
                <a:latin typeface="+mn-lt"/>
              </a:rPr>
              <a:t>.</a:t>
            </a:r>
          </a:p>
          <a:p>
            <a:pPr rtl="0"/>
            <a:endParaRPr lang="fr-FR" sz="3600" baseline="30000" dirty="0">
              <a:latin typeface="+mn-lt"/>
            </a:endParaRPr>
          </a:p>
          <a:p>
            <a:pPr rtl="0"/>
            <a:r>
              <a:rPr lang="fr-FR" sz="3600" baseline="30000" dirty="0">
                <a:latin typeface="+mn-lt"/>
              </a:rPr>
              <a:t>Il est </a:t>
            </a:r>
            <a:r>
              <a:rPr lang="fr-FR" sz="3600" b="1" baseline="30000" dirty="0">
                <a:latin typeface="+mn-lt"/>
              </a:rPr>
              <a:t>personnalisable</a:t>
            </a:r>
            <a:r>
              <a:rPr lang="fr-FR" sz="3600" baseline="30000" dirty="0">
                <a:latin typeface="+mn-lt"/>
              </a:rPr>
              <a:t> et peut être synchronisé (via un cloud sécurisé si on le souhaite, comme OneDrive, Google Drive, etc.).</a:t>
            </a:r>
          </a:p>
          <a:p>
            <a:pPr rtl="0"/>
            <a:endParaRPr lang="fr-FR" sz="3600" baseline="30000" dirty="0">
              <a:latin typeface="+mn-lt"/>
            </a:endParaRPr>
          </a:p>
          <a:p>
            <a:pPr rtl="0"/>
            <a:r>
              <a:rPr lang="fr-FR" sz="3600" baseline="30000" dirty="0">
                <a:latin typeface="+mn-lt"/>
              </a:rPr>
              <a:t>La </a:t>
            </a:r>
            <a:r>
              <a:rPr lang="fr-FR" sz="3600" b="1" baseline="30000" dirty="0">
                <a:latin typeface="+mn-lt"/>
              </a:rPr>
              <a:t>CNIL recommande l’usage de </a:t>
            </a:r>
            <a:r>
              <a:rPr lang="fr-FR" sz="3600" b="1" baseline="30000" dirty="0" err="1">
                <a:latin typeface="+mn-lt"/>
              </a:rPr>
              <a:t>KeePass</a:t>
            </a:r>
            <a:r>
              <a:rPr lang="fr-FR" sz="3600" baseline="30000" dirty="0">
                <a:latin typeface="+mn-lt"/>
              </a:rPr>
              <a:t> dans ses guides de bonnes pratiques.</a:t>
            </a:r>
            <a:endParaRPr lang="fr-FR" sz="3600" dirty="0">
              <a:latin typeface="+mn-lt"/>
            </a:endParaRPr>
          </a:p>
        </p:txBody>
      </p:sp>
      <p:sp>
        <p:nvSpPr>
          <p:cNvPr id="99" name="ZoneTexte 98">
            <a:extLst>
              <a:ext uri="{FF2B5EF4-FFF2-40B4-BE49-F238E27FC236}">
                <a16:creationId xmlns:a16="http://schemas.microsoft.com/office/drawing/2014/main" id="{0E529EB3-9487-D225-FE9A-AE69010ED2AB}"/>
              </a:ext>
            </a:extLst>
          </p:cNvPr>
          <p:cNvSpPr txBox="1"/>
          <p:nvPr/>
        </p:nvSpPr>
        <p:spPr>
          <a:xfrm>
            <a:off x="14826248" y="4842550"/>
            <a:ext cx="4065001" cy="5632311"/>
          </a:xfrm>
          <a:prstGeom prst="rect">
            <a:avLst/>
          </a:prstGeom>
          <a:noFill/>
        </p:spPr>
        <p:txBody>
          <a:bodyPr wrap="square" rtlCol="0">
            <a:spAutoFit/>
          </a:bodyPr>
          <a:lstStyle/>
          <a:p>
            <a:pPr rtl="0"/>
            <a:r>
              <a:rPr lang="fr-FR" sz="3600" b="1" baseline="30000" dirty="0">
                <a:latin typeface="+mn-lt"/>
              </a:rPr>
              <a:t>Stocke de manière sécurisée</a:t>
            </a:r>
            <a:r>
              <a:rPr lang="fr-FR" sz="3600" baseline="30000" dirty="0">
                <a:latin typeface="+mn-lt"/>
              </a:rPr>
              <a:t> ses mots de passe, </a:t>
            </a:r>
            <a:r>
              <a:rPr lang="fr-FR" sz="3600" baseline="30000" dirty="0" err="1">
                <a:latin typeface="+mn-lt"/>
              </a:rPr>
              <a:t>identi-fiants</a:t>
            </a:r>
            <a:r>
              <a:rPr lang="fr-FR" sz="3600" baseline="30000" dirty="0">
                <a:latin typeface="+mn-lt"/>
              </a:rPr>
              <a:t>, notes sensibles, etc.</a:t>
            </a:r>
          </a:p>
          <a:p>
            <a:pPr rtl="0"/>
            <a:endParaRPr lang="fr-FR" sz="3600" b="1" baseline="30000" dirty="0">
              <a:latin typeface="+mn-lt"/>
            </a:endParaRPr>
          </a:p>
          <a:p>
            <a:pPr rtl="0"/>
            <a:r>
              <a:rPr lang="fr-FR" sz="3600" b="1" baseline="30000" dirty="0">
                <a:latin typeface="+mn-lt"/>
              </a:rPr>
              <a:t>Chiffre les données</a:t>
            </a:r>
            <a:r>
              <a:rPr lang="fr-FR" sz="3600" baseline="30000" dirty="0">
                <a:latin typeface="+mn-lt"/>
              </a:rPr>
              <a:t> avec un mot de passe maître.</a:t>
            </a:r>
          </a:p>
          <a:p>
            <a:pPr rtl="0"/>
            <a:endParaRPr lang="fr-FR" sz="3600" b="1" baseline="30000" dirty="0">
              <a:latin typeface="+mn-lt"/>
            </a:endParaRPr>
          </a:p>
          <a:p>
            <a:pPr rtl="0"/>
            <a:r>
              <a:rPr lang="fr-FR" sz="3600" b="1" baseline="30000" dirty="0">
                <a:latin typeface="+mn-lt"/>
              </a:rPr>
              <a:t>Génère des mots de passe forts et les OTP</a:t>
            </a:r>
            <a:r>
              <a:rPr lang="fr-FR" sz="3600" baseline="30000" dirty="0">
                <a:latin typeface="+mn-lt"/>
              </a:rPr>
              <a:t> (codes à usage unique pour 2FA)</a:t>
            </a:r>
          </a:p>
          <a:p>
            <a:pPr rtl="0"/>
            <a:endParaRPr lang="fr-FR" sz="3600" b="1" baseline="30000" dirty="0">
              <a:latin typeface="+mn-lt"/>
            </a:endParaRPr>
          </a:p>
          <a:p>
            <a:pPr rtl="0"/>
            <a:r>
              <a:rPr lang="fr-FR" sz="3600" b="1" baseline="30000" dirty="0">
                <a:latin typeface="+mn-lt"/>
              </a:rPr>
              <a:t>Compatible sur plusieurs plateformes</a:t>
            </a:r>
            <a:r>
              <a:rPr lang="fr-FR" sz="3600" baseline="30000" dirty="0">
                <a:latin typeface="+mn-lt"/>
              </a:rPr>
              <a:t> exemple : Windows, iOS (</a:t>
            </a:r>
            <a:r>
              <a:rPr lang="fr-FR" sz="3600" baseline="30000" dirty="0" err="1">
                <a:latin typeface="+mn-lt"/>
              </a:rPr>
              <a:t>KeePassium</a:t>
            </a:r>
            <a:r>
              <a:rPr lang="fr-FR" sz="3600" baseline="30000" dirty="0">
                <a:latin typeface="+mn-lt"/>
              </a:rPr>
              <a:t>), Android (KeePass2Android)</a:t>
            </a:r>
          </a:p>
        </p:txBody>
      </p:sp>
    </p:spTree>
    <p:extLst>
      <p:ext uri="{BB962C8B-B14F-4D97-AF65-F5344CB8AC3E}">
        <p14:creationId xmlns:p14="http://schemas.microsoft.com/office/powerpoint/2010/main" val="5640829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3211998" y="2598177"/>
            <a:ext cx="1468865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VOTRE MOT DE PASSE EST-IL COMPROMIS ?</a:t>
            </a:r>
            <a:endParaRPr lang="fr-FR" sz="6600" b="1" spc="-150" dirty="0"/>
          </a:p>
        </p:txBody>
      </p:sp>
      <p:grpSp>
        <p:nvGrpSpPr>
          <p:cNvPr id="23" name="object 2">
            <a:extLst>
              <a:ext uri="{FF2B5EF4-FFF2-40B4-BE49-F238E27FC236}">
                <a16:creationId xmlns:a16="http://schemas.microsoft.com/office/drawing/2014/main" id="{4AC0840A-4E7B-F9DA-6F3C-137622BE27EE}"/>
              </a:ext>
            </a:extLst>
          </p:cNvPr>
          <p:cNvGrpSpPr/>
          <p:nvPr/>
        </p:nvGrpSpPr>
        <p:grpSpPr>
          <a:xfrm>
            <a:off x="0" y="4232373"/>
            <a:ext cx="20104100" cy="5131435"/>
            <a:chOff x="0" y="4232373"/>
            <a:chExt cx="20104100" cy="5131435"/>
          </a:xfrm>
        </p:grpSpPr>
        <p:pic>
          <p:nvPicPr>
            <p:cNvPr id="24" name="object 3">
              <a:extLst>
                <a:ext uri="{FF2B5EF4-FFF2-40B4-BE49-F238E27FC236}">
                  <a16:creationId xmlns:a16="http://schemas.microsoft.com/office/drawing/2014/main" id="{4C694D0A-0853-E978-03AD-4F6C729FDD44}"/>
                </a:ext>
              </a:extLst>
            </p:cNvPr>
            <p:cNvPicPr/>
            <p:nvPr/>
          </p:nvPicPr>
          <p:blipFill>
            <a:blip r:embed="rId2" cstate="print"/>
            <a:stretch>
              <a:fillRect/>
            </a:stretch>
          </p:blipFill>
          <p:spPr>
            <a:xfrm>
              <a:off x="0" y="4232373"/>
              <a:ext cx="20104099" cy="4916153"/>
            </a:xfrm>
            <a:prstGeom prst="rect">
              <a:avLst/>
            </a:prstGeom>
          </p:spPr>
        </p:pic>
        <p:sp>
          <p:nvSpPr>
            <p:cNvPr id="25" name="object 4">
              <a:extLst>
                <a:ext uri="{FF2B5EF4-FFF2-40B4-BE49-F238E27FC236}">
                  <a16:creationId xmlns:a16="http://schemas.microsoft.com/office/drawing/2014/main" id="{7AFC692D-8D10-CFED-B86D-046FDD5448B0}"/>
                </a:ext>
              </a:extLst>
            </p:cNvPr>
            <p:cNvSpPr/>
            <p:nvPr/>
          </p:nvSpPr>
          <p:spPr>
            <a:xfrm>
              <a:off x="14921011" y="862882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a:p>
          </p:txBody>
        </p:sp>
        <p:sp>
          <p:nvSpPr>
            <p:cNvPr id="26" name="object 5">
              <a:extLst>
                <a:ext uri="{FF2B5EF4-FFF2-40B4-BE49-F238E27FC236}">
                  <a16:creationId xmlns:a16="http://schemas.microsoft.com/office/drawing/2014/main" id="{F8905879-3A52-4EB9-A5F5-26855B601057}"/>
                </a:ext>
              </a:extLst>
            </p:cNvPr>
            <p:cNvSpPr/>
            <p:nvPr/>
          </p:nvSpPr>
          <p:spPr>
            <a:xfrm>
              <a:off x="14921011" y="862882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a:p>
          </p:txBody>
        </p:sp>
      </p:grpSp>
      <p:pic>
        <p:nvPicPr>
          <p:cNvPr id="2" name="Graphique 1">
            <a:extLst>
              <a:ext uri="{FF2B5EF4-FFF2-40B4-BE49-F238E27FC236}">
                <a16:creationId xmlns:a16="http://schemas.microsoft.com/office/drawing/2014/main" id="{4E5D4472-09EC-C1F8-26AB-A28149DE09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9450" y="428780"/>
            <a:ext cx="18592800" cy="660285"/>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7454002" y="4677769"/>
            <a:ext cx="51960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850" dirty="0">
                <a:solidFill>
                  <a:srgbClr val="231F20"/>
                </a:solidFill>
                <a:uFill>
                  <a:solidFill>
                    <a:srgbClr val="231F20"/>
                  </a:solidFill>
                </a:uFill>
              </a:rPr>
              <a:t>À</a:t>
            </a:r>
            <a:r>
              <a:rPr lang="fr-FR" sz="7400" b="1" u="sng" spc="-180" dirty="0">
                <a:solidFill>
                  <a:srgbClr val="231F20"/>
                </a:solidFill>
                <a:uFill>
                  <a:solidFill>
                    <a:srgbClr val="231F20"/>
                  </a:solidFill>
                </a:uFill>
              </a:rPr>
              <a:t> </a:t>
            </a:r>
            <a:r>
              <a:rPr lang="fr-FR" sz="7400" b="1" u="sng" spc="555" dirty="0">
                <a:solidFill>
                  <a:srgbClr val="231F20"/>
                </a:solidFill>
                <a:uFill>
                  <a:solidFill>
                    <a:srgbClr val="231F20"/>
                  </a:solidFill>
                </a:uFill>
              </a:rPr>
              <a:t>RETENIR</a:t>
            </a:r>
            <a:r>
              <a:rPr lang="fr-FR" sz="7400" b="1" spc="-175" dirty="0">
                <a:solidFill>
                  <a:srgbClr val="231F20"/>
                </a:solidFill>
              </a:rPr>
              <a:t> </a:t>
            </a:r>
            <a:r>
              <a:rPr lang="fr-FR" sz="7400" b="1" spc="-370" dirty="0">
                <a:solidFill>
                  <a:srgbClr val="231F20"/>
                </a:solidFill>
              </a:rPr>
              <a:t>:</a:t>
            </a:r>
            <a:endParaRPr lang="fr-FR" sz="7400" b="1" dirty="0"/>
          </a:p>
        </p:txBody>
      </p:sp>
      <p:sp>
        <p:nvSpPr>
          <p:cNvPr id="3" name="object 3"/>
          <p:cNvSpPr/>
          <p:nvPr/>
        </p:nvSpPr>
        <p:spPr>
          <a:xfrm>
            <a:off x="2882205" y="6242191"/>
            <a:ext cx="14310994" cy="1787525"/>
          </a:xfrm>
          <a:custGeom>
            <a:avLst/>
            <a:gdLst/>
            <a:ahLst/>
            <a:cxnLst/>
            <a:rect l="l" t="t" r="r" b="b"/>
            <a:pathLst>
              <a:path w="14310994" h="1787525">
                <a:moveTo>
                  <a:pt x="10160309" y="0"/>
                </a:moveTo>
                <a:lnTo>
                  <a:pt x="8732281" y="1232"/>
                </a:lnTo>
                <a:lnTo>
                  <a:pt x="6995135" y="7288"/>
                </a:lnTo>
                <a:lnTo>
                  <a:pt x="4807929" y="21006"/>
                </a:lnTo>
                <a:lnTo>
                  <a:pt x="2160312" y="46048"/>
                </a:lnTo>
                <a:lnTo>
                  <a:pt x="247500" y="71619"/>
                </a:lnTo>
                <a:lnTo>
                  <a:pt x="184620" y="76427"/>
                </a:lnTo>
                <a:lnTo>
                  <a:pt x="128324" y="87975"/>
                </a:lnTo>
                <a:lnTo>
                  <a:pt x="80296" y="105271"/>
                </a:lnTo>
                <a:lnTo>
                  <a:pt x="42216" y="127325"/>
                </a:lnTo>
                <a:lnTo>
                  <a:pt x="2632" y="181744"/>
                </a:lnTo>
                <a:lnTo>
                  <a:pt x="4492" y="212128"/>
                </a:lnTo>
                <a:lnTo>
                  <a:pt x="1731" y="1421007"/>
                </a:lnTo>
                <a:lnTo>
                  <a:pt x="947" y="1586064"/>
                </a:lnTo>
                <a:lnTo>
                  <a:pt x="0" y="1636210"/>
                </a:lnTo>
                <a:lnTo>
                  <a:pt x="9206" y="1668375"/>
                </a:lnTo>
                <a:lnTo>
                  <a:pt x="76370" y="1708268"/>
                </a:lnTo>
                <a:lnTo>
                  <a:pt x="125355" y="1718631"/>
                </a:lnTo>
                <a:lnTo>
                  <a:pt x="178627" y="1724361"/>
                </a:lnTo>
                <a:lnTo>
                  <a:pt x="231699" y="1726775"/>
                </a:lnTo>
                <a:lnTo>
                  <a:pt x="280085" y="1727191"/>
                </a:lnTo>
                <a:lnTo>
                  <a:pt x="1141383" y="1725666"/>
                </a:lnTo>
                <a:lnTo>
                  <a:pt x="2016996" y="1726805"/>
                </a:lnTo>
                <a:lnTo>
                  <a:pt x="2964902" y="1731165"/>
                </a:lnTo>
                <a:lnTo>
                  <a:pt x="4146991" y="1740911"/>
                </a:lnTo>
                <a:lnTo>
                  <a:pt x="7336259" y="1777858"/>
                </a:lnTo>
                <a:lnTo>
                  <a:pt x="8192725" y="1784518"/>
                </a:lnTo>
                <a:lnTo>
                  <a:pt x="8851495" y="1787083"/>
                </a:lnTo>
                <a:lnTo>
                  <a:pt x="9475601" y="1787118"/>
                </a:lnTo>
                <a:lnTo>
                  <a:pt x="10065290" y="1784884"/>
                </a:lnTo>
                <a:lnTo>
                  <a:pt x="10618276" y="1780776"/>
                </a:lnTo>
                <a:lnTo>
                  <a:pt x="11195973" y="1774455"/>
                </a:lnTo>
                <a:lnTo>
                  <a:pt x="11733047" y="1766806"/>
                </a:lnTo>
                <a:lnTo>
                  <a:pt x="12294851" y="1757086"/>
                </a:lnTo>
                <a:lnTo>
                  <a:pt x="13722273" y="1728794"/>
                </a:lnTo>
                <a:lnTo>
                  <a:pt x="13777108" y="1727515"/>
                </a:lnTo>
                <a:lnTo>
                  <a:pt x="13832534" y="1725591"/>
                </a:lnTo>
                <a:lnTo>
                  <a:pt x="13887845" y="1722644"/>
                </a:lnTo>
                <a:lnTo>
                  <a:pt x="13942335" y="1718296"/>
                </a:lnTo>
                <a:lnTo>
                  <a:pt x="13995299" y="1712166"/>
                </a:lnTo>
                <a:lnTo>
                  <a:pt x="14046033" y="1703879"/>
                </a:lnTo>
                <a:lnTo>
                  <a:pt x="14093831" y="1693055"/>
                </a:lnTo>
                <a:lnTo>
                  <a:pt x="14137988" y="1679315"/>
                </a:lnTo>
                <a:lnTo>
                  <a:pt x="14177798" y="1662282"/>
                </a:lnTo>
                <a:lnTo>
                  <a:pt x="14230892" y="1627118"/>
                </a:lnTo>
                <a:lnTo>
                  <a:pt x="14265177" y="1587022"/>
                </a:lnTo>
                <a:lnTo>
                  <a:pt x="14284951" y="1543662"/>
                </a:lnTo>
                <a:lnTo>
                  <a:pt x="14294513" y="1498707"/>
                </a:lnTo>
                <a:lnTo>
                  <a:pt x="14298161" y="1453828"/>
                </a:lnTo>
                <a:lnTo>
                  <a:pt x="14300466" y="1403440"/>
                </a:lnTo>
                <a:lnTo>
                  <a:pt x="14302542" y="1353049"/>
                </a:lnTo>
                <a:lnTo>
                  <a:pt x="14304391" y="1302657"/>
                </a:lnTo>
                <a:lnTo>
                  <a:pt x="14306012" y="1252263"/>
                </a:lnTo>
                <a:lnTo>
                  <a:pt x="14307405" y="1201867"/>
                </a:lnTo>
                <a:lnTo>
                  <a:pt x="14308569" y="1151471"/>
                </a:lnTo>
                <a:lnTo>
                  <a:pt x="14309506" y="1101073"/>
                </a:lnTo>
                <a:lnTo>
                  <a:pt x="14310214" y="1050674"/>
                </a:lnTo>
                <a:lnTo>
                  <a:pt x="14310695" y="1000275"/>
                </a:lnTo>
                <a:lnTo>
                  <a:pt x="14310948" y="949875"/>
                </a:lnTo>
                <a:lnTo>
                  <a:pt x="14310972" y="899475"/>
                </a:lnTo>
                <a:lnTo>
                  <a:pt x="14310769" y="849076"/>
                </a:lnTo>
                <a:lnTo>
                  <a:pt x="14310337" y="798676"/>
                </a:lnTo>
                <a:lnTo>
                  <a:pt x="14309678" y="748278"/>
                </a:lnTo>
                <a:lnTo>
                  <a:pt x="14308791" y="697880"/>
                </a:lnTo>
                <a:lnTo>
                  <a:pt x="14307675" y="647483"/>
                </a:lnTo>
                <a:lnTo>
                  <a:pt x="14306332" y="597087"/>
                </a:lnTo>
                <a:lnTo>
                  <a:pt x="14304761" y="546693"/>
                </a:lnTo>
                <a:lnTo>
                  <a:pt x="14302961" y="496301"/>
                </a:lnTo>
                <a:lnTo>
                  <a:pt x="14300934" y="445911"/>
                </a:lnTo>
                <a:lnTo>
                  <a:pt x="14298679" y="395522"/>
                </a:lnTo>
                <a:lnTo>
                  <a:pt x="14296196" y="345137"/>
                </a:lnTo>
                <a:lnTo>
                  <a:pt x="14293485" y="294753"/>
                </a:lnTo>
                <a:lnTo>
                  <a:pt x="14290546" y="244373"/>
                </a:lnTo>
                <a:lnTo>
                  <a:pt x="14287378" y="193996"/>
                </a:lnTo>
                <a:lnTo>
                  <a:pt x="14283983" y="143622"/>
                </a:lnTo>
                <a:lnTo>
                  <a:pt x="14280360" y="93252"/>
                </a:lnTo>
                <a:lnTo>
                  <a:pt x="14234116" y="43002"/>
                </a:lnTo>
                <a:lnTo>
                  <a:pt x="14186367" y="27591"/>
                </a:lnTo>
                <a:lnTo>
                  <a:pt x="14128219" y="21495"/>
                </a:lnTo>
                <a:lnTo>
                  <a:pt x="13356270" y="13569"/>
                </a:lnTo>
                <a:lnTo>
                  <a:pt x="12478809" y="7100"/>
                </a:lnTo>
                <a:lnTo>
                  <a:pt x="11413257" y="2242"/>
                </a:lnTo>
                <a:lnTo>
                  <a:pt x="10160309" y="0"/>
                </a:lnTo>
                <a:close/>
              </a:path>
            </a:pathLst>
          </a:custGeom>
          <a:solidFill>
            <a:srgbClr val="D6EAE2"/>
          </a:solidFill>
        </p:spPr>
        <p:txBody>
          <a:bodyPr wrap="square" lIns="0" tIns="0" rIns="0" bIns="0" rtlCol="0"/>
          <a:lstStyle/>
          <a:p>
            <a:endParaRPr/>
          </a:p>
        </p:txBody>
      </p:sp>
      <p:sp>
        <p:nvSpPr>
          <p:cNvPr id="4" name="object 4"/>
          <p:cNvSpPr/>
          <p:nvPr/>
        </p:nvSpPr>
        <p:spPr>
          <a:xfrm>
            <a:off x="2882188" y="8178475"/>
            <a:ext cx="14310994" cy="1787525"/>
          </a:xfrm>
          <a:custGeom>
            <a:avLst/>
            <a:gdLst/>
            <a:ahLst/>
            <a:cxnLst/>
            <a:rect l="l" t="t" r="r" b="b"/>
            <a:pathLst>
              <a:path w="14310994" h="1787525">
                <a:moveTo>
                  <a:pt x="5459477" y="34"/>
                </a:moveTo>
                <a:lnTo>
                  <a:pt x="4835371" y="0"/>
                </a:lnTo>
                <a:lnTo>
                  <a:pt x="4245682" y="2233"/>
                </a:lnTo>
                <a:lnTo>
                  <a:pt x="3692696" y="6342"/>
                </a:lnTo>
                <a:lnTo>
                  <a:pt x="3114998" y="12662"/>
                </a:lnTo>
                <a:lnTo>
                  <a:pt x="2577925" y="20312"/>
                </a:lnTo>
                <a:lnTo>
                  <a:pt x="2016120" y="30032"/>
                </a:lnTo>
                <a:lnTo>
                  <a:pt x="588699" y="58324"/>
                </a:lnTo>
                <a:lnTo>
                  <a:pt x="533863" y="59603"/>
                </a:lnTo>
                <a:lnTo>
                  <a:pt x="478438" y="61526"/>
                </a:lnTo>
                <a:lnTo>
                  <a:pt x="423127" y="64473"/>
                </a:lnTo>
                <a:lnTo>
                  <a:pt x="368637" y="68822"/>
                </a:lnTo>
                <a:lnTo>
                  <a:pt x="315672" y="74951"/>
                </a:lnTo>
                <a:lnTo>
                  <a:pt x="264938" y="83239"/>
                </a:lnTo>
                <a:lnTo>
                  <a:pt x="217141" y="94063"/>
                </a:lnTo>
                <a:lnTo>
                  <a:pt x="172984" y="107802"/>
                </a:lnTo>
                <a:lnTo>
                  <a:pt x="133174" y="124835"/>
                </a:lnTo>
                <a:lnTo>
                  <a:pt x="80080" y="159999"/>
                </a:lnTo>
                <a:lnTo>
                  <a:pt x="45795" y="200096"/>
                </a:lnTo>
                <a:lnTo>
                  <a:pt x="26020" y="243456"/>
                </a:lnTo>
                <a:lnTo>
                  <a:pt x="16459" y="288410"/>
                </a:lnTo>
                <a:lnTo>
                  <a:pt x="12811" y="333290"/>
                </a:lnTo>
                <a:lnTo>
                  <a:pt x="10506" y="383678"/>
                </a:lnTo>
                <a:lnTo>
                  <a:pt x="8429" y="434068"/>
                </a:lnTo>
                <a:lnTo>
                  <a:pt x="6581" y="484461"/>
                </a:lnTo>
                <a:lnTo>
                  <a:pt x="4960" y="534855"/>
                </a:lnTo>
                <a:lnTo>
                  <a:pt x="3567" y="585250"/>
                </a:lnTo>
                <a:lnTo>
                  <a:pt x="2403" y="635647"/>
                </a:lnTo>
                <a:lnTo>
                  <a:pt x="1466" y="686045"/>
                </a:lnTo>
                <a:lnTo>
                  <a:pt x="757" y="736444"/>
                </a:lnTo>
                <a:lnTo>
                  <a:pt x="277" y="786843"/>
                </a:lnTo>
                <a:lnTo>
                  <a:pt x="24" y="837243"/>
                </a:lnTo>
                <a:lnTo>
                  <a:pt x="0" y="887642"/>
                </a:lnTo>
                <a:lnTo>
                  <a:pt x="203" y="938042"/>
                </a:lnTo>
                <a:lnTo>
                  <a:pt x="634" y="988441"/>
                </a:lnTo>
                <a:lnTo>
                  <a:pt x="1294" y="1038840"/>
                </a:lnTo>
                <a:lnTo>
                  <a:pt x="2181" y="1089238"/>
                </a:lnTo>
                <a:lnTo>
                  <a:pt x="3296" y="1139635"/>
                </a:lnTo>
                <a:lnTo>
                  <a:pt x="4640" y="1190030"/>
                </a:lnTo>
                <a:lnTo>
                  <a:pt x="6211" y="1240424"/>
                </a:lnTo>
                <a:lnTo>
                  <a:pt x="8010" y="1290817"/>
                </a:lnTo>
                <a:lnTo>
                  <a:pt x="10038" y="1341207"/>
                </a:lnTo>
                <a:lnTo>
                  <a:pt x="12293" y="1391595"/>
                </a:lnTo>
                <a:lnTo>
                  <a:pt x="14776" y="1441981"/>
                </a:lnTo>
                <a:lnTo>
                  <a:pt x="17487" y="1492364"/>
                </a:lnTo>
                <a:lnTo>
                  <a:pt x="20426" y="1542745"/>
                </a:lnTo>
                <a:lnTo>
                  <a:pt x="23593" y="1593122"/>
                </a:lnTo>
                <a:lnTo>
                  <a:pt x="26988" y="1643496"/>
                </a:lnTo>
                <a:lnTo>
                  <a:pt x="30611" y="1693866"/>
                </a:lnTo>
                <a:lnTo>
                  <a:pt x="76856" y="1744116"/>
                </a:lnTo>
                <a:lnTo>
                  <a:pt x="124605" y="1759526"/>
                </a:lnTo>
                <a:lnTo>
                  <a:pt x="182753" y="1765623"/>
                </a:lnTo>
                <a:lnTo>
                  <a:pt x="954702" y="1773549"/>
                </a:lnTo>
                <a:lnTo>
                  <a:pt x="1832163" y="1780017"/>
                </a:lnTo>
                <a:lnTo>
                  <a:pt x="2897715" y="1784875"/>
                </a:lnTo>
                <a:lnTo>
                  <a:pt x="4150663" y="1787118"/>
                </a:lnTo>
                <a:lnTo>
                  <a:pt x="5578691" y="1785886"/>
                </a:lnTo>
                <a:lnTo>
                  <a:pt x="7315837" y="1779830"/>
                </a:lnTo>
                <a:lnTo>
                  <a:pt x="9503043" y="1766112"/>
                </a:lnTo>
                <a:lnTo>
                  <a:pt x="12150659" y="1741069"/>
                </a:lnTo>
                <a:lnTo>
                  <a:pt x="14063472" y="1715499"/>
                </a:lnTo>
                <a:lnTo>
                  <a:pt x="14126352" y="1710690"/>
                </a:lnTo>
                <a:lnTo>
                  <a:pt x="14182648" y="1699143"/>
                </a:lnTo>
                <a:lnTo>
                  <a:pt x="14230676" y="1681846"/>
                </a:lnTo>
                <a:lnTo>
                  <a:pt x="14268755" y="1659792"/>
                </a:lnTo>
                <a:lnTo>
                  <a:pt x="14308340" y="1605373"/>
                </a:lnTo>
                <a:lnTo>
                  <a:pt x="14306480" y="1574990"/>
                </a:lnTo>
                <a:lnTo>
                  <a:pt x="14309241" y="366111"/>
                </a:lnTo>
                <a:lnTo>
                  <a:pt x="14310024" y="201053"/>
                </a:lnTo>
                <a:lnTo>
                  <a:pt x="14310972" y="150908"/>
                </a:lnTo>
                <a:lnTo>
                  <a:pt x="14301766" y="118743"/>
                </a:lnTo>
                <a:lnTo>
                  <a:pt x="14234602" y="78850"/>
                </a:lnTo>
                <a:lnTo>
                  <a:pt x="14185617" y="68487"/>
                </a:lnTo>
                <a:lnTo>
                  <a:pt x="14132345" y="62757"/>
                </a:lnTo>
                <a:lnTo>
                  <a:pt x="14079273" y="60342"/>
                </a:lnTo>
                <a:lnTo>
                  <a:pt x="14030887" y="59926"/>
                </a:lnTo>
                <a:lnTo>
                  <a:pt x="13169589" y="61452"/>
                </a:lnTo>
                <a:lnTo>
                  <a:pt x="12293975" y="60313"/>
                </a:lnTo>
                <a:lnTo>
                  <a:pt x="11346070" y="55953"/>
                </a:lnTo>
                <a:lnTo>
                  <a:pt x="10163981" y="46206"/>
                </a:lnTo>
                <a:lnTo>
                  <a:pt x="6974712" y="9260"/>
                </a:lnTo>
                <a:lnTo>
                  <a:pt x="6118247" y="2600"/>
                </a:lnTo>
                <a:lnTo>
                  <a:pt x="5459477" y="34"/>
                </a:lnTo>
                <a:close/>
              </a:path>
            </a:pathLst>
          </a:custGeom>
          <a:solidFill>
            <a:srgbClr val="D6EAE2"/>
          </a:solidFill>
        </p:spPr>
        <p:txBody>
          <a:bodyPr wrap="square" lIns="0" tIns="0" rIns="0" bIns="0" rtlCol="0"/>
          <a:lstStyle/>
          <a:p>
            <a:endParaRPr/>
          </a:p>
        </p:txBody>
      </p:sp>
      <p:sp>
        <p:nvSpPr>
          <p:cNvPr id="5" name="object 5"/>
          <p:cNvSpPr txBox="1"/>
          <p:nvPr/>
        </p:nvSpPr>
        <p:spPr>
          <a:xfrm>
            <a:off x="3547400" y="6480536"/>
            <a:ext cx="12900025" cy="3153107"/>
          </a:xfrm>
          <a:prstGeom prst="rect">
            <a:avLst/>
          </a:prstGeom>
        </p:spPr>
        <p:txBody>
          <a:bodyPr vert="horz" wrap="square" lIns="0" tIns="99060" rIns="0" bIns="0" rtlCol="0">
            <a:spAutoFit/>
          </a:bodyPr>
          <a:lstStyle/>
          <a:p>
            <a:pPr marL="12700" marR="219710">
              <a:lnSpc>
                <a:spcPts val="4300"/>
              </a:lnSpc>
              <a:spcBef>
                <a:spcPts val="780"/>
              </a:spcBef>
            </a:pPr>
            <a:r>
              <a:rPr lang="fr-FR" sz="4100" b="1" spc="-150" dirty="0">
                <a:solidFill>
                  <a:srgbClr val="231F20"/>
                </a:solidFill>
                <a:latin typeface="Calibri"/>
                <a:cs typeface="Calibri"/>
              </a:rPr>
              <a:t>SÉCURISEZ LES COMPTES ET LES APPAREILS AVEC DES MOTS </a:t>
            </a:r>
            <a:br>
              <a:rPr lang="fr-FR" sz="4100" b="1" spc="-150" dirty="0">
                <a:solidFill>
                  <a:srgbClr val="231F20"/>
                </a:solidFill>
                <a:latin typeface="Calibri"/>
                <a:cs typeface="Calibri"/>
              </a:rPr>
            </a:br>
            <a:r>
              <a:rPr lang="fr-FR" sz="4100" b="1" spc="-150" dirty="0">
                <a:solidFill>
                  <a:srgbClr val="231F20"/>
                </a:solidFill>
                <a:latin typeface="Calibri"/>
                <a:cs typeface="Calibri"/>
              </a:rPr>
              <a:t>DE PASSE ROBUSTES OU DES PHRASES DE PASSE</a:t>
            </a:r>
            <a:endParaRPr lang="fr-FR" sz="4100" b="1" spc="-150" dirty="0">
              <a:latin typeface="Calibri"/>
              <a:cs typeface="Calibri"/>
            </a:endParaRPr>
          </a:p>
          <a:p>
            <a:pPr>
              <a:lnSpc>
                <a:spcPct val="100000"/>
              </a:lnSpc>
              <a:spcBef>
                <a:spcPts val="25"/>
              </a:spcBef>
            </a:pPr>
            <a:endParaRPr lang="fr-FR" sz="5500" b="1" spc="-150" dirty="0">
              <a:latin typeface="Calibri"/>
              <a:cs typeface="Calibri"/>
            </a:endParaRPr>
          </a:p>
          <a:p>
            <a:pPr marL="12700" marR="5080">
              <a:lnSpc>
                <a:spcPts val="4300"/>
              </a:lnSpc>
              <a:spcBef>
                <a:spcPts val="5"/>
              </a:spcBef>
            </a:pPr>
            <a:r>
              <a:rPr lang="fr-FR" sz="4100" b="1" spc="-150" dirty="0">
                <a:solidFill>
                  <a:srgbClr val="231F20"/>
                </a:solidFill>
                <a:latin typeface="Calibri"/>
                <a:cs typeface="Calibri"/>
              </a:rPr>
              <a:t>ASSUREZ-VOUS QUE LES MOTS DE PASSE OU PHRASES DE PASSE SONT UNIQUES POUR CHAQUE COMPTE ET CHAQUE APPAREIL</a:t>
            </a:r>
            <a:endParaRPr lang="fr-FR" sz="4100" b="1" spc="-150" dirty="0">
              <a:latin typeface="Calibri"/>
              <a:cs typeface="Calibri"/>
            </a:endParaRPr>
          </a:p>
        </p:txBody>
      </p:sp>
      <p:pic>
        <p:nvPicPr>
          <p:cNvPr id="6" name="object 6"/>
          <p:cNvPicPr/>
          <p:nvPr/>
        </p:nvPicPr>
        <p:blipFill>
          <a:blip r:embed="rId2" cstate="print"/>
          <a:stretch>
            <a:fillRect/>
          </a:stretch>
        </p:blipFill>
        <p:spPr>
          <a:xfrm>
            <a:off x="9389304" y="2205303"/>
            <a:ext cx="1448751" cy="2456621"/>
          </a:xfrm>
          <a:prstGeom prst="rect">
            <a:avLst/>
          </a:prstGeom>
        </p:spPr>
      </p:pic>
      <p:sp>
        <p:nvSpPr>
          <p:cNvPr id="7" name="object 7"/>
          <p:cNvSpPr/>
          <p:nvPr/>
        </p:nvSpPr>
        <p:spPr>
          <a:xfrm>
            <a:off x="11156518" y="2575460"/>
            <a:ext cx="426720" cy="166370"/>
          </a:xfrm>
          <a:custGeom>
            <a:avLst/>
            <a:gdLst/>
            <a:ahLst/>
            <a:cxnLst/>
            <a:rect l="l" t="t" r="r" b="b"/>
            <a:pathLst>
              <a:path w="426720" h="166369">
                <a:moveTo>
                  <a:pt x="392757" y="0"/>
                </a:moveTo>
                <a:lnTo>
                  <a:pt x="28367" y="89246"/>
                </a:lnTo>
                <a:lnTo>
                  <a:pt x="0" y="122234"/>
                </a:lnTo>
                <a:lnTo>
                  <a:pt x="943" y="137548"/>
                </a:lnTo>
                <a:lnTo>
                  <a:pt x="8006" y="151363"/>
                </a:lnTo>
                <a:lnTo>
                  <a:pt x="19507" y="161037"/>
                </a:lnTo>
                <a:lnTo>
                  <a:pt x="33801" y="165822"/>
                </a:lnTo>
                <a:lnTo>
                  <a:pt x="49246" y="164971"/>
                </a:lnTo>
                <a:lnTo>
                  <a:pt x="398188" y="76587"/>
                </a:lnTo>
                <a:lnTo>
                  <a:pt x="411927" y="69671"/>
                </a:lnTo>
                <a:lnTo>
                  <a:pt x="421688" y="58029"/>
                </a:lnTo>
                <a:lnTo>
                  <a:pt x="426555" y="43588"/>
                </a:lnTo>
                <a:lnTo>
                  <a:pt x="425611" y="28274"/>
                </a:lnTo>
                <a:lnTo>
                  <a:pt x="418550" y="14459"/>
                </a:lnTo>
                <a:lnTo>
                  <a:pt x="407051" y="4785"/>
                </a:lnTo>
                <a:lnTo>
                  <a:pt x="392757" y="0"/>
                </a:lnTo>
                <a:close/>
              </a:path>
            </a:pathLst>
          </a:custGeom>
          <a:solidFill>
            <a:srgbClr val="D6EAE2"/>
          </a:solidFill>
        </p:spPr>
        <p:txBody>
          <a:bodyPr wrap="square" lIns="0" tIns="0" rIns="0" bIns="0" rtlCol="0"/>
          <a:lstStyle/>
          <a:p>
            <a:endParaRPr/>
          </a:p>
        </p:txBody>
      </p:sp>
      <p:sp>
        <p:nvSpPr>
          <p:cNvPr id="8" name="object 8"/>
          <p:cNvSpPr/>
          <p:nvPr/>
        </p:nvSpPr>
        <p:spPr>
          <a:xfrm>
            <a:off x="11129930" y="3280329"/>
            <a:ext cx="502284" cy="300990"/>
          </a:xfrm>
          <a:custGeom>
            <a:avLst/>
            <a:gdLst/>
            <a:ahLst/>
            <a:cxnLst/>
            <a:rect l="l" t="t" r="r" b="b"/>
            <a:pathLst>
              <a:path w="502284" h="300989">
                <a:moveTo>
                  <a:pt x="43575" y="0"/>
                </a:moveTo>
                <a:lnTo>
                  <a:pt x="28664" y="725"/>
                </a:lnTo>
                <a:lnTo>
                  <a:pt x="15214" y="6791"/>
                </a:lnTo>
                <a:lnTo>
                  <a:pt x="4722" y="18452"/>
                </a:lnTo>
                <a:lnTo>
                  <a:pt x="0" y="32775"/>
                </a:lnTo>
                <a:lnTo>
                  <a:pt x="802" y="48300"/>
                </a:lnTo>
                <a:lnTo>
                  <a:pt x="7089" y="62332"/>
                </a:lnTo>
                <a:lnTo>
                  <a:pt x="18816" y="72179"/>
                </a:lnTo>
                <a:lnTo>
                  <a:pt x="66896" y="95277"/>
                </a:lnTo>
                <a:lnTo>
                  <a:pt x="114758" y="118815"/>
                </a:lnTo>
                <a:lnTo>
                  <a:pt x="162400" y="142790"/>
                </a:lnTo>
                <a:lnTo>
                  <a:pt x="209819" y="167201"/>
                </a:lnTo>
                <a:lnTo>
                  <a:pt x="257011" y="192046"/>
                </a:lnTo>
                <a:lnTo>
                  <a:pt x="303973" y="217323"/>
                </a:lnTo>
                <a:lnTo>
                  <a:pt x="350703" y="243031"/>
                </a:lnTo>
                <a:lnTo>
                  <a:pt x="397197" y="269168"/>
                </a:lnTo>
                <a:lnTo>
                  <a:pt x="443452" y="295732"/>
                </a:lnTo>
                <a:lnTo>
                  <a:pt x="458073" y="300596"/>
                </a:lnTo>
                <a:lnTo>
                  <a:pt x="473166" y="299550"/>
                </a:lnTo>
                <a:lnTo>
                  <a:pt x="486834" y="293071"/>
                </a:lnTo>
                <a:lnTo>
                  <a:pt x="497179" y="281638"/>
                </a:lnTo>
                <a:lnTo>
                  <a:pt x="502083" y="267017"/>
                </a:lnTo>
                <a:lnTo>
                  <a:pt x="501048" y="251914"/>
                </a:lnTo>
                <a:lnTo>
                  <a:pt x="436830" y="201355"/>
                </a:lnTo>
                <a:lnTo>
                  <a:pt x="390335" y="175216"/>
                </a:lnTo>
                <a:lnTo>
                  <a:pt x="343606" y="149506"/>
                </a:lnTo>
                <a:lnTo>
                  <a:pt x="296643" y="124228"/>
                </a:lnTo>
                <a:lnTo>
                  <a:pt x="249451" y="99382"/>
                </a:lnTo>
                <a:lnTo>
                  <a:pt x="202032" y="74971"/>
                </a:lnTo>
                <a:lnTo>
                  <a:pt x="154390" y="50995"/>
                </a:lnTo>
                <a:lnTo>
                  <a:pt x="106528" y="27458"/>
                </a:lnTo>
                <a:lnTo>
                  <a:pt x="58448" y="4359"/>
                </a:lnTo>
                <a:lnTo>
                  <a:pt x="43575" y="0"/>
                </a:lnTo>
                <a:close/>
              </a:path>
            </a:pathLst>
          </a:custGeom>
          <a:solidFill>
            <a:srgbClr val="D6EAE2"/>
          </a:solidFill>
        </p:spPr>
        <p:txBody>
          <a:bodyPr wrap="square" lIns="0" tIns="0" rIns="0" bIns="0" rtlCol="0"/>
          <a:lstStyle/>
          <a:p>
            <a:endParaRPr/>
          </a:p>
        </p:txBody>
      </p:sp>
      <p:pic>
        <p:nvPicPr>
          <p:cNvPr id="9" name="object 9"/>
          <p:cNvPicPr/>
          <p:nvPr/>
        </p:nvPicPr>
        <p:blipFill>
          <a:blip r:embed="rId3" cstate="print"/>
          <a:stretch>
            <a:fillRect/>
          </a:stretch>
        </p:blipFill>
        <p:spPr>
          <a:xfrm>
            <a:off x="11221071" y="2982433"/>
            <a:ext cx="183784" cy="82343"/>
          </a:xfrm>
          <a:prstGeom prst="rect">
            <a:avLst/>
          </a:prstGeom>
        </p:spPr>
      </p:pic>
      <p:sp>
        <p:nvSpPr>
          <p:cNvPr id="10" name="object 10"/>
          <p:cNvSpPr/>
          <p:nvPr/>
        </p:nvSpPr>
        <p:spPr>
          <a:xfrm>
            <a:off x="9808789" y="1502149"/>
            <a:ext cx="119380" cy="436245"/>
          </a:xfrm>
          <a:custGeom>
            <a:avLst/>
            <a:gdLst/>
            <a:ahLst/>
            <a:cxnLst/>
            <a:rect l="l" t="t" r="r" b="b"/>
            <a:pathLst>
              <a:path w="119379" h="436244">
                <a:moveTo>
                  <a:pt x="39265" y="0"/>
                </a:moveTo>
                <a:lnTo>
                  <a:pt x="24638" y="3427"/>
                </a:lnTo>
                <a:lnTo>
                  <a:pt x="11469" y="11760"/>
                </a:lnTo>
                <a:lnTo>
                  <a:pt x="2381" y="24029"/>
                </a:lnTo>
                <a:lnTo>
                  <a:pt x="0" y="39265"/>
                </a:lnTo>
                <a:lnTo>
                  <a:pt x="40229" y="396982"/>
                </a:lnTo>
                <a:lnTo>
                  <a:pt x="44114" y="411840"/>
                </a:lnTo>
                <a:lnTo>
                  <a:pt x="52150" y="424625"/>
                </a:lnTo>
                <a:lnTo>
                  <a:pt x="64041" y="433405"/>
                </a:lnTo>
                <a:lnTo>
                  <a:pt x="79494" y="436248"/>
                </a:lnTo>
                <a:lnTo>
                  <a:pt x="94120" y="432819"/>
                </a:lnTo>
                <a:lnTo>
                  <a:pt x="107287" y="424484"/>
                </a:lnTo>
                <a:lnTo>
                  <a:pt x="116374" y="412214"/>
                </a:lnTo>
                <a:lnTo>
                  <a:pt x="118760" y="396982"/>
                </a:lnTo>
                <a:lnTo>
                  <a:pt x="78531" y="39265"/>
                </a:lnTo>
                <a:lnTo>
                  <a:pt x="74641" y="24407"/>
                </a:lnTo>
                <a:lnTo>
                  <a:pt x="66606" y="11622"/>
                </a:lnTo>
                <a:lnTo>
                  <a:pt x="54717" y="2842"/>
                </a:lnTo>
                <a:lnTo>
                  <a:pt x="39265" y="0"/>
                </a:lnTo>
                <a:close/>
              </a:path>
            </a:pathLst>
          </a:custGeom>
          <a:solidFill>
            <a:srgbClr val="D6EAE2"/>
          </a:solidFill>
        </p:spPr>
        <p:txBody>
          <a:bodyPr wrap="square" lIns="0" tIns="0" rIns="0" bIns="0" rtlCol="0"/>
          <a:lstStyle/>
          <a:p>
            <a:endParaRPr/>
          </a:p>
        </p:txBody>
      </p:sp>
      <p:pic>
        <p:nvPicPr>
          <p:cNvPr id="11" name="object 11"/>
          <p:cNvPicPr/>
          <p:nvPr/>
        </p:nvPicPr>
        <p:blipFill>
          <a:blip r:embed="rId4" cstate="print"/>
          <a:stretch>
            <a:fillRect/>
          </a:stretch>
        </p:blipFill>
        <p:spPr>
          <a:xfrm>
            <a:off x="10174462" y="1735229"/>
            <a:ext cx="95696" cy="181808"/>
          </a:xfrm>
          <a:prstGeom prst="rect">
            <a:avLst/>
          </a:prstGeom>
        </p:spPr>
      </p:pic>
      <p:sp>
        <p:nvSpPr>
          <p:cNvPr id="12" name="object 12"/>
          <p:cNvSpPr/>
          <p:nvPr/>
        </p:nvSpPr>
        <p:spPr>
          <a:xfrm>
            <a:off x="8676451" y="2535252"/>
            <a:ext cx="344170" cy="207010"/>
          </a:xfrm>
          <a:custGeom>
            <a:avLst/>
            <a:gdLst/>
            <a:ahLst/>
            <a:cxnLst/>
            <a:rect l="l" t="t" r="r" b="b"/>
            <a:pathLst>
              <a:path w="344170" h="207010">
                <a:moveTo>
                  <a:pt x="43621" y="0"/>
                </a:moveTo>
                <a:lnTo>
                  <a:pt x="28689" y="766"/>
                </a:lnTo>
                <a:lnTo>
                  <a:pt x="15217" y="6885"/>
                </a:lnTo>
                <a:lnTo>
                  <a:pt x="4749" y="18517"/>
                </a:lnTo>
                <a:lnTo>
                  <a:pt x="0" y="32878"/>
                </a:lnTo>
                <a:lnTo>
                  <a:pt x="828" y="48348"/>
                </a:lnTo>
                <a:lnTo>
                  <a:pt x="7137" y="62331"/>
                </a:lnTo>
                <a:lnTo>
                  <a:pt x="18832" y="72233"/>
                </a:lnTo>
                <a:lnTo>
                  <a:pt x="285180" y="202177"/>
                </a:lnTo>
                <a:lnTo>
                  <a:pt x="300026" y="206607"/>
                </a:lnTo>
                <a:lnTo>
                  <a:pt x="314961" y="205843"/>
                </a:lnTo>
                <a:lnTo>
                  <a:pt x="328437" y="199725"/>
                </a:lnTo>
                <a:lnTo>
                  <a:pt x="338906" y="188093"/>
                </a:lnTo>
                <a:lnTo>
                  <a:pt x="343654" y="173728"/>
                </a:lnTo>
                <a:lnTo>
                  <a:pt x="342823" y="158258"/>
                </a:lnTo>
                <a:lnTo>
                  <a:pt x="336509" y="144274"/>
                </a:lnTo>
                <a:lnTo>
                  <a:pt x="324813" y="134367"/>
                </a:lnTo>
                <a:lnTo>
                  <a:pt x="58465" y="4423"/>
                </a:lnTo>
                <a:lnTo>
                  <a:pt x="43621" y="0"/>
                </a:lnTo>
                <a:close/>
              </a:path>
            </a:pathLst>
          </a:custGeom>
          <a:solidFill>
            <a:srgbClr val="D6EAE2"/>
          </a:solidFill>
        </p:spPr>
        <p:txBody>
          <a:bodyPr wrap="square" lIns="0" tIns="0" rIns="0" bIns="0" rtlCol="0"/>
          <a:lstStyle/>
          <a:p>
            <a:endParaRPr/>
          </a:p>
        </p:txBody>
      </p:sp>
      <p:sp>
        <p:nvSpPr>
          <p:cNvPr id="13" name="object 13"/>
          <p:cNvSpPr/>
          <p:nvPr/>
        </p:nvSpPr>
        <p:spPr>
          <a:xfrm>
            <a:off x="8487535" y="2976047"/>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36"/>
                </a:lnTo>
                <a:lnTo>
                  <a:pt x="11748" y="66806"/>
                </a:lnTo>
                <a:lnTo>
                  <a:pt x="23983" y="75123"/>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D6EAE2"/>
          </a:solidFill>
        </p:spPr>
        <p:txBody>
          <a:bodyPr wrap="square" lIns="0" tIns="0" rIns="0" bIns="0" rtlCol="0"/>
          <a:lstStyle/>
          <a:p>
            <a:endParaRPr/>
          </a:p>
        </p:txBody>
      </p:sp>
      <p:sp>
        <p:nvSpPr>
          <p:cNvPr id="14" name="object 14"/>
          <p:cNvSpPr/>
          <p:nvPr/>
        </p:nvSpPr>
        <p:spPr>
          <a:xfrm>
            <a:off x="8868188" y="3375776"/>
            <a:ext cx="259715" cy="187325"/>
          </a:xfrm>
          <a:custGeom>
            <a:avLst/>
            <a:gdLst/>
            <a:ahLst/>
            <a:cxnLst/>
            <a:rect l="l" t="t" r="r" b="b"/>
            <a:pathLst>
              <a:path w="259715" h="187325">
                <a:moveTo>
                  <a:pt x="215415" y="0"/>
                </a:moveTo>
                <a:lnTo>
                  <a:pt x="19248" y="114163"/>
                </a:lnTo>
                <a:lnTo>
                  <a:pt x="0" y="153399"/>
                </a:lnTo>
                <a:lnTo>
                  <a:pt x="5164" y="167889"/>
                </a:lnTo>
                <a:lnTo>
                  <a:pt x="15721" y="179144"/>
                </a:lnTo>
                <a:lnTo>
                  <a:pt x="29239" y="185812"/>
                </a:lnTo>
                <a:lnTo>
                  <a:pt x="44152" y="187039"/>
                </a:lnTo>
                <a:lnTo>
                  <a:pt x="58890" y="181973"/>
                </a:lnTo>
                <a:lnTo>
                  <a:pt x="240319" y="72877"/>
                </a:lnTo>
                <a:lnTo>
                  <a:pt x="251576" y="62546"/>
                </a:lnTo>
                <a:lnTo>
                  <a:pt x="258308" y="48790"/>
                </a:lnTo>
                <a:lnTo>
                  <a:pt x="259568" y="33646"/>
                </a:lnTo>
                <a:lnTo>
                  <a:pt x="254403" y="19150"/>
                </a:lnTo>
                <a:lnTo>
                  <a:pt x="243846" y="7891"/>
                </a:lnTo>
                <a:lnTo>
                  <a:pt x="230328" y="1224"/>
                </a:lnTo>
                <a:lnTo>
                  <a:pt x="215415" y="0"/>
                </a:lnTo>
                <a:close/>
              </a:path>
            </a:pathLst>
          </a:custGeom>
          <a:solidFill>
            <a:srgbClr val="D6EAE2"/>
          </a:solidFill>
        </p:spPr>
        <p:txBody>
          <a:bodyPr wrap="square" lIns="0" tIns="0" rIns="0" bIns="0" rtlCol="0"/>
          <a:lstStyle/>
          <a:p>
            <a:endParaRPr/>
          </a:p>
        </p:txBody>
      </p:sp>
      <p:pic>
        <p:nvPicPr>
          <p:cNvPr id="27" name="Graphique 26">
            <a:extLst>
              <a:ext uri="{FF2B5EF4-FFF2-40B4-BE49-F238E27FC236}">
                <a16:creationId xmlns:a16="http://schemas.microsoft.com/office/drawing/2014/main" id="{C0FD4393-6EFE-0EFA-7085-C1FF0F33366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9450" y="428780"/>
            <a:ext cx="18592800" cy="660285"/>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3" y="9702800"/>
                  </a:lnTo>
                  <a:lnTo>
                    <a:pt x="7040631" y="9690100"/>
                  </a:lnTo>
                  <a:lnTo>
                    <a:pt x="7084820" y="9677400"/>
                  </a:lnTo>
                  <a:lnTo>
                    <a:pt x="7129078" y="9652000"/>
                  </a:lnTo>
                  <a:lnTo>
                    <a:pt x="7173405" y="9639300"/>
                  </a:lnTo>
                  <a:lnTo>
                    <a:pt x="7217801" y="9613900"/>
                  </a:lnTo>
                  <a:lnTo>
                    <a:pt x="7262264" y="9601200"/>
                  </a:lnTo>
                  <a:lnTo>
                    <a:pt x="7306794" y="9575800"/>
                  </a:lnTo>
                  <a:lnTo>
                    <a:pt x="7351391" y="9563100"/>
                  </a:lnTo>
                  <a:lnTo>
                    <a:pt x="7396054" y="9537700"/>
                  </a:lnTo>
                  <a:lnTo>
                    <a:pt x="7440781" y="9525000"/>
                  </a:lnTo>
                  <a:lnTo>
                    <a:pt x="7485573" y="9499600"/>
                  </a:lnTo>
                  <a:lnTo>
                    <a:pt x="7530428" y="9486900"/>
                  </a:lnTo>
                  <a:lnTo>
                    <a:pt x="7575347" y="9461500"/>
                  </a:lnTo>
                  <a:lnTo>
                    <a:pt x="7620328" y="9448800"/>
                  </a:lnTo>
                  <a:lnTo>
                    <a:pt x="7665371" y="9423400"/>
                  </a:lnTo>
                  <a:lnTo>
                    <a:pt x="7710474" y="9410700"/>
                  </a:lnTo>
                  <a:lnTo>
                    <a:pt x="7755639" y="9385300"/>
                  </a:lnTo>
                  <a:lnTo>
                    <a:pt x="7800862" y="9372600"/>
                  </a:lnTo>
                  <a:lnTo>
                    <a:pt x="7891487" y="9321800"/>
                  </a:lnTo>
                  <a:lnTo>
                    <a:pt x="7936886" y="9309100"/>
                  </a:lnTo>
                  <a:lnTo>
                    <a:pt x="7982342" y="9283700"/>
                  </a:lnTo>
                  <a:lnTo>
                    <a:pt x="8027855" y="9271000"/>
                  </a:lnTo>
                  <a:lnTo>
                    <a:pt x="8119047" y="9220200"/>
                  </a:lnTo>
                  <a:lnTo>
                    <a:pt x="8210456" y="9182100"/>
                  </a:lnTo>
                  <a:lnTo>
                    <a:pt x="8578167" y="9017000"/>
                  </a:lnTo>
                  <a:lnTo>
                    <a:pt x="8763191" y="8940800"/>
                  </a:lnTo>
                  <a:lnTo>
                    <a:pt x="8809562" y="8915400"/>
                  </a:lnTo>
                  <a:lnTo>
                    <a:pt x="8855977" y="8902700"/>
                  </a:lnTo>
                  <a:lnTo>
                    <a:pt x="8948938" y="8851900"/>
                  </a:lnTo>
                  <a:lnTo>
                    <a:pt x="8995483" y="8839200"/>
                  </a:lnTo>
                  <a:lnTo>
                    <a:pt x="9042069" y="8813800"/>
                  </a:lnTo>
                  <a:lnTo>
                    <a:pt x="9088697" y="8801100"/>
                  </a:lnTo>
                  <a:lnTo>
                    <a:pt x="9182073" y="8750300"/>
                  </a:lnTo>
                  <a:lnTo>
                    <a:pt x="9228820" y="8737600"/>
                  </a:lnTo>
                  <a:lnTo>
                    <a:pt x="9275606" y="8712200"/>
                  </a:lnTo>
                  <a:lnTo>
                    <a:pt x="9322430" y="8699500"/>
                  </a:lnTo>
                  <a:lnTo>
                    <a:pt x="9416189"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29" y="8458200"/>
                  </a:lnTo>
                  <a:lnTo>
                    <a:pt x="9934285" y="8432800"/>
                  </a:lnTo>
                  <a:lnTo>
                    <a:pt x="9981570" y="8420100"/>
                  </a:lnTo>
                  <a:lnTo>
                    <a:pt x="10028883" y="8394700"/>
                  </a:lnTo>
                  <a:lnTo>
                    <a:pt x="10076223" y="8382000"/>
                  </a:lnTo>
                  <a:lnTo>
                    <a:pt x="10123589" y="8356600"/>
                  </a:lnTo>
                  <a:lnTo>
                    <a:pt x="10170982" y="8343900"/>
                  </a:lnTo>
                  <a:lnTo>
                    <a:pt x="10218399" y="8318500"/>
                  </a:lnTo>
                  <a:lnTo>
                    <a:pt x="10313308" y="8293100"/>
                  </a:lnTo>
                  <a:lnTo>
                    <a:pt x="10360798" y="8267700"/>
                  </a:lnTo>
                  <a:lnTo>
                    <a:pt x="10408310" y="8255000"/>
                  </a:lnTo>
                  <a:lnTo>
                    <a:pt x="10455845" y="8229600"/>
                  </a:lnTo>
                  <a:lnTo>
                    <a:pt x="10550977" y="8204200"/>
                  </a:lnTo>
                  <a:lnTo>
                    <a:pt x="10598573" y="8178800"/>
                  </a:lnTo>
                  <a:lnTo>
                    <a:pt x="10693823" y="8153400"/>
                  </a:lnTo>
                  <a:lnTo>
                    <a:pt x="10741476" y="8128000"/>
                  </a:lnTo>
                  <a:lnTo>
                    <a:pt x="10836832" y="8102600"/>
                  </a:lnTo>
                  <a:lnTo>
                    <a:pt x="10884535" y="8077200"/>
                  </a:lnTo>
                  <a:lnTo>
                    <a:pt x="11027732" y="8039100"/>
                  </a:lnTo>
                  <a:lnTo>
                    <a:pt x="11075492" y="8013700"/>
                  </a:lnTo>
                  <a:lnTo>
                    <a:pt x="11266653" y="7962900"/>
                  </a:lnTo>
                  <a:lnTo>
                    <a:pt x="11314470" y="7937500"/>
                  </a:lnTo>
                  <a:lnTo>
                    <a:pt x="12032484" y="7747000"/>
                  </a:lnTo>
                  <a:lnTo>
                    <a:pt x="12080372" y="7747000"/>
                  </a:lnTo>
                  <a:lnTo>
                    <a:pt x="12271906"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2" y="7620000"/>
                  </a:lnTo>
                  <a:lnTo>
                    <a:pt x="12845971" y="7607300"/>
                  </a:lnTo>
                  <a:lnTo>
                    <a:pt x="12941515" y="7607300"/>
                  </a:lnTo>
                  <a:lnTo>
                    <a:pt x="12989267" y="7594600"/>
                  </a:lnTo>
                  <a:lnTo>
                    <a:pt x="13084730" y="7594600"/>
                  </a:lnTo>
                  <a:lnTo>
                    <a:pt x="13132440" y="7581900"/>
                  </a:lnTo>
                  <a:lnTo>
                    <a:pt x="13275470" y="7581900"/>
                  </a:lnTo>
                  <a:lnTo>
                    <a:pt x="13323112" y="7569200"/>
                  </a:lnTo>
                  <a:lnTo>
                    <a:pt x="20104099" y="7569200"/>
                  </a:lnTo>
                  <a:lnTo>
                    <a:pt x="20104099" y="2844800"/>
                  </a:lnTo>
                  <a:lnTo>
                    <a:pt x="20029973" y="2844800"/>
                  </a:lnTo>
                  <a:lnTo>
                    <a:pt x="19984943" y="2832100"/>
                  </a:lnTo>
                  <a:lnTo>
                    <a:pt x="19939984" y="2832100"/>
                  </a:lnTo>
                  <a:lnTo>
                    <a:pt x="19895093" y="2819400"/>
                  </a:lnTo>
                  <a:lnTo>
                    <a:pt x="19850270" y="2819400"/>
                  </a:lnTo>
                  <a:lnTo>
                    <a:pt x="19805515" y="2806700"/>
                  </a:lnTo>
                  <a:lnTo>
                    <a:pt x="19760826" y="2806700"/>
                  </a:lnTo>
                  <a:lnTo>
                    <a:pt x="19671642" y="2781300"/>
                  </a:lnTo>
                  <a:lnTo>
                    <a:pt x="19627146" y="2781300"/>
                  </a:lnTo>
                  <a:lnTo>
                    <a:pt x="19449776" y="2730500"/>
                  </a:lnTo>
                  <a:lnTo>
                    <a:pt x="19405583" y="2730500"/>
                  </a:lnTo>
                  <a:lnTo>
                    <a:pt x="19097789" y="2641600"/>
                  </a:lnTo>
                  <a:lnTo>
                    <a:pt x="19054030" y="2616200"/>
                  </a:lnTo>
                  <a:lnTo>
                    <a:pt x="537552" y="2616200"/>
                  </a:lnTo>
                  <a:lnTo>
                    <a:pt x="489099" y="2603500"/>
                  </a:lnTo>
                  <a:lnTo>
                    <a:pt x="193543" y="2603500"/>
                  </a:lnTo>
                  <a:lnTo>
                    <a:pt x="143449" y="2590800"/>
                  </a:lnTo>
                  <a:lnTo>
                    <a:pt x="42518" y="2590800"/>
                  </a:lnTo>
                  <a:lnTo>
                    <a:pt x="0" y="2578100"/>
                  </a:lnTo>
                  <a:close/>
                </a:path>
                <a:path w="20104100" h="9702800">
                  <a:moveTo>
                    <a:pt x="18284013" y="8153400"/>
                  </a:moveTo>
                  <a:lnTo>
                    <a:pt x="18083228" y="8153400"/>
                  </a:lnTo>
                  <a:lnTo>
                    <a:pt x="18133419" y="8166100"/>
                  </a:lnTo>
                  <a:lnTo>
                    <a:pt x="18233812" y="8166100"/>
                  </a:lnTo>
                  <a:lnTo>
                    <a:pt x="18284013" y="8153400"/>
                  </a:lnTo>
                  <a:close/>
                </a:path>
                <a:path w="20104100" h="9702800">
                  <a:moveTo>
                    <a:pt x="18786069" y="8140700"/>
                  </a:moveTo>
                  <a:lnTo>
                    <a:pt x="17681905" y="8140700"/>
                  </a:lnTo>
                  <a:lnTo>
                    <a:pt x="17732046" y="8153400"/>
                  </a:lnTo>
                  <a:lnTo>
                    <a:pt x="18735867" y="8153400"/>
                  </a:lnTo>
                  <a:lnTo>
                    <a:pt x="18786069" y="8140700"/>
                  </a:lnTo>
                  <a:close/>
                </a:path>
                <a:path w="20104100" h="9702800">
                  <a:moveTo>
                    <a:pt x="18986841" y="8128000"/>
                  </a:moveTo>
                  <a:lnTo>
                    <a:pt x="17481433" y="8128000"/>
                  </a:lnTo>
                  <a:lnTo>
                    <a:pt x="17531536" y="8140700"/>
                  </a:lnTo>
                  <a:lnTo>
                    <a:pt x="18936654" y="8140700"/>
                  </a:lnTo>
                  <a:lnTo>
                    <a:pt x="18986841" y="8128000"/>
                  </a:lnTo>
                  <a:close/>
                </a:path>
                <a:path w="20104100" h="9702800">
                  <a:moveTo>
                    <a:pt x="19187536" y="8115300"/>
                  </a:moveTo>
                  <a:lnTo>
                    <a:pt x="17330289" y="8115300"/>
                  </a:lnTo>
                  <a:lnTo>
                    <a:pt x="17380795" y="8128000"/>
                  </a:lnTo>
                  <a:lnTo>
                    <a:pt x="19137372" y="8128000"/>
                  </a:lnTo>
                  <a:lnTo>
                    <a:pt x="19187536" y="8115300"/>
                  </a:lnTo>
                  <a:close/>
                </a:path>
                <a:path w="20104100" h="9702800">
                  <a:moveTo>
                    <a:pt x="19337986" y="8102600"/>
                  </a:moveTo>
                  <a:lnTo>
                    <a:pt x="17178998" y="8102600"/>
                  </a:lnTo>
                  <a:lnTo>
                    <a:pt x="17229392" y="8115300"/>
                  </a:lnTo>
                  <a:lnTo>
                    <a:pt x="19287844" y="8115300"/>
                  </a:lnTo>
                  <a:lnTo>
                    <a:pt x="19337986" y="8102600"/>
                  </a:lnTo>
                  <a:close/>
                </a:path>
                <a:path w="20104100" h="9702800">
                  <a:moveTo>
                    <a:pt x="19488360" y="8089900"/>
                  </a:moveTo>
                  <a:lnTo>
                    <a:pt x="17078313" y="8089900"/>
                  </a:lnTo>
                  <a:lnTo>
                    <a:pt x="17128639" y="8102600"/>
                  </a:lnTo>
                  <a:lnTo>
                    <a:pt x="19438244" y="8102600"/>
                  </a:lnTo>
                  <a:lnTo>
                    <a:pt x="19488360" y="8089900"/>
                  </a:lnTo>
                  <a:close/>
                </a:path>
                <a:path w="20104100" h="9702800">
                  <a:moveTo>
                    <a:pt x="19638642" y="8077200"/>
                  </a:moveTo>
                  <a:lnTo>
                    <a:pt x="16977758" y="8077200"/>
                  </a:lnTo>
                  <a:lnTo>
                    <a:pt x="17028020" y="8089900"/>
                  </a:lnTo>
                  <a:lnTo>
                    <a:pt x="19588559" y="8089900"/>
                  </a:lnTo>
                  <a:lnTo>
                    <a:pt x="19638642" y="8077200"/>
                  </a:lnTo>
                  <a:close/>
                </a:path>
                <a:path w="20104100" h="9702800">
                  <a:moveTo>
                    <a:pt x="19738774" y="8064500"/>
                  </a:moveTo>
                  <a:lnTo>
                    <a:pt x="16877324" y="8064500"/>
                  </a:lnTo>
                  <a:lnTo>
                    <a:pt x="16927527" y="8077200"/>
                  </a:lnTo>
                  <a:lnTo>
                    <a:pt x="19688714" y="8077200"/>
                  </a:lnTo>
                  <a:lnTo>
                    <a:pt x="19738774" y="8064500"/>
                  </a:lnTo>
                  <a:close/>
                </a:path>
                <a:path w="20104100" h="9702800">
                  <a:moveTo>
                    <a:pt x="19988872" y="8039100"/>
                  </a:moveTo>
                  <a:lnTo>
                    <a:pt x="16726878" y="8039100"/>
                  </a:lnTo>
                  <a:lnTo>
                    <a:pt x="16827149" y="8064500"/>
                  </a:lnTo>
                  <a:lnTo>
                    <a:pt x="19838855" y="8064500"/>
                  </a:lnTo>
                  <a:lnTo>
                    <a:pt x="19888875" y="8051800"/>
                  </a:lnTo>
                  <a:lnTo>
                    <a:pt x="19938881" y="8051800"/>
                  </a:lnTo>
                  <a:lnTo>
                    <a:pt x="19988872" y="8039100"/>
                  </a:lnTo>
                  <a:close/>
                </a:path>
                <a:path w="20104100" h="9702800">
                  <a:moveTo>
                    <a:pt x="20088809" y="8026400"/>
                  </a:moveTo>
                  <a:lnTo>
                    <a:pt x="16626704" y="8026400"/>
                  </a:lnTo>
                  <a:lnTo>
                    <a:pt x="16676780" y="8039100"/>
                  </a:lnTo>
                  <a:lnTo>
                    <a:pt x="20038848" y="8039100"/>
                  </a:lnTo>
                  <a:lnTo>
                    <a:pt x="20088809" y="8026400"/>
                  </a:lnTo>
                  <a:close/>
                </a:path>
                <a:path w="20104100" h="9702800">
                  <a:moveTo>
                    <a:pt x="20104099" y="7569200"/>
                  </a:moveTo>
                  <a:lnTo>
                    <a:pt x="13798413" y="7569200"/>
                  </a:lnTo>
                  <a:lnTo>
                    <a:pt x="13845817" y="7581900"/>
                  </a:lnTo>
                  <a:lnTo>
                    <a:pt x="13987870" y="7581900"/>
                  </a:lnTo>
                  <a:lnTo>
                    <a:pt x="14035167" y="7594600"/>
                  </a:lnTo>
                  <a:lnTo>
                    <a:pt x="14129674" y="7594600"/>
                  </a:lnTo>
                  <a:lnTo>
                    <a:pt x="14176884" y="7607300"/>
                  </a:lnTo>
                  <a:lnTo>
                    <a:pt x="14227264" y="7607300"/>
                  </a:lnTo>
                  <a:lnTo>
                    <a:pt x="14277610" y="7620000"/>
                  </a:lnTo>
                  <a:lnTo>
                    <a:pt x="14327922" y="7620000"/>
                  </a:lnTo>
                  <a:lnTo>
                    <a:pt x="14378202" y="7632700"/>
                  </a:lnTo>
                  <a:lnTo>
                    <a:pt x="14428452" y="7632700"/>
                  </a:lnTo>
                  <a:lnTo>
                    <a:pt x="14478672" y="7645400"/>
                  </a:lnTo>
                  <a:lnTo>
                    <a:pt x="14528863" y="7645400"/>
                  </a:lnTo>
                  <a:lnTo>
                    <a:pt x="14629165" y="7670800"/>
                  </a:lnTo>
                  <a:lnTo>
                    <a:pt x="14679278" y="7670800"/>
                  </a:lnTo>
                  <a:lnTo>
                    <a:pt x="14779434" y="7696200"/>
                  </a:lnTo>
                  <a:lnTo>
                    <a:pt x="14829479" y="7696200"/>
                  </a:lnTo>
                  <a:lnTo>
                    <a:pt x="14929510" y="7721600"/>
                  </a:lnTo>
                  <a:lnTo>
                    <a:pt x="14979497" y="7721600"/>
                  </a:lnTo>
                  <a:lnTo>
                    <a:pt x="15079424" y="7747000"/>
                  </a:lnTo>
                  <a:lnTo>
                    <a:pt x="15129365" y="7747000"/>
                  </a:lnTo>
                  <a:lnTo>
                    <a:pt x="15279113" y="7785100"/>
                  </a:lnTo>
                  <a:lnTo>
                    <a:pt x="15329008" y="7785100"/>
                  </a:lnTo>
                  <a:lnTo>
                    <a:pt x="15478646" y="7823200"/>
                  </a:lnTo>
                  <a:lnTo>
                    <a:pt x="15528514" y="7823200"/>
                  </a:lnTo>
                  <a:lnTo>
                    <a:pt x="15727959" y="7861300"/>
                  </a:lnTo>
                  <a:lnTo>
                    <a:pt x="15877546" y="7899400"/>
                  </a:lnTo>
                  <a:lnTo>
                    <a:pt x="15927416" y="7899400"/>
                  </a:lnTo>
                  <a:lnTo>
                    <a:pt x="16077063" y="7937500"/>
                  </a:lnTo>
                  <a:lnTo>
                    <a:pt x="16126962" y="7937500"/>
                  </a:lnTo>
                  <a:lnTo>
                    <a:pt x="16276724" y="7975600"/>
                  </a:lnTo>
                  <a:lnTo>
                    <a:pt x="16326671" y="7975600"/>
                  </a:lnTo>
                  <a:lnTo>
                    <a:pt x="16426610" y="8001000"/>
                  </a:lnTo>
                  <a:lnTo>
                    <a:pt x="16476604" y="8001000"/>
                  </a:lnTo>
                  <a:lnTo>
                    <a:pt x="16576650" y="8026400"/>
                  </a:lnTo>
                  <a:lnTo>
                    <a:pt x="20104099" y="8026400"/>
                  </a:lnTo>
                  <a:lnTo>
                    <a:pt x="20104099" y="7569200"/>
                  </a:lnTo>
                  <a:close/>
                </a:path>
                <a:path w="20104100" h="9702800">
                  <a:moveTo>
                    <a:pt x="12699253" y="203200"/>
                  </a:moveTo>
                  <a:lnTo>
                    <a:pt x="7630877" y="203200"/>
                  </a:lnTo>
                  <a:lnTo>
                    <a:pt x="7371123" y="279400"/>
                  </a:lnTo>
                  <a:lnTo>
                    <a:pt x="7167851" y="330200"/>
                  </a:lnTo>
                  <a:lnTo>
                    <a:pt x="7117661" y="355600"/>
                  </a:lnTo>
                  <a:lnTo>
                    <a:pt x="6968546" y="393700"/>
                  </a:lnTo>
                  <a:lnTo>
                    <a:pt x="6919317" y="419100"/>
                  </a:lnTo>
                  <a:lnTo>
                    <a:pt x="6821552" y="444500"/>
                  </a:lnTo>
                  <a:lnTo>
                    <a:pt x="6773011" y="469900"/>
                  </a:lnTo>
                  <a:lnTo>
                    <a:pt x="6676595" y="495300"/>
                  </a:lnTo>
                  <a:lnTo>
                    <a:pt x="6628715" y="520700"/>
                  </a:lnTo>
                  <a:lnTo>
                    <a:pt x="6533593" y="546100"/>
                  </a:lnTo>
                  <a:lnTo>
                    <a:pt x="6486346" y="571500"/>
                  </a:lnTo>
                  <a:lnTo>
                    <a:pt x="6439303" y="584200"/>
                  </a:lnTo>
                  <a:lnTo>
                    <a:pt x="6392462" y="609600"/>
                  </a:lnTo>
                  <a:lnTo>
                    <a:pt x="6299374" y="635000"/>
                  </a:lnTo>
                  <a:lnTo>
                    <a:pt x="6253120" y="660400"/>
                  </a:lnTo>
                  <a:lnTo>
                    <a:pt x="6207056" y="673100"/>
                  </a:lnTo>
                  <a:lnTo>
                    <a:pt x="6161178" y="698500"/>
                  </a:lnTo>
                  <a:lnTo>
                    <a:pt x="6115484" y="711200"/>
                  </a:lnTo>
                  <a:lnTo>
                    <a:pt x="6069970" y="736600"/>
                  </a:lnTo>
                  <a:lnTo>
                    <a:pt x="6024633" y="749300"/>
                  </a:lnTo>
                  <a:lnTo>
                    <a:pt x="5979471" y="774700"/>
                  </a:lnTo>
                  <a:lnTo>
                    <a:pt x="5934479" y="787400"/>
                  </a:lnTo>
                  <a:lnTo>
                    <a:pt x="5889655" y="812800"/>
                  </a:lnTo>
                  <a:lnTo>
                    <a:pt x="5844997" y="825500"/>
                  </a:lnTo>
                  <a:lnTo>
                    <a:pt x="5800500" y="850900"/>
                  </a:lnTo>
                  <a:lnTo>
                    <a:pt x="5756162" y="863600"/>
                  </a:lnTo>
                  <a:lnTo>
                    <a:pt x="5711980" y="889000"/>
                  </a:lnTo>
                  <a:lnTo>
                    <a:pt x="5667951" y="901700"/>
                  </a:lnTo>
                  <a:lnTo>
                    <a:pt x="5624071" y="927100"/>
                  </a:lnTo>
                  <a:lnTo>
                    <a:pt x="5580337" y="939800"/>
                  </a:lnTo>
                  <a:lnTo>
                    <a:pt x="5536747" y="965200"/>
                  </a:lnTo>
                  <a:lnTo>
                    <a:pt x="5493298" y="977900"/>
                  </a:lnTo>
                  <a:lnTo>
                    <a:pt x="5449985" y="1003300"/>
                  </a:lnTo>
                  <a:lnTo>
                    <a:pt x="5406807" y="1016000"/>
                  </a:lnTo>
                  <a:lnTo>
                    <a:pt x="5363760" y="1041400"/>
                  </a:lnTo>
                  <a:lnTo>
                    <a:pt x="5320842" y="1054100"/>
                  </a:lnTo>
                  <a:lnTo>
                    <a:pt x="5235376" y="1104900"/>
                  </a:lnTo>
                  <a:lnTo>
                    <a:pt x="5192823" y="1117600"/>
                  </a:lnTo>
                  <a:lnTo>
                    <a:pt x="5150386" y="1143000"/>
                  </a:lnTo>
                  <a:lnTo>
                    <a:pt x="5108061" y="1155700"/>
                  </a:lnTo>
                  <a:lnTo>
                    <a:pt x="5065847" y="1181100"/>
                  </a:lnTo>
                  <a:lnTo>
                    <a:pt x="5023738" y="1193800"/>
                  </a:lnTo>
                  <a:lnTo>
                    <a:pt x="4981734" y="1219200"/>
                  </a:lnTo>
                  <a:lnTo>
                    <a:pt x="4939829" y="1231900"/>
                  </a:lnTo>
                  <a:lnTo>
                    <a:pt x="4856310" y="1282700"/>
                  </a:lnTo>
                  <a:lnTo>
                    <a:pt x="4814689" y="1295400"/>
                  </a:lnTo>
                  <a:lnTo>
                    <a:pt x="4773155" y="1320800"/>
                  </a:lnTo>
                  <a:lnTo>
                    <a:pt x="4690341" y="1358900"/>
                  </a:lnTo>
                  <a:lnTo>
                    <a:pt x="4402816" y="1498600"/>
                  </a:lnTo>
                  <a:lnTo>
                    <a:pt x="4321229" y="1536700"/>
                  </a:lnTo>
                  <a:lnTo>
                    <a:pt x="4280514" y="1549400"/>
                  </a:lnTo>
                  <a:lnTo>
                    <a:pt x="4239847"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6" y="1765300"/>
                  </a:lnTo>
                  <a:lnTo>
                    <a:pt x="3794816" y="1778000"/>
                  </a:lnTo>
                  <a:lnTo>
                    <a:pt x="3754489" y="1803400"/>
                  </a:lnTo>
                  <a:lnTo>
                    <a:pt x="3714169" y="1816100"/>
                  </a:lnTo>
                  <a:lnTo>
                    <a:pt x="3673855" y="1841500"/>
                  </a:lnTo>
                  <a:lnTo>
                    <a:pt x="3593229" y="1866900"/>
                  </a:lnTo>
                  <a:lnTo>
                    <a:pt x="3552912" y="1892300"/>
                  </a:lnTo>
                  <a:lnTo>
                    <a:pt x="3512588" y="1905000"/>
                  </a:lnTo>
                  <a:lnTo>
                    <a:pt x="3472254" y="1930400"/>
                  </a:lnTo>
                  <a:lnTo>
                    <a:pt x="3391542" y="1955800"/>
                  </a:lnTo>
                  <a:lnTo>
                    <a:pt x="3351159" y="1981200"/>
                  </a:lnTo>
                  <a:lnTo>
                    <a:pt x="3270322" y="2006600"/>
                  </a:lnTo>
                  <a:lnTo>
                    <a:pt x="3229863" y="2032000"/>
                  </a:lnTo>
                  <a:lnTo>
                    <a:pt x="3148845" y="2057400"/>
                  </a:lnTo>
                  <a:lnTo>
                    <a:pt x="3108281" y="2082800"/>
                  </a:lnTo>
                  <a:lnTo>
                    <a:pt x="2986332" y="2120900"/>
                  </a:lnTo>
                  <a:lnTo>
                    <a:pt x="2945586" y="2146300"/>
                  </a:lnTo>
                  <a:lnTo>
                    <a:pt x="2740998" y="2209800"/>
                  </a:lnTo>
                  <a:lnTo>
                    <a:pt x="2699887" y="2235200"/>
                  </a:lnTo>
                  <a:lnTo>
                    <a:pt x="2115421" y="2413000"/>
                  </a:lnTo>
                  <a:lnTo>
                    <a:pt x="2072914" y="2413000"/>
                  </a:lnTo>
                  <a:lnTo>
                    <a:pt x="1901678" y="2463800"/>
                  </a:lnTo>
                  <a:lnTo>
                    <a:pt x="1858551" y="2463800"/>
                  </a:lnTo>
                  <a:lnTo>
                    <a:pt x="1728362" y="2501900"/>
                  </a:lnTo>
                  <a:lnTo>
                    <a:pt x="1684685" y="2501900"/>
                  </a:lnTo>
                  <a:lnTo>
                    <a:pt x="1596893" y="2527300"/>
                  </a:lnTo>
                  <a:lnTo>
                    <a:pt x="1552771" y="2527300"/>
                  </a:lnTo>
                  <a:lnTo>
                    <a:pt x="1508494" y="2540000"/>
                  </a:lnTo>
                  <a:lnTo>
                    <a:pt x="1464060" y="2540000"/>
                  </a:lnTo>
                  <a:lnTo>
                    <a:pt x="1419466" y="2552700"/>
                  </a:lnTo>
                  <a:lnTo>
                    <a:pt x="1374707" y="2552700"/>
                  </a:lnTo>
                  <a:lnTo>
                    <a:pt x="1329782" y="2565400"/>
                  </a:lnTo>
                  <a:lnTo>
                    <a:pt x="1284687" y="2565400"/>
                  </a:lnTo>
                  <a:lnTo>
                    <a:pt x="1239419" y="2578100"/>
                  </a:lnTo>
                  <a:lnTo>
                    <a:pt x="1148351" y="2578100"/>
                  </a:lnTo>
                  <a:lnTo>
                    <a:pt x="1102546" y="2590800"/>
                  </a:lnTo>
                  <a:lnTo>
                    <a:pt x="1010376" y="2590800"/>
                  </a:lnTo>
                  <a:lnTo>
                    <a:pt x="964006" y="2603500"/>
                  </a:lnTo>
                  <a:lnTo>
                    <a:pt x="681592" y="2603500"/>
                  </a:lnTo>
                  <a:lnTo>
                    <a:pt x="633796" y="2616200"/>
                  </a:lnTo>
                  <a:lnTo>
                    <a:pt x="19054030" y="2616200"/>
                  </a:lnTo>
                  <a:lnTo>
                    <a:pt x="18835967" y="2552700"/>
                  </a:lnTo>
                  <a:lnTo>
                    <a:pt x="18792494" y="2527300"/>
                  </a:lnTo>
                  <a:lnTo>
                    <a:pt x="18705680" y="2501900"/>
                  </a:lnTo>
                  <a:lnTo>
                    <a:pt x="18662337" y="2476500"/>
                  </a:lnTo>
                  <a:lnTo>
                    <a:pt x="18575775" y="2451100"/>
                  </a:lnTo>
                  <a:lnTo>
                    <a:pt x="18532553" y="2425700"/>
                  </a:lnTo>
                  <a:lnTo>
                    <a:pt x="18489371" y="2413000"/>
                  </a:lnTo>
                  <a:lnTo>
                    <a:pt x="18446226" y="2387600"/>
                  </a:lnTo>
                  <a:lnTo>
                    <a:pt x="18403117" y="2374900"/>
                  </a:lnTo>
                  <a:lnTo>
                    <a:pt x="18360045" y="2349500"/>
                  </a:lnTo>
                  <a:lnTo>
                    <a:pt x="18317007" y="2336800"/>
                  </a:lnTo>
                  <a:lnTo>
                    <a:pt x="18274003" y="2311400"/>
                  </a:lnTo>
                  <a:lnTo>
                    <a:pt x="18231032" y="2298700"/>
                  </a:lnTo>
                  <a:lnTo>
                    <a:pt x="18188093" y="2273300"/>
                  </a:lnTo>
                  <a:lnTo>
                    <a:pt x="18145185" y="2260600"/>
                  </a:lnTo>
                  <a:lnTo>
                    <a:pt x="18102307" y="2235200"/>
                  </a:lnTo>
                  <a:lnTo>
                    <a:pt x="18059458" y="2222500"/>
                  </a:lnTo>
                  <a:lnTo>
                    <a:pt x="18016637" y="2197100"/>
                  </a:lnTo>
                  <a:lnTo>
                    <a:pt x="17973843" y="2184400"/>
                  </a:lnTo>
                  <a:lnTo>
                    <a:pt x="17888334" y="2133600"/>
                  </a:lnTo>
                  <a:lnTo>
                    <a:pt x="17845616" y="2120900"/>
                  </a:lnTo>
                  <a:lnTo>
                    <a:pt x="17760249" y="2070100"/>
                  </a:lnTo>
                  <a:lnTo>
                    <a:pt x="17717599" y="2057400"/>
                  </a:lnTo>
                  <a:lnTo>
                    <a:pt x="17632358" y="2006600"/>
                  </a:lnTo>
                  <a:lnTo>
                    <a:pt x="17589766" y="1993900"/>
                  </a:lnTo>
                  <a:lnTo>
                    <a:pt x="17462093" y="1917700"/>
                  </a:lnTo>
                  <a:lnTo>
                    <a:pt x="17419566" y="1905000"/>
                  </a:lnTo>
                  <a:lnTo>
                    <a:pt x="17292065" y="1828800"/>
                  </a:lnTo>
                  <a:lnTo>
                    <a:pt x="17249587" y="1816100"/>
                  </a:lnTo>
                  <a:lnTo>
                    <a:pt x="17079769" y="1714500"/>
                  </a:lnTo>
                  <a:lnTo>
                    <a:pt x="17037332" y="1701800"/>
                  </a:lnTo>
                  <a:lnTo>
                    <a:pt x="16782790" y="1562100"/>
                  </a:lnTo>
                  <a:lnTo>
                    <a:pt x="16697950" y="1511300"/>
                  </a:lnTo>
                  <a:lnTo>
                    <a:pt x="16655526" y="1498600"/>
                  </a:lnTo>
                  <a:lnTo>
                    <a:pt x="16528233" y="1422400"/>
                  </a:lnTo>
                  <a:lnTo>
                    <a:pt x="16485790" y="1409700"/>
                  </a:lnTo>
                  <a:lnTo>
                    <a:pt x="16358417" y="1333500"/>
                  </a:lnTo>
                  <a:lnTo>
                    <a:pt x="16315941" y="1320800"/>
                  </a:lnTo>
                  <a:lnTo>
                    <a:pt x="16230954" y="1270000"/>
                  </a:lnTo>
                  <a:lnTo>
                    <a:pt x="16188442" y="1257300"/>
                  </a:lnTo>
                  <a:lnTo>
                    <a:pt x="16060820" y="1181100"/>
                  </a:lnTo>
                  <a:lnTo>
                    <a:pt x="16018247" y="1168400"/>
                  </a:lnTo>
                  <a:lnTo>
                    <a:pt x="15933048" y="1117600"/>
                  </a:lnTo>
                  <a:lnTo>
                    <a:pt x="15890419" y="1104900"/>
                  </a:lnTo>
                  <a:lnTo>
                    <a:pt x="15847770" y="1079500"/>
                  </a:lnTo>
                  <a:lnTo>
                    <a:pt x="15805100" y="1066800"/>
                  </a:lnTo>
                  <a:lnTo>
                    <a:pt x="15719692" y="1016000"/>
                  </a:lnTo>
                  <a:lnTo>
                    <a:pt x="15676952" y="1003300"/>
                  </a:lnTo>
                  <a:lnTo>
                    <a:pt x="15634186" y="977900"/>
                  </a:lnTo>
                  <a:lnTo>
                    <a:pt x="15591395" y="965200"/>
                  </a:lnTo>
                  <a:lnTo>
                    <a:pt x="15548576" y="939800"/>
                  </a:lnTo>
                  <a:lnTo>
                    <a:pt x="15505730" y="927100"/>
                  </a:lnTo>
                  <a:lnTo>
                    <a:pt x="15462854" y="901700"/>
                  </a:lnTo>
                  <a:lnTo>
                    <a:pt x="15419948" y="889000"/>
                  </a:lnTo>
                  <a:lnTo>
                    <a:pt x="15377012" y="863600"/>
                  </a:lnTo>
                  <a:lnTo>
                    <a:pt x="15291042" y="838200"/>
                  </a:lnTo>
                  <a:lnTo>
                    <a:pt x="15248007" y="812800"/>
                  </a:lnTo>
                  <a:lnTo>
                    <a:pt x="15204938" y="800100"/>
                  </a:lnTo>
                  <a:lnTo>
                    <a:pt x="15161832" y="774700"/>
                  </a:lnTo>
                  <a:lnTo>
                    <a:pt x="15032292" y="736600"/>
                  </a:lnTo>
                  <a:lnTo>
                    <a:pt x="14989035" y="711200"/>
                  </a:lnTo>
                  <a:lnTo>
                    <a:pt x="14859016" y="673100"/>
                  </a:lnTo>
                  <a:lnTo>
                    <a:pt x="14815590" y="647700"/>
                  </a:lnTo>
                  <a:lnTo>
                    <a:pt x="14597782" y="584200"/>
                  </a:lnTo>
                  <a:lnTo>
                    <a:pt x="14566613" y="571500"/>
                  </a:lnTo>
                  <a:lnTo>
                    <a:pt x="14534836" y="571500"/>
                  </a:lnTo>
                  <a:lnTo>
                    <a:pt x="14469494" y="546100"/>
                  </a:lnTo>
                  <a:lnTo>
                    <a:pt x="14435942" y="546100"/>
                  </a:lnTo>
                  <a:lnTo>
                    <a:pt x="14331854" y="508000"/>
                  </a:lnTo>
                  <a:lnTo>
                    <a:pt x="14296039" y="508000"/>
                  </a:lnTo>
                  <a:lnTo>
                    <a:pt x="14222772" y="482600"/>
                  </a:lnTo>
                  <a:lnTo>
                    <a:pt x="14185336" y="482600"/>
                  </a:lnTo>
                  <a:lnTo>
                    <a:pt x="14069904" y="444500"/>
                  </a:lnTo>
                  <a:lnTo>
                    <a:pt x="14030410" y="444500"/>
                  </a:lnTo>
                  <a:lnTo>
                    <a:pt x="13949942" y="419100"/>
                  </a:lnTo>
                  <a:lnTo>
                    <a:pt x="13908982" y="419100"/>
                  </a:lnTo>
                  <a:lnTo>
                    <a:pt x="13825648" y="393700"/>
                  </a:lnTo>
                  <a:lnTo>
                    <a:pt x="13783289" y="393700"/>
                  </a:lnTo>
                  <a:lnTo>
                    <a:pt x="13697223" y="368300"/>
                  </a:lnTo>
                  <a:lnTo>
                    <a:pt x="13653530" y="368300"/>
                  </a:lnTo>
                  <a:lnTo>
                    <a:pt x="13564864" y="342900"/>
                  </a:lnTo>
                  <a:lnTo>
                    <a:pt x="13519904" y="342900"/>
                  </a:lnTo>
                  <a:lnTo>
                    <a:pt x="13428770" y="317500"/>
                  </a:lnTo>
                  <a:lnTo>
                    <a:pt x="13382611" y="317500"/>
                  </a:lnTo>
                  <a:lnTo>
                    <a:pt x="13289142" y="292100"/>
                  </a:lnTo>
                  <a:lnTo>
                    <a:pt x="13241848" y="292100"/>
                  </a:lnTo>
                  <a:lnTo>
                    <a:pt x="13146177" y="266700"/>
                  </a:lnTo>
                  <a:lnTo>
                    <a:pt x="13097815" y="266700"/>
                  </a:lnTo>
                  <a:lnTo>
                    <a:pt x="13049112" y="254000"/>
                  </a:lnTo>
                  <a:lnTo>
                    <a:pt x="13000074" y="254000"/>
                  </a:lnTo>
                  <a:lnTo>
                    <a:pt x="12901028" y="228600"/>
                  </a:lnTo>
                  <a:lnTo>
                    <a:pt x="12851034" y="228600"/>
                  </a:lnTo>
                  <a:lnTo>
                    <a:pt x="12800735" y="215900"/>
                  </a:lnTo>
                  <a:lnTo>
                    <a:pt x="12750139" y="215900"/>
                  </a:lnTo>
                  <a:lnTo>
                    <a:pt x="12699253" y="203200"/>
                  </a:lnTo>
                  <a:close/>
                </a:path>
                <a:path w="20104100" h="9702800">
                  <a:moveTo>
                    <a:pt x="12440739" y="165100"/>
                  </a:moveTo>
                  <a:lnTo>
                    <a:pt x="7812501" y="165100"/>
                  </a:lnTo>
                  <a:lnTo>
                    <a:pt x="7675675" y="203200"/>
                  </a:lnTo>
                  <a:lnTo>
                    <a:pt x="12648085" y="203200"/>
                  </a:lnTo>
                  <a:lnTo>
                    <a:pt x="12596643" y="190500"/>
                  </a:lnTo>
                  <a:lnTo>
                    <a:pt x="12544932" y="190500"/>
                  </a:lnTo>
                  <a:lnTo>
                    <a:pt x="12440739" y="165100"/>
                  </a:lnTo>
                  <a:close/>
                </a:path>
                <a:path w="20104100" h="9702800">
                  <a:moveTo>
                    <a:pt x="12229465" y="139700"/>
                  </a:moveTo>
                  <a:lnTo>
                    <a:pt x="7952822" y="139700"/>
                  </a:lnTo>
                  <a:lnTo>
                    <a:pt x="7858896" y="165100"/>
                  </a:lnTo>
                  <a:lnTo>
                    <a:pt x="12388270" y="165100"/>
                  </a:lnTo>
                  <a:lnTo>
                    <a:pt x="12335563" y="152400"/>
                  </a:lnTo>
                  <a:lnTo>
                    <a:pt x="12282626" y="152400"/>
                  </a:lnTo>
                  <a:lnTo>
                    <a:pt x="12229465" y="139700"/>
                  </a:lnTo>
                  <a:close/>
                </a:path>
                <a:path w="20104100" h="9702800">
                  <a:moveTo>
                    <a:pt x="12014736" y="114300"/>
                  </a:moveTo>
                  <a:lnTo>
                    <a:pt x="8096440" y="114300"/>
                  </a:lnTo>
                  <a:lnTo>
                    <a:pt x="8000338" y="139700"/>
                  </a:lnTo>
                  <a:lnTo>
                    <a:pt x="12176089" y="139700"/>
                  </a:lnTo>
                  <a:lnTo>
                    <a:pt x="12122503" y="127000"/>
                  </a:lnTo>
                  <a:lnTo>
                    <a:pt x="12068717" y="127000"/>
                  </a:lnTo>
                  <a:lnTo>
                    <a:pt x="12014736" y="114300"/>
                  </a:lnTo>
                  <a:close/>
                </a:path>
                <a:path w="20104100" h="9702800">
                  <a:moveTo>
                    <a:pt x="11851706" y="101600"/>
                  </a:moveTo>
                  <a:lnTo>
                    <a:pt x="8193918" y="101600"/>
                  </a:lnTo>
                  <a:lnTo>
                    <a:pt x="8145010" y="114300"/>
                  </a:lnTo>
                  <a:lnTo>
                    <a:pt x="11906224" y="114300"/>
                  </a:lnTo>
                  <a:lnTo>
                    <a:pt x="11851706" y="101600"/>
                  </a:lnTo>
                  <a:close/>
                </a:path>
                <a:path w="20104100" h="9702800">
                  <a:moveTo>
                    <a:pt x="11742185" y="88900"/>
                  </a:moveTo>
                  <a:lnTo>
                    <a:pt x="8292713" y="88900"/>
                  </a:lnTo>
                  <a:lnTo>
                    <a:pt x="8243154" y="101600"/>
                  </a:lnTo>
                  <a:lnTo>
                    <a:pt x="11797024" y="101600"/>
                  </a:lnTo>
                  <a:lnTo>
                    <a:pt x="11742185" y="88900"/>
                  </a:lnTo>
                  <a:close/>
                </a:path>
                <a:path w="20104100" h="9702800">
                  <a:moveTo>
                    <a:pt x="11632066" y="76200"/>
                  </a:moveTo>
                  <a:lnTo>
                    <a:pt x="8392767" y="76200"/>
                  </a:lnTo>
                  <a:lnTo>
                    <a:pt x="8342586" y="88900"/>
                  </a:lnTo>
                  <a:lnTo>
                    <a:pt x="11687196" y="88900"/>
                  </a:lnTo>
                  <a:lnTo>
                    <a:pt x="11632066" y="76200"/>
                  </a:lnTo>
                  <a:close/>
                </a:path>
                <a:path w="20104100" h="9702800">
                  <a:moveTo>
                    <a:pt x="11465893" y="63500"/>
                  </a:moveTo>
                  <a:lnTo>
                    <a:pt x="8494020" y="63500"/>
                  </a:lnTo>
                  <a:lnTo>
                    <a:pt x="8443247" y="76200"/>
                  </a:lnTo>
                  <a:lnTo>
                    <a:pt x="11521407" y="76200"/>
                  </a:lnTo>
                  <a:lnTo>
                    <a:pt x="11465893" y="63500"/>
                  </a:lnTo>
                  <a:close/>
                </a:path>
                <a:path w="20104100" h="9702800">
                  <a:moveTo>
                    <a:pt x="11298705" y="50800"/>
                  </a:moveTo>
                  <a:lnTo>
                    <a:pt x="8596414" y="50800"/>
                  </a:lnTo>
                  <a:lnTo>
                    <a:pt x="8545078" y="63500"/>
                  </a:lnTo>
                  <a:lnTo>
                    <a:pt x="11354535" y="63500"/>
                  </a:lnTo>
                  <a:lnTo>
                    <a:pt x="11298705" y="50800"/>
                  </a:lnTo>
                  <a:close/>
                </a:path>
                <a:path w="20104100" h="9702800">
                  <a:moveTo>
                    <a:pt x="11130702" y="38100"/>
                  </a:moveTo>
                  <a:lnTo>
                    <a:pt x="8752015" y="38100"/>
                  </a:lnTo>
                  <a:lnTo>
                    <a:pt x="8699890" y="50800"/>
                  </a:lnTo>
                  <a:lnTo>
                    <a:pt x="11186781" y="50800"/>
                  </a:lnTo>
                  <a:lnTo>
                    <a:pt x="11130702" y="38100"/>
                  </a:lnTo>
                  <a:close/>
                </a:path>
                <a:path w="20104100" h="9702800">
                  <a:moveTo>
                    <a:pt x="10905771" y="25400"/>
                  </a:moveTo>
                  <a:lnTo>
                    <a:pt x="8909851" y="25400"/>
                  </a:lnTo>
                  <a:lnTo>
                    <a:pt x="8857003" y="38100"/>
                  </a:lnTo>
                  <a:lnTo>
                    <a:pt x="10962081" y="38100"/>
                  </a:lnTo>
                  <a:lnTo>
                    <a:pt x="10905771" y="25400"/>
                  </a:lnTo>
                  <a:close/>
                </a:path>
                <a:path w="20104100" h="9702800">
                  <a:moveTo>
                    <a:pt x="10680216" y="12700"/>
                  </a:moveTo>
                  <a:lnTo>
                    <a:pt x="9123431" y="12700"/>
                  </a:lnTo>
                  <a:lnTo>
                    <a:pt x="9069722" y="25400"/>
                  </a:lnTo>
                  <a:lnTo>
                    <a:pt x="10736637" y="25400"/>
                  </a:lnTo>
                  <a:lnTo>
                    <a:pt x="10680216" y="12700"/>
                  </a:lnTo>
                  <a:close/>
                </a:path>
                <a:path w="20104100" h="9702800">
                  <a:moveTo>
                    <a:pt x="10341741" y="0"/>
                  </a:moveTo>
                  <a:lnTo>
                    <a:pt x="9449556" y="0"/>
                  </a:lnTo>
                  <a:lnTo>
                    <a:pt x="9394777" y="12700"/>
                  </a:lnTo>
                  <a:lnTo>
                    <a:pt x="10398110" y="12700"/>
                  </a:lnTo>
                  <a:lnTo>
                    <a:pt x="10341741" y="0"/>
                  </a:lnTo>
                  <a:close/>
                </a:path>
              </a:pathLst>
            </a:custGeom>
            <a:solidFill>
              <a:srgbClr val="9BCDC2">
                <a:alpha val="29998"/>
              </a:srgbClr>
            </a:solidFill>
          </p:spPr>
          <p:txBody>
            <a:bodyPr wrap="square" lIns="0" tIns="0" rIns="0" bIns="0" rtlCol="0"/>
            <a:lstStyle/>
            <a:p>
              <a:endParaRPr/>
            </a:p>
          </p:txBody>
        </p:sp>
        <p:sp>
          <p:nvSpPr>
            <p:cNvPr id="4" name="object 4"/>
            <p:cNvSpPr/>
            <p:nvPr/>
          </p:nvSpPr>
          <p:spPr>
            <a:xfrm>
              <a:off x="7165064" y="7411986"/>
              <a:ext cx="11040386" cy="902335"/>
            </a:xfrm>
            <a:custGeom>
              <a:avLst/>
              <a:gdLst/>
              <a:ahLst/>
              <a:cxnLst/>
              <a:rect l="l" t="t" r="r" b="b"/>
              <a:pathLst>
                <a:path w="10101580" h="902334">
                  <a:moveTo>
                    <a:pt x="7372577" y="0"/>
                  </a:moveTo>
                  <a:lnTo>
                    <a:pt x="5232232" y="2620"/>
                  </a:lnTo>
                  <a:lnTo>
                    <a:pt x="1588030" y="22610"/>
                  </a:lnTo>
                  <a:lnTo>
                    <a:pt x="171575" y="36052"/>
                  </a:lnTo>
                  <a:lnTo>
                    <a:pt x="110655" y="40429"/>
                  </a:lnTo>
                  <a:lnTo>
                    <a:pt x="59778" y="51084"/>
                  </a:lnTo>
                  <a:lnTo>
                    <a:pt x="22203" y="66645"/>
                  </a:lnTo>
                  <a:lnTo>
                    <a:pt x="0" y="106993"/>
                  </a:lnTo>
                  <a:lnTo>
                    <a:pt x="17693" y="149751"/>
                  </a:lnTo>
                  <a:lnTo>
                    <a:pt x="33513" y="194680"/>
                  </a:lnTo>
                  <a:lnTo>
                    <a:pt x="47459" y="241449"/>
                  </a:lnTo>
                  <a:lnTo>
                    <a:pt x="59528" y="289728"/>
                  </a:lnTo>
                  <a:lnTo>
                    <a:pt x="69721" y="339187"/>
                  </a:lnTo>
                  <a:lnTo>
                    <a:pt x="78035" y="389495"/>
                  </a:lnTo>
                  <a:lnTo>
                    <a:pt x="84470" y="440322"/>
                  </a:lnTo>
                  <a:lnTo>
                    <a:pt x="89024" y="491338"/>
                  </a:lnTo>
                  <a:lnTo>
                    <a:pt x="91697" y="542213"/>
                  </a:lnTo>
                  <a:lnTo>
                    <a:pt x="92486" y="592616"/>
                  </a:lnTo>
                  <a:lnTo>
                    <a:pt x="91391" y="642217"/>
                  </a:lnTo>
                  <a:lnTo>
                    <a:pt x="88411" y="690686"/>
                  </a:lnTo>
                  <a:lnTo>
                    <a:pt x="83543" y="737693"/>
                  </a:lnTo>
                  <a:lnTo>
                    <a:pt x="76788" y="782906"/>
                  </a:lnTo>
                  <a:lnTo>
                    <a:pt x="68144" y="825997"/>
                  </a:lnTo>
                  <a:lnTo>
                    <a:pt x="75173" y="843725"/>
                  </a:lnTo>
                  <a:lnTo>
                    <a:pt x="101705" y="858385"/>
                  </a:lnTo>
                  <a:lnTo>
                    <a:pt x="143065" y="868335"/>
                  </a:lnTo>
                  <a:lnTo>
                    <a:pt x="194580" y="871933"/>
                  </a:lnTo>
                  <a:lnTo>
                    <a:pt x="1210814" y="871386"/>
                  </a:lnTo>
                  <a:lnTo>
                    <a:pt x="2333234" y="875137"/>
                  </a:lnTo>
                  <a:lnTo>
                    <a:pt x="5535536" y="899716"/>
                  </a:lnTo>
                  <a:lnTo>
                    <a:pt x="6353681" y="902289"/>
                  </a:lnTo>
                  <a:lnTo>
                    <a:pt x="7026570" y="901355"/>
                  </a:lnTo>
                  <a:lnTo>
                    <a:pt x="7694516" y="897547"/>
                  </a:lnTo>
                  <a:lnTo>
                    <a:pt x="8358663" y="891041"/>
                  </a:lnTo>
                  <a:lnTo>
                    <a:pt x="9685914" y="872739"/>
                  </a:lnTo>
                  <a:lnTo>
                    <a:pt x="9744179" y="871663"/>
                  </a:lnTo>
                  <a:lnTo>
                    <a:pt x="9802822" y="869639"/>
                  </a:lnTo>
                  <a:lnTo>
                    <a:pt x="9860161" y="866021"/>
                  </a:lnTo>
                  <a:lnTo>
                    <a:pt x="9914517" y="860165"/>
                  </a:lnTo>
                  <a:lnTo>
                    <a:pt x="9964210" y="851426"/>
                  </a:lnTo>
                  <a:lnTo>
                    <a:pt x="10007559" y="839159"/>
                  </a:lnTo>
                  <a:lnTo>
                    <a:pt x="10052224" y="816545"/>
                  </a:lnTo>
                  <a:lnTo>
                    <a:pt x="10088786" y="762278"/>
                  </a:lnTo>
                  <a:lnTo>
                    <a:pt x="10095535" y="684852"/>
                  </a:lnTo>
                  <a:lnTo>
                    <a:pt x="10097931" y="635783"/>
                  </a:lnTo>
                  <a:lnTo>
                    <a:pt x="10099727" y="586712"/>
                  </a:lnTo>
                  <a:lnTo>
                    <a:pt x="10100926" y="537639"/>
                  </a:lnTo>
                  <a:lnTo>
                    <a:pt x="10101525" y="488564"/>
                  </a:lnTo>
                  <a:lnTo>
                    <a:pt x="10101526" y="439488"/>
                  </a:lnTo>
                  <a:lnTo>
                    <a:pt x="10100928" y="390413"/>
                  </a:lnTo>
                  <a:lnTo>
                    <a:pt x="10099731" y="341340"/>
                  </a:lnTo>
                  <a:lnTo>
                    <a:pt x="10097935" y="292268"/>
                  </a:lnTo>
                  <a:lnTo>
                    <a:pt x="10095541" y="243200"/>
                  </a:lnTo>
                  <a:lnTo>
                    <a:pt x="10092547" y="194135"/>
                  </a:lnTo>
                  <a:lnTo>
                    <a:pt x="10088955" y="145075"/>
                  </a:lnTo>
                  <a:lnTo>
                    <a:pt x="10084765" y="96021"/>
                  </a:lnTo>
                  <a:lnTo>
                    <a:pt x="10079975" y="46974"/>
                  </a:lnTo>
                  <a:lnTo>
                    <a:pt x="10047323" y="21599"/>
                  </a:lnTo>
                  <a:lnTo>
                    <a:pt x="9972554" y="10744"/>
                  </a:lnTo>
                  <a:lnTo>
                    <a:pt x="8882703" y="3806"/>
                  </a:lnTo>
                  <a:lnTo>
                    <a:pt x="7372577" y="0"/>
                  </a:lnTo>
                  <a:close/>
                </a:path>
              </a:pathLst>
            </a:custGeom>
            <a:solidFill>
              <a:srgbClr val="9BCDC2"/>
            </a:solidFill>
          </p:spPr>
          <p:txBody>
            <a:bodyPr wrap="square" lIns="0" tIns="0" rIns="0" bIns="0" rtlCol="0"/>
            <a:lstStyle/>
            <a:p>
              <a:endParaRPr dirty="0"/>
            </a:p>
          </p:txBody>
        </p:sp>
      </p:grpSp>
      <p:sp>
        <p:nvSpPr>
          <p:cNvPr id="5" name="object 5"/>
          <p:cNvSpPr txBox="1"/>
          <p:nvPr/>
        </p:nvSpPr>
        <p:spPr>
          <a:xfrm>
            <a:off x="7386882" y="2869716"/>
            <a:ext cx="3808168" cy="1020151"/>
          </a:xfrm>
          <a:prstGeom prst="rect">
            <a:avLst/>
          </a:prstGeom>
        </p:spPr>
        <p:txBody>
          <a:bodyPr vert="horz" wrap="square" lIns="0" tIns="12065" rIns="0" bIns="0" rtlCol="0">
            <a:spAutoFit/>
          </a:bodyPr>
          <a:lstStyle/>
          <a:p>
            <a:pPr marL="12700">
              <a:lnSpc>
                <a:spcPct val="100000"/>
              </a:lnSpc>
              <a:spcBef>
                <a:spcPts val="95"/>
              </a:spcBef>
            </a:pPr>
            <a:r>
              <a:rPr lang="fr-FR" sz="6550" b="1" u="sng" spc="-300" dirty="0">
                <a:solidFill>
                  <a:srgbClr val="1D1D1B"/>
                </a:solidFill>
                <a:uFill>
                  <a:solidFill>
                    <a:srgbClr val="1D1D1B"/>
                  </a:solidFill>
                </a:uFill>
                <a:latin typeface="Calibri"/>
                <a:cs typeface="Calibri"/>
              </a:rPr>
              <a:t>ACTIVITÉ 2</a:t>
            </a:r>
            <a:endParaRPr lang="fr-FR" sz="6550" b="1" spc="-300" dirty="0">
              <a:latin typeface="Calibri"/>
              <a:cs typeface="Calibri"/>
            </a:endParaRPr>
          </a:p>
        </p:txBody>
      </p:sp>
      <p:pic>
        <p:nvPicPr>
          <p:cNvPr id="7" name="object 7"/>
          <p:cNvPicPr/>
          <p:nvPr/>
        </p:nvPicPr>
        <p:blipFill>
          <a:blip r:embed="rId2" cstate="print"/>
          <a:stretch>
            <a:fillRect/>
          </a:stretch>
        </p:blipFill>
        <p:spPr>
          <a:xfrm>
            <a:off x="2327618" y="2753092"/>
            <a:ext cx="4431006" cy="5574185"/>
          </a:xfrm>
          <a:prstGeom prst="rect">
            <a:avLst/>
          </a:prstGeom>
        </p:spPr>
      </p:pic>
      <p:sp>
        <p:nvSpPr>
          <p:cNvPr id="9" name="object 6">
            <a:extLst>
              <a:ext uri="{FF2B5EF4-FFF2-40B4-BE49-F238E27FC236}">
                <a16:creationId xmlns:a16="http://schemas.microsoft.com/office/drawing/2014/main" id="{BCED2BC8-E980-C660-75C1-4F2E6F3D443A}"/>
              </a:ext>
            </a:extLst>
          </p:cNvPr>
          <p:cNvSpPr txBox="1"/>
          <p:nvPr/>
        </p:nvSpPr>
        <p:spPr>
          <a:xfrm>
            <a:off x="7386882" y="3715364"/>
            <a:ext cx="12190168" cy="4641014"/>
          </a:xfrm>
          <a:prstGeom prst="rect">
            <a:avLst/>
          </a:prstGeom>
        </p:spPr>
        <p:txBody>
          <a:bodyPr vert="horz" wrap="square" lIns="0" tIns="11430" rIns="0" bIns="0" rtlCol="0">
            <a:spAutoFit/>
          </a:bodyPr>
          <a:lstStyle/>
          <a:p>
            <a:pPr marL="12700">
              <a:lnSpc>
                <a:spcPts val="15119"/>
              </a:lnSpc>
              <a:spcBef>
                <a:spcPts val="90"/>
              </a:spcBef>
            </a:pPr>
            <a:r>
              <a:rPr lang="fr-FR" sz="13200" b="1" spc="-300" dirty="0">
                <a:solidFill>
                  <a:srgbClr val="1D1D1B"/>
                </a:solidFill>
                <a:latin typeface="Calibri"/>
                <a:cs typeface="Calibri"/>
              </a:rPr>
              <a:t>PROTÉGEZ</a:t>
            </a:r>
            <a:endParaRPr lang="fr-FR" sz="13200" b="1" spc="-300" dirty="0">
              <a:latin typeface="Calibri"/>
              <a:cs typeface="Calibri"/>
            </a:endParaRPr>
          </a:p>
          <a:p>
            <a:pPr marL="12700" marR="15875">
              <a:lnSpc>
                <a:spcPts val="10500"/>
              </a:lnSpc>
              <a:spcBef>
                <a:spcPts val="45"/>
              </a:spcBef>
            </a:pPr>
            <a:r>
              <a:rPr lang="fr-FR" sz="9300" b="1" spc="-300" dirty="0">
                <a:solidFill>
                  <a:srgbClr val="1D1D1B"/>
                </a:solidFill>
                <a:latin typeface="Calibri"/>
                <a:cs typeface="Calibri"/>
              </a:rPr>
              <a:t>VOS COMPTES EN LIGNE LES PLUS IMPORTANTS</a:t>
            </a:r>
            <a:endParaRPr lang="fr-FR" sz="9300" b="1" spc="-300" dirty="0">
              <a:latin typeface="Calibri"/>
              <a:cs typeface="Calibri"/>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49717" y="1767604"/>
            <a:ext cx="4424680" cy="5243830"/>
          </a:xfrm>
          <a:custGeom>
            <a:avLst/>
            <a:gdLst/>
            <a:ahLst/>
            <a:cxnLst/>
            <a:rect l="l" t="t" r="r" b="b"/>
            <a:pathLst>
              <a:path w="4424680" h="5243830">
                <a:moveTo>
                  <a:pt x="2346566" y="1088199"/>
                </a:moveTo>
                <a:lnTo>
                  <a:pt x="2345537" y="1042200"/>
                </a:lnTo>
                <a:lnTo>
                  <a:pt x="2342477" y="996683"/>
                </a:lnTo>
                <a:lnTo>
                  <a:pt x="2337422" y="951687"/>
                </a:lnTo>
                <a:lnTo>
                  <a:pt x="2330424" y="907262"/>
                </a:lnTo>
                <a:lnTo>
                  <a:pt x="2321509" y="863434"/>
                </a:lnTo>
                <a:lnTo>
                  <a:pt x="2310727" y="820254"/>
                </a:lnTo>
                <a:lnTo>
                  <a:pt x="2298128" y="777735"/>
                </a:lnTo>
                <a:lnTo>
                  <a:pt x="2283726" y="735939"/>
                </a:lnTo>
                <a:lnTo>
                  <a:pt x="2267585" y="694893"/>
                </a:lnTo>
                <a:lnTo>
                  <a:pt x="2249741" y="654634"/>
                </a:lnTo>
                <a:lnTo>
                  <a:pt x="2230234" y="615200"/>
                </a:lnTo>
                <a:lnTo>
                  <a:pt x="2209101" y="576630"/>
                </a:lnTo>
                <a:lnTo>
                  <a:pt x="2186381" y="538962"/>
                </a:lnTo>
                <a:lnTo>
                  <a:pt x="2162111" y="502234"/>
                </a:lnTo>
                <a:lnTo>
                  <a:pt x="2136356" y="466483"/>
                </a:lnTo>
                <a:lnTo>
                  <a:pt x="2109127" y="431749"/>
                </a:lnTo>
                <a:lnTo>
                  <a:pt x="2080475" y="398068"/>
                </a:lnTo>
                <a:lnTo>
                  <a:pt x="2050453" y="365480"/>
                </a:lnTo>
                <a:lnTo>
                  <a:pt x="2019096" y="334022"/>
                </a:lnTo>
                <a:lnTo>
                  <a:pt x="1986432" y="303720"/>
                </a:lnTo>
                <a:lnTo>
                  <a:pt x="1952510" y="274637"/>
                </a:lnTo>
                <a:lnTo>
                  <a:pt x="1917369" y="246786"/>
                </a:lnTo>
                <a:lnTo>
                  <a:pt x="1881060" y="220218"/>
                </a:lnTo>
                <a:lnTo>
                  <a:pt x="1843608" y="194970"/>
                </a:lnTo>
                <a:lnTo>
                  <a:pt x="1805063" y="171069"/>
                </a:lnTo>
                <a:lnTo>
                  <a:pt x="1765465" y="148564"/>
                </a:lnTo>
                <a:lnTo>
                  <a:pt x="1724850" y="127495"/>
                </a:lnTo>
                <a:lnTo>
                  <a:pt x="1683270" y="107899"/>
                </a:lnTo>
                <a:lnTo>
                  <a:pt x="1640751" y="89801"/>
                </a:lnTo>
                <a:lnTo>
                  <a:pt x="1597342" y="73240"/>
                </a:lnTo>
                <a:lnTo>
                  <a:pt x="1553083" y="58280"/>
                </a:lnTo>
                <a:lnTo>
                  <a:pt x="1508010" y="44919"/>
                </a:lnTo>
                <a:lnTo>
                  <a:pt x="1462176" y="33235"/>
                </a:lnTo>
                <a:lnTo>
                  <a:pt x="1415605" y="23228"/>
                </a:lnTo>
                <a:lnTo>
                  <a:pt x="1368361" y="14973"/>
                </a:lnTo>
                <a:lnTo>
                  <a:pt x="1320457" y="8470"/>
                </a:lnTo>
                <a:lnTo>
                  <a:pt x="1271955" y="3797"/>
                </a:lnTo>
                <a:lnTo>
                  <a:pt x="1222883" y="952"/>
                </a:lnTo>
                <a:lnTo>
                  <a:pt x="1173276" y="0"/>
                </a:lnTo>
                <a:lnTo>
                  <a:pt x="1123683" y="952"/>
                </a:lnTo>
                <a:lnTo>
                  <a:pt x="1074610" y="3797"/>
                </a:lnTo>
                <a:lnTo>
                  <a:pt x="1026109" y="8470"/>
                </a:lnTo>
                <a:lnTo>
                  <a:pt x="978204" y="14973"/>
                </a:lnTo>
                <a:lnTo>
                  <a:pt x="930948" y="23228"/>
                </a:lnTo>
                <a:lnTo>
                  <a:pt x="884389" y="33235"/>
                </a:lnTo>
                <a:lnTo>
                  <a:pt x="838555" y="44919"/>
                </a:lnTo>
                <a:lnTo>
                  <a:pt x="793483" y="58280"/>
                </a:lnTo>
                <a:lnTo>
                  <a:pt x="749223" y="73240"/>
                </a:lnTo>
                <a:lnTo>
                  <a:pt x="705815" y="89801"/>
                </a:lnTo>
                <a:lnTo>
                  <a:pt x="663295" y="107899"/>
                </a:lnTo>
                <a:lnTo>
                  <a:pt x="621715" y="127495"/>
                </a:lnTo>
                <a:lnTo>
                  <a:pt x="581101" y="148564"/>
                </a:lnTo>
                <a:lnTo>
                  <a:pt x="541502" y="171069"/>
                </a:lnTo>
                <a:lnTo>
                  <a:pt x="502958" y="194970"/>
                </a:lnTo>
                <a:lnTo>
                  <a:pt x="465505" y="220218"/>
                </a:lnTo>
                <a:lnTo>
                  <a:pt x="429196" y="246786"/>
                </a:lnTo>
                <a:lnTo>
                  <a:pt x="394055" y="274637"/>
                </a:lnTo>
                <a:lnTo>
                  <a:pt x="360133" y="303720"/>
                </a:lnTo>
                <a:lnTo>
                  <a:pt x="327469" y="334022"/>
                </a:lnTo>
                <a:lnTo>
                  <a:pt x="296100" y="365480"/>
                </a:lnTo>
                <a:lnTo>
                  <a:pt x="266077" y="398068"/>
                </a:lnTo>
                <a:lnTo>
                  <a:pt x="237439" y="431749"/>
                </a:lnTo>
                <a:lnTo>
                  <a:pt x="210210" y="466483"/>
                </a:lnTo>
                <a:lnTo>
                  <a:pt x="184442" y="502234"/>
                </a:lnTo>
                <a:lnTo>
                  <a:pt x="160185" y="538962"/>
                </a:lnTo>
                <a:lnTo>
                  <a:pt x="137464" y="576630"/>
                </a:lnTo>
                <a:lnTo>
                  <a:pt x="116332" y="615200"/>
                </a:lnTo>
                <a:lnTo>
                  <a:pt x="96824" y="654634"/>
                </a:lnTo>
                <a:lnTo>
                  <a:pt x="78968" y="694893"/>
                </a:lnTo>
                <a:lnTo>
                  <a:pt x="62826" y="735939"/>
                </a:lnTo>
                <a:lnTo>
                  <a:pt x="48437" y="777735"/>
                </a:lnTo>
                <a:lnTo>
                  <a:pt x="35826" y="820254"/>
                </a:lnTo>
                <a:lnTo>
                  <a:pt x="25057" y="863434"/>
                </a:lnTo>
                <a:lnTo>
                  <a:pt x="16141" y="907262"/>
                </a:lnTo>
                <a:lnTo>
                  <a:pt x="9144" y="951687"/>
                </a:lnTo>
                <a:lnTo>
                  <a:pt x="4089" y="996683"/>
                </a:lnTo>
                <a:lnTo>
                  <a:pt x="1028" y="1042200"/>
                </a:lnTo>
                <a:lnTo>
                  <a:pt x="0" y="1088199"/>
                </a:lnTo>
                <a:lnTo>
                  <a:pt x="1028" y="1134198"/>
                </a:lnTo>
                <a:lnTo>
                  <a:pt x="4089" y="1179715"/>
                </a:lnTo>
                <a:lnTo>
                  <a:pt x="9144" y="1224699"/>
                </a:lnTo>
                <a:lnTo>
                  <a:pt x="16141" y="1269123"/>
                </a:lnTo>
                <a:lnTo>
                  <a:pt x="25057" y="1312951"/>
                </a:lnTo>
                <a:lnTo>
                  <a:pt x="35826" y="1356144"/>
                </a:lnTo>
                <a:lnTo>
                  <a:pt x="48437" y="1398663"/>
                </a:lnTo>
                <a:lnTo>
                  <a:pt x="62826" y="1440459"/>
                </a:lnTo>
                <a:lnTo>
                  <a:pt x="78968" y="1481505"/>
                </a:lnTo>
                <a:lnTo>
                  <a:pt x="96824" y="1521777"/>
                </a:lnTo>
                <a:lnTo>
                  <a:pt x="116332" y="1561211"/>
                </a:lnTo>
                <a:lnTo>
                  <a:pt x="137464" y="1599780"/>
                </a:lnTo>
                <a:lnTo>
                  <a:pt x="160185" y="1637449"/>
                </a:lnTo>
                <a:lnTo>
                  <a:pt x="184442" y="1674177"/>
                </a:lnTo>
                <a:lnTo>
                  <a:pt x="210210" y="1709928"/>
                </a:lnTo>
                <a:lnTo>
                  <a:pt x="237439" y="1744662"/>
                </a:lnTo>
                <a:lnTo>
                  <a:pt x="266077" y="1778342"/>
                </a:lnTo>
                <a:lnTo>
                  <a:pt x="296100" y="1810931"/>
                </a:lnTo>
                <a:lnTo>
                  <a:pt x="327469" y="1842389"/>
                </a:lnTo>
                <a:lnTo>
                  <a:pt x="360133" y="1872691"/>
                </a:lnTo>
                <a:lnTo>
                  <a:pt x="394055" y="1901774"/>
                </a:lnTo>
                <a:lnTo>
                  <a:pt x="429196" y="1929625"/>
                </a:lnTo>
                <a:lnTo>
                  <a:pt x="465505" y="1956193"/>
                </a:lnTo>
                <a:lnTo>
                  <a:pt x="502958" y="1981441"/>
                </a:lnTo>
                <a:lnTo>
                  <a:pt x="541502" y="2005342"/>
                </a:lnTo>
                <a:lnTo>
                  <a:pt x="581101" y="2027847"/>
                </a:lnTo>
                <a:lnTo>
                  <a:pt x="621715" y="2048916"/>
                </a:lnTo>
                <a:lnTo>
                  <a:pt x="663295" y="2068512"/>
                </a:lnTo>
                <a:lnTo>
                  <a:pt x="705815" y="2086610"/>
                </a:lnTo>
                <a:lnTo>
                  <a:pt x="749223" y="2103170"/>
                </a:lnTo>
                <a:lnTo>
                  <a:pt x="793483" y="2118131"/>
                </a:lnTo>
                <a:lnTo>
                  <a:pt x="838555" y="2131491"/>
                </a:lnTo>
                <a:lnTo>
                  <a:pt x="884389" y="2143175"/>
                </a:lnTo>
                <a:lnTo>
                  <a:pt x="930948" y="2153170"/>
                </a:lnTo>
                <a:lnTo>
                  <a:pt x="978204" y="2161438"/>
                </a:lnTo>
                <a:lnTo>
                  <a:pt x="1026109" y="2167940"/>
                </a:lnTo>
                <a:lnTo>
                  <a:pt x="1074610" y="2172614"/>
                </a:lnTo>
                <a:lnTo>
                  <a:pt x="1123683" y="2175459"/>
                </a:lnTo>
                <a:lnTo>
                  <a:pt x="1173276" y="2176411"/>
                </a:lnTo>
                <a:lnTo>
                  <a:pt x="1222883" y="2175459"/>
                </a:lnTo>
                <a:lnTo>
                  <a:pt x="1271955" y="2172614"/>
                </a:lnTo>
                <a:lnTo>
                  <a:pt x="1320457" y="2167940"/>
                </a:lnTo>
                <a:lnTo>
                  <a:pt x="1368361" y="2161438"/>
                </a:lnTo>
                <a:lnTo>
                  <a:pt x="1415605" y="2153170"/>
                </a:lnTo>
                <a:lnTo>
                  <a:pt x="1462176" y="2143175"/>
                </a:lnTo>
                <a:lnTo>
                  <a:pt x="1508010" y="2131491"/>
                </a:lnTo>
                <a:lnTo>
                  <a:pt x="1553083" y="2118131"/>
                </a:lnTo>
                <a:lnTo>
                  <a:pt x="1597342" y="2103170"/>
                </a:lnTo>
                <a:lnTo>
                  <a:pt x="1640751" y="2086610"/>
                </a:lnTo>
                <a:lnTo>
                  <a:pt x="1683270" y="2068512"/>
                </a:lnTo>
                <a:lnTo>
                  <a:pt x="1724850" y="2048916"/>
                </a:lnTo>
                <a:lnTo>
                  <a:pt x="1765465" y="2027847"/>
                </a:lnTo>
                <a:lnTo>
                  <a:pt x="1805063" y="2005342"/>
                </a:lnTo>
                <a:lnTo>
                  <a:pt x="1843608" y="1981441"/>
                </a:lnTo>
                <a:lnTo>
                  <a:pt x="1881060" y="1956193"/>
                </a:lnTo>
                <a:lnTo>
                  <a:pt x="1917369" y="1929625"/>
                </a:lnTo>
                <a:lnTo>
                  <a:pt x="1952510" y="1901774"/>
                </a:lnTo>
                <a:lnTo>
                  <a:pt x="1986432" y="1872691"/>
                </a:lnTo>
                <a:lnTo>
                  <a:pt x="2019096" y="1842389"/>
                </a:lnTo>
                <a:lnTo>
                  <a:pt x="2050453" y="1810931"/>
                </a:lnTo>
                <a:lnTo>
                  <a:pt x="2080475" y="1778342"/>
                </a:lnTo>
                <a:lnTo>
                  <a:pt x="2109127" y="1744662"/>
                </a:lnTo>
                <a:lnTo>
                  <a:pt x="2136356" y="1709928"/>
                </a:lnTo>
                <a:lnTo>
                  <a:pt x="2162111" y="1674177"/>
                </a:lnTo>
                <a:lnTo>
                  <a:pt x="2186381" y="1637449"/>
                </a:lnTo>
                <a:lnTo>
                  <a:pt x="2209101" y="1599780"/>
                </a:lnTo>
                <a:lnTo>
                  <a:pt x="2230234" y="1561211"/>
                </a:lnTo>
                <a:lnTo>
                  <a:pt x="2249741" y="1521777"/>
                </a:lnTo>
                <a:lnTo>
                  <a:pt x="2267585" y="1481505"/>
                </a:lnTo>
                <a:lnTo>
                  <a:pt x="2283726" y="1440459"/>
                </a:lnTo>
                <a:lnTo>
                  <a:pt x="2298128" y="1398663"/>
                </a:lnTo>
                <a:lnTo>
                  <a:pt x="2310727" y="1356144"/>
                </a:lnTo>
                <a:lnTo>
                  <a:pt x="2321509" y="1312951"/>
                </a:lnTo>
                <a:lnTo>
                  <a:pt x="2330424" y="1269123"/>
                </a:lnTo>
                <a:lnTo>
                  <a:pt x="2337422" y="1224699"/>
                </a:lnTo>
                <a:lnTo>
                  <a:pt x="2342477" y="1179715"/>
                </a:lnTo>
                <a:lnTo>
                  <a:pt x="2345537" y="1134198"/>
                </a:lnTo>
                <a:lnTo>
                  <a:pt x="2346566" y="1088199"/>
                </a:lnTo>
                <a:close/>
              </a:path>
              <a:path w="4424680" h="5243830">
                <a:moveTo>
                  <a:pt x="3932682" y="3723729"/>
                </a:moveTo>
                <a:lnTo>
                  <a:pt x="3931920" y="3677259"/>
                </a:lnTo>
                <a:lnTo>
                  <a:pt x="3929684" y="3631133"/>
                </a:lnTo>
                <a:lnTo>
                  <a:pt x="3925976" y="3585387"/>
                </a:lnTo>
                <a:lnTo>
                  <a:pt x="3920833" y="3540010"/>
                </a:lnTo>
                <a:lnTo>
                  <a:pt x="3914254" y="3495052"/>
                </a:lnTo>
                <a:lnTo>
                  <a:pt x="3906278" y="3450513"/>
                </a:lnTo>
                <a:lnTo>
                  <a:pt x="3896918" y="3406419"/>
                </a:lnTo>
                <a:lnTo>
                  <a:pt x="3886200" y="3362795"/>
                </a:lnTo>
                <a:lnTo>
                  <a:pt x="3874135" y="3319665"/>
                </a:lnTo>
                <a:lnTo>
                  <a:pt x="3860762" y="3277031"/>
                </a:lnTo>
                <a:lnTo>
                  <a:pt x="3846093" y="3234918"/>
                </a:lnTo>
                <a:lnTo>
                  <a:pt x="3830155" y="3193364"/>
                </a:lnTo>
                <a:lnTo>
                  <a:pt x="3812959" y="3152368"/>
                </a:lnTo>
                <a:lnTo>
                  <a:pt x="3794531" y="3111957"/>
                </a:lnTo>
                <a:lnTo>
                  <a:pt x="3774884" y="3072155"/>
                </a:lnTo>
                <a:lnTo>
                  <a:pt x="3754056" y="3032976"/>
                </a:lnTo>
                <a:lnTo>
                  <a:pt x="3732072" y="2994444"/>
                </a:lnTo>
                <a:lnTo>
                  <a:pt x="3708933" y="2956572"/>
                </a:lnTo>
                <a:lnTo>
                  <a:pt x="3684676" y="2919387"/>
                </a:lnTo>
                <a:lnTo>
                  <a:pt x="3659301" y="2882900"/>
                </a:lnTo>
                <a:lnTo>
                  <a:pt x="3632860" y="2847149"/>
                </a:lnTo>
                <a:lnTo>
                  <a:pt x="3605352" y="2812135"/>
                </a:lnTo>
                <a:lnTo>
                  <a:pt x="3576815" y="2777896"/>
                </a:lnTo>
                <a:lnTo>
                  <a:pt x="3547249" y="2744432"/>
                </a:lnTo>
                <a:lnTo>
                  <a:pt x="3516693" y="2711767"/>
                </a:lnTo>
                <a:lnTo>
                  <a:pt x="3485159" y="2679941"/>
                </a:lnTo>
                <a:lnTo>
                  <a:pt x="3452685" y="2648940"/>
                </a:lnTo>
                <a:lnTo>
                  <a:pt x="3419271" y="2618816"/>
                </a:lnTo>
                <a:lnTo>
                  <a:pt x="3384943" y="2589580"/>
                </a:lnTo>
                <a:lnTo>
                  <a:pt x="3349739" y="2561234"/>
                </a:lnTo>
                <a:lnTo>
                  <a:pt x="3313658" y="2533815"/>
                </a:lnTo>
                <a:lnTo>
                  <a:pt x="3276727" y="2507348"/>
                </a:lnTo>
                <a:lnTo>
                  <a:pt x="3238982" y="2481834"/>
                </a:lnTo>
                <a:lnTo>
                  <a:pt x="3200425" y="2457310"/>
                </a:lnTo>
                <a:lnTo>
                  <a:pt x="3161093" y="2433777"/>
                </a:lnTo>
                <a:lnTo>
                  <a:pt x="3121012" y="2411272"/>
                </a:lnTo>
                <a:lnTo>
                  <a:pt x="3080181" y="2389822"/>
                </a:lnTo>
                <a:lnTo>
                  <a:pt x="3038627" y="2369413"/>
                </a:lnTo>
                <a:lnTo>
                  <a:pt x="2996387" y="2350109"/>
                </a:lnTo>
                <a:lnTo>
                  <a:pt x="2953474" y="2331885"/>
                </a:lnTo>
                <a:lnTo>
                  <a:pt x="2909900" y="2314803"/>
                </a:lnTo>
                <a:lnTo>
                  <a:pt x="2865704" y="2298852"/>
                </a:lnTo>
                <a:lnTo>
                  <a:pt x="2820898" y="2284057"/>
                </a:lnTo>
                <a:lnTo>
                  <a:pt x="2775496" y="2270455"/>
                </a:lnTo>
                <a:lnTo>
                  <a:pt x="2729534" y="2258047"/>
                </a:lnTo>
                <a:lnTo>
                  <a:pt x="2683014" y="2246871"/>
                </a:lnTo>
                <a:lnTo>
                  <a:pt x="2635986" y="2236927"/>
                </a:lnTo>
                <a:lnTo>
                  <a:pt x="2588450" y="2228240"/>
                </a:lnTo>
                <a:lnTo>
                  <a:pt x="2540431" y="2220849"/>
                </a:lnTo>
                <a:lnTo>
                  <a:pt x="2491956" y="2214753"/>
                </a:lnTo>
                <a:lnTo>
                  <a:pt x="2443035" y="2209965"/>
                </a:lnTo>
                <a:lnTo>
                  <a:pt x="2393696" y="2206536"/>
                </a:lnTo>
                <a:lnTo>
                  <a:pt x="2343975" y="2204453"/>
                </a:lnTo>
                <a:lnTo>
                  <a:pt x="2293874" y="2203754"/>
                </a:lnTo>
                <a:lnTo>
                  <a:pt x="2243759" y="2204453"/>
                </a:lnTo>
                <a:lnTo>
                  <a:pt x="2194039" y="2206536"/>
                </a:lnTo>
                <a:lnTo>
                  <a:pt x="2144699" y="2209965"/>
                </a:lnTo>
                <a:lnTo>
                  <a:pt x="2095792" y="2214753"/>
                </a:lnTo>
                <a:lnTo>
                  <a:pt x="2047303" y="2220849"/>
                </a:lnTo>
                <a:lnTo>
                  <a:pt x="1999284" y="2228240"/>
                </a:lnTo>
                <a:lnTo>
                  <a:pt x="1951748" y="2236927"/>
                </a:lnTo>
                <a:lnTo>
                  <a:pt x="1904720" y="2246871"/>
                </a:lnTo>
                <a:lnTo>
                  <a:pt x="1858200" y="2258047"/>
                </a:lnTo>
                <a:lnTo>
                  <a:pt x="1812239" y="2270455"/>
                </a:lnTo>
                <a:lnTo>
                  <a:pt x="1766836" y="2284057"/>
                </a:lnTo>
                <a:lnTo>
                  <a:pt x="1722031" y="2298852"/>
                </a:lnTo>
                <a:lnTo>
                  <a:pt x="1677835" y="2314803"/>
                </a:lnTo>
                <a:lnTo>
                  <a:pt x="1634261" y="2331885"/>
                </a:lnTo>
                <a:lnTo>
                  <a:pt x="1591348" y="2350109"/>
                </a:lnTo>
                <a:lnTo>
                  <a:pt x="1549107" y="2369413"/>
                </a:lnTo>
                <a:lnTo>
                  <a:pt x="1507553" y="2389822"/>
                </a:lnTo>
                <a:lnTo>
                  <a:pt x="1466723" y="2411272"/>
                </a:lnTo>
                <a:lnTo>
                  <a:pt x="1426641" y="2433777"/>
                </a:lnTo>
                <a:lnTo>
                  <a:pt x="1387309" y="2457310"/>
                </a:lnTo>
                <a:lnTo>
                  <a:pt x="1348752" y="2481834"/>
                </a:lnTo>
                <a:lnTo>
                  <a:pt x="1311008" y="2507348"/>
                </a:lnTo>
                <a:lnTo>
                  <a:pt x="1274076" y="2533815"/>
                </a:lnTo>
                <a:lnTo>
                  <a:pt x="1238008" y="2561234"/>
                </a:lnTo>
                <a:lnTo>
                  <a:pt x="1202791" y="2589580"/>
                </a:lnTo>
                <a:lnTo>
                  <a:pt x="1168463" y="2618816"/>
                </a:lnTo>
                <a:lnTo>
                  <a:pt x="1135049" y="2648940"/>
                </a:lnTo>
                <a:lnTo>
                  <a:pt x="1102575" y="2679941"/>
                </a:lnTo>
                <a:lnTo>
                  <a:pt x="1071041" y="2711767"/>
                </a:lnTo>
                <a:lnTo>
                  <a:pt x="1040485" y="2744432"/>
                </a:lnTo>
                <a:lnTo>
                  <a:pt x="1010920" y="2777896"/>
                </a:lnTo>
                <a:lnTo>
                  <a:pt x="982383" y="2812135"/>
                </a:lnTo>
                <a:lnTo>
                  <a:pt x="954874" y="2847149"/>
                </a:lnTo>
                <a:lnTo>
                  <a:pt x="928433" y="2882900"/>
                </a:lnTo>
                <a:lnTo>
                  <a:pt x="903071" y="2919387"/>
                </a:lnTo>
                <a:lnTo>
                  <a:pt x="878801" y="2956572"/>
                </a:lnTo>
                <a:lnTo>
                  <a:pt x="855662" y="2994444"/>
                </a:lnTo>
                <a:lnTo>
                  <a:pt x="833678" y="3032976"/>
                </a:lnTo>
                <a:lnTo>
                  <a:pt x="812850" y="3072155"/>
                </a:lnTo>
                <a:lnTo>
                  <a:pt x="793216" y="3111957"/>
                </a:lnTo>
                <a:lnTo>
                  <a:pt x="774788" y="3152368"/>
                </a:lnTo>
                <a:lnTo>
                  <a:pt x="757593" y="3193364"/>
                </a:lnTo>
                <a:lnTo>
                  <a:pt x="741641" y="3234918"/>
                </a:lnTo>
                <a:lnTo>
                  <a:pt x="726973" y="3277031"/>
                </a:lnTo>
                <a:lnTo>
                  <a:pt x="713600" y="3319665"/>
                </a:lnTo>
                <a:lnTo>
                  <a:pt x="701535" y="3362795"/>
                </a:lnTo>
                <a:lnTo>
                  <a:pt x="690816" y="3406419"/>
                </a:lnTo>
                <a:lnTo>
                  <a:pt x="681456" y="3450513"/>
                </a:lnTo>
                <a:lnTo>
                  <a:pt x="673481" y="3495052"/>
                </a:lnTo>
                <a:lnTo>
                  <a:pt x="666902" y="3540010"/>
                </a:lnTo>
                <a:lnTo>
                  <a:pt x="661758" y="3585387"/>
                </a:lnTo>
                <a:lnTo>
                  <a:pt x="658050" y="3631133"/>
                </a:lnTo>
                <a:lnTo>
                  <a:pt x="655815" y="3677259"/>
                </a:lnTo>
                <a:lnTo>
                  <a:pt x="655053" y="3723729"/>
                </a:lnTo>
                <a:lnTo>
                  <a:pt x="655815" y="3770198"/>
                </a:lnTo>
                <a:lnTo>
                  <a:pt x="658050" y="3816324"/>
                </a:lnTo>
                <a:lnTo>
                  <a:pt x="661758" y="3862082"/>
                </a:lnTo>
                <a:lnTo>
                  <a:pt x="666902" y="3907447"/>
                </a:lnTo>
                <a:lnTo>
                  <a:pt x="673481" y="3952417"/>
                </a:lnTo>
                <a:lnTo>
                  <a:pt x="681456" y="3996956"/>
                </a:lnTo>
                <a:lnTo>
                  <a:pt x="690816" y="4041038"/>
                </a:lnTo>
                <a:lnTo>
                  <a:pt x="701535" y="4084663"/>
                </a:lnTo>
                <a:lnTo>
                  <a:pt x="713600" y="4127804"/>
                </a:lnTo>
                <a:lnTo>
                  <a:pt x="726973" y="4170438"/>
                </a:lnTo>
                <a:lnTo>
                  <a:pt x="741641" y="4212539"/>
                </a:lnTo>
                <a:lnTo>
                  <a:pt x="757593" y="4254106"/>
                </a:lnTo>
                <a:lnTo>
                  <a:pt x="774788" y="4295102"/>
                </a:lnTo>
                <a:lnTo>
                  <a:pt x="793216" y="4335513"/>
                </a:lnTo>
                <a:lnTo>
                  <a:pt x="812850" y="4375315"/>
                </a:lnTo>
                <a:lnTo>
                  <a:pt x="833678" y="4414494"/>
                </a:lnTo>
                <a:lnTo>
                  <a:pt x="855662" y="4453026"/>
                </a:lnTo>
                <a:lnTo>
                  <a:pt x="878801" y="4490898"/>
                </a:lnTo>
                <a:lnTo>
                  <a:pt x="903071" y="4528083"/>
                </a:lnTo>
                <a:lnTo>
                  <a:pt x="928433" y="4564570"/>
                </a:lnTo>
                <a:lnTo>
                  <a:pt x="954874" y="4600321"/>
                </a:lnTo>
                <a:lnTo>
                  <a:pt x="982383" y="4635335"/>
                </a:lnTo>
                <a:lnTo>
                  <a:pt x="1010920" y="4669574"/>
                </a:lnTo>
                <a:lnTo>
                  <a:pt x="1040485" y="4703038"/>
                </a:lnTo>
                <a:lnTo>
                  <a:pt x="1071041" y="4735703"/>
                </a:lnTo>
                <a:lnTo>
                  <a:pt x="1102575" y="4767529"/>
                </a:lnTo>
                <a:lnTo>
                  <a:pt x="1135049" y="4798530"/>
                </a:lnTo>
                <a:lnTo>
                  <a:pt x="1168463" y="4828654"/>
                </a:lnTo>
                <a:lnTo>
                  <a:pt x="1202791" y="4857902"/>
                </a:lnTo>
                <a:lnTo>
                  <a:pt x="1238008" y="4886236"/>
                </a:lnTo>
                <a:lnTo>
                  <a:pt x="1274076" y="4913655"/>
                </a:lnTo>
                <a:lnTo>
                  <a:pt x="1311008" y="4940135"/>
                </a:lnTo>
                <a:lnTo>
                  <a:pt x="1348752" y="4965636"/>
                </a:lnTo>
                <a:lnTo>
                  <a:pt x="1387309" y="4990173"/>
                </a:lnTo>
                <a:lnTo>
                  <a:pt x="1426641" y="5013693"/>
                </a:lnTo>
                <a:lnTo>
                  <a:pt x="1466723" y="5036197"/>
                </a:lnTo>
                <a:lnTo>
                  <a:pt x="1507553" y="5057660"/>
                </a:lnTo>
                <a:lnTo>
                  <a:pt x="1549107" y="5078057"/>
                </a:lnTo>
                <a:lnTo>
                  <a:pt x="1591348" y="5097373"/>
                </a:lnTo>
                <a:lnTo>
                  <a:pt x="1634261" y="5115585"/>
                </a:lnTo>
                <a:lnTo>
                  <a:pt x="1677835" y="5132679"/>
                </a:lnTo>
                <a:lnTo>
                  <a:pt x="1722031" y="5148618"/>
                </a:lnTo>
                <a:lnTo>
                  <a:pt x="1766836" y="5163413"/>
                </a:lnTo>
                <a:lnTo>
                  <a:pt x="1812239" y="5177015"/>
                </a:lnTo>
                <a:lnTo>
                  <a:pt x="1858200" y="5189423"/>
                </a:lnTo>
                <a:lnTo>
                  <a:pt x="1904720" y="5200599"/>
                </a:lnTo>
                <a:lnTo>
                  <a:pt x="1951748" y="5210543"/>
                </a:lnTo>
                <a:lnTo>
                  <a:pt x="1999284" y="5219230"/>
                </a:lnTo>
                <a:lnTo>
                  <a:pt x="2047303" y="5226621"/>
                </a:lnTo>
                <a:lnTo>
                  <a:pt x="2095792" y="5232730"/>
                </a:lnTo>
                <a:lnTo>
                  <a:pt x="2144699" y="5237505"/>
                </a:lnTo>
                <a:lnTo>
                  <a:pt x="2194039" y="5240947"/>
                </a:lnTo>
                <a:lnTo>
                  <a:pt x="2243759" y="5243017"/>
                </a:lnTo>
                <a:lnTo>
                  <a:pt x="2293874" y="5243715"/>
                </a:lnTo>
                <a:lnTo>
                  <a:pt x="2343975" y="5243017"/>
                </a:lnTo>
                <a:lnTo>
                  <a:pt x="2393696" y="5240947"/>
                </a:lnTo>
                <a:lnTo>
                  <a:pt x="2443035" y="5237505"/>
                </a:lnTo>
                <a:lnTo>
                  <a:pt x="2491956" y="5232730"/>
                </a:lnTo>
                <a:lnTo>
                  <a:pt x="2540431" y="5226621"/>
                </a:lnTo>
                <a:lnTo>
                  <a:pt x="2588450" y="5219230"/>
                </a:lnTo>
                <a:lnTo>
                  <a:pt x="2635986" y="5210543"/>
                </a:lnTo>
                <a:lnTo>
                  <a:pt x="2683014" y="5200599"/>
                </a:lnTo>
                <a:lnTo>
                  <a:pt x="2729534" y="5189423"/>
                </a:lnTo>
                <a:lnTo>
                  <a:pt x="2775496" y="5177015"/>
                </a:lnTo>
                <a:lnTo>
                  <a:pt x="2820898" y="5163413"/>
                </a:lnTo>
                <a:lnTo>
                  <a:pt x="2865704" y="5148618"/>
                </a:lnTo>
                <a:lnTo>
                  <a:pt x="2909900" y="5132679"/>
                </a:lnTo>
                <a:lnTo>
                  <a:pt x="2953474" y="5115585"/>
                </a:lnTo>
                <a:lnTo>
                  <a:pt x="2996387" y="5097373"/>
                </a:lnTo>
                <a:lnTo>
                  <a:pt x="3038627" y="5078057"/>
                </a:lnTo>
                <a:lnTo>
                  <a:pt x="3080181" y="5057660"/>
                </a:lnTo>
                <a:lnTo>
                  <a:pt x="3121012" y="5036197"/>
                </a:lnTo>
                <a:lnTo>
                  <a:pt x="3161093" y="5013693"/>
                </a:lnTo>
                <a:lnTo>
                  <a:pt x="3200425" y="4990173"/>
                </a:lnTo>
                <a:lnTo>
                  <a:pt x="3238982" y="4965636"/>
                </a:lnTo>
                <a:lnTo>
                  <a:pt x="3276727" y="4940135"/>
                </a:lnTo>
                <a:lnTo>
                  <a:pt x="3313658" y="4913655"/>
                </a:lnTo>
                <a:lnTo>
                  <a:pt x="3349739" y="4886236"/>
                </a:lnTo>
                <a:lnTo>
                  <a:pt x="3384943" y="4857902"/>
                </a:lnTo>
                <a:lnTo>
                  <a:pt x="3419271" y="4828654"/>
                </a:lnTo>
                <a:lnTo>
                  <a:pt x="3452685" y="4798530"/>
                </a:lnTo>
                <a:lnTo>
                  <a:pt x="3485159" y="4767529"/>
                </a:lnTo>
                <a:lnTo>
                  <a:pt x="3516693" y="4735703"/>
                </a:lnTo>
                <a:lnTo>
                  <a:pt x="3547249" y="4703038"/>
                </a:lnTo>
                <a:lnTo>
                  <a:pt x="3576815" y="4669574"/>
                </a:lnTo>
                <a:lnTo>
                  <a:pt x="3605352" y="4635335"/>
                </a:lnTo>
                <a:lnTo>
                  <a:pt x="3632860" y="4600321"/>
                </a:lnTo>
                <a:lnTo>
                  <a:pt x="3659301" y="4564570"/>
                </a:lnTo>
                <a:lnTo>
                  <a:pt x="3684676" y="4528083"/>
                </a:lnTo>
                <a:lnTo>
                  <a:pt x="3708933" y="4490898"/>
                </a:lnTo>
                <a:lnTo>
                  <a:pt x="3732072" y="4453026"/>
                </a:lnTo>
                <a:lnTo>
                  <a:pt x="3754056" y="4414494"/>
                </a:lnTo>
                <a:lnTo>
                  <a:pt x="3774884" y="4375315"/>
                </a:lnTo>
                <a:lnTo>
                  <a:pt x="3794531" y="4335513"/>
                </a:lnTo>
                <a:lnTo>
                  <a:pt x="3812959" y="4295102"/>
                </a:lnTo>
                <a:lnTo>
                  <a:pt x="3830155" y="4254106"/>
                </a:lnTo>
                <a:lnTo>
                  <a:pt x="3846093" y="4212539"/>
                </a:lnTo>
                <a:lnTo>
                  <a:pt x="3860762" y="4170438"/>
                </a:lnTo>
                <a:lnTo>
                  <a:pt x="3874135" y="4127804"/>
                </a:lnTo>
                <a:lnTo>
                  <a:pt x="3886200" y="4084663"/>
                </a:lnTo>
                <a:lnTo>
                  <a:pt x="3896918" y="4041038"/>
                </a:lnTo>
                <a:lnTo>
                  <a:pt x="3906278" y="3996956"/>
                </a:lnTo>
                <a:lnTo>
                  <a:pt x="3914254" y="3952417"/>
                </a:lnTo>
                <a:lnTo>
                  <a:pt x="3920833" y="3907447"/>
                </a:lnTo>
                <a:lnTo>
                  <a:pt x="3925976" y="3862082"/>
                </a:lnTo>
                <a:lnTo>
                  <a:pt x="3929684" y="3816324"/>
                </a:lnTo>
                <a:lnTo>
                  <a:pt x="3931920" y="3770198"/>
                </a:lnTo>
                <a:lnTo>
                  <a:pt x="3932682" y="3723729"/>
                </a:lnTo>
                <a:close/>
              </a:path>
              <a:path w="4424680" h="5243830">
                <a:moveTo>
                  <a:pt x="4424426" y="1542034"/>
                </a:moveTo>
                <a:lnTo>
                  <a:pt x="4422724" y="1495031"/>
                </a:lnTo>
                <a:lnTo>
                  <a:pt x="4417669" y="1448866"/>
                </a:lnTo>
                <a:lnTo>
                  <a:pt x="4409389" y="1403667"/>
                </a:lnTo>
                <a:lnTo>
                  <a:pt x="4397984" y="1359509"/>
                </a:lnTo>
                <a:lnTo>
                  <a:pt x="4383570" y="1316520"/>
                </a:lnTo>
                <a:lnTo>
                  <a:pt x="4366247" y="1274775"/>
                </a:lnTo>
                <a:lnTo>
                  <a:pt x="4346143" y="1234401"/>
                </a:lnTo>
                <a:lnTo>
                  <a:pt x="4323359" y="1195489"/>
                </a:lnTo>
                <a:lnTo>
                  <a:pt x="4297997" y="1158151"/>
                </a:lnTo>
                <a:lnTo>
                  <a:pt x="4270184" y="1122464"/>
                </a:lnTo>
                <a:lnTo>
                  <a:pt x="4240009" y="1088567"/>
                </a:lnTo>
                <a:lnTo>
                  <a:pt x="4207599" y="1056525"/>
                </a:lnTo>
                <a:lnTo>
                  <a:pt x="4173067" y="1026464"/>
                </a:lnTo>
                <a:lnTo>
                  <a:pt x="4136504" y="998486"/>
                </a:lnTo>
                <a:lnTo>
                  <a:pt x="4098048" y="972680"/>
                </a:lnTo>
                <a:lnTo>
                  <a:pt x="4057777" y="949159"/>
                </a:lnTo>
                <a:lnTo>
                  <a:pt x="4015829" y="928027"/>
                </a:lnTo>
                <a:lnTo>
                  <a:pt x="3972293" y="909383"/>
                </a:lnTo>
                <a:lnTo>
                  <a:pt x="3927297" y="893318"/>
                </a:lnTo>
                <a:lnTo>
                  <a:pt x="3880942" y="879944"/>
                </a:lnTo>
                <a:lnTo>
                  <a:pt x="3833330" y="869365"/>
                </a:lnTo>
                <a:lnTo>
                  <a:pt x="3784587" y="861682"/>
                </a:lnTo>
                <a:lnTo>
                  <a:pt x="3734816" y="857008"/>
                </a:lnTo>
                <a:lnTo>
                  <a:pt x="3684143" y="855421"/>
                </a:lnTo>
                <a:lnTo>
                  <a:pt x="3633457" y="857008"/>
                </a:lnTo>
                <a:lnTo>
                  <a:pt x="3583686" y="861682"/>
                </a:lnTo>
                <a:lnTo>
                  <a:pt x="3534943" y="869365"/>
                </a:lnTo>
                <a:lnTo>
                  <a:pt x="3487331" y="879944"/>
                </a:lnTo>
                <a:lnTo>
                  <a:pt x="3440976" y="893318"/>
                </a:lnTo>
                <a:lnTo>
                  <a:pt x="3395980" y="909383"/>
                </a:lnTo>
                <a:lnTo>
                  <a:pt x="3352444" y="928027"/>
                </a:lnTo>
                <a:lnTo>
                  <a:pt x="3310496" y="949159"/>
                </a:lnTo>
                <a:lnTo>
                  <a:pt x="3270224" y="972680"/>
                </a:lnTo>
                <a:lnTo>
                  <a:pt x="3231769" y="998486"/>
                </a:lnTo>
                <a:lnTo>
                  <a:pt x="3195205" y="1026464"/>
                </a:lnTo>
                <a:lnTo>
                  <a:pt x="3160674" y="1056525"/>
                </a:lnTo>
                <a:lnTo>
                  <a:pt x="3128264" y="1088567"/>
                </a:lnTo>
                <a:lnTo>
                  <a:pt x="3098088" y="1122464"/>
                </a:lnTo>
                <a:lnTo>
                  <a:pt x="3070275" y="1158151"/>
                </a:lnTo>
                <a:lnTo>
                  <a:pt x="3044914" y="1195489"/>
                </a:lnTo>
                <a:lnTo>
                  <a:pt x="3022130" y="1234401"/>
                </a:lnTo>
                <a:lnTo>
                  <a:pt x="3002026" y="1274775"/>
                </a:lnTo>
                <a:lnTo>
                  <a:pt x="2984703" y="1316520"/>
                </a:lnTo>
                <a:lnTo>
                  <a:pt x="2970288" y="1359509"/>
                </a:lnTo>
                <a:lnTo>
                  <a:pt x="2958884" y="1403667"/>
                </a:lnTo>
                <a:lnTo>
                  <a:pt x="2950603" y="1448866"/>
                </a:lnTo>
                <a:lnTo>
                  <a:pt x="2945549" y="1495031"/>
                </a:lnTo>
                <a:lnTo>
                  <a:pt x="2943847" y="1542034"/>
                </a:lnTo>
                <a:lnTo>
                  <a:pt x="2945549" y="1589049"/>
                </a:lnTo>
                <a:lnTo>
                  <a:pt x="2950603" y="1635213"/>
                </a:lnTo>
                <a:lnTo>
                  <a:pt x="2958884" y="1680413"/>
                </a:lnTo>
                <a:lnTo>
                  <a:pt x="2970288" y="1724571"/>
                </a:lnTo>
                <a:lnTo>
                  <a:pt x="2984703" y="1767560"/>
                </a:lnTo>
                <a:lnTo>
                  <a:pt x="3002026" y="1809305"/>
                </a:lnTo>
                <a:lnTo>
                  <a:pt x="3022130" y="1849678"/>
                </a:lnTo>
                <a:lnTo>
                  <a:pt x="3044914" y="1888591"/>
                </a:lnTo>
                <a:lnTo>
                  <a:pt x="3070275" y="1925929"/>
                </a:lnTo>
                <a:lnTo>
                  <a:pt x="3098088" y="1961616"/>
                </a:lnTo>
                <a:lnTo>
                  <a:pt x="3128264" y="1995512"/>
                </a:lnTo>
                <a:lnTo>
                  <a:pt x="3160674" y="2027555"/>
                </a:lnTo>
                <a:lnTo>
                  <a:pt x="3195205" y="2057615"/>
                </a:lnTo>
                <a:lnTo>
                  <a:pt x="3231769" y="2085594"/>
                </a:lnTo>
                <a:lnTo>
                  <a:pt x="3270224" y="2111387"/>
                </a:lnTo>
                <a:lnTo>
                  <a:pt x="3310496" y="2134908"/>
                </a:lnTo>
                <a:lnTo>
                  <a:pt x="3352444" y="2156053"/>
                </a:lnTo>
                <a:lnTo>
                  <a:pt x="3395980" y="2174697"/>
                </a:lnTo>
                <a:lnTo>
                  <a:pt x="3440976" y="2190762"/>
                </a:lnTo>
                <a:lnTo>
                  <a:pt x="3487331" y="2204123"/>
                </a:lnTo>
                <a:lnTo>
                  <a:pt x="3534943" y="2214702"/>
                </a:lnTo>
                <a:lnTo>
                  <a:pt x="3583686" y="2222385"/>
                </a:lnTo>
                <a:lnTo>
                  <a:pt x="3633457" y="2227072"/>
                </a:lnTo>
                <a:lnTo>
                  <a:pt x="3684143" y="2228659"/>
                </a:lnTo>
                <a:lnTo>
                  <a:pt x="3734816" y="2227072"/>
                </a:lnTo>
                <a:lnTo>
                  <a:pt x="3784587" y="2222385"/>
                </a:lnTo>
                <a:lnTo>
                  <a:pt x="3833330" y="2214702"/>
                </a:lnTo>
                <a:lnTo>
                  <a:pt x="3880942" y="2204123"/>
                </a:lnTo>
                <a:lnTo>
                  <a:pt x="3927297" y="2190762"/>
                </a:lnTo>
                <a:lnTo>
                  <a:pt x="3972293" y="2174697"/>
                </a:lnTo>
                <a:lnTo>
                  <a:pt x="4015829" y="2156053"/>
                </a:lnTo>
                <a:lnTo>
                  <a:pt x="4057777" y="2134908"/>
                </a:lnTo>
                <a:lnTo>
                  <a:pt x="4098048" y="2111387"/>
                </a:lnTo>
                <a:lnTo>
                  <a:pt x="4136504" y="2085594"/>
                </a:lnTo>
                <a:lnTo>
                  <a:pt x="4173067" y="2057615"/>
                </a:lnTo>
                <a:lnTo>
                  <a:pt x="4207599" y="2027555"/>
                </a:lnTo>
                <a:lnTo>
                  <a:pt x="4240009" y="1995512"/>
                </a:lnTo>
                <a:lnTo>
                  <a:pt x="4270184" y="1961616"/>
                </a:lnTo>
                <a:lnTo>
                  <a:pt x="4297997" y="1925929"/>
                </a:lnTo>
                <a:lnTo>
                  <a:pt x="4323359" y="1888591"/>
                </a:lnTo>
                <a:lnTo>
                  <a:pt x="4346143" y="1849678"/>
                </a:lnTo>
                <a:lnTo>
                  <a:pt x="4366247" y="1809305"/>
                </a:lnTo>
                <a:lnTo>
                  <a:pt x="4383570" y="1767560"/>
                </a:lnTo>
                <a:lnTo>
                  <a:pt x="4397984" y="1724571"/>
                </a:lnTo>
                <a:lnTo>
                  <a:pt x="4409389" y="1680413"/>
                </a:lnTo>
                <a:lnTo>
                  <a:pt x="4417669" y="1635213"/>
                </a:lnTo>
                <a:lnTo>
                  <a:pt x="4422724" y="1589049"/>
                </a:lnTo>
                <a:lnTo>
                  <a:pt x="4424426" y="1542034"/>
                </a:lnTo>
                <a:close/>
              </a:path>
            </a:pathLst>
          </a:custGeom>
          <a:solidFill>
            <a:srgbClr val="DADADA">
              <a:alpha val="50000"/>
            </a:srgbClr>
          </a:solidFill>
        </p:spPr>
        <p:txBody>
          <a:bodyPr wrap="square" lIns="0" tIns="0" rIns="0" bIns="0" rtlCol="0"/>
          <a:lstStyle/>
          <a:p>
            <a:endParaRPr lang="fr-FR" b="1" spc="-150" dirty="0"/>
          </a:p>
        </p:txBody>
      </p:sp>
      <p:grpSp>
        <p:nvGrpSpPr>
          <p:cNvPr id="3" name="object 3"/>
          <p:cNvGrpSpPr/>
          <p:nvPr/>
        </p:nvGrpSpPr>
        <p:grpSpPr>
          <a:xfrm>
            <a:off x="1705720" y="1259451"/>
            <a:ext cx="17320895" cy="9058910"/>
            <a:chOff x="1705720" y="1259451"/>
            <a:chExt cx="17320895" cy="9058910"/>
          </a:xfrm>
        </p:grpSpPr>
        <p:pic>
          <p:nvPicPr>
            <p:cNvPr id="4" name="object 4"/>
            <p:cNvPicPr/>
            <p:nvPr/>
          </p:nvPicPr>
          <p:blipFill>
            <a:blip r:embed="rId2" cstate="print"/>
            <a:stretch>
              <a:fillRect/>
            </a:stretch>
          </p:blipFill>
          <p:spPr>
            <a:xfrm>
              <a:off x="6058907" y="1259451"/>
              <a:ext cx="12967401" cy="9058600"/>
            </a:xfrm>
            <a:prstGeom prst="rect">
              <a:avLst/>
            </a:prstGeom>
          </p:spPr>
        </p:pic>
        <p:sp>
          <p:nvSpPr>
            <p:cNvPr id="5" name="object 5"/>
            <p:cNvSpPr/>
            <p:nvPr/>
          </p:nvSpPr>
          <p:spPr>
            <a:xfrm>
              <a:off x="10592162" y="4838904"/>
              <a:ext cx="5693410" cy="1625600"/>
            </a:xfrm>
            <a:custGeom>
              <a:avLst/>
              <a:gdLst/>
              <a:ahLst/>
              <a:cxnLst/>
              <a:rect l="l" t="t" r="r" b="b"/>
              <a:pathLst>
                <a:path w="5693409" h="1625600">
                  <a:moveTo>
                    <a:pt x="0" y="0"/>
                  </a:moveTo>
                  <a:lnTo>
                    <a:pt x="5692790" y="1625385"/>
                  </a:lnTo>
                </a:path>
              </a:pathLst>
            </a:custGeom>
            <a:ln w="125650">
              <a:solidFill>
                <a:srgbClr val="157C82"/>
              </a:solidFill>
            </a:ln>
          </p:spPr>
          <p:txBody>
            <a:bodyPr wrap="square" lIns="0" tIns="0" rIns="0" bIns="0" rtlCol="0"/>
            <a:lstStyle/>
            <a:p>
              <a:endParaRPr lang="fr-FR" b="1" spc="-150" dirty="0"/>
            </a:p>
          </p:txBody>
        </p:sp>
        <p:sp>
          <p:nvSpPr>
            <p:cNvPr id="6" name="object 6"/>
            <p:cNvSpPr/>
            <p:nvPr/>
          </p:nvSpPr>
          <p:spPr>
            <a:xfrm>
              <a:off x="4162026" y="4877485"/>
              <a:ext cx="5967730" cy="314325"/>
            </a:xfrm>
            <a:custGeom>
              <a:avLst/>
              <a:gdLst/>
              <a:ahLst/>
              <a:cxnLst/>
              <a:rect l="l" t="t" r="r" b="b"/>
              <a:pathLst>
                <a:path w="5967730" h="314325">
                  <a:moveTo>
                    <a:pt x="0" y="314157"/>
                  </a:moveTo>
                  <a:lnTo>
                    <a:pt x="5967179" y="0"/>
                  </a:lnTo>
                </a:path>
              </a:pathLst>
            </a:custGeom>
            <a:ln w="125650">
              <a:solidFill>
                <a:srgbClr val="157C82"/>
              </a:solidFill>
            </a:ln>
          </p:spPr>
          <p:txBody>
            <a:bodyPr wrap="square" lIns="0" tIns="0" rIns="0" bIns="0" rtlCol="0"/>
            <a:lstStyle/>
            <a:p>
              <a:endParaRPr lang="fr-FR" b="1" spc="-150" dirty="0"/>
            </a:p>
          </p:txBody>
        </p:sp>
        <p:pic>
          <p:nvPicPr>
            <p:cNvPr id="7" name="object 7"/>
            <p:cNvPicPr/>
            <p:nvPr/>
          </p:nvPicPr>
          <p:blipFill>
            <a:blip r:embed="rId3" cstate="print"/>
            <a:stretch>
              <a:fillRect/>
            </a:stretch>
          </p:blipFill>
          <p:spPr>
            <a:xfrm>
              <a:off x="1705720" y="1670044"/>
              <a:ext cx="4170006" cy="4965481"/>
            </a:xfrm>
            <a:prstGeom prst="rect">
              <a:avLst/>
            </a:prstGeom>
          </p:spPr>
        </p:pic>
      </p:grpSp>
      <p:sp>
        <p:nvSpPr>
          <p:cNvPr id="8" name="object 8"/>
          <p:cNvSpPr txBox="1"/>
          <p:nvPr/>
        </p:nvSpPr>
        <p:spPr>
          <a:xfrm>
            <a:off x="2633210" y="4297757"/>
            <a:ext cx="2454964" cy="1602298"/>
          </a:xfrm>
          <a:prstGeom prst="rect">
            <a:avLst/>
          </a:prstGeom>
        </p:spPr>
        <p:txBody>
          <a:bodyPr vert="horz" wrap="square" lIns="0" tIns="128905" rIns="0" bIns="0" rtlCol="0">
            <a:spAutoFit/>
          </a:bodyPr>
          <a:lstStyle/>
          <a:p>
            <a:pPr marL="12065" marR="5080" algn="ctr">
              <a:lnSpc>
                <a:spcPts val="3770"/>
              </a:lnSpc>
              <a:spcBef>
                <a:spcPts val="1015"/>
              </a:spcBef>
            </a:pPr>
            <a:r>
              <a:rPr lang="fr-FR" sz="3900" b="1" spc="-150" dirty="0">
                <a:solidFill>
                  <a:srgbClr val="FFFFFF"/>
                </a:solidFill>
                <a:latin typeface="Calibri"/>
                <a:cs typeface="Calibri"/>
              </a:rPr>
              <a:t>BOÎTE MAIL ÉCOLE</a:t>
            </a:r>
            <a:endParaRPr lang="fr-FR" sz="3900" b="1" spc="-150" dirty="0">
              <a:latin typeface="Calibri"/>
              <a:cs typeface="Calibri"/>
            </a:endParaRPr>
          </a:p>
          <a:p>
            <a:pPr algn="ctr">
              <a:lnSpc>
                <a:spcPts val="3800"/>
              </a:lnSpc>
            </a:pPr>
            <a:r>
              <a:rPr lang="fr-FR" sz="3900" b="1" spc="-150" dirty="0">
                <a:solidFill>
                  <a:srgbClr val="FFFFFF"/>
                </a:solidFill>
                <a:latin typeface="Calibri"/>
                <a:cs typeface="Calibri"/>
              </a:rPr>
              <a:t>/ÉTUDES</a:t>
            </a:r>
            <a:endParaRPr lang="fr-FR" sz="3900" b="1" spc="-150" dirty="0">
              <a:latin typeface="Calibri"/>
              <a:cs typeface="Calibri"/>
            </a:endParaRPr>
          </a:p>
        </p:txBody>
      </p:sp>
      <p:sp>
        <p:nvSpPr>
          <p:cNvPr id="9" name="object 9"/>
          <p:cNvSpPr txBox="1"/>
          <p:nvPr/>
        </p:nvSpPr>
        <p:spPr>
          <a:xfrm>
            <a:off x="1939332" y="2329935"/>
            <a:ext cx="1645868" cy="583493"/>
          </a:xfrm>
          <a:prstGeom prst="rect">
            <a:avLst/>
          </a:prstGeom>
        </p:spPr>
        <p:txBody>
          <a:bodyPr vert="horz" wrap="square" lIns="0" tIns="13970" rIns="0" bIns="0" rtlCol="0">
            <a:spAutoFit/>
          </a:bodyPr>
          <a:lstStyle/>
          <a:p>
            <a:pPr marL="12700">
              <a:lnSpc>
                <a:spcPct val="100000"/>
              </a:lnSpc>
              <a:spcBef>
                <a:spcPts val="110"/>
              </a:spcBef>
            </a:pPr>
            <a:r>
              <a:rPr lang="fr-FR" sz="3700" b="1" spc="-150" dirty="0">
                <a:solidFill>
                  <a:srgbClr val="FFFFFF"/>
                </a:solidFill>
                <a:latin typeface="Calibri"/>
                <a:cs typeface="Calibri"/>
              </a:rPr>
              <a:t>DEVOIRS</a:t>
            </a:r>
            <a:endParaRPr lang="fr-FR" sz="3700" b="1" spc="-150" dirty="0">
              <a:latin typeface="Calibri"/>
              <a:cs typeface="Calibri"/>
            </a:endParaRPr>
          </a:p>
        </p:txBody>
      </p:sp>
      <p:pic>
        <p:nvPicPr>
          <p:cNvPr id="10" name="object 10"/>
          <p:cNvPicPr/>
          <p:nvPr/>
        </p:nvPicPr>
        <p:blipFill>
          <a:blip r:embed="rId4" cstate="print"/>
          <a:stretch>
            <a:fillRect/>
          </a:stretch>
        </p:blipFill>
        <p:spPr>
          <a:xfrm>
            <a:off x="6211200" y="1147174"/>
            <a:ext cx="12706767" cy="8914025"/>
          </a:xfrm>
          <a:prstGeom prst="rect">
            <a:avLst/>
          </a:prstGeom>
        </p:spPr>
      </p:pic>
      <p:sp>
        <p:nvSpPr>
          <p:cNvPr id="11" name="object 11"/>
          <p:cNvSpPr txBox="1"/>
          <p:nvPr/>
        </p:nvSpPr>
        <p:spPr>
          <a:xfrm>
            <a:off x="8120391" y="2101700"/>
            <a:ext cx="1550659" cy="652999"/>
          </a:xfrm>
          <a:prstGeom prst="rect">
            <a:avLst/>
          </a:prstGeom>
        </p:spPr>
        <p:txBody>
          <a:bodyPr vert="horz" wrap="square" lIns="0" tIns="80645" rIns="0" bIns="0" rtlCol="0">
            <a:spAutoFit/>
          </a:bodyPr>
          <a:lstStyle/>
          <a:p>
            <a:pPr marL="12700" marR="9525" indent="403860">
              <a:lnSpc>
                <a:spcPts val="2210"/>
              </a:lnSpc>
              <a:spcBef>
                <a:spcPts val="635"/>
              </a:spcBef>
            </a:pPr>
            <a:r>
              <a:rPr lang="fr-FR" sz="2300" b="1" spc="-150" dirty="0">
                <a:solidFill>
                  <a:srgbClr val="FFFFFF"/>
                </a:solidFill>
                <a:latin typeface="Calibri"/>
                <a:cs typeface="Calibri"/>
              </a:rPr>
              <a:t>SITE ECOMMERCE</a:t>
            </a:r>
            <a:endParaRPr lang="fr-FR" sz="2300" b="1" spc="-150" dirty="0">
              <a:latin typeface="Calibri"/>
              <a:cs typeface="Calibri"/>
            </a:endParaRPr>
          </a:p>
        </p:txBody>
      </p:sp>
      <p:sp>
        <p:nvSpPr>
          <p:cNvPr id="12" name="object 12"/>
          <p:cNvSpPr txBox="1"/>
          <p:nvPr/>
        </p:nvSpPr>
        <p:spPr>
          <a:xfrm>
            <a:off x="12148137" y="1752838"/>
            <a:ext cx="2171113" cy="938530"/>
          </a:xfrm>
          <a:prstGeom prst="rect">
            <a:avLst/>
          </a:prstGeom>
        </p:spPr>
        <p:txBody>
          <a:bodyPr vert="horz" wrap="square" lIns="0" tIns="80645" rIns="0" bIns="0" rtlCol="0">
            <a:spAutoFit/>
          </a:bodyPr>
          <a:lstStyle/>
          <a:p>
            <a:pPr marL="38100" marR="30480" algn="ctr">
              <a:lnSpc>
                <a:spcPts val="2210"/>
              </a:lnSpc>
              <a:spcBef>
                <a:spcPts val="635"/>
              </a:spcBef>
            </a:pPr>
            <a:r>
              <a:rPr lang="fr-FR" sz="2300" b="1" spc="-150" dirty="0">
                <a:solidFill>
                  <a:srgbClr val="FFFFFF"/>
                </a:solidFill>
                <a:latin typeface="Calibri"/>
                <a:cs typeface="Calibri"/>
              </a:rPr>
              <a:t>ADMINISTRATION IMPÔTS ASSURANCE…</a:t>
            </a:r>
            <a:endParaRPr lang="fr-FR" sz="2300" b="1" spc="-150" dirty="0">
              <a:latin typeface="Calibri"/>
              <a:cs typeface="Calibri"/>
            </a:endParaRPr>
          </a:p>
        </p:txBody>
      </p:sp>
      <p:sp>
        <p:nvSpPr>
          <p:cNvPr id="13" name="object 13"/>
          <p:cNvSpPr txBox="1"/>
          <p:nvPr/>
        </p:nvSpPr>
        <p:spPr>
          <a:xfrm>
            <a:off x="10217621" y="2114288"/>
            <a:ext cx="1221105" cy="652999"/>
          </a:xfrm>
          <a:prstGeom prst="rect">
            <a:avLst/>
          </a:prstGeom>
        </p:spPr>
        <p:txBody>
          <a:bodyPr vert="horz" wrap="square" lIns="0" tIns="80645" rIns="0" bIns="0" rtlCol="0">
            <a:spAutoFit/>
          </a:bodyPr>
          <a:lstStyle/>
          <a:p>
            <a:pPr marL="149225" marR="5080" indent="-137160">
              <a:lnSpc>
                <a:spcPts val="2210"/>
              </a:lnSpc>
              <a:spcBef>
                <a:spcPts val="635"/>
              </a:spcBef>
            </a:pPr>
            <a:r>
              <a:rPr lang="fr-FR" sz="2300" b="1" spc="-150" dirty="0">
                <a:solidFill>
                  <a:srgbClr val="FFFFFF"/>
                </a:solidFill>
                <a:latin typeface="Calibri"/>
                <a:cs typeface="Calibri"/>
              </a:rPr>
              <a:t>STOCKAGE D’IMAGE</a:t>
            </a:r>
            <a:endParaRPr lang="fr-FR" sz="2300" b="1" spc="-150" dirty="0">
              <a:latin typeface="Calibri"/>
              <a:cs typeface="Calibri"/>
            </a:endParaRPr>
          </a:p>
        </p:txBody>
      </p:sp>
      <p:sp>
        <p:nvSpPr>
          <p:cNvPr id="14" name="object 14"/>
          <p:cNvSpPr txBox="1"/>
          <p:nvPr/>
        </p:nvSpPr>
        <p:spPr>
          <a:xfrm>
            <a:off x="4758511" y="2734332"/>
            <a:ext cx="969644" cy="776110"/>
          </a:xfrm>
          <a:prstGeom prst="rect">
            <a:avLst/>
          </a:prstGeom>
        </p:spPr>
        <p:txBody>
          <a:bodyPr vert="horz" wrap="square" lIns="0" tIns="66675" rIns="0" bIns="0" rtlCol="0">
            <a:spAutoFit/>
          </a:bodyPr>
          <a:lstStyle/>
          <a:p>
            <a:pPr marL="238760" marR="231775" algn="ctr">
              <a:lnSpc>
                <a:spcPts val="1839"/>
              </a:lnSpc>
              <a:spcBef>
                <a:spcPts val="525"/>
              </a:spcBef>
            </a:pPr>
            <a:r>
              <a:rPr lang="fr-FR" sz="1900" b="1" spc="-150" dirty="0">
                <a:solidFill>
                  <a:srgbClr val="FFFFFF"/>
                </a:solidFill>
                <a:latin typeface="Calibri"/>
                <a:cs typeface="Calibri"/>
              </a:rPr>
              <a:t>LISTE DE</a:t>
            </a:r>
            <a:endParaRPr lang="fr-FR" sz="1900" b="1" spc="-150" dirty="0">
              <a:latin typeface="Calibri"/>
              <a:cs typeface="Calibri"/>
            </a:endParaRPr>
          </a:p>
          <a:p>
            <a:pPr algn="ctr">
              <a:lnSpc>
                <a:spcPts val="1855"/>
              </a:lnSpc>
            </a:pPr>
            <a:r>
              <a:rPr lang="fr-FR" sz="1900" b="1" spc="-150" dirty="0">
                <a:solidFill>
                  <a:srgbClr val="FFFFFF"/>
                </a:solidFill>
                <a:latin typeface="Calibri"/>
                <a:cs typeface="Calibri"/>
              </a:rPr>
              <a:t>CONTACTS</a:t>
            </a:r>
            <a:endParaRPr lang="fr-FR" sz="1900" b="1" spc="-150" dirty="0">
              <a:latin typeface="Calibri"/>
              <a:cs typeface="Calibri"/>
            </a:endParaRPr>
          </a:p>
        </p:txBody>
      </p:sp>
      <p:sp>
        <p:nvSpPr>
          <p:cNvPr id="15" name="object 15"/>
          <p:cNvSpPr txBox="1"/>
          <p:nvPr/>
        </p:nvSpPr>
        <p:spPr>
          <a:xfrm>
            <a:off x="15767640" y="5779129"/>
            <a:ext cx="1440815" cy="1312924"/>
          </a:xfrm>
          <a:prstGeom prst="rect">
            <a:avLst/>
          </a:prstGeom>
        </p:spPr>
        <p:txBody>
          <a:bodyPr vert="horz" wrap="square" lIns="0" tIns="108585" rIns="0" bIns="0" rtlCol="0">
            <a:spAutoFit/>
          </a:bodyPr>
          <a:lstStyle/>
          <a:p>
            <a:pPr marL="73025" marR="5080" indent="-60960" algn="just">
              <a:lnSpc>
                <a:spcPts val="3140"/>
              </a:lnSpc>
              <a:spcBef>
                <a:spcPts val="855"/>
              </a:spcBef>
            </a:pPr>
            <a:r>
              <a:rPr lang="fr-FR" sz="3250" b="1" spc="-150" dirty="0">
                <a:solidFill>
                  <a:srgbClr val="FFFFFF"/>
                </a:solidFill>
                <a:latin typeface="Calibri"/>
                <a:cs typeface="Calibri"/>
              </a:rPr>
              <a:t>IDENTITÉ RÉSEAU SOCIAL</a:t>
            </a:r>
            <a:endParaRPr lang="fr-FR" sz="3250" b="1" spc="-150" dirty="0">
              <a:latin typeface="Calibri"/>
              <a:cs typeface="Calibri"/>
            </a:endParaRPr>
          </a:p>
        </p:txBody>
      </p:sp>
      <p:sp>
        <p:nvSpPr>
          <p:cNvPr id="16" name="object 16"/>
          <p:cNvSpPr txBox="1"/>
          <p:nvPr/>
        </p:nvSpPr>
        <p:spPr>
          <a:xfrm>
            <a:off x="8963537" y="4055371"/>
            <a:ext cx="2543513" cy="668132"/>
          </a:xfrm>
          <a:prstGeom prst="rect">
            <a:avLst/>
          </a:prstGeom>
        </p:spPr>
        <p:txBody>
          <a:bodyPr vert="horz" wrap="square" lIns="0" tIns="13970" rIns="0" bIns="0" rtlCol="0">
            <a:spAutoFit/>
          </a:bodyPr>
          <a:lstStyle/>
          <a:p>
            <a:pPr marL="12700">
              <a:lnSpc>
                <a:spcPct val="100000"/>
              </a:lnSpc>
              <a:spcBef>
                <a:spcPts val="110"/>
              </a:spcBef>
            </a:pPr>
            <a:r>
              <a:rPr lang="fr-FR" sz="4250" b="1" spc="-150" dirty="0">
                <a:solidFill>
                  <a:srgbClr val="FFFFFF"/>
                </a:solidFill>
                <a:latin typeface="Calibri"/>
                <a:cs typeface="Calibri"/>
              </a:rPr>
              <a:t>BOÎTE MAIL</a:t>
            </a:r>
            <a:endParaRPr lang="fr-FR" sz="4250" b="1" spc="-150" dirty="0">
              <a:latin typeface="Calibri"/>
              <a:cs typeface="Calibri"/>
            </a:endParaRPr>
          </a:p>
        </p:txBody>
      </p:sp>
      <p:sp>
        <p:nvSpPr>
          <p:cNvPr id="17" name="object 17"/>
          <p:cNvSpPr txBox="1"/>
          <p:nvPr/>
        </p:nvSpPr>
        <p:spPr>
          <a:xfrm>
            <a:off x="9083860" y="4497250"/>
            <a:ext cx="2206951" cy="979114"/>
          </a:xfrm>
          <a:prstGeom prst="rect">
            <a:avLst/>
          </a:prstGeom>
        </p:spPr>
        <p:txBody>
          <a:bodyPr vert="horz" wrap="square" lIns="0" tIns="17145" rIns="0" bIns="0" rtlCol="0">
            <a:spAutoFit/>
          </a:bodyPr>
          <a:lstStyle/>
          <a:p>
            <a:pPr marL="12700">
              <a:lnSpc>
                <a:spcPct val="100000"/>
              </a:lnSpc>
              <a:spcBef>
                <a:spcPts val="135"/>
              </a:spcBef>
            </a:pPr>
            <a:r>
              <a:rPr lang="fr-FR" sz="6250" b="1" spc="-150" dirty="0">
                <a:solidFill>
                  <a:srgbClr val="FFFFFF"/>
                </a:solidFill>
                <a:latin typeface="Calibri"/>
                <a:cs typeface="Calibri"/>
              </a:rPr>
              <a:t>PERSO</a:t>
            </a:r>
            <a:endParaRPr lang="fr-FR" sz="6250" b="1" spc="-150" dirty="0">
              <a:latin typeface="Calibri"/>
              <a:cs typeface="Calibri"/>
            </a:endParaRPr>
          </a:p>
        </p:txBody>
      </p:sp>
      <p:sp>
        <p:nvSpPr>
          <p:cNvPr id="18" name="object 18"/>
          <p:cNvSpPr txBox="1"/>
          <p:nvPr/>
        </p:nvSpPr>
        <p:spPr>
          <a:xfrm>
            <a:off x="7514470" y="3505169"/>
            <a:ext cx="1013580" cy="846770"/>
          </a:xfrm>
          <a:prstGeom prst="rect">
            <a:avLst/>
          </a:prstGeom>
        </p:spPr>
        <p:txBody>
          <a:bodyPr vert="horz" wrap="square" lIns="0" tIns="73025" rIns="0" bIns="0" rtlCol="0">
            <a:spAutoFit/>
          </a:bodyPr>
          <a:lstStyle/>
          <a:p>
            <a:pPr marL="193040" marR="172720" algn="ctr">
              <a:lnSpc>
                <a:spcPts val="1950"/>
              </a:lnSpc>
              <a:spcBef>
                <a:spcPts val="575"/>
              </a:spcBef>
            </a:pPr>
            <a:r>
              <a:rPr lang="fr-FR" sz="2000" b="1" spc="-150" dirty="0">
                <a:solidFill>
                  <a:srgbClr val="FFFFFF"/>
                </a:solidFill>
                <a:latin typeface="Calibri"/>
                <a:cs typeface="Calibri"/>
              </a:rPr>
              <a:t>LISTE DE</a:t>
            </a:r>
            <a:endParaRPr lang="fr-FR" sz="2000" b="1" spc="-150" dirty="0">
              <a:latin typeface="Calibri"/>
              <a:cs typeface="Calibri"/>
            </a:endParaRPr>
          </a:p>
          <a:p>
            <a:pPr algn="ctr">
              <a:lnSpc>
                <a:spcPts val="1964"/>
              </a:lnSpc>
            </a:pPr>
            <a:r>
              <a:rPr lang="fr-FR" sz="2000" b="1" spc="-150" dirty="0">
                <a:solidFill>
                  <a:srgbClr val="FFFFFF"/>
                </a:solidFill>
                <a:latin typeface="Calibri"/>
                <a:cs typeface="Calibri"/>
              </a:rPr>
              <a:t>CONTACTS</a:t>
            </a:r>
            <a:endParaRPr lang="fr-FR" sz="2000" b="1" spc="-150" dirty="0">
              <a:latin typeface="Calibri"/>
              <a:cs typeface="Calibri"/>
            </a:endParaRPr>
          </a:p>
        </p:txBody>
      </p:sp>
      <p:sp>
        <p:nvSpPr>
          <p:cNvPr id="19" name="object 19"/>
          <p:cNvSpPr txBox="1"/>
          <p:nvPr/>
        </p:nvSpPr>
        <p:spPr>
          <a:xfrm>
            <a:off x="7235140" y="6364590"/>
            <a:ext cx="989330" cy="846770"/>
          </a:xfrm>
          <a:prstGeom prst="rect">
            <a:avLst/>
          </a:prstGeom>
        </p:spPr>
        <p:txBody>
          <a:bodyPr vert="horz" wrap="square" lIns="0" tIns="73025" rIns="0" bIns="0" rtlCol="0">
            <a:spAutoFit/>
          </a:bodyPr>
          <a:lstStyle/>
          <a:p>
            <a:pPr marL="12065" marR="5080" indent="-635" algn="ctr">
              <a:lnSpc>
                <a:spcPts val="1950"/>
              </a:lnSpc>
              <a:spcBef>
                <a:spcPts val="575"/>
              </a:spcBef>
            </a:pPr>
            <a:r>
              <a:rPr lang="fr-FR" sz="2000" b="1" spc="-150" dirty="0">
                <a:solidFill>
                  <a:srgbClr val="FFFFFF"/>
                </a:solidFill>
                <a:latin typeface="Calibri"/>
                <a:cs typeface="Calibri"/>
              </a:rPr>
              <a:t>MOTS DE PASSE EN CLAIR</a:t>
            </a:r>
            <a:endParaRPr lang="fr-FR" sz="2000" b="1" spc="-150" dirty="0">
              <a:latin typeface="Calibri"/>
              <a:cs typeface="Calibri"/>
            </a:endParaRPr>
          </a:p>
        </p:txBody>
      </p:sp>
      <p:sp>
        <p:nvSpPr>
          <p:cNvPr id="20" name="object 20"/>
          <p:cNvSpPr txBox="1"/>
          <p:nvPr/>
        </p:nvSpPr>
        <p:spPr>
          <a:xfrm>
            <a:off x="16463064" y="8147340"/>
            <a:ext cx="1014094" cy="430887"/>
          </a:xfrm>
          <a:prstGeom prst="rect">
            <a:avLst/>
          </a:prstGeom>
        </p:spPr>
        <p:txBody>
          <a:bodyPr vert="horz" wrap="square" lIns="0" tIns="15240" rIns="0" bIns="0" rtlCol="0">
            <a:spAutoFit/>
          </a:bodyPr>
          <a:lstStyle/>
          <a:p>
            <a:pPr marL="12700">
              <a:lnSpc>
                <a:spcPct val="100000"/>
              </a:lnSpc>
              <a:spcBef>
                <a:spcPts val="120"/>
              </a:spcBef>
            </a:pPr>
            <a:r>
              <a:rPr lang="fr-FR" sz="2700" b="1" spc="-150" dirty="0">
                <a:solidFill>
                  <a:srgbClr val="FFFFFF"/>
                </a:solidFill>
                <a:latin typeface="Calibri"/>
                <a:cs typeface="Calibri"/>
              </a:rPr>
              <a:t>VIDÉOS</a:t>
            </a:r>
            <a:endParaRPr lang="fr-FR" sz="2700" b="1" spc="-150" dirty="0">
              <a:latin typeface="Calibri"/>
              <a:cs typeface="Calibri"/>
            </a:endParaRPr>
          </a:p>
        </p:txBody>
      </p:sp>
      <p:sp>
        <p:nvSpPr>
          <p:cNvPr id="21" name="object 21"/>
          <p:cNvSpPr txBox="1"/>
          <p:nvPr/>
        </p:nvSpPr>
        <p:spPr>
          <a:xfrm>
            <a:off x="15983818" y="3515559"/>
            <a:ext cx="608965" cy="846770"/>
          </a:xfrm>
          <a:prstGeom prst="rect">
            <a:avLst/>
          </a:prstGeom>
        </p:spPr>
        <p:txBody>
          <a:bodyPr vert="horz" wrap="square" lIns="0" tIns="73025" rIns="0" bIns="0" rtlCol="0">
            <a:spAutoFit/>
          </a:bodyPr>
          <a:lstStyle/>
          <a:p>
            <a:pPr marL="12700" marR="5080" algn="ctr">
              <a:lnSpc>
                <a:spcPts val="1950"/>
              </a:lnSpc>
              <a:spcBef>
                <a:spcPts val="575"/>
              </a:spcBef>
            </a:pPr>
            <a:r>
              <a:rPr lang="fr-FR" sz="2000" b="1" spc="-150" dirty="0">
                <a:solidFill>
                  <a:srgbClr val="FFFFFF"/>
                </a:solidFill>
                <a:latin typeface="Calibri"/>
                <a:cs typeface="Calibri"/>
              </a:rPr>
              <a:t>JEUX EN LIGNE</a:t>
            </a:r>
            <a:endParaRPr lang="fr-FR" sz="2000" b="1" spc="-150" dirty="0">
              <a:latin typeface="Calibri"/>
              <a:cs typeface="Calibri"/>
            </a:endParaRPr>
          </a:p>
        </p:txBody>
      </p:sp>
      <p:sp>
        <p:nvSpPr>
          <p:cNvPr id="22" name="object 22"/>
          <p:cNvSpPr txBox="1"/>
          <p:nvPr/>
        </p:nvSpPr>
        <p:spPr>
          <a:xfrm>
            <a:off x="14139826" y="4308852"/>
            <a:ext cx="1200150" cy="278281"/>
          </a:xfrm>
          <a:prstGeom prst="rect">
            <a:avLst/>
          </a:prstGeom>
        </p:spPr>
        <p:txBody>
          <a:bodyPr vert="horz" wrap="square" lIns="0" tIns="16510" rIns="0" bIns="0" rtlCol="0">
            <a:spAutoFit/>
          </a:bodyPr>
          <a:lstStyle/>
          <a:p>
            <a:pPr marL="12700">
              <a:lnSpc>
                <a:spcPct val="100000"/>
              </a:lnSpc>
              <a:spcBef>
                <a:spcPts val="130"/>
              </a:spcBef>
            </a:pPr>
            <a:r>
              <a:rPr lang="fr-FR" sz="1700" b="1" spc="-150" dirty="0">
                <a:solidFill>
                  <a:srgbClr val="FFFFFF"/>
                </a:solidFill>
                <a:latin typeface="Calibri"/>
                <a:cs typeface="Calibri"/>
              </a:rPr>
              <a:t>COVOITURAGE</a:t>
            </a:r>
            <a:endParaRPr lang="fr-FR" sz="1700" b="1" spc="-150" dirty="0">
              <a:latin typeface="Calibri"/>
              <a:cs typeface="Calibri"/>
            </a:endParaRPr>
          </a:p>
        </p:txBody>
      </p:sp>
      <p:sp>
        <p:nvSpPr>
          <p:cNvPr id="23" name="object 23"/>
          <p:cNvSpPr txBox="1"/>
          <p:nvPr/>
        </p:nvSpPr>
        <p:spPr>
          <a:xfrm>
            <a:off x="13819426" y="6654289"/>
            <a:ext cx="1442720" cy="644407"/>
          </a:xfrm>
          <a:prstGeom prst="rect">
            <a:avLst/>
          </a:prstGeom>
        </p:spPr>
        <p:txBody>
          <a:bodyPr vert="horz" wrap="square" lIns="0" tIns="53975" rIns="0" bIns="0" rtlCol="0">
            <a:spAutoFit/>
          </a:bodyPr>
          <a:lstStyle/>
          <a:p>
            <a:pPr marL="12700" marR="5080" indent="38100">
              <a:lnSpc>
                <a:spcPts val="2270"/>
              </a:lnSpc>
              <a:spcBef>
                <a:spcPts val="425"/>
              </a:spcBef>
            </a:pPr>
            <a:r>
              <a:rPr lang="fr-FR" sz="2150" b="1" spc="-150" dirty="0">
                <a:solidFill>
                  <a:srgbClr val="FFFFFF"/>
                </a:solidFill>
                <a:latin typeface="Calibri"/>
                <a:cs typeface="Calibri"/>
              </a:rPr>
              <a:t>MESSAGERIE INSTANTANÉE</a:t>
            </a:r>
            <a:endParaRPr lang="fr-FR" sz="2150" b="1" spc="-150" dirty="0">
              <a:latin typeface="Calibri"/>
              <a:cs typeface="Calibri"/>
            </a:endParaRPr>
          </a:p>
        </p:txBody>
      </p:sp>
      <p:sp>
        <p:nvSpPr>
          <p:cNvPr id="24" name="object 24"/>
          <p:cNvSpPr txBox="1"/>
          <p:nvPr/>
        </p:nvSpPr>
        <p:spPr>
          <a:xfrm>
            <a:off x="14424882" y="8344956"/>
            <a:ext cx="1411605" cy="616323"/>
          </a:xfrm>
          <a:prstGeom prst="rect">
            <a:avLst/>
          </a:prstGeom>
        </p:spPr>
        <p:txBody>
          <a:bodyPr vert="horz" wrap="square" lIns="0" tIns="96520" rIns="0" bIns="0" rtlCol="0">
            <a:spAutoFit/>
          </a:bodyPr>
          <a:lstStyle/>
          <a:p>
            <a:pPr marL="51435" marR="5080" indent="-39370">
              <a:lnSpc>
                <a:spcPct val="74900"/>
              </a:lnSpc>
              <a:spcBef>
                <a:spcPts val="760"/>
              </a:spcBef>
            </a:pPr>
            <a:r>
              <a:rPr lang="fr-FR" sz="2200" b="1" spc="-150" dirty="0">
                <a:solidFill>
                  <a:srgbClr val="FFFFFF"/>
                </a:solidFill>
                <a:latin typeface="Calibri"/>
                <a:cs typeface="Calibri"/>
              </a:rPr>
              <a:t>PLATEFORME DE MUSIQUE</a:t>
            </a:r>
            <a:endParaRPr lang="fr-FR" sz="2200" b="1" spc="-150" dirty="0">
              <a:latin typeface="Calibri"/>
              <a:cs typeface="Calibri"/>
            </a:endParaRPr>
          </a:p>
        </p:txBody>
      </p:sp>
      <p:sp>
        <p:nvSpPr>
          <p:cNvPr id="25" name="object 25"/>
          <p:cNvSpPr txBox="1"/>
          <p:nvPr/>
        </p:nvSpPr>
        <p:spPr>
          <a:xfrm>
            <a:off x="17086163" y="4624194"/>
            <a:ext cx="713105" cy="764889"/>
          </a:xfrm>
          <a:prstGeom prst="rect">
            <a:avLst/>
          </a:prstGeom>
        </p:spPr>
        <p:txBody>
          <a:bodyPr vert="horz" wrap="square" lIns="0" tIns="90805" rIns="0" bIns="0" rtlCol="0">
            <a:spAutoFit/>
          </a:bodyPr>
          <a:lstStyle/>
          <a:p>
            <a:pPr marL="32384" marR="5080" indent="-20320">
              <a:lnSpc>
                <a:spcPts val="2550"/>
              </a:lnSpc>
              <a:spcBef>
                <a:spcPts val="715"/>
              </a:spcBef>
            </a:pPr>
            <a:r>
              <a:rPr lang="fr-FR" sz="2650" b="1" spc="-150" dirty="0">
                <a:solidFill>
                  <a:srgbClr val="FFFFFF"/>
                </a:solidFill>
                <a:latin typeface="Calibri"/>
                <a:cs typeface="Calibri"/>
              </a:rPr>
              <a:t>LISTE AMIS</a:t>
            </a:r>
            <a:endParaRPr lang="fr-FR" sz="2650" b="1" spc="-150" dirty="0">
              <a:latin typeface="Calibri"/>
              <a:cs typeface="Calibri"/>
            </a:endParaRPr>
          </a:p>
        </p:txBody>
      </p:sp>
      <p:sp>
        <p:nvSpPr>
          <p:cNvPr id="26" name="object 26"/>
          <p:cNvSpPr txBox="1"/>
          <p:nvPr/>
        </p:nvSpPr>
        <p:spPr>
          <a:xfrm>
            <a:off x="17709835" y="6500497"/>
            <a:ext cx="1193056" cy="421269"/>
          </a:xfrm>
          <a:prstGeom prst="rect">
            <a:avLst/>
          </a:prstGeom>
        </p:spPr>
        <p:txBody>
          <a:bodyPr vert="horz" wrap="square" lIns="0" tIns="13335" rIns="0" bIns="0" rtlCol="0">
            <a:spAutoFit/>
          </a:bodyPr>
          <a:lstStyle/>
          <a:p>
            <a:pPr marL="12700">
              <a:lnSpc>
                <a:spcPct val="100000"/>
              </a:lnSpc>
              <a:spcBef>
                <a:spcPts val="105"/>
              </a:spcBef>
            </a:pPr>
            <a:r>
              <a:rPr lang="fr-FR" sz="2650" b="1" spc="-150" dirty="0">
                <a:solidFill>
                  <a:srgbClr val="FFFFFF"/>
                </a:solidFill>
                <a:latin typeface="Calibri"/>
                <a:cs typeface="Calibri"/>
              </a:rPr>
              <a:t>PHOTOS</a:t>
            </a:r>
            <a:endParaRPr lang="fr-FR" sz="2650" b="1" spc="-150" dirty="0">
              <a:latin typeface="Calibri"/>
              <a:cs typeface="Calibri"/>
            </a:endParaRPr>
          </a:p>
        </p:txBody>
      </p:sp>
      <p:sp>
        <p:nvSpPr>
          <p:cNvPr id="27" name="object 27"/>
          <p:cNvSpPr txBox="1"/>
          <p:nvPr/>
        </p:nvSpPr>
        <p:spPr>
          <a:xfrm>
            <a:off x="11416987" y="5717471"/>
            <a:ext cx="354965" cy="325089"/>
          </a:xfrm>
          <a:prstGeom prst="rect">
            <a:avLst/>
          </a:prstGeom>
        </p:spPr>
        <p:txBody>
          <a:bodyPr vert="horz" wrap="square" lIns="0" tIns="17145" rIns="0" bIns="0" rtlCol="0">
            <a:spAutoFit/>
          </a:bodyPr>
          <a:lstStyle/>
          <a:p>
            <a:pPr marL="12700">
              <a:lnSpc>
                <a:spcPct val="100000"/>
              </a:lnSpc>
              <a:spcBef>
                <a:spcPts val="135"/>
              </a:spcBef>
            </a:pPr>
            <a:r>
              <a:rPr lang="fr-FR" sz="2000" b="1" spc="-150" dirty="0">
                <a:solidFill>
                  <a:srgbClr val="FFFFFF"/>
                </a:solidFill>
                <a:latin typeface="Calibri"/>
                <a:cs typeface="Calibri"/>
              </a:rPr>
              <a:t>RIB</a:t>
            </a:r>
            <a:endParaRPr lang="fr-FR" sz="2000" b="1" spc="-150" dirty="0">
              <a:latin typeface="Calibri"/>
              <a:cs typeface="Calibri"/>
            </a:endParaRPr>
          </a:p>
        </p:txBody>
      </p:sp>
      <p:sp>
        <p:nvSpPr>
          <p:cNvPr id="28" name="object 28"/>
          <p:cNvSpPr txBox="1"/>
          <p:nvPr/>
        </p:nvSpPr>
        <p:spPr>
          <a:xfrm>
            <a:off x="11615391" y="3747654"/>
            <a:ext cx="1221105" cy="652999"/>
          </a:xfrm>
          <a:prstGeom prst="rect">
            <a:avLst/>
          </a:prstGeom>
        </p:spPr>
        <p:txBody>
          <a:bodyPr vert="horz" wrap="square" lIns="0" tIns="80645" rIns="0" bIns="0" rtlCol="0">
            <a:spAutoFit/>
          </a:bodyPr>
          <a:lstStyle/>
          <a:p>
            <a:pPr marL="186690" marR="5080" indent="-174625">
              <a:lnSpc>
                <a:spcPts val="2210"/>
              </a:lnSpc>
              <a:spcBef>
                <a:spcPts val="635"/>
              </a:spcBef>
            </a:pPr>
            <a:r>
              <a:rPr lang="fr-FR" sz="2300" b="1" spc="-150" dirty="0">
                <a:solidFill>
                  <a:srgbClr val="FFFFFF"/>
                </a:solidFill>
                <a:latin typeface="Calibri"/>
                <a:cs typeface="Calibri"/>
              </a:rPr>
              <a:t>STOCKAGE DE DOC</a:t>
            </a:r>
            <a:endParaRPr lang="fr-FR" sz="2300" b="1" spc="-150" dirty="0">
              <a:latin typeface="Calibri"/>
              <a:cs typeface="Calibri"/>
            </a:endParaRPr>
          </a:p>
        </p:txBody>
      </p:sp>
      <p:sp>
        <p:nvSpPr>
          <p:cNvPr id="29" name="object 29"/>
          <p:cNvSpPr txBox="1"/>
          <p:nvPr/>
        </p:nvSpPr>
        <p:spPr>
          <a:xfrm>
            <a:off x="8152207" y="7363545"/>
            <a:ext cx="2065413" cy="514884"/>
          </a:xfrm>
          <a:prstGeom prst="rect">
            <a:avLst/>
          </a:prstGeom>
        </p:spPr>
        <p:txBody>
          <a:bodyPr vert="horz" wrap="square" lIns="0" tIns="14604" rIns="0" bIns="0" rtlCol="0">
            <a:spAutoFit/>
          </a:bodyPr>
          <a:lstStyle/>
          <a:p>
            <a:pPr marL="12700">
              <a:lnSpc>
                <a:spcPct val="100000"/>
              </a:lnSpc>
              <a:spcBef>
                <a:spcPts val="114"/>
              </a:spcBef>
            </a:pPr>
            <a:r>
              <a:rPr lang="fr-FR" sz="3250" b="1" spc="-150" dirty="0">
                <a:solidFill>
                  <a:srgbClr val="FFFFFF"/>
                </a:solidFill>
                <a:latin typeface="Calibri"/>
                <a:cs typeface="Calibri"/>
              </a:rPr>
              <a:t>BOÎTE MAIL</a:t>
            </a:r>
            <a:endParaRPr lang="fr-FR" sz="3250" b="1" spc="-150" dirty="0">
              <a:latin typeface="Calibri"/>
              <a:cs typeface="Calibri"/>
            </a:endParaRPr>
          </a:p>
        </p:txBody>
      </p:sp>
      <p:sp>
        <p:nvSpPr>
          <p:cNvPr id="30" name="object 30"/>
          <p:cNvSpPr txBox="1"/>
          <p:nvPr/>
        </p:nvSpPr>
        <p:spPr>
          <a:xfrm>
            <a:off x="8482971" y="7677456"/>
            <a:ext cx="1411605" cy="859210"/>
          </a:xfrm>
          <a:prstGeom prst="rect">
            <a:avLst/>
          </a:prstGeom>
        </p:spPr>
        <p:txBody>
          <a:bodyPr vert="horz" wrap="square" lIns="0" tIns="12700" rIns="0" bIns="0" rtlCol="0">
            <a:spAutoFit/>
          </a:bodyPr>
          <a:lstStyle/>
          <a:p>
            <a:pPr marL="12700">
              <a:lnSpc>
                <a:spcPct val="100000"/>
              </a:lnSpc>
              <a:spcBef>
                <a:spcPts val="100"/>
              </a:spcBef>
            </a:pPr>
            <a:r>
              <a:rPr lang="fr-FR" sz="5500" b="1" spc="-150" dirty="0">
                <a:solidFill>
                  <a:srgbClr val="FFFFFF"/>
                </a:solidFill>
                <a:latin typeface="Calibri"/>
                <a:cs typeface="Calibri"/>
              </a:rPr>
              <a:t>PRO</a:t>
            </a:r>
            <a:endParaRPr lang="fr-FR" sz="5500" b="1" spc="-150" dirty="0">
              <a:latin typeface="Calibri"/>
              <a:cs typeface="Calibri"/>
            </a:endParaRPr>
          </a:p>
        </p:txBody>
      </p:sp>
      <p:sp>
        <p:nvSpPr>
          <p:cNvPr id="31" name="object 31"/>
          <p:cNvSpPr txBox="1"/>
          <p:nvPr/>
        </p:nvSpPr>
        <p:spPr>
          <a:xfrm>
            <a:off x="6428724" y="8650923"/>
            <a:ext cx="1723483" cy="465512"/>
          </a:xfrm>
          <a:prstGeom prst="rect">
            <a:avLst/>
          </a:prstGeom>
        </p:spPr>
        <p:txBody>
          <a:bodyPr vert="horz" wrap="square" lIns="0" tIns="11430" rIns="0" bIns="0" rtlCol="0">
            <a:spAutoFit/>
          </a:bodyPr>
          <a:lstStyle/>
          <a:p>
            <a:pPr marL="12700">
              <a:lnSpc>
                <a:spcPct val="100000"/>
              </a:lnSpc>
              <a:spcBef>
                <a:spcPts val="90"/>
              </a:spcBef>
            </a:pPr>
            <a:r>
              <a:rPr lang="fr-FR" sz="2950" b="1" spc="-150" dirty="0">
                <a:solidFill>
                  <a:srgbClr val="FFFFFF"/>
                </a:solidFill>
                <a:latin typeface="Calibri"/>
                <a:cs typeface="Calibri"/>
              </a:rPr>
              <a:t>MAIL&amp;DOC</a:t>
            </a:r>
            <a:endParaRPr lang="fr-FR" sz="2950" b="1" spc="-150" dirty="0">
              <a:latin typeface="Calibri"/>
              <a:cs typeface="Calibri"/>
            </a:endParaRPr>
          </a:p>
        </p:txBody>
      </p:sp>
      <p:sp>
        <p:nvSpPr>
          <p:cNvPr id="32" name="object 32"/>
          <p:cNvSpPr txBox="1"/>
          <p:nvPr/>
        </p:nvSpPr>
        <p:spPr>
          <a:xfrm>
            <a:off x="6337381" y="9008063"/>
            <a:ext cx="1743075" cy="361637"/>
          </a:xfrm>
          <a:prstGeom prst="rect">
            <a:avLst/>
          </a:prstGeom>
        </p:spPr>
        <p:txBody>
          <a:bodyPr vert="horz" wrap="square" lIns="0" tIns="15240" rIns="0" bIns="0" rtlCol="0">
            <a:spAutoFit/>
          </a:bodyPr>
          <a:lstStyle/>
          <a:p>
            <a:pPr marL="12700">
              <a:lnSpc>
                <a:spcPct val="100000"/>
              </a:lnSpc>
              <a:spcBef>
                <a:spcPts val="120"/>
              </a:spcBef>
            </a:pPr>
            <a:r>
              <a:rPr lang="fr-FR" sz="2250" b="1" spc="-150" dirty="0">
                <a:solidFill>
                  <a:srgbClr val="FFFFFF"/>
                </a:solidFill>
                <a:latin typeface="Calibri"/>
                <a:cs typeface="Calibri"/>
              </a:rPr>
              <a:t>CONFIDENTIELS</a:t>
            </a:r>
            <a:endParaRPr lang="fr-FR" sz="2250" b="1" spc="-150" dirty="0">
              <a:latin typeface="Calibri"/>
              <a:cs typeface="Calibri"/>
            </a:endParaRPr>
          </a:p>
        </p:txBody>
      </p:sp>
      <p:sp>
        <p:nvSpPr>
          <p:cNvPr id="33" name="object 33"/>
          <p:cNvSpPr txBox="1"/>
          <p:nvPr/>
        </p:nvSpPr>
        <p:spPr>
          <a:xfrm>
            <a:off x="10321496" y="7102931"/>
            <a:ext cx="1038225" cy="590290"/>
          </a:xfrm>
          <a:prstGeom prst="rect">
            <a:avLst/>
          </a:prstGeom>
        </p:spPr>
        <p:txBody>
          <a:bodyPr vert="horz" wrap="square" lIns="0" tIns="73025" rIns="0" bIns="0" rtlCol="0">
            <a:spAutoFit/>
          </a:bodyPr>
          <a:lstStyle/>
          <a:p>
            <a:pPr marL="12700" marR="5080" indent="81915">
              <a:lnSpc>
                <a:spcPts val="1950"/>
              </a:lnSpc>
              <a:spcBef>
                <a:spcPts val="575"/>
              </a:spcBef>
            </a:pPr>
            <a:r>
              <a:rPr lang="fr-FR" sz="2000" b="1" spc="-150" dirty="0">
                <a:solidFill>
                  <a:srgbClr val="FFFFFF"/>
                </a:solidFill>
                <a:latin typeface="Calibri"/>
                <a:cs typeface="Calibri"/>
              </a:rPr>
              <a:t>LISTE DE CONTACTS</a:t>
            </a:r>
            <a:endParaRPr lang="fr-FR" sz="2000" b="1" spc="-150" dirty="0">
              <a:latin typeface="Calibri"/>
              <a:cs typeface="Calibri"/>
            </a:endParaRPr>
          </a:p>
        </p:txBody>
      </p:sp>
      <p:sp>
        <p:nvSpPr>
          <p:cNvPr id="34" name="object 34"/>
          <p:cNvSpPr txBox="1"/>
          <p:nvPr/>
        </p:nvSpPr>
        <p:spPr>
          <a:xfrm>
            <a:off x="10833603" y="8742964"/>
            <a:ext cx="781050" cy="764889"/>
          </a:xfrm>
          <a:prstGeom prst="rect">
            <a:avLst/>
          </a:prstGeom>
        </p:spPr>
        <p:txBody>
          <a:bodyPr vert="horz" wrap="square" lIns="0" tIns="90805" rIns="0" bIns="0" rtlCol="0">
            <a:spAutoFit/>
          </a:bodyPr>
          <a:lstStyle/>
          <a:p>
            <a:pPr marL="210185" marR="5080" indent="-198120">
              <a:lnSpc>
                <a:spcPts val="2550"/>
              </a:lnSpc>
              <a:spcBef>
                <a:spcPts val="715"/>
              </a:spcBef>
            </a:pPr>
            <a:r>
              <a:rPr lang="fr-FR" sz="2650" b="1" spc="-150" dirty="0">
                <a:solidFill>
                  <a:srgbClr val="FFFFFF"/>
                </a:solidFill>
                <a:latin typeface="Calibri"/>
                <a:cs typeface="Calibri"/>
              </a:rPr>
              <a:t>INFOS RH</a:t>
            </a:r>
            <a:endParaRPr lang="fr-FR" sz="2650" b="1" spc="-15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144027" y="4081574"/>
            <a:ext cx="10013950" cy="1654175"/>
          </a:xfrm>
          <a:custGeom>
            <a:avLst/>
            <a:gdLst/>
            <a:ahLst/>
            <a:cxnLst/>
            <a:rect l="l" t="t" r="r" b="b"/>
            <a:pathLst>
              <a:path w="10013950" h="1654175">
                <a:moveTo>
                  <a:pt x="9681768"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9222158" y="1388093"/>
                </a:lnTo>
                <a:lnTo>
                  <a:pt x="9232762" y="1408469"/>
                </a:lnTo>
                <a:lnTo>
                  <a:pt x="9265490" y="1459298"/>
                </a:lnTo>
                <a:lnTo>
                  <a:pt x="9315569" y="1516822"/>
                </a:lnTo>
                <a:lnTo>
                  <a:pt x="9347861" y="1545567"/>
                </a:lnTo>
                <a:lnTo>
                  <a:pt x="9385385" y="1572952"/>
                </a:lnTo>
                <a:lnTo>
                  <a:pt x="9428439" y="1597967"/>
                </a:lnTo>
                <a:lnTo>
                  <a:pt x="9477322" y="1619599"/>
                </a:lnTo>
                <a:lnTo>
                  <a:pt x="9532332" y="1636838"/>
                </a:lnTo>
                <a:lnTo>
                  <a:pt x="9593768" y="1648673"/>
                </a:lnTo>
                <a:lnTo>
                  <a:pt x="9661926" y="1654093"/>
                </a:lnTo>
                <a:lnTo>
                  <a:pt x="9737106" y="1652085"/>
                </a:lnTo>
                <a:lnTo>
                  <a:pt x="9681481" y="1581046"/>
                </a:lnTo>
                <a:lnTo>
                  <a:pt x="9649067" y="1529867"/>
                </a:lnTo>
                <a:lnTo>
                  <a:pt x="9627381" y="1473799"/>
                </a:lnTo>
                <a:lnTo>
                  <a:pt x="9603937" y="1388093"/>
                </a:lnTo>
                <a:lnTo>
                  <a:pt x="9681768" y="1388093"/>
                </a:lnTo>
                <a:lnTo>
                  <a:pt x="9730769" y="1384498"/>
                </a:lnTo>
                <a:lnTo>
                  <a:pt x="9777538" y="1374054"/>
                </a:lnTo>
                <a:lnTo>
                  <a:pt x="9821561" y="1357275"/>
                </a:lnTo>
                <a:lnTo>
                  <a:pt x="9862327" y="1334672"/>
                </a:lnTo>
                <a:lnTo>
                  <a:pt x="9899322" y="1306759"/>
                </a:lnTo>
                <a:lnTo>
                  <a:pt x="9932032" y="1274049"/>
                </a:lnTo>
                <a:lnTo>
                  <a:pt x="9959946" y="1237055"/>
                </a:lnTo>
                <a:lnTo>
                  <a:pt x="9982550" y="1196289"/>
                </a:lnTo>
                <a:lnTo>
                  <a:pt x="9999330" y="1152265"/>
                </a:lnTo>
                <a:lnTo>
                  <a:pt x="10009775" y="1105494"/>
                </a:lnTo>
                <a:lnTo>
                  <a:pt x="10013370" y="1056491"/>
                </a:lnTo>
                <a:lnTo>
                  <a:pt x="10013370" y="331602"/>
                </a:lnTo>
                <a:lnTo>
                  <a:pt x="10009775" y="282599"/>
                </a:lnTo>
                <a:lnTo>
                  <a:pt x="9999330" y="235828"/>
                </a:lnTo>
                <a:lnTo>
                  <a:pt x="9982550" y="191804"/>
                </a:lnTo>
                <a:lnTo>
                  <a:pt x="9959946" y="151038"/>
                </a:lnTo>
                <a:lnTo>
                  <a:pt x="9932032" y="114043"/>
                </a:lnTo>
                <a:lnTo>
                  <a:pt x="9899322" y="81334"/>
                </a:lnTo>
                <a:lnTo>
                  <a:pt x="9862327" y="53421"/>
                </a:lnTo>
                <a:lnTo>
                  <a:pt x="9821561" y="30818"/>
                </a:lnTo>
                <a:lnTo>
                  <a:pt x="9777538" y="14039"/>
                </a:lnTo>
                <a:lnTo>
                  <a:pt x="9730769" y="3595"/>
                </a:lnTo>
                <a:lnTo>
                  <a:pt x="9681768" y="0"/>
                </a:lnTo>
                <a:close/>
              </a:path>
            </a:pathLst>
          </a:custGeom>
          <a:solidFill>
            <a:srgbClr val="FCEDAF"/>
          </a:solidFill>
        </p:spPr>
        <p:txBody>
          <a:bodyPr wrap="square" lIns="0" tIns="0" rIns="0" bIns="0" rtlCol="0"/>
          <a:lstStyle/>
          <a:p>
            <a:endParaRPr dirty="0"/>
          </a:p>
        </p:txBody>
      </p:sp>
      <p:sp>
        <p:nvSpPr>
          <p:cNvPr id="3" name="object 3"/>
          <p:cNvSpPr/>
          <p:nvPr/>
        </p:nvSpPr>
        <p:spPr>
          <a:xfrm>
            <a:off x="5838056" y="7648450"/>
            <a:ext cx="11319510" cy="1661795"/>
          </a:xfrm>
          <a:custGeom>
            <a:avLst/>
            <a:gdLst/>
            <a:ahLst/>
            <a:cxnLst/>
            <a:rect l="l" t="t" r="r" b="b"/>
            <a:pathLst>
              <a:path w="11319510" h="1661795">
                <a:moveTo>
                  <a:pt x="10987738"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63904"/>
                </a:lnTo>
                <a:lnTo>
                  <a:pt x="3595" y="1112908"/>
                </a:lnTo>
                <a:lnTo>
                  <a:pt x="14039" y="1159678"/>
                </a:lnTo>
                <a:lnTo>
                  <a:pt x="30818" y="1203703"/>
                </a:lnTo>
                <a:lnTo>
                  <a:pt x="53421" y="1244469"/>
                </a:lnTo>
                <a:lnTo>
                  <a:pt x="81334" y="1281463"/>
                </a:lnTo>
                <a:lnTo>
                  <a:pt x="114043" y="1314173"/>
                </a:lnTo>
                <a:lnTo>
                  <a:pt x="151038" y="1342085"/>
                </a:lnTo>
                <a:lnTo>
                  <a:pt x="191804" y="1364688"/>
                </a:lnTo>
                <a:lnTo>
                  <a:pt x="235828" y="1381468"/>
                </a:lnTo>
                <a:lnTo>
                  <a:pt x="282599" y="1391911"/>
                </a:lnTo>
                <a:lnTo>
                  <a:pt x="331602" y="1395507"/>
                </a:lnTo>
                <a:lnTo>
                  <a:pt x="10528129" y="1395507"/>
                </a:lnTo>
                <a:lnTo>
                  <a:pt x="10538732" y="1415882"/>
                </a:lnTo>
                <a:lnTo>
                  <a:pt x="10571461" y="1466711"/>
                </a:lnTo>
                <a:lnTo>
                  <a:pt x="10621540" y="1524235"/>
                </a:lnTo>
                <a:lnTo>
                  <a:pt x="10653831" y="1552980"/>
                </a:lnTo>
                <a:lnTo>
                  <a:pt x="10691355" y="1580365"/>
                </a:lnTo>
                <a:lnTo>
                  <a:pt x="10734410" y="1605380"/>
                </a:lnTo>
                <a:lnTo>
                  <a:pt x="10783293" y="1627013"/>
                </a:lnTo>
                <a:lnTo>
                  <a:pt x="10838303" y="1644252"/>
                </a:lnTo>
                <a:lnTo>
                  <a:pt x="10899738" y="1656087"/>
                </a:lnTo>
                <a:lnTo>
                  <a:pt x="10967897" y="1661506"/>
                </a:lnTo>
                <a:lnTo>
                  <a:pt x="11043077" y="1659499"/>
                </a:lnTo>
                <a:lnTo>
                  <a:pt x="10987451" y="1588465"/>
                </a:lnTo>
                <a:lnTo>
                  <a:pt x="10955038" y="1537288"/>
                </a:lnTo>
                <a:lnTo>
                  <a:pt x="10933351" y="1481218"/>
                </a:lnTo>
                <a:lnTo>
                  <a:pt x="10909908" y="1395507"/>
                </a:lnTo>
                <a:lnTo>
                  <a:pt x="10987738" y="1395507"/>
                </a:lnTo>
                <a:lnTo>
                  <a:pt x="11036739" y="1391911"/>
                </a:lnTo>
                <a:lnTo>
                  <a:pt x="11083508" y="1381468"/>
                </a:lnTo>
                <a:lnTo>
                  <a:pt x="11127532" y="1364688"/>
                </a:lnTo>
                <a:lnTo>
                  <a:pt x="11168298" y="1342085"/>
                </a:lnTo>
                <a:lnTo>
                  <a:pt x="11205293" y="1314173"/>
                </a:lnTo>
                <a:lnTo>
                  <a:pt x="11238003" y="1281463"/>
                </a:lnTo>
                <a:lnTo>
                  <a:pt x="11265917" y="1244469"/>
                </a:lnTo>
                <a:lnTo>
                  <a:pt x="11288520" y="1203703"/>
                </a:lnTo>
                <a:lnTo>
                  <a:pt x="11305301" y="1159678"/>
                </a:lnTo>
                <a:lnTo>
                  <a:pt x="11315745" y="1112908"/>
                </a:lnTo>
                <a:lnTo>
                  <a:pt x="11319341" y="1063904"/>
                </a:lnTo>
                <a:lnTo>
                  <a:pt x="11319341" y="331602"/>
                </a:lnTo>
                <a:lnTo>
                  <a:pt x="11315745" y="282599"/>
                </a:lnTo>
                <a:lnTo>
                  <a:pt x="11305301" y="235828"/>
                </a:lnTo>
                <a:lnTo>
                  <a:pt x="11288520" y="191804"/>
                </a:lnTo>
                <a:lnTo>
                  <a:pt x="11265917" y="151038"/>
                </a:lnTo>
                <a:lnTo>
                  <a:pt x="11238003" y="114043"/>
                </a:lnTo>
                <a:lnTo>
                  <a:pt x="11205293" y="81334"/>
                </a:lnTo>
                <a:lnTo>
                  <a:pt x="11168298" y="53421"/>
                </a:lnTo>
                <a:lnTo>
                  <a:pt x="11127532" y="30818"/>
                </a:lnTo>
                <a:lnTo>
                  <a:pt x="11083508" y="14039"/>
                </a:lnTo>
                <a:lnTo>
                  <a:pt x="11036739" y="3595"/>
                </a:lnTo>
                <a:lnTo>
                  <a:pt x="10987738" y="0"/>
                </a:lnTo>
                <a:close/>
              </a:path>
            </a:pathLst>
          </a:custGeom>
          <a:solidFill>
            <a:srgbClr val="FCEDAF"/>
          </a:solidFill>
        </p:spPr>
        <p:txBody>
          <a:bodyPr wrap="square" lIns="0" tIns="0" rIns="0" bIns="0" rtlCol="0"/>
          <a:lstStyle/>
          <a:p>
            <a:endParaRPr dirty="0"/>
          </a:p>
        </p:txBody>
      </p:sp>
      <p:sp>
        <p:nvSpPr>
          <p:cNvPr id="4" name="object 4"/>
          <p:cNvSpPr/>
          <p:nvPr/>
        </p:nvSpPr>
        <p:spPr>
          <a:xfrm>
            <a:off x="12610416" y="5850172"/>
            <a:ext cx="4547235" cy="1631950"/>
          </a:xfrm>
          <a:custGeom>
            <a:avLst/>
            <a:gdLst/>
            <a:ahLst/>
            <a:cxnLst/>
            <a:rect l="l" t="t" r="r" b="b"/>
            <a:pathLst>
              <a:path w="4547234" h="1631950">
                <a:moveTo>
                  <a:pt x="421537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3755770" y="1365832"/>
                </a:lnTo>
                <a:lnTo>
                  <a:pt x="3766373" y="1386208"/>
                </a:lnTo>
                <a:lnTo>
                  <a:pt x="3799101" y="1437036"/>
                </a:lnTo>
                <a:lnTo>
                  <a:pt x="3849180" y="1494561"/>
                </a:lnTo>
                <a:lnTo>
                  <a:pt x="3881472" y="1523306"/>
                </a:lnTo>
                <a:lnTo>
                  <a:pt x="3918996" y="1550691"/>
                </a:lnTo>
                <a:lnTo>
                  <a:pt x="3962051" y="1575706"/>
                </a:lnTo>
                <a:lnTo>
                  <a:pt x="4010934" y="1597338"/>
                </a:lnTo>
                <a:lnTo>
                  <a:pt x="4065944" y="1614577"/>
                </a:lnTo>
                <a:lnTo>
                  <a:pt x="4127379" y="1626412"/>
                </a:lnTo>
                <a:lnTo>
                  <a:pt x="4195538" y="1631832"/>
                </a:lnTo>
                <a:lnTo>
                  <a:pt x="4270718" y="1629824"/>
                </a:lnTo>
                <a:lnTo>
                  <a:pt x="4215092" y="1558784"/>
                </a:lnTo>
                <a:lnTo>
                  <a:pt x="4182678" y="1507605"/>
                </a:lnTo>
                <a:lnTo>
                  <a:pt x="4160992" y="1451538"/>
                </a:lnTo>
                <a:lnTo>
                  <a:pt x="4137549" y="1365832"/>
                </a:lnTo>
                <a:lnTo>
                  <a:pt x="4215379" y="1365832"/>
                </a:lnTo>
                <a:lnTo>
                  <a:pt x="4264380" y="1362237"/>
                </a:lnTo>
                <a:lnTo>
                  <a:pt x="4311149" y="1351793"/>
                </a:lnTo>
                <a:lnTo>
                  <a:pt x="4355173" y="1335013"/>
                </a:lnTo>
                <a:lnTo>
                  <a:pt x="4395939" y="1312411"/>
                </a:lnTo>
                <a:lnTo>
                  <a:pt x="4432933" y="1284498"/>
                </a:lnTo>
                <a:lnTo>
                  <a:pt x="4465644" y="1251788"/>
                </a:lnTo>
                <a:lnTo>
                  <a:pt x="4493557" y="1214794"/>
                </a:lnTo>
                <a:lnTo>
                  <a:pt x="4516161" y="1174028"/>
                </a:lnTo>
                <a:lnTo>
                  <a:pt x="4532941" y="1130004"/>
                </a:lnTo>
                <a:lnTo>
                  <a:pt x="4543386" y="1083233"/>
                </a:lnTo>
                <a:lnTo>
                  <a:pt x="4546981" y="1034230"/>
                </a:lnTo>
                <a:lnTo>
                  <a:pt x="4546981" y="331602"/>
                </a:lnTo>
                <a:lnTo>
                  <a:pt x="4543386" y="282599"/>
                </a:lnTo>
                <a:lnTo>
                  <a:pt x="4532941" y="235828"/>
                </a:lnTo>
                <a:lnTo>
                  <a:pt x="4516161" y="191804"/>
                </a:lnTo>
                <a:lnTo>
                  <a:pt x="4493557" y="151038"/>
                </a:lnTo>
                <a:lnTo>
                  <a:pt x="4465644" y="114043"/>
                </a:lnTo>
                <a:lnTo>
                  <a:pt x="4432933" y="81334"/>
                </a:lnTo>
                <a:lnTo>
                  <a:pt x="4395939" y="53421"/>
                </a:lnTo>
                <a:lnTo>
                  <a:pt x="4355173" y="30818"/>
                </a:lnTo>
                <a:lnTo>
                  <a:pt x="4311149" y="14039"/>
                </a:lnTo>
                <a:lnTo>
                  <a:pt x="4264380" y="3595"/>
                </a:lnTo>
                <a:lnTo>
                  <a:pt x="4215379" y="0"/>
                </a:lnTo>
                <a:close/>
              </a:path>
            </a:pathLst>
          </a:custGeom>
          <a:solidFill>
            <a:srgbClr val="F7D842"/>
          </a:solidFill>
        </p:spPr>
        <p:txBody>
          <a:bodyPr wrap="square" lIns="0" tIns="0" rIns="0" bIns="0" rtlCol="0"/>
          <a:lstStyle/>
          <a:p>
            <a:endParaRPr dirty="0"/>
          </a:p>
        </p:txBody>
      </p:sp>
      <p:sp>
        <p:nvSpPr>
          <p:cNvPr id="5" name="object 5"/>
          <p:cNvSpPr txBox="1"/>
          <p:nvPr/>
        </p:nvSpPr>
        <p:spPr>
          <a:xfrm>
            <a:off x="6332594" y="3347323"/>
            <a:ext cx="10320020" cy="5361305"/>
          </a:xfrm>
          <a:prstGeom prst="rect">
            <a:avLst/>
          </a:prstGeom>
        </p:spPr>
        <p:txBody>
          <a:bodyPr vert="horz" wrap="square" lIns="0" tIns="523875" rIns="0" bIns="0" rtlCol="0">
            <a:spAutoFit/>
          </a:bodyPr>
          <a:lstStyle/>
          <a:p>
            <a:pPr marR="33020" algn="r">
              <a:lnSpc>
                <a:spcPct val="100000"/>
              </a:lnSpc>
              <a:spcBef>
                <a:spcPts val="4125"/>
              </a:spcBef>
            </a:pPr>
            <a:r>
              <a:rPr sz="12375" b="1" spc="-367" baseline="-11111" dirty="0">
                <a:solidFill>
                  <a:srgbClr val="FFB542"/>
                </a:solidFill>
                <a:latin typeface="Calibri"/>
                <a:cs typeface="Calibri"/>
              </a:rPr>
              <a:t>A</a:t>
            </a:r>
            <a:r>
              <a:rPr sz="12375" spc="-592" baseline="-11111" dirty="0">
                <a:solidFill>
                  <a:srgbClr val="FFB542"/>
                </a:solidFill>
                <a:latin typeface="Calibri"/>
                <a:cs typeface="Calibri"/>
              </a:rPr>
              <a:t> </a:t>
            </a:r>
            <a:r>
              <a:rPr sz="3700" spc="55" dirty="0">
                <a:solidFill>
                  <a:srgbClr val="231F20"/>
                </a:solidFill>
                <a:latin typeface="Calibri"/>
                <a:cs typeface="Calibri"/>
              </a:rPr>
              <a:t>Appuyez</a:t>
            </a:r>
            <a:r>
              <a:rPr sz="3700" spc="-15" dirty="0">
                <a:solidFill>
                  <a:srgbClr val="231F20"/>
                </a:solidFill>
                <a:latin typeface="Calibri"/>
                <a:cs typeface="Calibri"/>
              </a:rPr>
              <a:t> </a:t>
            </a:r>
            <a:r>
              <a:rPr sz="3700" spc="105" dirty="0">
                <a:solidFill>
                  <a:srgbClr val="231F20"/>
                </a:solidFill>
                <a:latin typeface="Calibri"/>
                <a:cs typeface="Calibri"/>
              </a:rPr>
              <a:t>sur</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10" dirty="0">
                <a:solidFill>
                  <a:srgbClr val="231F20"/>
                </a:solidFill>
                <a:latin typeface="Calibri"/>
                <a:cs typeface="Calibri"/>
              </a:rPr>
              <a:t>lien</a:t>
            </a:r>
            <a:r>
              <a:rPr sz="3700" spc="-10" dirty="0">
                <a:solidFill>
                  <a:srgbClr val="231F20"/>
                </a:solidFill>
                <a:latin typeface="Calibri"/>
                <a:cs typeface="Calibri"/>
              </a:rPr>
              <a:t> </a:t>
            </a:r>
            <a:r>
              <a:rPr sz="3700" spc="50" dirty="0">
                <a:solidFill>
                  <a:srgbClr val="231F20"/>
                </a:solidFill>
                <a:latin typeface="Calibri"/>
                <a:cs typeface="Calibri"/>
              </a:rPr>
              <a:t>contenu</a:t>
            </a:r>
            <a:r>
              <a:rPr sz="3700" spc="-15" dirty="0">
                <a:solidFill>
                  <a:srgbClr val="231F20"/>
                </a:solidFill>
                <a:latin typeface="Calibri"/>
                <a:cs typeface="Calibri"/>
              </a:rPr>
              <a:t> </a:t>
            </a:r>
            <a:r>
              <a:rPr sz="3700" spc="85" dirty="0">
                <a:solidFill>
                  <a:srgbClr val="231F20"/>
                </a:solidFill>
                <a:latin typeface="Calibri"/>
                <a:cs typeface="Calibri"/>
              </a:rPr>
              <a:t>dans</a:t>
            </a:r>
            <a:r>
              <a:rPr sz="3700" spc="-10" dirty="0">
                <a:solidFill>
                  <a:srgbClr val="231F20"/>
                </a:solidFill>
                <a:latin typeface="Calibri"/>
                <a:cs typeface="Calibri"/>
              </a:rPr>
              <a:t> </a:t>
            </a:r>
            <a:r>
              <a:rPr sz="3700" spc="100" dirty="0">
                <a:solidFill>
                  <a:srgbClr val="231F20"/>
                </a:solidFill>
                <a:latin typeface="Calibri"/>
                <a:cs typeface="Calibri"/>
              </a:rPr>
              <a:t>le</a:t>
            </a:r>
            <a:r>
              <a:rPr sz="3700" spc="-15" dirty="0">
                <a:solidFill>
                  <a:srgbClr val="231F20"/>
                </a:solidFill>
                <a:latin typeface="Calibri"/>
                <a:cs typeface="Calibri"/>
              </a:rPr>
              <a:t> </a:t>
            </a:r>
            <a:r>
              <a:rPr sz="3700" spc="140" dirty="0">
                <a:solidFill>
                  <a:srgbClr val="231F20"/>
                </a:solidFill>
                <a:latin typeface="Calibri"/>
                <a:cs typeface="Calibri"/>
              </a:rPr>
              <a:t>SMS</a:t>
            </a:r>
            <a:endParaRPr sz="3700" dirty="0">
              <a:latin typeface="Calibri"/>
              <a:cs typeface="Calibri"/>
            </a:endParaRPr>
          </a:p>
          <a:p>
            <a:pPr marR="30480" algn="r">
              <a:lnSpc>
                <a:spcPct val="100000"/>
              </a:lnSpc>
              <a:spcBef>
                <a:spcPts val="4025"/>
              </a:spcBef>
            </a:pPr>
            <a:r>
              <a:rPr sz="12375" b="1" spc="-540" baseline="-11111" dirty="0">
                <a:solidFill>
                  <a:srgbClr val="FFFFFF"/>
                </a:solidFill>
                <a:latin typeface="Calibri"/>
                <a:cs typeface="Calibri"/>
              </a:rPr>
              <a:t>B</a:t>
            </a:r>
            <a:r>
              <a:rPr sz="12375" spc="-615" baseline="-11111" dirty="0">
                <a:solidFill>
                  <a:srgbClr val="FFFFFF"/>
                </a:solidFill>
                <a:latin typeface="Calibri"/>
                <a:cs typeface="Calibri"/>
              </a:rPr>
              <a:t> </a:t>
            </a:r>
            <a:r>
              <a:rPr sz="3700" spc="60" dirty="0">
                <a:solidFill>
                  <a:srgbClr val="231F20"/>
                </a:solidFill>
                <a:latin typeface="Calibri"/>
                <a:cs typeface="Calibri"/>
              </a:rPr>
              <a:t>Ne</a:t>
            </a:r>
            <a:r>
              <a:rPr sz="3700" spc="-25" dirty="0">
                <a:solidFill>
                  <a:srgbClr val="231F20"/>
                </a:solidFill>
                <a:latin typeface="Calibri"/>
                <a:cs typeface="Calibri"/>
              </a:rPr>
              <a:t> </a:t>
            </a:r>
            <a:r>
              <a:rPr sz="3700" spc="95" dirty="0">
                <a:solidFill>
                  <a:srgbClr val="231F20"/>
                </a:solidFill>
                <a:latin typeface="Calibri"/>
                <a:cs typeface="Calibri"/>
              </a:rPr>
              <a:t>faites</a:t>
            </a:r>
            <a:r>
              <a:rPr sz="3700" spc="-20" dirty="0">
                <a:solidFill>
                  <a:srgbClr val="231F20"/>
                </a:solidFill>
                <a:latin typeface="Calibri"/>
                <a:cs typeface="Calibri"/>
              </a:rPr>
              <a:t> </a:t>
            </a:r>
            <a:r>
              <a:rPr sz="3700" spc="75" dirty="0">
                <a:solidFill>
                  <a:srgbClr val="231F20"/>
                </a:solidFill>
                <a:latin typeface="Calibri"/>
                <a:cs typeface="Calibri"/>
              </a:rPr>
              <a:t>rien</a:t>
            </a:r>
            <a:endParaRPr sz="3700" dirty="0">
              <a:latin typeface="Calibri"/>
              <a:cs typeface="Calibri"/>
            </a:endParaRPr>
          </a:p>
          <a:p>
            <a:pPr marR="30480" algn="r">
              <a:lnSpc>
                <a:spcPct val="100000"/>
              </a:lnSpc>
              <a:spcBef>
                <a:spcPts val="4260"/>
              </a:spcBef>
            </a:pPr>
            <a:r>
              <a:rPr sz="12375" b="1" baseline="-11111" dirty="0">
                <a:solidFill>
                  <a:srgbClr val="FFB542"/>
                </a:solidFill>
                <a:latin typeface="Calibri"/>
                <a:cs typeface="Calibri"/>
              </a:rPr>
              <a:t>C</a:t>
            </a:r>
            <a:r>
              <a:rPr sz="12375" spc="-442" baseline="-11111" dirty="0">
                <a:solidFill>
                  <a:srgbClr val="FFB542"/>
                </a:solidFill>
                <a:latin typeface="Calibri"/>
                <a:cs typeface="Calibri"/>
              </a:rPr>
              <a:t> </a:t>
            </a:r>
            <a:r>
              <a:rPr sz="3700" spc="80" dirty="0">
                <a:solidFill>
                  <a:srgbClr val="231F20"/>
                </a:solidFill>
                <a:latin typeface="Calibri"/>
                <a:cs typeface="Calibri"/>
              </a:rPr>
              <a:t>Appelez</a:t>
            </a:r>
            <a:r>
              <a:rPr sz="3700" spc="40" dirty="0">
                <a:solidFill>
                  <a:srgbClr val="231F20"/>
                </a:solidFill>
                <a:latin typeface="Calibri"/>
                <a:cs typeface="Calibri"/>
              </a:rPr>
              <a:t> </a:t>
            </a:r>
            <a:r>
              <a:rPr sz="3700" spc="100" dirty="0">
                <a:solidFill>
                  <a:srgbClr val="231F20"/>
                </a:solidFill>
                <a:latin typeface="Calibri"/>
                <a:cs typeface="Calibri"/>
              </a:rPr>
              <a:t>le</a:t>
            </a:r>
            <a:r>
              <a:rPr sz="3700" spc="45" dirty="0">
                <a:solidFill>
                  <a:srgbClr val="231F20"/>
                </a:solidFill>
                <a:latin typeface="Calibri"/>
                <a:cs typeface="Calibri"/>
              </a:rPr>
              <a:t> </a:t>
            </a:r>
            <a:r>
              <a:rPr sz="3700" dirty="0">
                <a:solidFill>
                  <a:srgbClr val="231F20"/>
                </a:solidFill>
                <a:latin typeface="Calibri"/>
                <a:cs typeface="Calibri"/>
              </a:rPr>
              <a:t>numéro</a:t>
            </a:r>
            <a:r>
              <a:rPr sz="3700" spc="45" dirty="0">
                <a:solidFill>
                  <a:srgbClr val="231F20"/>
                </a:solidFill>
                <a:latin typeface="Calibri"/>
                <a:cs typeface="Calibri"/>
              </a:rPr>
              <a:t> </a:t>
            </a:r>
            <a:r>
              <a:rPr sz="3700" dirty="0">
                <a:solidFill>
                  <a:srgbClr val="231F20"/>
                </a:solidFill>
                <a:latin typeface="Calibri"/>
                <a:cs typeface="Calibri"/>
              </a:rPr>
              <a:t>de</a:t>
            </a:r>
            <a:r>
              <a:rPr sz="3700" spc="40" dirty="0">
                <a:solidFill>
                  <a:srgbClr val="231F20"/>
                </a:solidFill>
                <a:latin typeface="Calibri"/>
                <a:cs typeface="Calibri"/>
              </a:rPr>
              <a:t> </a:t>
            </a:r>
            <a:r>
              <a:rPr sz="3700" dirty="0">
                <a:solidFill>
                  <a:srgbClr val="231F20"/>
                </a:solidFill>
                <a:latin typeface="Calibri"/>
                <a:cs typeface="Calibri"/>
              </a:rPr>
              <a:t>téléphone</a:t>
            </a:r>
            <a:r>
              <a:rPr sz="3700" spc="45" dirty="0">
                <a:solidFill>
                  <a:srgbClr val="231F20"/>
                </a:solidFill>
                <a:latin typeface="Calibri"/>
                <a:cs typeface="Calibri"/>
              </a:rPr>
              <a:t> </a:t>
            </a:r>
            <a:r>
              <a:rPr sz="3700" dirty="0">
                <a:solidFill>
                  <a:srgbClr val="231F20"/>
                </a:solidFill>
                <a:latin typeface="Calibri"/>
                <a:cs typeface="Calibri"/>
              </a:rPr>
              <a:t>de</a:t>
            </a:r>
            <a:r>
              <a:rPr sz="3700" spc="45" dirty="0">
                <a:solidFill>
                  <a:srgbClr val="231F20"/>
                </a:solidFill>
                <a:latin typeface="Calibri"/>
                <a:cs typeface="Calibri"/>
              </a:rPr>
              <a:t> </a:t>
            </a:r>
            <a:r>
              <a:rPr sz="3700" spc="-10" dirty="0">
                <a:solidFill>
                  <a:srgbClr val="231F20"/>
                </a:solidFill>
                <a:latin typeface="Calibri"/>
                <a:cs typeface="Calibri"/>
              </a:rPr>
              <a:t>l’expéditeur</a:t>
            </a:r>
            <a:endParaRPr sz="3700" dirty="0">
              <a:latin typeface="Calibri"/>
              <a:cs typeface="Calibri"/>
            </a:endParaRPr>
          </a:p>
        </p:txBody>
      </p:sp>
      <p:grpSp>
        <p:nvGrpSpPr>
          <p:cNvPr id="7" name="object 7"/>
          <p:cNvGrpSpPr/>
          <p:nvPr/>
        </p:nvGrpSpPr>
        <p:grpSpPr>
          <a:xfrm>
            <a:off x="15455027" y="6882169"/>
            <a:ext cx="622300" cy="766445"/>
            <a:chOff x="15455027" y="6882169"/>
            <a:chExt cx="622300" cy="766445"/>
          </a:xfrm>
        </p:grpSpPr>
        <p:sp>
          <p:nvSpPr>
            <p:cNvPr id="8" name="object 8"/>
            <p:cNvSpPr/>
            <p:nvPr/>
          </p:nvSpPr>
          <p:spPr>
            <a:xfrm>
              <a:off x="15486439" y="691358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p:cNvSpPr/>
            <p:nvPr/>
          </p:nvSpPr>
          <p:spPr>
            <a:xfrm>
              <a:off x="15486439" y="691358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40" name="object 2">
            <a:extLst>
              <a:ext uri="{FF2B5EF4-FFF2-40B4-BE49-F238E27FC236}">
                <a16:creationId xmlns:a16="http://schemas.microsoft.com/office/drawing/2014/main" id="{D8A1854D-85DB-93E8-0E36-6983D08A380F}"/>
              </a:ext>
            </a:extLst>
          </p:cNvPr>
          <p:cNvSpPr txBox="1">
            <a:spLocks/>
          </p:cNvSpPr>
          <p:nvPr/>
        </p:nvSpPr>
        <p:spPr>
          <a:xfrm>
            <a:off x="2783025" y="2422141"/>
            <a:ext cx="14545310" cy="111442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12700" marR="5080">
              <a:lnSpc>
                <a:spcPts val="4120"/>
              </a:lnSpc>
              <a:spcBef>
                <a:spcPts val="515"/>
              </a:spcBef>
            </a:pPr>
            <a:r>
              <a:rPr lang="fr-FR" sz="3700" spc="50" dirty="0">
                <a:solidFill>
                  <a:srgbClr val="231F20"/>
                </a:solidFill>
              </a:rPr>
              <a:t>Vous</a:t>
            </a:r>
            <a:r>
              <a:rPr lang="fr-FR" sz="3700" spc="350" dirty="0">
                <a:solidFill>
                  <a:srgbClr val="231F20"/>
                </a:solidFill>
              </a:rPr>
              <a:t> </a:t>
            </a:r>
            <a:r>
              <a:rPr lang="fr-FR" sz="3700" spc="85" dirty="0">
                <a:solidFill>
                  <a:srgbClr val="231F20"/>
                </a:solidFill>
              </a:rPr>
              <a:t>recevez</a:t>
            </a:r>
            <a:r>
              <a:rPr lang="fr-FR" sz="3700" spc="365" dirty="0">
                <a:solidFill>
                  <a:srgbClr val="231F20"/>
                </a:solidFill>
              </a:rPr>
              <a:t> </a:t>
            </a:r>
            <a:r>
              <a:rPr lang="fr-FR" sz="3700" spc="100" dirty="0">
                <a:solidFill>
                  <a:srgbClr val="231F20"/>
                </a:solidFill>
              </a:rPr>
              <a:t>un</a:t>
            </a:r>
            <a:r>
              <a:rPr lang="fr-FR" sz="3700" spc="365" dirty="0">
                <a:solidFill>
                  <a:srgbClr val="231F20"/>
                </a:solidFill>
              </a:rPr>
              <a:t> </a:t>
            </a:r>
            <a:r>
              <a:rPr lang="fr-FR" sz="3700" spc="204" dirty="0">
                <a:solidFill>
                  <a:srgbClr val="231F20"/>
                </a:solidFill>
              </a:rPr>
              <a:t>SMS</a:t>
            </a:r>
            <a:r>
              <a:rPr lang="fr-FR" sz="3700" spc="360" dirty="0">
                <a:solidFill>
                  <a:srgbClr val="231F20"/>
                </a:solidFill>
              </a:rPr>
              <a:t> </a:t>
            </a:r>
            <a:r>
              <a:rPr lang="fr-FR" sz="3700" spc="80" dirty="0">
                <a:solidFill>
                  <a:srgbClr val="231F20"/>
                </a:solidFill>
              </a:rPr>
              <a:t>vous</a:t>
            </a:r>
            <a:r>
              <a:rPr lang="fr-FR" sz="3700" spc="365" dirty="0">
                <a:solidFill>
                  <a:srgbClr val="231F20"/>
                </a:solidFill>
              </a:rPr>
              <a:t> </a:t>
            </a:r>
            <a:r>
              <a:rPr lang="fr-FR" sz="3700" spc="125" dirty="0">
                <a:solidFill>
                  <a:srgbClr val="231F20"/>
                </a:solidFill>
              </a:rPr>
              <a:t>indiquant</a:t>
            </a:r>
            <a:r>
              <a:rPr lang="fr-FR" sz="3700" spc="365" dirty="0">
                <a:solidFill>
                  <a:srgbClr val="231F20"/>
                </a:solidFill>
              </a:rPr>
              <a:t> </a:t>
            </a:r>
            <a:r>
              <a:rPr lang="fr-FR" sz="3700" spc="55" dirty="0">
                <a:solidFill>
                  <a:srgbClr val="231F20"/>
                </a:solidFill>
              </a:rPr>
              <a:t>que</a:t>
            </a:r>
            <a:r>
              <a:rPr lang="fr-FR" sz="3700" spc="380" dirty="0">
                <a:solidFill>
                  <a:srgbClr val="231F20"/>
                </a:solidFill>
              </a:rPr>
              <a:t> </a:t>
            </a:r>
            <a:r>
              <a:rPr lang="fr-FR" sz="3700" b="1" spc="90" dirty="0">
                <a:solidFill>
                  <a:srgbClr val="231F20"/>
                </a:solidFill>
              </a:rPr>
              <a:t>votre</a:t>
            </a:r>
            <a:r>
              <a:rPr lang="fr-FR" sz="3700" b="1" spc="365" dirty="0">
                <a:solidFill>
                  <a:srgbClr val="231F20"/>
                </a:solidFill>
              </a:rPr>
              <a:t> </a:t>
            </a:r>
            <a:r>
              <a:rPr lang="fr-FR" sz="3700" b="1" spc="204" dirty="0">
                <a:solidFill>
                  <a:srgbClr val="231F20"/>
                </a:solidFill>
              </a:rPr>
              <a:t>colis</a:t>
            </a:r>
            <a:r>
              <a:rPr lang="fr-FR" sz="3700" b="1" spc="365" dirty="0">
                <a:solidFill>
                  <a:srgbClr val="231F20"/>
                </a:solidFill>
              </a:rPr>
              <a:t> </a:t>
            </a:r>
            <a:r>
              <a:rPr lang="fr-FR" sz="3700" b="1" spc="165" dirty="0">
                <a:solidFill>
                  <a:srgbClr val="231F20"/>
                </a:solidFill>
              </a:rPr>
              <a:t>arrive</a:t>
            </a:r>
            <a:r>
              <a:rPr lang="fr-FR" sz="3700" b="1" spc="370" dirty="0">
                <a:solidFill>
                  <a:srgbClr val="231F20"/>
                </a:solidFill>
              </a:rPr>
              <a:t> </a:t>
            </a:r>
            <a:r>
              <a:rPr lang="fr-FR" sz="3700" spc="150" dirty="0">
                <a:solidFill>
                  <a:srgbClr val="231F20"/>
                </a:solidFill>
              </a:rPr>
              <a:t>mais</a:t>
            </a:r>
            <a:r>
              <a:rPr lang="fr-FR" sz="3700" spc="370" dirty="0">
                <a:solidFill>
                  <a:srgbClr val="231F20"/>
                </a:solidFill>
              </a:rPr>
              <a:t> </a:t>
            </a:r>
            <a:r>
              <a:rPr lang="fr-FR" sz="3700" spc="130" dirty="0">
                <a:solidFill>
                  <a:srgbClr val="231F20"/>
                </a:solidFill>
              </a:rPr>
              <a:t>qu’il </a:t>
            </a:r>
            <a:r>
              <a:rPr lang="fr-FR" sz="3700" spc="90" dirty="0">
                <a:solidFill>
                  <a:srgbClr val="231F20"/>
                </a:solidFill>
              </a:rPr>
              <a:t>faut</a:t>
            </a:r>
            <a:r>
              <a:rPr lang="fr-FR" sz="3700" spc="-10" dirty="0">
                <a:solidFill>
                  <a:srgbClr val="231F20"/>
                </a:solidFill>
              </a:rPr>
              <a:t> </a:t>
            </a:r>
            <a:r>
              <a:rPr lang="fr-FR" sz="3700" b="1" spc="60" dirty="0">
                <a:solidFill>
                  <a:srgbClr val="231F20"/>
                </a:solidFill>
              </a:rPr>
              <a:t>mettre</a:t>
            </a:r>
            <a:r>
              <a:rPr lang="fr-FR" sz="3700" b="1" spc="-5" dirty="0">
                <a:solidFill>
                  <a:srgbClr val="231F20"/>
                </a:solidFill>
              </a:rPr>
              <a:t> </a:t>
            </a:r>
            <a:r>
              <a:rPr lang="fr-FR" sz="3700" b="1" spc="120" dirty="0">
                <a:solidFill>
                  <a:srgbClr val="231F20"/>
                </a:solidFill>
              </a:rPr>
              <a:t>à</a:t>
            </a:r>
            <a:r>
              <a:rPr lang="fr-FR" sz="3700" b="1" spc="-5" dirty="0">
                <a:solidFill>
                  <a:srgbClr val="231F20"/>
                </a:solidFill>
              </a:rPr>
              <a:t> </a:t>
            </a:r>
            <a:r>
              <a:rPr lang="fr-FR" sz="3700" b="1" spc="100" dirty="0">
                <a:solidFill>
                  <a:srgbClr val="231F20"/>
                </a:solidFill>
              </a:rPr>
              <a:t>jour</a:t>
            </a:r>
            <a:r>
              <a:rPr lang="fr-FR" sz="3700" b="1" spc="-10" dirty="0">
                <a:solidFill>
                  <a:srgbClr val="231F20"/>
                </a:solidFill>
              </a:rPr>
              <a:t> </a:t>
            </a:r>
            <a:r>
              <a:rPr lang="fr-FR" sz="3700" b="1" spc="65" dirty="0">
                <a:solidFill>
                  <a:srgbClr val="231F20"/>
                </a:solidFill>
              </a:rPr>
              <a:t>vos</a:t>
            </a:r>
            <a:r>
              <a:rPr lang="fr-FR" sz="3700" b="1" spc="-5" dirty="0">
                <a:solidFill>
                  <a:srgbClr val="231F20"/>
                </a:solidFill>
              </a:rPr>
              <a:t> </a:t>
            </a:r>
            <a:r>
              <a:rPr lang="fr-FR" sz="3700" b="1" spc="50" dirty="0">
                <a:solidFill>
                  <a:srgbClr val="231F20"/>
                </a:solidFill>
              </a:rPr>
              <a:t>coordonnées</a:t>
            </a:r>
            <a:r>
              <a:rPr lang="fr-FR" sz="3700" b="1" spc="-5" dirty="0">
                <a:solidFill>
                  <a:srgbClr val="231F20"/>
                </a:solidFill>
              </a:rPr>
              <a:t> </a:t>
            </a:r>
            <a:r>
              <a:rPr lang="fr-FR" sz="3700" b="1" dirty="0">
                <a:solidFill>
                  <a:srgbClr val="231F20"/>
                </a:solidFill>
              </a:rPr>
              <a:t>de</a:t>
            </a:r>
            <a:r>
              <a:rPr lang="fr-FR" sz="3700" b="1" spc="-10" dirty="0">
                <a:solidFill>
                  <a:srgbClr val="231F20"/>
                </a:solidFill>
              </a:rPr>
              <a:t> </a:t>
            </a:r>
            <a:r>
              <a:rPr lang="fr-FR" sz="3700" b="1" spc="135" dirty="0">
                <a:solidFill>
                  <a:srgbClr val="231F20"/>
                </a:solidFill>
              </a:rPr>
              <a:t>livraison</a:t>
            </a:r>
            <a:r>
              <a:rPr lang="fr-FR" sz="3700" spc="135" dirty="0">
                <a:solidFill>
                  <a:srgbClr val="231F20"/>
                </a:solidFill>
              </a:rPr>
              <a:t>.</a:t>
            </a:r>
            <a:r>
              <a:rPr lang="fr-FR" sz="3700" spc="-5" dirty="0">
                <a:solidFill>
                  <a:srgbClr val="231F20"/>
                </a:solidFill>
              </a:rPr>
              <a:t> </a:t>
            </a:r>
            <a:r>
              <a:rPr lang="fr-FR" sz="3700" dirty="0">
                <a:solidFill>
                  <a:srgbClr val="231F20"/>
                </a:solidFill>
              </a:rPr>
              <a:t>Vous</a:t>
            </a:r>
            <a:r>
              <a:rPr lang="fr-FR" sz="3700" spc="-5" dirty="0">
                <a:solidFill>
                  <a:srgbClr val="231F20"/>
                </a:solidFill>
              </a:rPr>
              <a:t> </a:t>
            </a:r>
            <a:r>
              <a:rPr lang="fr-FR" sz="3700" spc="-50" dirty="0">
                <a:solidFill>
                  <a:srgbClr val="231F20"/>
                </a:solidFill>
              </a:rPr>
              <a:t>:</a:t>
            </a:r>
            <a:endParaRPr lang="fr-FR" sz="3700" dirty="0"/>
          </a:p>
        </p:txBody>
      </p:sp>
      <p:sp>
        <p:nvSpPr>
          <p:cNvPr id="41" name="object 16">
            <a:extLst>
              <a:ext uri="{FF2B5EF4-FFF2-40B4-BE49-F238E27FC236}">
                <a16:creationId xmlns:a16="http://schemas.microsoft.com/office/drawing/2014/main" id="{DEAE4191-16C4-A33D-27B5-515EE77B1F45}"/>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2" name="object 17">
            <a:extLst>
              <a:ext uri="{FF2B5EF4-FFF2-40B4-BE49-F238E27FC236}">
                <a16:creationId xmlns:a16="http://schemas.microsoft.com/office/drawing/2014/main" id="{57D3F8A5-3D94-5CBE-6DDA-9C03FEF141F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3" name="object 18">
            <a:extLst>
              <a:ext uri="{FF2B5EF4-FFF2-40B4-BE49-F238E27FC236}">
                <a16:creationId xmlns:a16="http://schemas.microsoft.com/office/drawing/2014/main" id="{519F339A-6233-980F-A0D5-CCE7347A4105}"/>
              </a:ext>
            </a:extLst>
          </p:cNvPr>
          <p:cNvGrpSpPr/>
          <p:nvPr/>
        </p:nvGrpSpPr>
        <p:grpSpPr>
          <a:xfrm>
            <a:off x="710101" y="611769"/>
            <a:ext cx="18580100" cy="436880"/>
            <a:chOff x="710101" y="611769"/>
            <a:chExt cx="18580100" cy="436880"/>
          </a:xfrm>
        </p:grpSpPr>
        <p:sp>
          <p:nvSpPr>
            <p:cNvPr id="44" name="object 19">
              <a:extLst>
                <a:ext uri="{FF2B5EF4-FFF2-40B4-BE49-F238E27FC236}">
                  <a16:creationId xmlns:a16="http://schemas.microsoft.com/office/drawing/2014/main" id="{7ACBBF56-EBB2-A85C-973A-6F99BFD0433C}"/>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5" name="object 20">
              <a:extLst>
                <a:ext uri="{FF2B5EF4-FFF2-40B4-BE49-F238E27FC236}">
                  <a16:creationId xmlns:a16="http://schemas.microsoft.com/office/drawing/2014/main" id="{37AAF32F-D3EE-468A-F9D4-22587844715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6" name="object 21">
              <a:extLst>
                <a:ext uri="{FF2B5EF4-FFF2-40B4-BE49-F238E27FC236}">
                  <a16:creationId xmlns:a16="http://schemas.microsoft.com/office/drawing/2014/main" id="{AC63FA2D-701F-CD2F-6645-83481568034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7" name="object 22">
              <a:extLst>
                <a:ext uri="{FF2B5EF4-FFF2-40B4-BE49-F238E27FC236}">
                  <a16:creationId xmlns:a16="http://schemas.microsoft.com/office/drawing/2014/main" id="{5F216C66-A7E5-90BA-5F4A-9CEFF110636C}"/>
                </a:ext>
              </a:extLst>
            </p:cNvPr>
            <p:cNvPicPr/>
            <p:nvPr/>
          </p:nvPicPr>
          <p:blipFill>
            <a:blip r:embed="rId2" cstate="print"/>
            <a:stretch>
              <a:fillRect/>
            </a:stretch>
          </p:blipFill>
          <p:spPr>
            <a:xfrm>
              <a:off x="13157475" y="804493"/>
              <a:ext cx="101839" cy="104719"/>
            </a:xfrm>
            <a:prstGeom prst="rect">
              <a:avLst/>
            </a:prstGeom>
          </p:spPr>
        </p:pic>
        <p:sp>
          <p:nvSpPr>
            <p:cNvPr id="48" name="object 23">
              <a:extLst>
                <a:ext uri="{FF2B5EF4-FFF2-40B4-BE49-F238E27FC236}">
                  <a16:creationId xmlns:a16="http://schemas.microsoft.com/office/drawing/2014/main" id="{47179503-5DFC-2074-F086-F84299DA861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9" name="object 24">
              <a:extLst>
                <a:ext uri="{FF2B5EF4-FFF2-40B4-BE49-F238E27FC236}">
                  <a16:creationId xmlns:a16="http://schemas.microsoft.com/office/drawing/2014/main" id="{A8CEFB08-1C17-A34B-A096-43EEC228585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0" name="object 25">
              <a:extLst>
                <a:ext uri="{FF2B5EF4-FFF2-40B4-BE49-F238E27FC236}">
                  <a16:creationId xmlns:a16="http://schemas.microsoft.com/office/drawing/2014/main" id="{6AF52868-1FC3-A992-E06C-197069C215F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1" name="object 26">
              <a:extLst>
                <a:ext uri="{FF2B5EF4-FFF2-40B4-BE49-F238E27FC236}">
                  <a16:creationId xmlns:a16="http://schemas.microsoft.com/office/drawing/2014/main" id="{76896D1B-BF10-4EF6-F1FE-F829BF7594A7}"/>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2" name="object 27">
              <a:extLst>
                <a:ext uri="{FF2B5EF4-FFF2-40B4-BE49-F238E27FC236}">
                  <a16:creationId xmlns:a16="http://schemas.microsoft.com/office/drawing/2014/main" id="{94C7D278-BC28-6D2E-C3D3-D79A6F6288CA}"/>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3" name="object 28">
              <a:extLst>
                <a:ext uri="{FF2B5EF4-FFF2-40B4-BE49-F238E27FC236}">
                  <a16:creationId xmlns:a16="http://schemas.microsoft.com/office/drawing/2014/main" id="{32DF1380-4FD6-81BE-9126-7B24CE7CFCC9}"/>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4" name="object 29">
              <a:extLst>
                <a:ext uri="{FF2B5EF4-FFF2-40B4-BE49-F238E27FC236}">
                  <a16:creationId xmlns:a16="http://schemas.microsoft.com/office/drawing/2014/main" id="{32EB62BE-6C83-9037-7251-E43DF055C38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5" name="object 30">
              <a:extLst>
                <a:ext uri="{FF2B5EF4-FFF2-40B4-BE49-F238E27FC236}">
                  <a16:creationId xmlns:a16="http://schemas.microsoft.com/office/drawing/2014/main" id="{2C49CD95-E5D2-8643-4034-15867270CCF0}"/>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56363" y="2662983"/>
            <a:ext cx="9382482" cy="7303281"/>
          </a:xfrm>
          <a:prstGeom prst="rect">
            <a:avLst/>
          </a:prstGeom>
        </p:spPr>
      </p:pic>
      <p:sp>
        <p:nvSpPr>
          <p:cNvPr id="3" name="object 3"/>
          <p:cNvSpPr/>
          <p:nvPr/>
        </p:nvSpPr>
        <p:spPr>
          <a:xfrm>
            <a:off x="11490528" y="3207230"/>
            <a:ext cx="6700520" cy="6925945"/>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4" name="object 4"/>
          <p:cNvSpPr txBox="1"/>
          <p:nvPr/>
        </p:nvSpPr>
        <p:spPr>
          <a:xfrm>
            <a:off x="12146553" y="3623122"/>
            <a:ext cx="5601697" cy="6106159"/>
          </a:xfrm>
          <a:prstGeom prst="rect">
            <a:avLst/>
          </a:prstGeom>
        </p:spPr>
        <p:txBody>
          <a:bodyPr vert="horz" wrap="square" lIns="0" tIns="80645" rIns="0" bIns="0" rtlCol="0">
            <a:spAutoFit/>
          </a:bodyPr>
          <a:lstStyle/>
          <a:p>
            <a:pPr marL="12700" marR="5080">
              <a:lnSpc>
                <a:spcPts val="3450"/>
              </a:lnSpc>
              <a:spcBef>
                <a:spcPts val="635"/>
              </a:spcBef>
            </a:pPr>
            <a:r>
              <a:rPr lang="fr-FR" sz="3300" b="1" spc="-150" dirty="0">
                <a:solidFill>
                  <a:srgbClr val="231F20"/>
                </a:solidFill>
                <a:latin typeface="Calibri"/>
                <a:cs typeface="Calibri"/>
              </a:rPr>
              <a:t>QUELQUES SERVICES PROPOSANT LA DOUBLE AUTHENTIFICATION</a:t>
            </a:r>
            <a:endParaRPr lang="fr-FR" sz="3300" b="1" spc="-150" dirty="0">
              <a:latin typeface="Calibri"/>
              <a:cs typeface="Calibri"/>
            </a:endParaRPr>
          </a:p>
          <a:p>
            <a:pPr marL="291465" indent="-279400">
              <a:lnSpc>
                <a:spcPct val="100000"/>
              </a:lnSpc>
              <a:spcBef>
                <a:spcPts val="3030"/>
              </a:spcBef>
              <a:buChar char="•"/>
              <a:tabLst>
                <a:tab pos="291465" algn="l"/>
                <a:tab pos="292100" algn="l"/>
              </a:tabLst>
            </a:pPr>
            <a:r>
              <a:rPr sz="2450" spc="80" dirty="0">
                <a:solidFill>
                  <a:srgbClr val="231F20"/>
                </a:solidFill>
                <a:latin typeface="Calibri"/>
                <a:cs typeface="Calibri"/>
              </a:rPr>
              <a:t>Gmail,</a:t>
            </a:r>
            <a:r>
              <a:rPr sz="2450" spc="20" dirty="0">
                <a:solidFill>
                  <a:srgbClr val="231F20"/>
                </a:solidFill>
                <a:latin typeface="Calibri"/>
                <a:cs typeface="Calibri"/>
              </a:rPr>
              <a:t> </a:t>
            </a:r>
            <a:r>
              <a:rPr sz="2450" spc="65" dirty="0">
                <a:solidFill>
                  <a:srgbClr val="231F20"/>
                </a:solidFill>
                <a:latin typeface="Calibri"/>
                <a:cs typeface="Calibri"/>
              </a:rPr>
              <a:t>Outlook/Hotmail,</a:t>
            </a:r>
            <a:r>
              <a:rPr sz="2450" spc="20" dirty="0">
                <a:solidFill>
                  <a:srgbClr val="231F20"/>
                </a:solidFill>
                <a:latin typeface="Calibri"/>
                <a:cs typeface="Calibri"/>
              </a:rPr>
              <a:t> </a:t>
            </a:r>
            <a:r>
              <a:rPr sz="2450" dirty="0">
                <a:solidFill>
                  <a:srgbClr val="231F20"/>
                </a:solidFill>
                <a:latin typeface="Calibri"/>
                <a:cs typeface="Calibri"/>
              </a:rPr>
              <a:t>Yahoo</a:t>
            </a:r>
            <a:r>
              <a:rPr sz="2450" spc="20" dirty="0">
                <a:solidFill>
                  <a:srgbClr val="231F20"/>
                </a:solidFill>
                <a:latin typeface="Calibri"/>
                <a:cs typeface="Calibri"/>
              </a:rPr>
              <a:t> </a:t>
            </a:r>
            <a:r>
              <a:rPr sz="2450" spc="40" dirty="0">
                <a:solidFill>
                  <a:srgbClr val="231F20"/>
                </a:solidFill>
                <a:latin typeface="Calibri"/>
                <a:cs typeface="Calibri"/>
              </a:rPr>
              <a:t>Mail...</a:t>
            </a:r>
            <a:endParaRPr sz="2450" dirty="0">
              <a:latin typeface="Calibri"/>
              <a:cs typeface="Calibri"/>
            </a:endParaRPr>
          </a:p>
          <a:p>
            <a:pPr marL="288925" marR="968375" indent="-276860">
              <a:lnSpc>
                <a:spcPts val="2690"/>
              </a:lnSpc>
              <a:spcBef>
                <a:spcPts val="810"/>
              </a:spcBef>
              <a:buChar char="•"/>
              <a:tabLst>
                <a:tab pos="291465" algn="l"/>
                <a:tab pos="292100" algn="l"/>
              </a:tabLst>
            </a:pPr>
            <a:r>
              <a:rPr sz="2450" spc="50" dirty="0">
                <a:solidFill>
                  <a:srgbClr val="231F20"/>
                </a:solidFill>
                <a:latin typeface="Calibri"/>
                <a:cs typeface="Calibri"/>
              </a:rPr>
              <a:t>Facebook,</a:t>
            </a:r>
            <a:r>
              <a:rPr sz="2450" spc="20" dirty="0">
                <a:solidFill>
                  <a:srgbClr val="231F20"/>
                </a:solidFill>
                <a:latin typeface="Calibri"/>
                <a:cs typeface="Calibri"/>
              </a:rPr>
              <a:t> </a:t>
            </a:r>
            <a:r>
              <a:rPr sz="2450" spc="70" dirty="0">
                <a:solidFill>
                  <a:srgbClr val="231F20"/>
                </a:solidFill>
                <a:latin typeface="Calibri"/>
                <a:cs typeface="Calibri"/>
              </a:rPr>
              <a:t>Instagram,</a:t>
            </a:r>
            <a:r>
              <a:rPr sz="2450" spc="25" dirty="0">
                <a:solidFill>
                  <a:srgbClr val="231F20"/>
                </a:solidFill>
                <a:latin typeface="Calibri"/>
                <a:cs typeface="Calibri"/>
              </a:rPr>
              <a:t> </a:t>
            </a:r>
            <a:r>
              <a:rPr sz="2450" spc="65" dirty="0">
                <a:solidFill>
                  <a:srgbClr val="231F20"/>
                </a:solidFill>
                <a:latin typeface="Calibri"/>
                <a:cs typeface="Calibri"/>
              </a:rPr>
              <a:t>LinkedIn, </a:t>
            </a:r>
            <a:r>
              <a:rPr sz="2450" spc="80" dirty="0">
                <a:solidFill>
                  <a:srgbClr val="231F20"/>
                </a:solidFill>
                <a:latin typeface="Calibri"/>
                <a:cs typeface="Calibri"/>
              </a:rPr>
              <a:t>Snapchat,</a:t>
            </a:r>
            <a:r>
              <a:rPr sz="2450" spc="120" dirty="0">
                <a:solidFill>
                  <a:srgbClr val="231F20"/>
                </a:solidFill>
                <a:latin typeface="Calibri"/>
                <a:cs typeface="Calibri"/>
              </a:rPr>
              <a:t> </a:t>
            </a:r>
            <a:r>
              <a:rPr sz="2450" dirty="0">
                <a:solidFill>
                  <a:srgbClr val="231F20"/>
                </a:solidFill>
                <a:latin typeface="Calibri"/>
                <a:cs typeface="Calibri"/>
              </a:rPr>
              <a:t>TikTok,</a:t>
            </a:r>
            <a:r>
              <a:rPr sz="2450" spc="114" dirty="0">
                <a:solidFill>
                  <a:srgbClr val="231F20"/>
                </a:solidFill>
                <a:latin typeface="Calibri"/>
                <a:cs typeface="Calibri"/>
              </a:rPr>
              <a:t> </a:t>
            </a:r>
            <a:r>
              <a:rPr sz="2450" spc="-10" dirty="0">
                <a:solidFill>
                  <a:srgbClr val="231F20"/>
                </a:solidFill>
                <a:latin typeface="Calibri"/>
                <a:cs typeface="Calibri"/>
              </a:rPr>
              <a:t>Twitter</a:t>
            </a:r>
            <a:r>
              <a:rPr lang="fr-FR" sz="2450" spc="-10" dirty="0">
                <a:solidFill>
                  <a:srgbClr val="231F20"/>
                </a:solidFill>
                <a:latin typeface="Calibri"/>
                <a:cs typeface="Calibri"/>
              </a:rPr>
              <a:t>/X</a:t>
            </a:r>
            <a:r>
              <a:rPr sz="2450" spc="-10" dirty="0">
                <a:solidFill>
                  <a:srgbClr val="231F20"/>
                </a:solidFill>
                <a:latin typeface="Calibri"/>
                <a:cs typeface="Calibri"/>
              </a:rPr>
              <a:t>…</a:t>
            </a:r>
            <a:endParaRPr sz="2450" dirty="0">
              <a:latin typeface="Calibri"/>
              <a:cs typeface="Calibri"/>
            </a:endParaRPr>
          </a:p>
          <a:p>
            <a:pPr marL="291465" indent="-279400">
              <a:lnSpc>
                <a:spcPct val="100000"/>
              </a:lnSpc>
              <a:spcBef>
                <a:spcPts val="465"/>
              </a:spcBef>
              <a:buChar char="•"/>
              <a:tabLst>
                <a:tab pos="291465" algn="l"/>
                <a:tab pos="292100" algn="l"/>
              </a:tabLst>
            </a:pPr>
            <a:r>
              <a:rPr sz="2450" dirty="0">
                <a:solidFill>
                  <a:srgbClr val="231F20"/>
                </a:solidFill>
                <a:latin typeface="Calibri"/>
                <a:cs typeface="Calibri"/>
              </a:rPr>
              <a:t>Teams,</a:t>
            </a:r>
            <a:r>
              <a:rPr sz="2450" spc="165" dirty="0">
                <a:solidFill>
                  <a:srgbClr val="231F20"/>
                </a:solidFill>
                <a:latin typeface="Calibri"/>
                <a:cs typeface="Calibri"/>
              </a:rPr>
              <a:t> </a:t>
            </a:r>
            <a:r>
              <a:rPr sz="2450" dirty="0">
                <a:solidFill>
                  <a:srgbClr val="231F20"/>
                </a:solidFill>
                <a:latin typeface="Calibri"/>
                <a:cs typeface="Calibri"/>
              </a:rPr>
              <a:t>WhatsApp,</a:t>
            </a:r>
            <a:r>
              <a:rPr sz="2450" spc="160" dirty="0">
                <a:solidFill>
                  <a:srgbClr val="231F20"/>
                </a:solidFill>
                <a:latin typeface="Calibri"/>
                <a:cs typeface="Calibri"/>
              </a:rPr>
              <a:t> </a:t>
            </a:r>
            <a:r>
              <a:rPr sz="2450" spc="70" dirty="0">
                <a:solidFill>
                  <a:srgbClr val="231F20"/>
                </a:solidFill>
                <a:latin typeface="Calibri"/>
                <a:cs typeface="Calibri"/>
              </a:rPr>
              <a:t>Zoom…</a:t>
            </a:r>
            <a:endParaRPr sz="2450" dirty="0">
              <a:latin typeface="Calibri"/>
              <a:cs typeface="Calibri"/>
            </a:endParaRPr>
          </a:p>
          <a:p>
            <a:pPr marL="291465" indent="-279400">
              <a:lnSpc>
                <a:spcPct val="100000"/>
              </a:lnSpc>
              <a:spcBef>
                <a:spcPts val="509"/>
              </a:spcBef>
              <a:buChar char="•"/>
              <a:tabLst>
                <a:tab pos="291465" algn="l"/>
                <a:tab pos="292100" algn="l"/>
              </a:tabLst>
            </a:pPr>
            <a:r>
              <a:rPr sz="2450" spc="50" dirty="0">
                <a:solidFill>
                  <a:srgbClr val="231F20"/>
                </a:solidFill>
                <a:latin typeface="Calibri"/>
                <a:cs typeface="Calibri"/>
              </a:rPr>
              <a:t>Amazon,</a:t>
            </a:r>
            <a:r>
              <a:rPr sz="2450" spc="85" dirty="0">
                <a:solidFill>
                  <a:srgbClr val="231F20"/>
                </a:solidFill>
                <a:latin typeface="Calibri"/>
                <a:cs typeface="Calibri"/>
              </a:rPr>
              <a:t> </a:t>
            </a:r>
            <a:r>
              <a:rPr sz="2450" dirty="0">
                <a:solidFill>
                  <a:srgbClr val="231F20"/>
                </a:solidFill>
                <a:latin typeface="Calibri"/>
                <a:cs typeface="Calibri"/>
              </a:rPr>
              <a:t>eBay,</a:t>
            </a:r>
            <a:r>
              <a:rPr sz="2450" spc="95" dirty="0">
                <a:solidFill>
                  <a:srgbClr val="231F20"/>
                </a:solidFill>
                <a:latin typeface="Calibri"/>
                <a:cs typeface="Calibri"/>
              </a:rPr>
              <a:t> </a:t>
            </a:r>
            <a:r>
              <a:rPr sz="2450" spc="90" dirty="0">
                <a:solidFill>
                  <a:srgbClr val="231F20"/>
                </a:solidFill>
                <a:latin typeface="Calibri"/>
                <a:cs typeface="Calibri"/>
              </a:rPr>
              <a:t>Paypal…</a:t>
            </a:r>
            <a:endParaRPr sz="2450" dirty="0">
              <a:latin typeface="Calibri"/>
              <a:cs typeface="Calibri"/>
            </a:endParaRPr>
          </a:p>
          <a:p>
            <a:pPr marL="291465" indent="-279400">
              <a:lnSpc>
                <a:spcPts val="2785"/>
              </a:lnSpc>
              <a:spcBef>
                <a:spcPts val="515"/>
              </a:spcBef>
              <a:buChar char="•"/>
              <a:tabLst>
                <a:tab pos="291465" algn="l"/>
                <a:tab pos="292100" algn="l"/>
              </a:tabLst>
            </a:pPr>
            <a:r>
              <a:rPr sz="2450" spc="55" dirty="0">
                <a:solidFill>
                  <a:srgbClr val="231F20"/>
                </a:solidFill>
                <a:latin typeface="Calibri"/>
                <a:cs typeface="Calibri"/>
              </a:rPr>
              <a:t>Apple</a:t>
            </a:r>
            <a:r>
              <a:rPr sz="2450" spc="45" dirty="0">
                <a:solidFill>
                  <a:srgbClr val="231F20"/>
                </a:solidFill>
                <a:latin typeface="Calibri"/>
                <a:cs typeface="Calibri"/>
              </a:rPr>
              <a:t> </a:t>
            </a:r>
            <a:r>
              <a:rPr sz="2450" spc="75" dirty="0">
                <a:solidFill>
                  <a:srgbClr val="231F20"/>
                </a:solidFill>
                <a:latin typeface="Calibri"/>
                <a:cs typeface="Calibri"/>
              </a:rPr>
              <a:t>iCloud,</a:t>
            </a:r>
            <a:r>
              <a:rPr sz="2450" spc="45" dirty="0">
                <a:solidFill>
                  <a:srgbClr val="231F20"/>
                </a:solidFill>
                <a:latin typeface="Calibri"/>
                <a:cs typeface="Calibri"/>
              </a:rPr>
              <a:t> </a:t>
            </a:r>
            <a:r>
              <a:rPr sz="2450" dirty="0">
                <a:solidFill>
                  <a:srgbClr val="231F20"/>
                </a:solidFill>
                <a:latin typeface="Calibri"/>
                <a:cs typeface="Calibri"/>
              </a:rPr>
              <a:t>Dropbox,</a:t>
            </a:r>
            <a:r>
              <a:rPr sz="2450" spc="50" dirty="0">
                <a:solidFill>
                  <a:srgbClr val="231F20"/>
                </a:solidFill>
                <a:latin typeface="Calibri"/>
                <a:cs typeface="Calibri"/>
              </a:rPr>
              <a:t> </a:t>
            </a:r>
            <a:r>
              <a:rPr sz="2450" spc="55" dirty="0">
                <a:solidFill>
                  <a:srgbClr val="231F20"/>
                </a:solidFill>
                <a:latin typeface="Calibri"/>
                <a:cs typeface="Calibri"/>
              </a:rPr>
              <a:t>Google</a:t>
            </a:r>
            <a:r>
              <a:rPr sz="2450" spc="50" dirty="0">
                <a:solidFill>
                  <a:srgbClr val="231F20"/>
                </a:solidFill>
                <a:latin typeface="Calibri"/>
                <a:cs typeface="Calibri"/>
              </a:rPr>
              <a:t> </a:t>
            </a:r>
            <a:r>
              <a:rPr sz="2450" spc="45" dirty="0">
                <a:solidFill>
                  <a:srgbClr val="231F20"/>
                </a:solidFill>
                <a:latin typeface="Calibri"/>
                <a:cs typeface="Calibri"/>
              </a:rPr>
              <a:t>Drive,</a:t>
            </a:r>
            <a:endParaRPr sz="2450" dirty="0">
              <a:latin typeface="Calibri"/>
              <a:cs typeface="Calibri"/>
            </a:endParaRPr>
          </a:p>
          <a:p>
            <a:pPr marL="288925">
              <a:lnSpc>
                <a:spcPts val="2785"/>
              </a:lnSpc>
            </a:pPr>
            <a:r>
              <a:rPr sz="2450" spc="55" dirty="0">
                <a:solidFill>
                  <a:srgbClr val="231F20"/>
                </a:solidFill>
                <a:latin typeface="Calibri"/>
                <a:cs typeface="Calibri"/>
              </a:rPr>
              <a:t>OneDrive…</a:t>
            </a:r>
            <a:endParaRPr sz="2450" dirty="0">
              <a:latin typeface="Calibri"/>
              <a:cs typeface="Calibri"/>
            </a:endParaRPr>
          </a:p>
          <a:p>
            <a:pPr>
              <a:lnSpc>
                <a:spcPct val="100000"/>
              </a:lnSpc>
              <a:spcBef>
                <a:spcPts val="60"/>
              </a:spcBef>
            </a:pPr>
            <a:endParaRPr sz="3550" dirty="0">
              <a:latin typeface="Calibri"/>
              <a:cs typeface="Calibri"/>
            </a:endParaRPr>
          </a:p>
          <a:p>
            <a:pPr marL="12700" marR="436245">
              <a:lnSpc>
                <a:spcPts val="3450"/>
              </a:lnSpc>
            </a:pPr>
            <a:r>
              <a:rPr lang="fr-FR" sz="3300" b="1" spc="-150" dirty="0">
                <a:solidFill>
                  <a:srgbClr val="231F20"/>
                </a:solidFill>
                <a:latin typeface="Calibri"/>
                <a:cs typeface="Calibri"/>
              </a:rPr>
              <a:t>SI VOUS UTILISEZ L’UN DE CES SERVICES, ACTIVEZ LA DOUBLE AUTHENTIFICATION !</a:t>
            </a:r>
            <a:endParaRPr lang="fr-FR" sz="3300" b="1" spc="-150" dirty="0">
              <a:latin typeface="Calibri"/>
              <a:cs typeface="Calibri"/>
            </a:endParaRPr>
          </a:p>
        </p:txBody>
      </p:sp>
      <p:sp>
        <p:nvSpPr>
          <p:cNvPr id="5" name="object 5"/>
          <p:cNvSpPr txBox="1">
            <a:spLocks noGrp="1"/>
          </p:cNvSpPr>
          <p:nvPr>
            <p:ph type="title" idx="4294967295"/>
          </p:nvPr>
        </p:nvSpPr>
        <p:spPr>
          <a:xfrm>
            <a:off x="1132099" y="1559333"/>
            <a:ext cx="18972001" cy="935513"/>
          </a:xfrm>
          <a:prstGeom prst="rect">
            <a:avLst/>
          </a:prstGeom>
        </p:spPr>
        <p:txBody>
          <a:bodyPr vert="horz" wrap="square" lIns="0" tIns="12065" rIns="0" bIns="0" rtlCol="0">
            <a:spAutoFit/>
          </a:bodyPr>
          <a:lstStyle/>
          <a:p>
            <a:pPr marL="12700">
              <a:lnSpc>
                <a:spcPct val="100000"/>
              </a:lnSpc>
              <a:spcBef>
                <a:spcPts val="95"/>
              </a:spcBef>
            </a:pPr>
            <a:r>
              <a:rPr lang="fr-FR" sz="6000" b="1" spc="-150" dirty="0">
                <a:solidFill>
                  <a:srgbClr val="231F20"/>
                </a:solidFill>
              </a:rPr>
              <a:t>COMMENT FONCTIONNE LA DOUBLE AUTHENTIFICATION ?</a:t>
            </a:r>
            <a:endParaRPr lang="fr-FR" sz="6000" b="1" spc="-150" dirty="0"/>
          </a:p>
        </p:txBody>
      </p:sp>
      <p:pic>
        <p:nvPicPr>
          <p:cNvPr id="24" name="Graphique 23">
            <a:extLst>
              <a:ext uri="{FF2B5EF4-FFF2-40B4-BE49-F238E27FC236}">
                <a16:creationId xmlns:a16="http://schemas.microsoft.com/office/drawing/2014/main" id="{F9BD16B9-E5E6-DD2B-5DE5-836565D7833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716" y="371616"/>
            <a:ext cx="18462950" cy="634859"/>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F6C5C1-F4FC-A448-0551-6152DE46F7C8}"/>
            </a:ext>
          </a:extLst>
        </p:cNvPr>
        <p:cNvGrpSpPr/>
        <p:nvPr/>
      </p:nvGrpSpPr>
      <p:grpSpPr>
        <a:xfrm>
          <a:off x="0" y="0"/>
          <a:ext cx="0" cy="0"/>
          <a:chOff x="0" y="0"/>
          <a:chExt cx="0" cy="0"/>
        </a:xfrm>
      </p:grpSpPr>
      <p:pic>
        <p:nvPicPr>
          <p:cNvPr id="24" name="Graphique 23">
            <a:extLst>
              <a:ext uri="{FF2B5EF4-FFF2-40B4-BE49-F238E27FC236}">
                <a16:creationId xmlns:a16="http://schemas.microsoft.com/office/drawing/2014/main" id="{4D0574DD-7B6B-B787-5425-B3F0072E63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pic>
        <p:nvPicPr>
          <p:cNvPr id="6" name="object 3">
            <a:extLst>
              <a:ext uri="{FF2B5EF4-FFF2-40B4-BE49-F238E27FC236}">
                <a16:creationId xmlns:a16="http://schemas.microsoft.com/office/drawing/2014/main" id="{60846FA6-4767-883E-28A9-2E98F5EF40D7}"/>
              </a:ext>
            </a:extLst>
          </p:cNvPr>
          <p:cNvPicPr/>
          <p:nvPr/>
        </p:nvPicPr>
        <p:blipFill>
          <a:blip r:embed="rId4" cstate="print"/>
          <a:stretch>
            <a:fillRect/>
          </a:stretch>
        </p:blipFill>
        <p:spPr>
          <a:xfrm>
            <a:off x="12011351" y="2065329"/>
            <a:ext cx="6745051" cy="8620983"/>
          </a:xfrm>
          <a:prstGeom prst="rect">
            <a:avLst/>
          </a:prstGeom>
        </p:spPr>
      </p:pic>
      <p:sp>
        <p:nvSpPr>
          <p:cNvPr id="7" name="Espace réservé du texte 1">
            <a:extLst>
              <a:ext uri="{FF2B5EF4-FFF2-40B4-BE49-F238E27FC236}">
                <a16:creationId xmlns:a16="http://schemas.microsoft.com/office/drawing/2014/main" id="{0F706561-C0A2-BF6A-F61F-9F8A0BC86D1A}"/>
              </a:ext>
            </a:extLst>
          </p:cNvPr>
          <p:cNvSpPr>
            <a:spLocks noGrp="1"/>
          </p:cNvSpPr>
          <p:nvPr>
            <p:ph type="body" idx="1"/>
          </p:nvPr>
        </p:nvSpPr>
        <p:spPr>
          <a:xfrm>
            <a:off x="1586465" y="1473482"/>
            <a:ext cx="8922786" cy="1846659"/>
          </a:xfrm>
        </p:spPr>
        <p:txBody>
          <a:bodyPr wrap="square" lIns="0" tIns="0" rIns="0" bIns="0" anchor="t">
            <a:spAutoFit/>
          </a:bodyPr>
          <a:lstStyle/>
          <a:p>
            <a:pPr algn="ctr"/>
            <a:r>
              <a:rPr lang="fr-FR" sz="6000" b="1" dirty="0">
                <a:ea typeface="Calibri"/>
              </a:rPr>
              <a:t>L’AUTHENTICATION</a:t>
            </a:r>
          </a:p>
          <a:p>
            <a:pPr algn="ctr"/>
            <a:r>
              <a:rPr lang="fr-FR" sz="6000" b="1" dirty="0">
                <a:ea typeface="Calibri"/>
              </a:rPr>
              <a:t>MULTI-FACTEURS (MFA)</a:t>
            </a:r>
          </a:p>
        </p:txBody>
      </p:sp>
    </p:spTree>
    <p:extLst>
      <p:ext uri="{BB962C8B-B14F-4D97-AF65-F5344CB8AC3E}">
        <p14:creationId xmlns:p14="http://schemas.microsoft.com/office/powerpoint/2010/main" val="38670397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550AC-9EAC-3BD6-8BF5-24558B9C5182}"/>
            </a:ext>
          </a:extLst>
        </p:cNvPr>
        <p:cNvGrpSpPr/>
        <p:nvPr/>
      </p:nvGrpSpPr>
      <p:grpSpPr>
        <a:xfrm>
          <a:off x="0" y="0"/>
          <a:ext cx="0" cy="0"/>
          <a:chOff x="0" y="0"/>
          <a:chExt cx="0" cy="0"/>
        </a:xfrm>
      </p:grpSpPr>
      <p:pic>
        <p:nvPicPr>
          <p:cNvPr id="24" name="Graphique 23">
            <a:extLst>
              <a:ext uri="{FF2B5EF4-FFF2-40B4-BE49-F238E27FC236}">
                <a16:creationId xmlns:a16="http://schemas.microsoft.com/office/drawing/2014/main" id="{3E35F489-B860-AD04-EA6E-0281F2B38C5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pic>
        <p:nvPicPr>
          <p:cNvPr id="6" name="object 3">
            <a:extLst>
              <a:ext uri="{FF2B5EF4-FFF2-40B4-BE49-F238E27FC236}">
                <a16:creationId xmlns:a16="http://schemas.microsoft.com/office/drawing/2014/main" id="{B8B95142-B1FD-579D-7310-20EA02D7CC58}"/>
              </a:ext>
            </a:extLst>
          </p:cNvPr>
          <p:cNvPicPr/>
          <p:nvPr/>
        </p:nvPicPr>
        <p:blipFill>
          <a:blip r:embed="rId4" cstate="print"/>
          <a:stretch>
            <a:fillRect/>
          </a:stretch>
        </p:blipFill>
        <p:spPr>
          <a:xfrm>
            <a:off x="12011351" y="2065329"/>
            <a:ext cx="6745051" cy="8620983"/>
          </a:xfrm>
          <a:prstGeom prst="rect">
            <a:avLst/>
          </a:prstGeom>
        </p:spPr>
      </p:pic>
      <p:sp>
        <p:nvSpPr>
          <p:cNvPr id="7" name="Espace réservé du texte 1">
            <a:extLst>
              <a:ext uri="{FF2B5EF4-FFF2-40B4-BE49-F238E27FC236}">
                <a16:creationId xmlns:a16="http://schemas.microsoft.com/office/drawing/2014/main" id="{23837D0B-2C19-62B2-AEA0-FDBB9453EA4B}"/>
              </a:ext>
            </a:extLst>
          </p:cNvPr>
          <p:cNvSpPr>
            <a:spLocks noGrp="1"/>
          </p:cNvSpPr>
          <p:nvPr>
            <p:ph type="body" idx="1"/>
          </p:nvPr>
        </p:nvSpPr>
        <p:spPr>
          <a:xfrm>
            <a:off x="1586465" y="1473482"/>
            <a:ext cx="8922786" cy="1846659"/>
          </a:xfrm>
        </p:spPr>
        <p:txBody>
          <a:bodyPr wrap="square" lIns="0" tIns="0" rIns="0" bIns="0" anchor="t">
            <a:spAutoFit/>
          </a:bodyPr>
          <a:lstStyle/>
          <a:p>
            <a:pPr algn="ctr"/>
            <a:r>
              <a:rPr lang="fr-FR" sz="6000" b="1" dirty="0">
                <a:ea typeface="Calibri"/>
              </a:rPr>
              <a:t>L’AUTHENTICATION</a:t>
            </a:r>
          </a:p>
          <a:p>
            <a:pPr algn="ctr"/>
            <a:r>
              <a:rPr lang="fr-FR" sz="6000" b="1" dirty="0">
                <a:ea typeface="Calibri"/>
              </a:rPr>
              <a:t>MULTI-FACTEURS (MFA)</a:t>
            </a:r>
          </a:p>
        </p:txBody>
      </p:sp>
      <p:sp>
        <p:nvSpPr>
          <p:cNvPr id="8" name="object 3">
            <a:extLst>
              <a:ext uri="{FF2B5EF4-FFF2-40B4-BE49-F238E27FC236}">
                <a16:creationId xmlns:a16="http://schemas.microsoft.com/office/drawing/2014/main" id="{3F5C573B-38DF-7A80-EC89-1CDAA690E3F8}"/>
              </a:ext>
            </a:extLst>
          </p:cNvPr>
          <p:cNvSpPr/>
          <p:nvPr/>
        </p:nvSpPr>
        <p:spPr>
          <a:xfrm>
            <a:off x="1202613" y="4425469"/>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C6E6DB"/>
          </a:solidFill>
        </p:spPr>
        <p:txBody>
          <a:bodyPr wrap="square" lIns="0" tIns="0" rIns="0" bIns="0" rtlCol="0"/>
          <a:lstStyle/>
          <a:p>
            <a:endParaRPr/>
          </a:p>
        </p:txBody>
      </p:sp>
      <p:sp>
        <p:nvSpPr>
          <p:cNvPr id="11" name="ZoneTexte 10">
            <a:extLst>
              <a:ext uri="{FF2B5EF4-FFF2-40B4-BE49-F238E27FC236}">
                <a16:creationId xmlns:a16="http://schemas.microsoft.com/office/drawing/2014/main" id="{7EA742A1-EF05-D353-C458-B19753E8822F}"/>
              </a:ext>
            </a:extLst>
          </p:cNvPr>
          <p:cNvSpPr txBox="1"/>
          <p:nvPr/>
        </p:nvSpPr>
        <p:spPr>
          <a:xfrm>
            <a:off x="1703945" y="4862911"/>
            <a:ext cx="8915400" cy="913070"/>
          </a:xfrm>
          <a:prstGeom prst="rect">
            <a:avLst/>
          </a:prstGeom>
          <a:noFill/>
        </p:spPr>
        <p:txBody>
          <a:bodyPr wrap="square" rtlCol="0">
            <a:spAutoFit/>
          </a:bodyPr>
          <a:lstStyle/>
          <a:p>
            <a:pPr rtl="0"/>
            <a:r>
              <a:rPr lang="fr-FR" sz="4000" baseline="30000" dirty="0">
                <a:latin typeface="+mn-lt"/>
              </a:rPr>
              <a:t>C’est un mécanisme de sécurité nécessitant </a:t>
            </a:r>
            <a:r>
              <a:rPr lang="fr-FR" sz="4000" b="1" baseline="30000" dirty="0">
                <a:latin typeface="+mn-lt"/>
              </a:rPr>
              <a:t>plusieurs formes d’authentification</a:t>
            </a:r>
            <a:r>
              <a:rPr lang="fr-FR" sz="4000" baseline="30000" dirty="0">
                <a:latin typeface="+mn-lt"/>
              </a:rPr>
              <a:t> pour accéder à un compte ou un service.</a:t>
            </a:r>
          </a:p>
        </p:txBody>
      </p:sp>
    </p:spTree>
    <p:extLst>
      <p:ext uri="{BB962C8B-B14F-4D97-AF65-F5344CB8AC3E}">
        <p14:creationId xmlns:p14="http://schemas.microsoft.com/office/powerpoint/2010/main" val="41245908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D84BD-546E-81E6-C958-19E4598E8B66}"/>
            </a:ext>
          </a:extLst>
        </p:cNvPr>
        <p:cNvGrpSpPr/>
        <p:nvPr/>
      </p:nvGrpSpPr>
      <p:grpSpPr>
        <a:xfrm>
          <a:off x="0" y="0"/>
          <a:ext cx="0" cy="0"/>
          <a:chOff x="0" y="0"/>
          <a:chExt cx="0" cy="0"/>
        </a:xfrm>
      </p:grpSpPr>
      <p:pic>
        <p:nvPicPr>
          <p:cNvPr id="24" name="Graphique 23">
            <a:extLst>
              <a:ext uri="{FF2B5EF4-FFF2-40B4-BE49-F238E27FC236}">
                <a16:creationId xmlns:a16="http://schemas.microsoft.com/office/drawing/2014/main" id="{71B880CE-DE90-CDD5-60E9-214B11FBA3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pic>
        <p:nvPicPr>
          <p:cNvPr id="6" name="object 3">
            <a:extLst>
              <a:ext uri="{FF2B5EF4-FFF2-40B4-BE49-F238E27FC236}">
                <a16:creationId xmlns:a16="http://schemas.microsoft.com/office/drawing/2014/main" id="{F5FFFF0F-558E-E2AC-445C-69AC6BC26E28}"/>
              </a:ext>
            </a:extLst>
          </p:cNvPr>
          <p:cNvPicPr/>
          <p:nvPr/>
        </p:nvPicPr>
        <p:blipFill>
          <a:blip r:embed="rId4" cstate="print"/>
          <a:stretch>
            <a:fillRect/>
          </a:stretch>
        </p:blipFill>
        <p:spPr>
          <a:xfrm>
            <a:off x="12011351" y="2065329"/>
            <a:ext cx="6745051" cy="8620983"/>
          </a:xfrm>
          <a:prstGeom prst="rect">
            <a:avLst/>
          </a:prstGeom>
        </p:spPr>
      </p:pic>
      <p:sp>
        <p:nvSpPr>
          <p:cNvPr id="7" name="Espace réservé du texte 1">
            <a:extLst>
              <a:ext uri="{FF2B5EF4-FFF2-40B4-BE49-F238E27FC236}">
                <a16:creationId xmlns:a16="http://schemas.microsoft.com/office/drawing/2014/main" id="{1A821F1F-9E7A-4A4C-3A52-1C0CE75C0025}"/>
              </a:ext>
            </a:extLst>
          </p:cNvPr>
          <p:cNvSpPr>
            <a:spLocks noGrp="1"/>
          </p:cNvSpPr>
          <p:nvPr>
            <p:ph type="body" idx="1"/>
          </p:nvPr>
        </p:nvSpPr>
        <p:spPr>
          <a:xfrm>
            <a:off x="1586465" y="1473482"/>
            <a:ext cx="8922786" cy="1846659"/>
          </a:xfrm>
        </p:spPr>
        <p:txBody>
          <a:bodyPr wrap="square" lIns="0" tIns="0" rIns="0" bIns="0" anchor="t">
            <a:spAutoFit/>
          </a:bodyPr>
          <a:lstStyle/>
          <a:p>
            <a:pPr algn="ctr"/>
            <a:r>
              <a:rPr lang="fr-FR" sz="6000" b="1" dirty="0">
                <a:ea typeface="Calibri"/>
              </a:rPr>
              <a:t>L’AUTHENTICATION</a:t>
            </a:r>
          </a:p>
          <a:p>
            <a:pPr algn="ctr"/>
            <a:r>
              <a:rPr lang="fr-FR" sz="6000" b="1" dirty="0">
                <a:ea typeface="Calibri"/>
              </a:rPr>
              <a:t>MULTI-FACTEURS (MFA)</a:t>
            </a:r>
          </a:p>
        </p:txBody>
      </p:sp>
      <p:sp>
        <p:nvSpPr>
          <p:cNvPr id="8" name="object 3">
            <a:extLst>
              <a:ext uri="{FF2B5EF4-FFF2-40B4-BE49-F238E27FC236}">
                <a16:creationId xmlns:a16="http://schemas.microsoft.com/office/drawing/2014/main" id="{7C8BF4BE-EE6C-BE3F-124E-49C9E33BF6F6}"/>
              </a:ext>
            </a:extLst>
          </p:cNvPr>
          <p:cNvSpPr/>
          <p:nvPr/>
        </p:nvSpPr>
        <p:spPr>
          <a:xfrm>
            <a:off x="1202613" y="4425469"/>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C6E6DB"/>
          </a:solidFill>
        </p:spPr>
        <p:txBody>
          <a:bodyPr wrap="square" lIns="0" tIns="0" rIns="0" bIns="0" rtlCol="0"/>
          <a:lstStyle/>
          <a:p>
            <a:endParaRPr/>
          </a:p>
        </p:txBody>
      </p:sp>
      <p:sp>
        <p:nvSpPr>
          <p:cNvPr id="9" name="object 5">
            <a:extLst>
              <a:ext uri="{FF2B5EF4-FFF2-40B4-BE49-F238E27FC236}">
                <a16:creationId xmlns:a16="http://schemas.microsoft.com/office/drawing/2014/main" id="{2BC5AF46-56FA-CD54-270D-9E0316699321}"/>
              </a:ext>
            </a:extLst>
          </p:cNvPr>
          <p:cNvSpPr/>
          <p:nvPr/>
        </p:nvSpPr>
        <p:spPr>
          <a:xfrm>
            <a:off x="1202613" y="6392184"/>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D6EBE3"/>
          </a:solidFill>
        </p:spPr>
        <p:txBody>
          <a:bodyPr wrap="square" lIns="0" tIns="0" rIns="0" bIns="0" rtlCol="0"/>
          <a:lstStyle/>
          <a:p>
            <a:endParaRPr/>
          </a:p>
        </p:txBody>
      </p:sp>
      <p:sp>
        <p:nvSpPr>
          <p:cNvPr id="11" name="ZoneTexte 10">
            <a:extLst>
              <a:ext uri="{FF2B5EF4-FFF2-40B4-BE49-F238E27FC236}">
                <a16:creationId xmlns:a16="http://schemas.microsoft.com/office/drawing/2014/main" id="{78DB6CE8-33E8-4580-0AAC-6F1AF1FCCAA0}"/>
              </a:ext>
            </a:extLst>
          </p:cNvPr>
          <p:cNvSpPr txBox="1"/>
          <p:nvPr/>
        </p:nvSpPr>
        <p:spPr>
          <a:xfrm>
            <a:off x="1703945" y="4862911"/>
            <a:ext cx="8915400" cy="913070"/>
          </a:xfrm>
          <a:prstGeom prst="rect">
            <a:avLst/>
          </a:prstGeom>
          <a:noFill/>
        </p:spPr>
        <p:txBody>
          <a:bodyPr wrap="square" rtlCol="0">
            <a:spAutoFit/>
          </a:bodyPr>
          <a:lstStyle/>
          <a:p>
            <a:pPr rtl="0"/>
            <a:r>
              <a:rPr lang="fr-FR" sz="4000" baseline="30000" dirty="0">
                <a:latin typeface="+mn-lt"/>
              </a:rPr>
              <a:t>C’est un mécanisme de sécurité nécessitant </a:t>
            </a:r>
            <a:r>
              <a:rPr lang="fr-FR" sz="4000" b="1" baseline="30000" dirty="0">
                <a:latin typeface="+mn-lt"/>
              </a:rPr>
              <a:t>plusieurs formes d’authentification</a:t>
            </a:r>
            <a:r>
              <a:rPr lang="fr-FR" sz="4000" baseline="30000" dirty="0">
                <a:latin typeface="+mn-lt"/>
              </a:rPr>
              <a:t> pour accéder à un compte ou un service.</a:t>
            </a:r>
          </a:p>
        </p:txBody>
      </p:sp>
      <p:sp>
        <p:nvSpPr>
          <p:cNvPr id="12" name="ZoneTexte 11">
            <a:extLst>
              <a:ext uri="{FF2B5EF4-FFF2-40B4-BE49-F238E27FC236}">
                <a16:creationId xmlns:a16="http://schemas.microsoft.com/office/drawing/2014/main" id="{994A2D89-2B68-C992-7B16-2555C7B3A920}"/>
              </a:ext>
            </a:extLst>
          </p:cNvPr>
          <p:cNvSpPr txBox="1"/>
          <p:nvPr/>
        </p:nvSpPr>
        <p:spPr>
          <a:xfrm>
            <a:off x="1706209" y="6827003"/>
            <a:ext cx="8915400" cy="913070"/>
          </a:xfrm>
          <a:prstGeom prst="rect">
            <a:avLst/>
          </a:prstGeom>
          <a:noFill/>
        </p:spPr>
        <p:txBody>
          <a:bodyPr wrap="square" rtlCol="0">
            <a:spAutoFit/>
          </a:bodyPr>
          <a:lstStyle/>
          <a:p>
            <a:pPr rtl="0"/>
            <a:r>
              <a:rPr lang="fr-FR" sz="4000" baseline="30000" dirty="0">
                <a:latin typeface="+mn-lt"/>
              </a:rPr>
              <a:t>Le MFA est utilisée par </a:t>
            </a:r>
            <a:r>
              <a:rPr lang="fr-FR" sz="4000" b="1" baseline="30000" dirty="0">
                <a:latin typeface="+mn-lt"/>
              </a:rPr>
              <a:t>de nombreuses plateformes</a:t>
            </a:r>
            <a:r>
              <a:rPr lang="fr-FR" sz="4000" baseline="30000" dirty="0">
                <a:latin typeface="+mn-lt"/>
              </a:rPr>
              <a:t> comme Facebook, Instagram, Twitter/X, Google, Amazon et Outlook.</a:t>
            </a:r>
          </a:p>
        </p:txBody>
      </p:sp>
    </p:spTree>
    <p:extLst>
      <p:ext uri="{BB962C8B-B14F-4D97-AF65-F5344CB8AC3E}">
        <p14:creationId xmlns:p14="http://schemas.microsoft.com/office/powerpoint/2010/main" val="246836513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1EE73-79DF-952E-1177-F3A27FDBE31F}"/>
            </a:ext>
          </a:extLst>
        </p:cNvPr>
        <p:cNvGrpSpPr/>
        <p:nvPr/>
      </p:nvGrpSpPr>
      <p:grpSpPr>
        <a:xfrm>
          <a:off x="0" y="0"/>
          <a:ext cx="0" cy="0"/>
          <a:chOff x="0" y="0"/>
          <a:chExt cx="0" cy="0"/>
        </a:xfrm>
      </p:grpSpPr>
      <p:pic>
        <p:nvPicPr>
          <p:cNvPr id="24" name="Graphique 23">
            <a:extLst>
              <a:ext uri="{FF2B5EF4-FFF2-40B4-BE49-F238E27FC236}">
                <a16:creationId xmlns:a16="http://schemas.microsoft.com/office/drawing/2014/main" id="{B1755FEF-BD48-C78B-2B6B-BFA053E324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pic>
        <p:nvPicPr>
          <p:cNvPr id="6" name="object 3">
            <a:extLst>
              <a:ext uri="{FF2B5EF4-FFF2-40B4-BE49-F238E27FC236}">
                <a16:creationId xmlns:a16="http://schemas.microsoft.com/office/drawing/2014/main" id="{6333BE5B-6E4A-564C-2872-028E06B6285A}"/>
              </a:ext>
            </a:extLst>
          </p:cNvPr>
          <p:cNvPicPr/>
          <p:nvPr/>
        </p:nvPicPr>
        <p:blipFill>
          <a:blip r:embed="rId4" cstate="print"/>
          <a:stretch>
            <a:fillRect/>
          </a:stretch>
        </p:blipFill>
        <p:spPr>
          <a:xfrm>
            <a:off x="12011351" y="2065329"/>
            <a:ext cx="6745051" cy="8620983"/>
          </a:xfrm>
          <a:prstGeom prst="rect">
            <a:avLst/>
          </a:prstGeom>
        </p:spPr>
      </p:pic>
      <p:sp>
        <p:nvSpPr>
          <p:cNvPr id="7" name="Espace réservé du texte 1">
            <a:extLst>
              <a:ext uri="{FF2B5EF4-FFF2-40B4-BE49-F238E27FC236}">
                <a16:creationId xmlns:a16="http://schemas.microsoft.com/office/drawing/2014/main" id="{7BC7F50E-FFC4-72C4-B724-918D1E302F85}"/>
              </a:ext>
            </a:extLst>
          </p:cNvPr>
          <p:cNvSpPr>
            <a:spLocks noGrp="1"/>
          </p:cNvSpPr>
          <p:nvPr>
            <p:ph type="body" idx="1"/>
          </p:nvPr>
        </p:nvSpPr>
        <p:spPr>
          <a:xfrm>
            <a:off x="1586465" y="1473482"/>
            <a:ext cx="8922786" cy="1846659"/>
          </a:xfrm>
        </p:spPr>
        <p:txBody>
          <a:bodyPr wrap="square" lIns="0" tIns="0" rIns="0" bIns="0" anchor="t">
            <a:spAutoFit/>
          </a:bodyPr>
          <a:lstStyle/>
          <a:p>
            <a:pPr algn="ctr"/>
            <a:r>
              <a:rPr lang="fr-FR" sz="6000" b="1" dirty="0">
                <a:ea typeface="Calibri"/>
              </a:rPr>
              <a:t>L’AUTHENTICATION</a:t>
            </a:r>
          </a:p>
          <a:p>
            <a:pPr algn="ctr"/>
            <a:r>
              <a:rPr lang="fr-FR" sz="6000" b="1" dirty="0">
                <a:ea typeface="Calibri"/>
              </a:rPr>
              <a:t>MULTI-FACTEURS (MFA)</a:t>
            </a:r>
          </a:p>
        </p:txBody>
      </p:sp>
      <p:sp>
        <p:nvSpPr>
          <p:cNvPr id="8" name="object 3">
            <a:extLst>
              <a:ext uri="{FF2B5EF4-FFF2-40B4-BE49-F238E27FC236}">
                <a16:creationId xmlns:a16="http://schemas.microsoft.com/office/drawing/2014/main" id="{17ABD405-FF5D-56C1-4D49-B4656A2D35E2}"/>
              </a:ext>
            </a:extLst>
          </p:cNvPr>
          <p:cNvSpPr/>
          <p:nvPr/>
        </p:nvSpPr>
        <p:spPr>
          <a:xfrm>
            <a:off x="1202613" y="4425469"/>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C6E6DB"/>
          </a:solidFill>
        </p:spPr>
        <p:txBody>
          <a:bodyPr wrap="square" lIns="0" tIns="0" rIns="0" bIns="0" rtlCol="0"/>
          <a:lstStyle/>
          <a:p>
            <a:endParaRPr/>
          </a:p>
        </p:txBody>
      </p:sp>
      <p:sp>
        <p:nvSpPr>
          <p:cNvPr id="9" name="object 5">
            <a:extLst>
              <a:ext uri="{FF2B5EF4-FFF2-40B4-BE49-F238E27FC236}">
                <a16:creationId xmlns:a16="http://schemas.microsoft.com/office/drawing/2014/main" id="{6369173E-1596-4A76-C646-F34DCB6A80FE}"/>
              </a:ext>
            </a:extLst>
          </p:cNvPr>
          <p:cNvSpPr/>
          <p:nvPr/>
        </p:nvSpPr>
        <p:spPr>
          <a:xfrm>
            <a:off x="1202613" y="6392184"/>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D6EBE3"/>
          </a:solidFill>
        </p:spPr>
        <p:txBody>
          <a:bodyPr wrap="square" lIns="0" tIns="0" rIns="0" bIns="0" rtlCol="0"/>
          <a:lstStyle/>
          <a:p>
            <a:endParaRPr/>
          </a:p>
        </p:txBody>
      </p:sp>
      <p:sp>
        <p:nvSpPr>
          <p:cNvPr id="10" name="object 6">
            <a:extLst>
              <a:ext uri="{FF2B5EF4-FFF2-40B4-BE49-F238E27FC236}">
                <a16:creationId xmlns:a16="http://schemas.microsoft.com/office/drawing/2014/main" id="{08EF719F-6F07-78DD-3844-0AFA6F11652F}"/>
              </a:ext>
            </a:extLst>
          </p:cNvPr>
          <p:cNvSpPr/>
          <p:nvPr/>
        </p:nvSpPr>
        <p:spPr>
          <a:xfrm>
            <a:off x="1202613" y="8389401"/>
            <a:ext cx="9918065" cy="1611630"/>
          </a:xfrm>
          <a:custGeom>
            <a:avLst/>
            <a:gdLst/>
            <a:ahLst/>
            <a:cxnLst/>
            <a:rect l="l" t="t" r="r" b="b"/>
            <a:pathLst>
              <a:path w="9918065" h="1611629">
                <a:moveTo>
                  <a:pt x="2895445" y="0"/>
                </a:moveTo>
                <a:lnTo>
                  <a:pt x="1544155" y="2324"/>
                </a:lnTo>
                <a:lnTo>
                  <a:pt x="944510" y="6493"/>
                </a:lnTo>
                <a:lnTo>
                  <a:pt x="628271" y="10958"/>
                </a:lnTo>
                <a:lnTo>
                  <a:pt x="564578" y="12290"/>
                </a:lnTo>
                <a:lnTo>
                  <a:pt x="451940" y="16596"/>
                </a:lnTo>
                <a:lnTo>
                  <a:pt x="355033" y="23237"/>
                </a:lnTo>
                <a:lnTo>
                  <a:pt x="272717" y="31961"/>
                </a:lnTo>
                <a:lnTo>
                  <a:pt x="203850" y="42512"/>
                </a:lnTo>
                <a:lnTo>
                  <a:pt x="147288" y="54640"/>
                </a:lnTo>
                <a:lnTo>
                  <a:pt x="101890" y="68089"/>
                </a:lnTo>
                <a:lnTo>
                  <a:pt x="66514" y="82607"/>
                </a:lnTo>
                <a:lnTo>
                  <a:pt x="21262" y="113837"/>
                </a:lnTo>
                <a:lnTo>
                  <a:pt x="0" y="162364"/>
                </a:lnTo>
                <a:lnTo>
                  <a:pt x="775" y="177975"/>
                </a:lnTo>
                <a:lnTo>
                  <a:pt x="3579" y="192882"/>
                </a:lnTo>
                <a:lnTo>
                  <a:pt x="1879" y="1323373"/>
                </a:lnTo>
                <a:lnTo>
                  <a:pt x="1284" y="1477690"/>
                </a:lnTo>
                <a:lnTo>
                  <a:pt x="469" y="1524506"/>
                </a:lnTo>
                <a:lnTo>
                  <a:pt x="13016" y="1557868"/>
                </a:lnTo>
                <a:lnTo>
                  <a:pt x="47230" y="1582089"/>
                </a:lnTo>
                <a:lnTo>
                  <a:pt x="94579" y="1598137"/>
                </a:lnTo>
                <a:lnTo>
                  <a:pt x="146532" y="1606979"/>
                </a:lnTo>
                <a:lnTo>
                  <a:pt x="194558" y="1609582"/>
                </a:lnTo>
                <a:lnTo>
                  <a:pt x="2466823" y="1604242"/>
                </a:lnTo>
                <a:lnTo>
                  <a:pt x="9475512" y="1611622"/>
                </a:lnTo>
                <a:lnTo>
                  <a:pt x="9558459" y="1609451"/>
                </a:lnTo>
                <a:lnTo>
                  <a:pt x="9607854" y="1606657"/>
                </a:lnTo>
                <a:lnTo>
                  <a:pt x="9656657" y="1601946"/>
                </a:lnTo>
                <a:lnTo>
                  <a:pt x="9703828" y="1594567"/>
                </a:lnTo>
                <a:lnTo>
                  <a:pt x="9748329" y="1583766"/>
                </a:lnTo>
                <a:lnTo>
                  <a:pt x="9789121" y="1568792"/>
                </a:lnTo>
                <a:lnTo>
                  <a:pt x="9825165" y="1548893"/>
                </a:lnTo>
                <a:lnTo>
                  <a:pt x="9861958" y="1516011"/>
                </a:lnTo>
                <a:lnTo>
                  <a:pt x="9885716" y="1478518"/>
                </a:lnTo>
                <a:lnTo>
                  <a:pt x="9899418" y="1437972"/>
                </a:lnTo>
                <a:lnTo>
                  <a:pt x="9906045" y="1395935"/>
                </a:lnTo>
                <a:lnTo>
                  <a:pt x="9908576" y="1353967"/>
                </a:lnTo>
                <a:lnTo>
                  <a:pt x="9911826" y="1252192"/>
                </a:lnTo>
                <a:lnTo>
                  <a:pt x="9914339" y="1150409"/>
                </a:lnTo>
                <a:lnTo>
                  <a:pt x="9916116" y="1048619"/>
                </a:lnTo>
                <a:lnTo>
                  <a:pt x="9917155" y="946826"/>
                </a:lnTo>
                <a:lnTo>
                  <a:pt x="9917458" y="845030"/>
                </a:lnTo>
                <a:lnTo>
                  <a:pt x="9917023" y="743234"/>
                </a:lnTo>
                <a:lnTo>
                  <a:pt x="9915852" y="641441"/>
                </a:lnTo>
                <a:lnTo>
                  <a:pt x="9913944" y="539653"/>
                </a:lnTo>
                <a:lnTo>
                  <a:pt x="9911299" y="437871"/>
                </a:lnTo>
                <a:lnTo>
                  <a:pt x="9907918" y="336099"/>
                </a:lnTo>
                <a:lnTo>
                  <a:pt x="9903800" y="234338"/>
                </a:lnTo>
                <a:lnTo>
                  <a:pt x="9898945" y="132591"/>
                </a:lnTo>
                <a:lnTo>
                  <a:pt x="9896241" y="81723"/>
                </a:lnTo>
                <a:lnTo>
                  <a:pt x="9864195" y="34733"/>
                </a:lnTo>
                <a:lnTo>
                  <a:pt x="9790810" y="14625"/>
                </a:lnTo>
                <a:lnTo>
                  <a:pt x="2895445" y="0"/>
                </a:lnTo>
                <a:close/>
              </a:path>
            </a:pathLst>
          </a:custGeom>
          <a:solidFill>
            <a:srgbClr val="9CCCC2"/>
          </a:solidFill>
        </p:spPr>
        <p:txBody>
          <a:bodyPr wrap="square" lIns="0" tIns="0" rIns="0" bIns="0" rtlCol="0"/>
          <a:lstStyle/>
          <a:p>
            <a:endParaRPr/>
          </a:p>
        </p:txBody>
      </p:sp>
      <p:sp>
        <p:nvSpPr>
          <p:cNvPr id="11" name="ZoneTexte 10">
            <a:extLst>
              <a:ext uri="{FF2B5EF4-FFF2-40B4-BE49-F238E27FC236}">
                <a16:creationId xmlns:a16="http://schemas.microsoft.com/office/drawing/2014/main" id="{B5EDF64C-68C3-A8E3-F13C-0D4174379017}"/>
              </a:ext>
            </a:extLst>
          </p:cNvPr>
          <p:cNvSpPr txBox="1"/>
          <p:nvPr/>
        </p:nvSpPr>
        <p:spPr>
          <a:xfrm>
            <a:off x="1703945" y="4862911"/>
            <a:ext cx="8915400" cy="913070"/>
          </a:xfrm>
          <a:prstGeom prst="rect">
            <a:avLst/>
          </a:prstGeom>
          <a:noFill/>
        </p:spPr>
        <p:txBody>
          <a:bodyPr wrap="square" rtlCol="0">
            <a:spAutoFit/>
          </a:bodyPr>
          <a:lstStyle/>
          <a:p>
            <a:pPr rtl="0"/>
            <a:r>
              <a:rPr lang="fr-FR" sz="4000" baseline="30000" dirty="0">
                <a:latin typeface="+mn-lt"/>
              </a:rPr>
              <a:t>C’est un mécanisme de sécurité nécessitant </a:t>
            </a:r>
            <a:r>
              <a:rPr lang="fr-FR" sz="4000" b="1" baseline="30000" dirty="0">
                <a:latin typeface="+mn-lt"/>
              </a:rPr>
              <a:t>plusieurs formes d’authentification</a:t>
            </a:r>
            <a:r>
              <a:rPr lang="fr-FR" sz="4000" baseline="30000" dirty="0">
                <a:latin typeface="+mn-lt"/>
              </a:rPr>
              <a:t> pour accéder à un compte ou un service.</a:t>
            </a:r>
          </a:p>
        </p:txBody>
      </p:sp>
      <p:sp>
        <p:nvSpPr>
          <p:cNvPr id="12" name="ZoneTexte 11">
            <a:extLst>
              <a:ext uri="{FF2B5EF4-FFF2-40B4-BE49-F238E27FC236}">
                <a16:creationId xmlns:a16="http://schemas.microsoft.com/office/drawing/2014/main" id="{7A8D1452-9E85-B445-B706-7725FDA80B26}"/>
              </a:ext>
            </a:extLst>
          </p:cNvPr>
          <p:cNvSpPr txBox="1"/>
          <p:nvPr/>
        </p:nvSpPr>
        <p:spPr>
          <a:xfrm>
            <a:off x="1706209" y="6827003"/>
            <a:ext cx="8915400" cy="913070"/>
          </a:xfrm>
          <a:prstGeom prst="rect">
            <a:avLst/>
          </a:prstGeom>
          <a:noFill/>
        </p:spPr>
        <p:txBody>
          <a:bodyPr wrap="square" rtlCol="0">
            <a:spAutoFit/>
          </a:bodyPr>
          <a:lstStyle/>
          <a:p>
            <a:pPr rtl="0"/>
            <a:r>
              <a:rPr lang="fr-FR" sz="4000" baseline="30000" dirty="0">
                <a:latin typeface="+mn-lt"/>
              </a:rPr>
              <a:t>Le MFA est utilisée par </a:t>
            </a:r>
            <a:r>
              <a:rPr lang="fr-FR" sz="4000" b="1" baseline="30000" dirty="0">
                <a:latin typeface="+mn-lt"/>
              </a:rPr>
              <a:t>de nombreuses plateformes</a:t>
            </a:r>
            <a:r>
              <a:rPr lang="fr-FR" sz="4000" baseline="30000" dirty="0">
                <a:latin typeface="+mn-lt"/>
              </a:rPr>
              <a:t> comme Facebook, Instagram, Twitter/X, Google, Amazon et Outlook.</a:t>
            </a:r>
          </a:p>
        </p:txBody>
      </p:sp>
      <p:sp>
        <p:nvSpPr>
          <p:cNvPr id="14" name="ZoneTexte 13">
            <a:extLst>
              <a:ext uri="{FF2B5EF4-FFF2-40B4-BE49-F238E27FC236}">
                <a16:creationId xmlns:a16="http://schemas.microsoft.com/office/drawing/2014/main" id="{69E646AD-78EC-D170-D3E9-68895E80F13B}"/>
              </a:ext>
            </a:extLst>
          </p:cNvPr>
          <p:cNvSpPr txBox="1"/>
          <p:nvPr/>
        </p:nvSpPr>
        <p:spPr>
          <a:xfrm>
            <a:off x="1724762" y="8855075"/>
            <a:ext cx="8915400" cy="913070"/>
          </a:xfrm>
          <a:prstGeom prst="rect">
            <a:avLst/>
          </a:prstGeom>
          <a:noFill/>
        </p:spPr>
        <p:txBody>
          <a:bodyPr wrap="square" rtlCol="0">
            <a:spAutoFit/>
          </a:bodyPr>
          <a:lstStyle/>
          <a:p>
            <a:pPr rtl="0"/>
            <a:r>
              <a:rPr lang="fr-FR" sz="4000" baseline="30000" dirty="0">
                <a:latin typeface="+mn-lt"/>
              </a:rPr>
              <a:t>La MFA renforce l’identité numérique en exigeant </a:t>
            </a:r>
            <a:r>
              <a:rPr lang="fr-FR" sz="4000" b="1" baseline="30000" dirty="0">
                <a:latin typeface="+mn-lt"/>
              </a:rPr>
              <a:t>plusieurs vérifications</a:t>
            </a:r>
            <a:r>
              <a:rPr lang="fr-FR" sz="4000" baseline="30000" dirty="0">
                <a:latin typeface="+mn-lt"/>
              </a:rPr>
              <a:t>, réduisant ainsi les risques d’usurpation.</a:t>
            </a:r>
          </a:p>
        </p:txBody>
      </p:sp>
    </p:spTree>
    <p:extLst>
      <p:ext uri="{BB962C8B-B14F-4D97-AF65-F5344CB8AC3E}">
        <p14:creationId xmlns:p14="http://schemas.microsoft.com/office/powerpoint/2010/main" val="250088147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91E21-4830-C15A-032D-D35C89573F3B}"/>
            </a:ext>
          </a:extLst>
        </p:cNvPr>
        <p:cNvGrpSpPr/>
        <p:nvPr/>
      </p:nvGrpSpPr>
      <p:grpSpPr>
        <a:xfrm>
          <a:off x="0" y="0"/>
          <a:ext cx="0" cy="0"/>
          <a:chOff x="0" y="0"/>
          <a:chExt cx="0" cy="0"/>
        </a:xfrm>
      </p:grpSpPr>
      <p:pic>
        <p:nvPicPr>
          <p:cNvPr id="24" name="Graphique 23">
            <a:extLst>
              <a:ext uri="{FF2B5EF4-FFF2-40B4-BE49-F238E27FC236}">
                <a16:creationId xmlns:a16="http://schemas.microsoft.com/office/drawing/2014/main" id="{F484BFAC-976A-9BEC-C470-5E5AD90B5B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sp>
        <p:nvSpPr>
          <p:cNvPr id="4" name="object 5">
            <a:extLst>
              <a:ext uri="{FF2B5EF4-FFF2-40B4-BE49-F238E27FC236}">
                <a16:creationId xmlns:a16="http://schemas.microsoft.com/office/drawing/2014/main" id="{013B0EFB-E274-772E-2935-E57D800A196B}"/>
              </a:ext>
            </a:extLst>
          </p:cNvPr>
          <p:cNvSpPr/>
          <p:nvPr/>
        </p:nvSpPr>
        <p:spPr>
          <a:xfrm>
            <a:off x="12808151" y="2547342"/>
            <a:ext cx="205740" cy="414655"/>
          </a:xfrm>
          <a:custGeom>
            <a:avLst/>
            <a:gdLst/>
            <a:ahLst/>
            <a:cxnLst/>
            <a:rect l="l" t="t" r="r" b="b"/>
            <a:pathLst>
              <a:path w="205740" h="414655">
                <a:moveTo>
                  <a:pt x="160324" y="0"/>
                </a:moveTo>
                <a:lnTo>
                  <a:pt x="127894" y="28191"/>
                </a:lnTo>
                <a:lnTo>
                  <a:pt x="1490" y="365228"/>
                </a:lnTo>
                <a:lnTo>
                  <a:pt x="0" y="380282"/>
                </a:lnTo>
                <a:lnTo>
                  <a:pt x="5220" y="394947"/>
                </a:lnTo>
                <a:lnTo>
                  <a:pt x="15431" y="406828"/>
                </a:lnTo>
                <a:lnTo>
                  <a:pt x="28913" y="413530"/>
                </a:lnTo>
                <a:lnTo>
                  <a:pt x="44785" y="414289"/>
                </a:lnTo>
                <a:lnTo>
                  <a:pt x="58530" y="409459"/>
                </a:lnTo>
                <a:lnTo>
                  <a:pt x="69541" y="399808"/>
                </a:lnTo>
                <a:lnTo>
                  <a:pt x="77215" y="386107"/>
                </a:lnTo>
                <a:lnTo>
                  <a:pt x="203620" y="49060"/>
                </a:lnTo>
                <a:lnTo>
                  <a:pt x="205116" y="34006"/>
                </a:lnTo>
                <a:lnTo>
                  <a:pt x="199897" y="19341"/>
                </a:lnTo>
                <a:lnTo>
                  <a:pt x="189684" y="7460"/>
                </a:lnTo>
                <a:lnTo>
                  <a:pt x="176196" y="758"/>
                </a:lnTo>
                <a:lnTo>
                  <a:pt x="160324" y="0"/>
                </a:lnTo>
                <a:close/>
              </a:path>
            </a:pathLst>
          </a:custGeom>
          <a:solidFill>
            <a:srgbClr val="D6EAE4"/>
          </a:solidFill>
        </p:spPr>
        <p:txBody>
          <a:bodyPr wrap="square" lIns="0" tIns="0" rIns="0" bIns="0" rtlCol="0"/>
          <a:lstStyle/>
          <a:p>
            <a:endParaRPr/>
          </a:p>
        </p:txBody>
      </p:sp>
      <p:sp>
        <p:nvSpPr>
          <p:cNvPr id="5" name="object 6">
            <a:extLst>
              <a:ext uri="{FF2B5EF4-FFF2-40B4-BE49-F238E27FC236}">
                <a16:creationId xmlns:a16="http://schemas.microsoft.com/office/drawing/2014/main" id="{3562D716-BAF8-C21D-2121-DD9AE0C9A7DE}"/>
              </a:ext>
            </a:extLst>
          </p:cNvPr>
          <p:cNvSpPr/>
          <p:nvPr/>
        </p:nvSpPr>
        <p:spPr>
          <a:xfrm>
            <a:off x="13431671" y="2912467"/>
            <a:ext cx="503555" cy="298450"/>
          </a:xfrm>
          <a:custGeom>
            <a:avLst/>
            <a:gdLst/>
            <a:ahLst/>
            <a:cxnLst/>
            <a:rect l="l" t="t" r="r" b="b"/>
            <a:pathLst>
              <a:path w="503555" h="298450">
                <a:moveTo>
                  <a:pt x="459681" y="0"/>
                </a:moveTo>
                <a:lnTo>
                  <a:pt x="396572" y="27217"/>
                </a:lnTo>
                <a:lnTo>
                  <a:pt x="348585" y="50500"/>
                </a:lnTo>
                <a:lnTo>
                  <a:pt x="300816" y="74222"/>
                </a:lnTo>
                <a:lnTo>
                  <a:pt x="253270" y="98381"/>
                </a:lnTo>
                <a:lnTo>
                  <a:pt x="205947" y="122976"/>
                </a:lnTo>
                <a:lnTo>
                  <a:pt x="158853" y="148005"/>
                </a:lnTo>
                <a:lnTo>
                  <a:pt x="111989" y="173466"/>
                </a:lnTo>
                <a:lnTo>
                  <a:pt x="65359" y="199358"/>
                </a:lnTo>
                <a:lnTo>
                  <a:pt x="18965" y="225677"/>
                </a:lnTo>
                <a:lnTo>
                  <a:pt x="0" y="264814"/>
                </a:lnTo>
                <a:lnTo>
                  <a:pt x="4871" y="279403"/>
                </a:lnTo>
                <a:lnTo>
                  <a:pt x="15229" y="290885"/>
                </a:lnTo>
                <a:lnTo>
                  <a:pt x="28864" y="297341"/>
                </a:lnTo>
                <a:lnTo>
                  <a:pt x="43934" y="298350"/>
                </a:lnTo>
                <a:lnTo>
                  <a:pt x="58597" y="293487"/>
                </a:lnTo>
                <a:lnTo>
                  <a:pt x="104991" y="267167"/>
                </a:lnTo>
                <a:lnTo>
                  <a:pt x="151622" y="241276"/>
                </a:lnTo>
                <a:lnTo>
                  <a:pt x="198487" y="215815"/>
                </a:lnTo>
                <a:lnTo>
                  <a:pt x="245583" y="190786"/>
                </a:lnTo>
                <a:lnTo>
                  <a:pt x="292906" y="166191"/>
                </a:lnTo>
                <a:lnTo>
                  <a:pt x="340453" y="142031"/>
                </a:lnTo>
                <a:lnTo>
                  <a:pt x="388221" y="118309"/>
                </a:lnTo>
                <a:lnTo>
                  <a:pt x="436207" y="95026"/>
                </a:lnTo>
                <a:lnTo>
                  <a:pt x="484406" y="72184"/>
                </a:lnTo>
                <a:lnTo>
                  <a:pt x="496116" y="62403"/>
                </a:lnTo>
                <a:lnTo>
                  <a:pt x="502403" y="48368"/>
                </a:lnTo>
                <a:lnTo>
                  <a:pt x="503213" y="32811"/>
                </a:lnTo>
                <a:lnTo>
                  <a:pt x="498490" y="18458"/>
                </a:lnTo>
                <a:lnTo>
                  <a:pt x="487953" y="6684"/>
                </a:lnTo>
                <a:lnTo>
                  <a:pt x="474545" y="650"/>
                </a:lnTo>
                <a:lnTo>
                  <a:pt x="459681" y="0"/>
                </a:lnTo>
                <a:close/>
              </a:path>
            </a:pathLst>
          </a:custGeom>
          <a:solidFill>
            <a:srgbClr val="D6EAE4"/>
          </a:solidFill>
        </p:spPr>
        <p:txBody>
          <a:bodyPr wrap="square" lIns="0" tIns="0" rIns="0" bIns="0" rtlCol="0"/>
          <a:lstStyle/>
          <a:p>
            <a:endParaRPr/>
          </a:p>
        </p:txBody>
      </p:sp>
      <p:pic>
        <p:nvPicPr>
          <p:cNvPr id="13" name="object 7">
            <a:extLst>
              <a:ext uri="{FF2B5EF4-FFF2-40B4-BE49-F238E27FC236}">
                <a16:creationId xmlns:a16="http://schemas.microsoft.com/office/drawing/2014/main" id="{D74DB24F-EFD4-0488-80A9-CF1414F31364}"/>
              </a:ext>
            </a:extLst>
          </p:cNvPr>
          <p:cNvPicPr/>
          <p:nvPr/>
        </p:nvPicPr>
        <p:blipFill>
          <a:blip r:embed="rId4" cstate="print"/>
          <a:stretch>
            <a:fillRect/>
          </a:stretch>
        </p:blipFill>
        <p:spPr>
          <a:xfrm>
            <a:off x="13107573" y="2928024"/>
            <a:ext cx="141285" cy="162893"/>
          </a:xfrm>
          <a:prstGeom prst="rect">
            <a:avLst/>
          </a:prstGeom>
        </p:spPr>
      </p:pic>
      <p:sp>
        <p:nvSpPr>
          <p:cNvPr id="15" name="object 8">
            <a:extLst>
              <a:ext uri="{FF2B5EF4-FFF2-40B4-BE49-F238E27FC236}">
                <a16:creationId xmlns:a16="http://schemas.microsoft.com/office/drawing/2014/main" id="{E78E3AA6-8931-4CA9-29CF-4EC78284999A}"/>
              </a:ext>
            </a:extLst>
          </p:cNvPr>
          <p:cNvSpPr/>
          <p:nvPr/>
        </p:nvSpPr>
        <p:spPr>
          <a:xfrm>
            <a:off x="13395501" y="3606642"/>
            <a:ext cx="294640" cy="218440"/>
          </a:xfrm>
          <a:custGeom>
            <a:avLst/>
            <a:gdLst/>
            <a:ahLst/>
            <a:cxnLst/>
            <a:rect l="l" t="t" r="r" b="b"/>
            <a:pathLst>
              <a:path w="294640" h="218439">
                <a:moveTo>
                  <a:pt x="38903" y="0"/>
                </a:moveTo>
                <a:lnTo>
                  <a:pt x="23888" y="2684"/>
                </a:lnTo>
                <a:lnTo>
                  <a:pt x="11210" y="11320"/>
                </a:lnTo>
                <a:lnTo>
                  <a:pt x="2954" y="24431"/>
                </a:lnTo>
                <a:lnTo>
                  <a:pt x="0" y="39138"/>
                </a:lnTo>
                <a:lnTo>
                  <a:pt x="2650" y="53818"/>
                </a:lnTo>
                <a:lnTo>
                  <a:pt x="45499" y="98793"/>
                </a:lnTo>
                <a:lnTo>
                  <a:pt x="81908" y="127999"/>
                </a:lnTo>
                <a:lnTo>
                  <a:pt x="120277" y="154424"/>
                </a:lnTo>
                <a:lnTo>
                  <a:pt x="160449" y="178028"/>
                </a:lnTo>
                <a:lnTo>
                  <a:pt x="202266" y="198771"/>
                </a:lnTo>
                <a:lnTo>
                  <a:pt x="245569" y="216612"/>
                </a:lnTo>
                <a:lnTo>
                  <a:pt x="260630" y="218090"/>
                </a:lnTo>
                <a:lnTo>
                  <a:pt x="275292" y="212882"/>
                </a:lnTo>
                <a:lnTo>
                  <a:pt x="287168" y="202682"/>
                </a:lnTo>
                <a:lnTo>
                  <a:pt x="293871" y="189189"/>
                </a:lnTo>
                <a:lnTo>
                  <a:pt x="294628" y="173327"/>
                </a:lnTo>
                <a:lnTo>
                  <a:pt x="289804" y="159568"/>
                </a:lnTo>
                <a:lnTo>
                  <a:pt x="280157" y="148544"/>
                </a:lnTo>
                <a:lnTo>
                  <a:pt x="266448" y="140887"/>
                </a:lnTo>
                <a:lnTo>
                  <a:pt x="256166" y="137012"/>
                </a:lnTo>
                <a:lnTo>
                  <a:pt x="251080" y="134960"/>
                </a:lnTo>
                <a:lnTo>
                  <a:pt x="250920" y="134960"/>
                </a:lnTo>
                <a:lnTo>
                  <a:pt x="242362" y="131359"/>
                </a:lnTo>
                <a:lnTo>
                  <a:pt x="201118" y="111248"/>
                </a:lnTo>
                <a:lnTo>
                  <a:pt x="159677" y="86867"/>
                </a:lnTo>
                <a:lnTo>
                  <a:pt x="126055" y="63580"/>
                </a:lnTo>
                <a:lnTo>
                  <a:pt x="118212" y="57517"/>
                </a:lnTo>
                <a:lnTo>
                  <a:pt x="116610" y="56261"/>
                </a:lnTo>
                <a:lnTo>
                  <a:pt x="78194" y="22533"/>
                </a:lnTo>
                <a:lnTo>
                  <a:pt x="66737" y="11320"/>
                </a:lnTo>
                <a:lnTo>
                  <a:pt x="53953" y="2975"/>
                </a:lnTo>
                <a:lnTo>
                  <a:pt x="38903" y="0"/>
                </a:lnTo>
                <a:close/>
              </a:path>
              <a:path w="294640" h="218439">
                <a:moveTo>
                  <a:pt x="247532" y="133529"/>
                </a:moveTo>
                <a:lnTo>
                  <a:pt x="250920" y="134960"/>
                </a:lnTo>
                <a:lnTo>
                  <a:pt x="251080" y="134960"/>
                </a:lnTo>
                <a:lnTo>
                  <a:pt x="247532" y="133529"/>
                </a:lnTo>
                <a:close/>
              </a:path>
            </a:pathLst>
          </a:custGeom>
          <a:solidFill>
            <a:srgbClr val="D6EAE4"/>
          </a:solidFill>
        </p:spPr>
        <p:txBody>
          <a:bodyPr wrap="square" lIns="0" tIns="0" rIns="0" bIns="0" rtlCol="0"/>
          <a:lstStyle/>
          <a:p>
            <a:endParaRPr/>
          </a:p>
        </p:txBody>
      </p:sp>
      <p:sp>
        <p:nvSpPr>
          <p:cNvPr id="16" name="object 9">
            <a:extLst>
              <a:ext uri="{FF2B5EF4-FFF2-40B4-BE49-F238E27FC236}">
                <a16:creationId xmlns:a16="http://schemas.microsoft.com/office/drawing/2014/main" id="{364181D1-9A21-B9F6-58A1-ECDE6117220B}"/>
              </a:ext>
            </a:extLst>
          </p:cNvPr>
          <p:cNvSpPr/>
          <p:nvPr/>
        </p:nvSpPr>
        <p:spPr>
          <a:xfrm>
            <a:off x="6772661" y="2630663"/>
            <a:ext cx="95250" cy="374015"/>
          </a:xfrm>
          <a:custGeom>
            <a:avLst/>
            <a:gdLst/>
            <a:ahLst/>
            <a:cxnLst/>
            <a:rect l="l" t="t" r="r" b="b"/>
            <a:pathLst>
              <a:path w="95250" h="374014">
                <a:moveTo>
                  <a:pt x="50261" y="0"/>
                </a:moveTo>
                <a:lnTo>
                  <a:pt x="35613" y="3425"/>
                </a:lnTo>
                <a:lnTo>
                  <a:pt x="22472" y="11756"/>
                </a:lnTo>
                <a:lnTo>
                  <a:pt x="13409" y="24024"/>
                </a:lnTo>
                <a:lnTo>
                  <a:pt x="10995" y="39265"/>
                </a:lnTo>
                <a:lnTo>
                  <a:pt x="15013" y="87110"/>
                </a:lnTo>
                <a:lnTo>
                  <a:pt x="16762" y="135060"/>
                </a:lnTo>
                <a:lnTo>
                  <a:pt x="16208" y="182966"/>
                </a:lnTo>
                <a:lnTo>
                  <a:pt x="13319" y="230680"/>
                </a:lnTo>
                <a:lnTo>
                  <a:pt x="8060" y="278052"/>
                </a:lnTo>
                <a:lnTo>
                  <a:pt x="399" y="324932"/>
                </a:lnTo>
                <a:lnTo>
                  <a:pt x="0" y="340267"/>
                </a:lnTo>
                <a:lnTo>
                  <a:pt x="4494" y="354765"/>
                </a:lnTo>
                <a:lnTo>
                  <a:pt x="13797" y="366422"/>
                </a:lnTo>
                <a:lnTo>
                  <a:pt x="27822" y="373234"/>
                </a:lnTo>
                <a:lnTo>
                  <a:pt x="42958" y="373844"/>
                </a:lnTo>
                <a:lnTo>
                  <a:pt x="57690" y="369268"/>
                </a:lnTo>
                <a:lnTo>
                  <a:pt x="84569" y="295112"/>
                </a:lnTo>
                <a:lnTo>
                  <a:pt x="90607" y="244154"/>
                </a:lnTo>
                <a:lnTo>
                  <a:pt x="94181" y="193013"/>
                </a:lnTo>
                <a:lnTo>
                  <a:pt x="95231" y="141767"/>
                </a:lnTo>
                <a:lnTo>
                  <a:pt x="93700" y="90492"/>
                </a:lnTo>
                <a:lnTo>
                  <a:pt x="89527" y="39265"/>
                </a:lnTo>
                <a:lnTo>
                  <a:pt x="85666" y="24398"/>
                </a:lnTo>
                <a:lnTo>
                  <a:pt x="77610" y="11614"/>
                </a:lnTo>
                <a:lnTo>
                  <a:pt x="65695" y="2839"/>
                </a:lnTo>
                <a:lnTo>
                  <a:pt x="50261" y="0"/>
                </a:lnTo>
                <a:close/>
              </a:path>
            </a:pathLst>
          </a:custGeom>
          <a:solidFill>
            <a:srgbClr val="D6EAE4"/>
          </a:solidFill>
        </p:spPr>
        <p:txBody>
          <a:bodyPr wrap="square" lIns="0" tIns="0" rIns="0" bIns="0" rtlCol="0"/>
          <a:lstStyle/>
          <a:p>
            <a:endParaRPr/>
          </a:p>
        </p:txBody>
      </p:sp>
      <p:sp>
        <p:nvSpPr>
          <p:cNvPr id="17" name="object 10">
            <a:extLst>
              <a:ext uri="{FF2B5EF4-FFF2-40B4-BE49-F238E27FC236}">
                <a16:creationId xmlns:a16="http://schemas.microsoft.com/office/drawing/2014/main" id="{556592B1-D9F7-C8A4-A120-AA307C80F42D}"/>
              </a:ext>
            </a:extLst>
          </p:cNvPr>
          <p:cNvSpPr/>
          <p:nvPr/>
        </p:nvSpPr>
        <p:spPr>
          <a:xfrm>
            <a:off x="6172113" y="2779626"/>
            <a:ext cx="335280" cy="391160"/>
          </a:xfrm>
          <a:custGeom>
            <a:avLst/>
            <a:gdLst/>
            <a:ahLst/>
            <a:cxnLst/>
            <a:rect l="l" t="t" r="r" b="b"/>
            <a:pathLst>
              <a:path w="335279" h="391160">
                <a:moveTo>
                  <a:pt x="33989" y="0"/>
                </a:moveTo>
                <a:lnTo>
                  <a:pt x="19248" y="4958"/>
                </a:lnTo>
                <a:lnTo>
                  <a:pt x="7946" y="15208"/>
                </a:lnTo>
                <a:lnTo>
                  <a:pt x="1230" y="28994"/>
                </a:lnTo>
                <a:lnTo>
                  <a:pt x="0" y="44194"/>
                </a:lnTo>
                <a:lnTo>
                  <a:pt x="5154" y="58684"/>
                </a:lnTo>
                <a:lnTo>
                  <a:pt x="33773" y="102126"/>
                </a:lnTo>
                <a:lnTo>
                  <a:pt x="63442" y="145074"/>
                </a:lnTo>
                <a:lnTo>
                  <a:pt x="94201" y="187340"/>
                </a:lnTo>
                <a:lnTo>
                  <a:pt x="126093" y="228737"/>
                </a:lnTo>
                <a:lnTo>
                  <a:pt x="159159" y="269077"/>
                </a:lnTo>
                <a:lnTo>
                  <a:pt x="193441" y="308174"/>
                </a:lnTo>
                <a:lnTo>
                  <a:pt x="233118" y="348670"/>
                </a:lnTo>
                <a:lnTo>
                  <a:pt x="276297" y="385365"/>
                </a:lnTo>
                <a:lnTo>
                  <a:pt x="290436" y="390945"/>
                </a:lnTo>
                <a:lnTo>
                  <a:pt x="305817" y="389420"/>
                </a:lnTo>
                <a:lnTo>
                  <a:pt x="319868" y="382347"/>
                </a:lnTo>
                <a:lnTo>
                  <a:pt x="330013" y="371282"/>
                </a:lnTo>
                <a:lnTo>
                  <a:pt x="335175" y="356185"/>
                </a:lnTo>
                <a:lnTo>
                  <a:pt x="333746" y="341686"/>
                </a:lnTo>
                <a:lnTo>
                  <a:pt x="326930" y="328554"/>
                </a:lnTo>
                <a:lnTo>
                  <a:pt x="315323" y="316949"/>
                </a:lnTo>
                <a:lnTo>
                  <a:pt x="313448" y="315472"/>
                </a:lnTo>
                <a:lnTo>
                  <a:pt x="310946" y="313420"/>
                </a:lnTo>
                <a:lnTo>
                  <a:pt x="281063" y="286149"/>
                </a:lnTo>
                <a:lnTo>
                  <a:pt x="238366" y="240810"/>
                </a:lnTo>
                <a:lnTo>
                  <a:pt x="205093" y="201491"/>
                </a:lnTo>
                <a:lnTo>
                  <a:pt x="178562" y="168105"/>
                </a:lnTo>
                <a:lnTo>
                  <a:pt x="148855" y="128498"/>
                </a:lnTo>
                <a:lnTo>
                  <a:pt x="124303" y="94419"/>
                </a:lnTo>
                <a:lnTo>
                  <a:pt x="92240" y="48077"/>
                </a:lnTo>
                <a:lnTo>
                  <a:pt x="72974" y="19041"/>
                </a:lnTo>
                <a:lnTo>
                  <a:pt x="62391" y="7779"/>
                </a:lnTo>
                <a:lnTo>
                  <a:pt x="48883" y="1186"/>
                </a:lnTo>
                <a:lnTo>
                  <a:pt x="33989" y="0"/>
                </a:lnTo>
                <a:close/>
              </a:path>
              <a:path w="335279" h="391160">
                <a:moveTo>
                  <a:pt x="316093" y="317556"/>
                </a:moveTo>
                <a:lnTo>
                  <a:pt x="315930" y="317556"/>
                </a:lnTo>
                <a:lnTo>
                  <a:pt x="318639" y="319608"/>
                </a:lnTo>
                <a:lnTo>
                  <a:pt x="316093" y="317556"/>
                </a:lnTo>
                <a:close/>
              </a:path>
            </a:pathLst>
          </a:custGeom>
          <a:solidFill>
            <a:srgbClr val="D6EAE4"/>
          </a:solidFill>
        </p:spPr>
        <p:txBody>
          <a:bodyPr wrap="square" lIns="0" tIns="0" rIns="0" bIns="0" rtlCol="0"/>
          <a:lstStyle/>
          <a:p>
            <a:endParaRPr/>
          </a:p>
        </p:txBody>
      </p:sp>
      <p:sp>
        <p:nvSpPr>
          <p:cNvPr id="18" name="object 11">
            <a:extLst>
              <a:ext uri="{FF2B5EF4-FFF2-40B4-BE49-F238E27FC236}">
                <a16:creationId xmlns:a16="http://schemas.microsoft.com/office/drawing/2014/main" id="{3C2A3579-191C-0D7E-C3F4-2F2BFCD30662}"/>
              </a:ext>
            </a:extLst>
          </p:cNvPr>
          <p:cNvSpPr/>
          <p:nvPr/>
        </p:nvSpPr>
        <p:spPr>
          <a:xfrm>
            <a:off x="6174168" y="3414325"/>
            <a:ext cx="289560" cy="99695"/>
          </a:xfrm>
          <a:custGeom>
            <a:avLst/>
            <a:gdLst/>
            <a:ahLst/>
            <a:cxnLst/>
            <a:rect l="l" t="t" r="r" b="b"/>
            <a:pathLst>
              <a:path w="289560" h="99695">
                <a:moveTo>
                  <a:pt x="39265" y="0"/>
                </a:moveTo>
                <a:lnTo>
                  <a:pt x="24357" y="2511"/>
                </a:lnTo>
                <a:lnTo>
                  <a:pt x="11614" y="11469"/>
                </a:lnTo>
                <a:lnTo>
                  <a:pt x="2881" y="24509"/>
                </a:lnTo>
                <a:lnTo>
                  <a:pt x="0" y="39265"/>
                </a:lnTo>
                <a:lnTo>
                  <a:pt x="3483" y="54799"/>
                </a:lnTo>
                <a:lnTo>
                  <a:pt x="11783" y="66716"/>
                </a:lnTo>
                <a:lnTo>
                  <a:pt x="24008" y="74724"/>
                </a:lnTo>
                <a:lnTo>
                  <a:pt x="39265" y="78531"/>
                </a:lnTo>
                <a:lnTo>
                  <a:pt x="249971" y="99117"/>
                </a:lnTo>
                <a:lnTo>
                  <a:pt x="264881" y="96607"/>
                </a:lnTo>
                <a:lnTo>
                  <a:pt x="277626" y="87651"/>
                </a:lnTo>
                <a:lnTo>
                  <a:pt x="286360" y="74612"/>
                </a:lnTo>
                <a:lnTo>
                  <a:pt x="289237" y="59851"/>
                </a:lnTo>
                <a:lnTo>
                  <a:pt x="285758" y="44321"/>
                </a:lnTo>
                <a:lnTo>
                  <a:pt x="277457" y="32404"/>
                </a:lnTo>
                <a:lnTo>
                  <a:pt x="265230" y="24394"/>
                </a:lnTo>
                <a:lnTo>
                  <a:pt x="249971" y="20585"/>
                </a:lnTo>
                <a:lnTo>
                  <a:pt x="39265" y="0"/>
                </a:lnTo>
                <a:close/>
              </a:path>
            </a:pathLst>
          </a:custGeom>
          <a:solidFill>
            <a:srgbClr val="D6EAE4"/>
          </a:solidFill>
        </p:spPr>
        <p:txBody>
          <a:bodyPr wrap="square" lIns="0" tIns="0" rIns="0" bIns="0" rtlCol="0"/>
          <a:lstStyle/>
          <a:p>
            <a:endParaRPr/>
          </a:p>
        </p:txBody>
      </p:sp>
      <p:pic>
        <p:nvPicPr>
          <p:cNvPr id="19" name="object 12">
            <a:extLst>
              <a:ext uri="{FF2B5EF4-FFF2-40B4-BE49-F238E27FC236}">
                <a16:creationId xmlns:a16="http://schemas.microsoft.com/office/drawing/2014/main" id="{8E2BB14B-151E-0EA3-5229-A75A7B92666F}"/>
              </a:ext>
            </a:extLst>
          </p:cNvPr>
          <p:cNvPicPr/>
          <p:nvPr/>
        </p:nvPicPr>
        <p:blipFill>
          <a:blip r:embed="rId5" cstate="print"/>
          <a:stretch>
            <a:fillRect/>
          </a:stretch>
        </p:blipFill>
        <p:spPr>
          <a:xfrm>
            <a:off x="6603693" y="3281379"/>
            <a:ext cx="1610392" cy="998573"/>
          </a:xfrm>
          <a:prstGeom prst="rect">
            <a:avLst/>
          </a:prstGeom>
        </p:spPr>
      </p:pic>
      <p:pic>
        <p:nvPicPr>
          <p:cNvPr id="20" name="object 13">
            <a:extLst>
              <a:ext uri="{FF2B5EF4-FFF2-40B4-BE49-F238E27FC236}">
                <a16:creationId xmlns:a16="http://schemas.microsoft.com/office/drawing/2014/main" id="{AE0A948A-CE4D-B1F8-A634-5F67B41A5A92}"/>
              </a:ext>
            </a:extLst>
          </p:cNvPr>
          <p:cNvPicPr/>
          <p:nvPr/>
        </p:nvPicPr>
        <p:blipFill>
          <a:blip r:embed="rId6" cstate="print"/>
          <a:stretch>
            <a:fillRect/>
          </a:stretch>
        </p:blipFill>
        <p:spPr>
          <a:xfrm>
            <a:off x="8321683" y="3279154"/>
            <a:ext cx="1273314" cy="984464"/>
          </a:xfrm>
          <a:prstGeom prst="rect">
            <a:avLst/>
          </a:prstGeom>
        </p:spPr>
      </p:pic>
      <p:pic>
        <p:nvPicPr>
          <p:cNvPr id="21" name="object 14">
            <a:extLst>
              <a:ext uri="{FF2B5EF4-FFF2-40B4-BE49-F238E27FC236}">
                <a16:creationId xmlns:a16="http://schemas.microsoft.com/office/drawing/2014/main" id="{19997578-402F-EF73-AB7B-CF22DD7F13B5}"/>
              </a:ext>
            </a:extLst>
          </p:cNvPr>
          <p:cNvPicPr/>
          <p:nvPr/>
        </p:nvPicPr>
        <p:blipFill>
          <a:blip r:embed="rId7" cstate="print"/>
          <a:stretch>
            <a:fillRect/>
          </a:stretch>
        </p:blipFill>
        <p:spPr>
          <a:xfrm>
            <a:off x="9731462" y="3273931"/>
            <a:ext cx="3401237" cy="980841"/>
          </a:xfrm>
          <a:prstGeom prst="rect">
            <a:avLst/>
          </a:prstGeom>
        </p:spPr>
      </p:pic>
      <p:sp>
        <p:nvSpPr>
          <p:cNvPr id="22" name="object 15">
            <a:extLst>
              <a:ext uri="{FF2B5EF4-FFF2-40B4-BE49-F238E27FC236}">
                <a16:creationId xmlns:a16="http://schemas.microsoft.com/office/drawing/2014/main" id="{3203D029-8177-0754-0C42-1A037AFD14C8}"/>
              </a:ext>
            </a:extLst>
          </p:cNvPr>
          <p:cNvSpPr/>
          <p:nvPr/>
        </p:nvSpPr>
        <p:spPr>
          <a:xfrm>
            <a:off x="9413139" y="1919340"/>
            <a:ext cx="1277620" cy="1063625"/>
          </a:xfrm>
          <a:custGeom>
            <a:avLst/>
            <a:gdLst/>
            <a:ahLst/>
            <a:cxnLst/>
            <a:rect l="l" t="t" r="r" b="b"/>
            <a:pathLst>
              <a:path w="1277620" h="1063625">
                <a:moveTo>
                  <a:pt x="557859" y="0"/>
                </a:moveTo>
                <a:lnTo>
                  <a:pt x="526254" y="2590"/>
                </a:lnTo>
                <a:lnTo>
                  <a:pt x="480524" y="25235"/>
                </a:lnTo>
                <a:lnTo>
                  <a:pt x="433573" y="46884"/>
                </a:lnTo>
                <a:lnTo>
                  <a:pt x="385732" y="67811"/>
                </a:lnTo>
                <a:lnTo>
                  <a:pt x="240181" y="129023"/>
                </a:lnTo>
                <a:lnTo>
                  <a:pt x="192093" y="149824"/>
                </a:lnTo>
                <a:lnTo>
                  <a:pt x="144772" y="171282"/>
                </a:lnTo>
                <a:lnTo>
                  <a:pt x="98548" y="193673"/>
                </a:lnTo>
                <a:lnTo>
                  <a:pt x="53755" y="217274"/>
                </a:lnTo>
                <a:lnTo>
                  <a:pt x="6192" y="263543"/>
                </a:lnTo>
                <a:lnTo>
                  <a:pt x="0" y="293961"/>
                </a:lnTo>
                <a:lnTo>
                  <a:pt x="6259" y="330622"/>
                </a:lnTo>
                <a:lnTo>
                  <a:pt x="28225" y="377795"/>
                </a:lnTo>
                <a:lnTo>
                  <a:pt x="49937" y="425110"/>
                </a:lnTo>
                <a:lnTo>
                  <a:pt x="71448" y="472539"/>
                </a:lnTo>
                <a:lnTo>
                  <a:pt x="92808" y="520052"/>
                </a:lnTo>
                <a:lnTo>
                  <a:pt x="177789" y="710360"/>
                </a:lnTo>
                <a:lnTo>
                  <a:pt x="199179" y="757854"/>
                </a:lnTo>
                <a:lnTo>
                  <a:pt x="220731" y="805256"/>
                </a:lnTo>
                <a:lnTo>
                  <a:pt x="242496" y="852538"/>
                </a:lnTo>
                <a:lnTo>
                  <a:pt x="264526" y="899669"/>
                </a:lnTo>
                <a:lnTo>
                  <a:pt x="286874" y="946620"/>
                </a:lnTo>
                <a:lnTo>
                  <a:pt x="309592" y="993363"/>
                </a:lnTo>
                <a:lnTo>
                  <a:pt x="332731" y="1039867"/>
                </a:lnTo>
                <a:lnTo>
                  <a:pt x="374619" y="1063332"/>
                </a:lnTo>
                <a:lnTo>
                  <a:pt x="417218" y="1062278"/>
                </a:lnTo>
                <a:lnTo>
                  <a:pt x="459986" y="1046111"/>
                </a:lnTo>
                <a:lnTo>
                  <a:pt x="502379" y="1024233"/>
                </a:lnTo>
                <a:lnTo>
                  <a:pt x="543855" y="1006046"/>
                </a:lnTo>
                <a:lnTo>
                  <a:pt x="563615" y="1001492"/>
                </a:lnTo>
                <a:lnTo>
                  <a:pt x="1098876" y="1001492"/>
                </a:lnTo>
                <a:lnTo>
                  <a:pt x="773094" y="967199"/>
                </a:lnTo>
                <a:lnTo>
                  <a:pt x="1043243" y="922478"/>
                </a:lnTo>
                <a:lnTo>
                  <a:pt x="1048989" y="919431"/>
                </a:lnTo>
                <a:lnTo>
                  <a:pt x="746561" y="919431"/>
                </a:lnTo>
                <a:lnTo>
                  <a:pt x="746530" y="912363"/>
                </a:lnTo>
                <a:lnTo>
                  <a:pt x="753210" y="912227"/>
                </a:lnTo>
                <a:lnTo>
                  <a:pt x="757555" y="909725"/>
                </a:lnTo>
                <a:lnTo>
                  <a:pt x="793252" y="892551"/>
                </a:lnTo>
                <a:lnTo>
                  <a:pt x="833376" y="876258"/>
                </a:lnTo>
                <a:lnTo>
                  <a:pt x="873266" y="858652"/>
                </a:lnTo>
                <a:lnTo>
                  <a:pt x="908261" y="837537"/>
                </a:lnTo>
                <a:lnTo>
                  <a:pt x="944918" y="776009"/>
                </a:lnTo>
                <a:lnTo>
                  <a:pt x="937257" y="731206"/>
                </a:lnTo>
                <a:lnTo>
                  <a:pt x="656815" y="107246"/>
                </a:lnTo>
                <a:lnTo>
                  <a:pt x="890693" y="68525"/>
                </a:lnTo>
                <a:lnTo>
                  <a:pt x="964821" y="68525"/>
                </a:lnTo>
                <a:lnTo>
                  <a:pt x="956093" y="55436"/>
                </a:lnTo>
                <a:lnTo>
                  <a:pt x="629968" y="55436"/>
                </a:lnTo>
                <a:lnTo>
                  <a:pt x="613776" y="28301"/>
                </a:lnTo>
                <a:lnTo>
                  <a:pt x="588387" y="9196"/>
                </a:lnTo>
                <a:lnTo>
                  <a:pt x="557859" y="0"/>
                </a:lnTo>
                <a:close/>
              </a:path>
              <a:path w="1277620" h="1063625">
                <a:moveTo>
                  <a:pt x="1098876" y="1001492"/>
                </a:moveTo>
                <a:lnTo>
                  <a:pt x="563615" y="1001492"/>
                </a:lnTo>
                <a:lnTo>
                  <a:pt x="577879" y="1001807"/>
                </a:lnTo>
                <a:lnTo>
                  <a:pt x="591261" y="1004614"/>
                </a:lnTo>
                <a:lnTo>
                  <a:pt x="608377" y="1007533"/>
                </a:lnTo>
                <a:lnTo>
                  <a:pt x="1115744" y="1057814"/>
                </a:lnTo>
                <a:lnTo>
                  <a:pt x="1147413" y="1053285"/>
                </a:lnTo>
                <a:lnTo>
                  <a:pt x="1174535" y="1037910"/>
                </a:lnTo>
                <a:lnTo>
                  <a:pt x="1194680" y="1014095"/>
                </a:lnTo>
                <a:lnTo>
                  <a:pt x="1198663" y="1003020"/>
                </a:lnTo>
                <a:lnTo>
                  <a:pt x="1113398" y="1003020"/>
                </a:lnTo>
                <a:lnTo>
                  <a:pt x="1098876" y="1001492"/>
                </a:lnTo>
                <a:close/>
              </a:path>
              <a:path w="1277620" h="1063625">
                <a:moveTo>
                  <a:pt x="1258182" y="171653"/>
                </a:moveTo>
                <a:lnTo>
                  <a:pt x="987863" y="171653"/>
                </a:lnTo>
                <a:lnTo>
                  <a:pt x="1198306" y="192458"/>
                </a:lnTo>
                <a:lnTo>
                  <a:pt x="1207842" y="196228"/>
                </a:lnTo>
                <a:lnTo>
                  <a:pt x="1216007" y="202268"/>
                </a:lnTo>
                <a:lnTo>
                  <a:pt x="1222296" y="210215"/>
                </a:lnTo>
                <a:lnTo>
                  <a:pt x="1226201" y="219704"/>
                </a:lnTo>
                <a:lnTo>
                  <a:pt x="1151962" y="977942"/>
                </a:lnTo>
                <a:lnTo>
                  <a:pt x="1145941" y="989952"/>
                </a:lnTo>
                <a:lnTo>
                  <a:pt x="1137781" y="998118"/>
                </a:lnTo>
                <a:lnTo>
                  <a:pt x="1127070" y="1002466"/>
                </a:lnTo>
                <a:lnTo>
                  <a:pt x="1113398" y="1003020"/>
                </a:lnTo>
                <a:lnTo>
                  <a:pt x="1198663" y="1003020"/>
                </a:lnTo>
                <a:lnTo>
                  <a:pt x="1205416" y="984246"/>
                </a:lnTo>
                <a:lnTo>
                  <a:pt x="1208554" y="935855"/>
                </a:lnTo>
                <a:lnTo>
                  <a:pt x="1212492" y="887274"/>
                </a:lnTo>
                <a:lnTo>
                  <a:pt x="1217099" y="838535"/>
                </a:lnTo>
                <a:lnTo>
                  <a:pt x="1222246" y="789668"/>
                </a:lnTo>
                <a:lnTo>
                  <a:pt x="1227804" y="740705"/>
                </a:lnTo>
                <a:lnTo>
                  <a:pt x="1233643" y="691679"/>
                </a:lnTo>
                <a:lnTo>
                  <a:pt x="1245646" y="593558"/>
                </a:lnTo>
                <a:lnTo>
                  <a:pt x="1251551" y="544527"/>
                </a:lnTo>
                <a:lnTo>
                  <a:pt x="1257218" y="495557"/>
                </a:lnTo>
                <a:lnTo>
                  <a:pt x="1262518" y="446680"/>
                </a:lnTo>
                <a:lnTo>
                  <a:pt x="1267321" y="397928"/>
                </a:lnTo>
                <a:lnTo>
                  <a:pt x="1271498" y="349330"/>
                </a:lnTo>
                <a:lnTo>
                  <a:pt x="1274920" y="300920"/>
                </a:lnTo>
                <a:lnTo>
                  <a:pt x="1277456" y="252729"/>
                </a:lnTo>
                <a:lnTo>
                  <a:pt x="1276810" y="219704"/>
                </a:lnTo>
                <a:lnTo>
                  <a:pt x="1276732" y="215718"/>
                </a:lnTo>
                <a:lnTo>
                  <a:pt x="1268821" y="185501"/>
                </a:lnTo>
                <a:lnTo>
                  <a:pt x="1258182" y="171653"/>
                </a:lnTo>
                <a:close/>
              </a:path>
              <a:path w="1277620" h="1063625">
                <a:moveTo>
                  <a:pt x="964821" y="68525"/>
                </a:moveTo>
                <a:lnTo>
                  <a:pt x="890693" y="68525"/>
                </a:lnTo>
                <a:lnTo>
                  <a:pt x="898167" y="70835"/>
                </a:lnTo>
                <a:lnTo>
                  <a:pt x="907962" y="77760"/>
                </a:lnTo>
                <a:lnTo>
                  <a:pt x="916308" y="86775"/>
                </a:lnTo>
                <a:lnTo>
                  <a:pt x="919435" y="95351"/>
                </a:lnTo>
                <a:lnTo>
                  <a:pt x="1041390" y="831654"/>
                </a:lnTo>
                <a:lnTo>
                  <a:pt x="1042204" y="844915"/>
                </a:lnTo>
                <a:lnTo>
                  <a:pt x="1037099" y="858345"/>
                </a:lnTo>
                <a:lnTo>
                  <a:pt x="1027970" y="869194"/>
                </a:lnTo>
                <a:lnTo>
                  <a:pt x="1016710" y="874710"/>
                </a:lnTo>
                <a:lnTo>
                  <a:pt x="746561" y="919431"/>
                </a:lnTo>
                <a:lnTo>
                  <a:pt x="1048989" y="919431"/>
                </a:lnTo>
                <a:lnTo>
                  <a:pt x="1078996" y="891190"/>
                </a:lnTo>
                <a:lnTo>
                  <a:pt x="1094319" y="853169"/>
                </a:lnTo>
                <a:lnTo>
                  <a:pt x="1096315" y="838535"/>
                </a:lnTo>
                <a:lnTo>
                  <a:pt x="1096215" y="826156"/>
                </a:lnTo>
                <a:lnTo>
                  <a:pt x="987863" y="171653"/>
                </a:lnTo>
                <a:lnTo>
                  <a:pt x="1258182" y="171653"/>
                </a:lnTo>
                <a:lnTo>
                  <a:pt x="1250323" y="161424"/>
                </a:lnTo>
                <a:lnTo>
                  <a:pt x="1217835" y="142837"/>
                </a:lnTo>
                <a:lnTo>
                  <a:pt x="979266" y="116691"/>
                </a:lnTo>
                <a:lnTo>
                  <a:pt x="966329" y="70835"/>
                </a:lnTo>
                <a:lnTo>
                  <a:pt x="964821" y="68525"/>
                </a:lnTo>
                <a:close/>
              </a:path>
              <a:path w="1277620" h="1063625">
                <a:moveTo>
                  <a:pt x="863678" y="16966"/>
                </a:moveTo>
                <a:lnTo>
                  <a:pt x="817432" y="22875"/>
                </a:lnTo>
                <a:lnTo>
                  <a:pt x="770583" y="31286"/>
                </a:lnTo>
                <a:lnTo>
                  <a:pt x="723485" y="40589"/>
                </a:lnTo>
                <a:lnTo>
                  <a:pt x="676495" y="49176"/>
                </a:lnTo>
                <a:lnTo>
                  <a:pt x="629968" y="55436"/>
                </a:lnTo>
                <a:lnTo>
                  <a:pt x="956093" y="55436"/>
                </a:lnTo>
                <a:lnTo>
                  <a:pt x="944580" y="38173"/>
                </a:lnTo>
                <a:lnTo>
                  <a:pt x="911301" y="19923"/>
                </a:lnTo>
                <a:lnTo>
                  <a:pt x="863678" y="16966"/>
                </a:lnTo>
                <a:close/>
              </a:path>
            </a:pathLst>
          </a:custGeom>
          <a:solidFill>
            <a:srgbClr val="D6EAE4"/>
          </a:solidFill>
        </p:spPr>
        <p:txBody>
          <a:bodyPr wrap="square" lIns="0" tIns="0" rIns="0" bIns="0" rtlCol="0"/>
          <a:lstStyle/>
          <a:p>
            <a:endParaRPr/>
          </a:p>
        </p:txBody>
      </p:sp>
      <p:pic>
        <p:nvPicPr>
          <p:cNvPr id="26" name="Graphique 25">
            <a:extLst>
              <a:ext uri="{FF2B5EF4-FFF2-40B4-BE49-F238E27FC236}">
                <a16:creationId xmlns:a16="http://schemas.microsoft.com/office/drawing/2014/main" id="{5B0CD9CF-3069-06C2-FD89-4A9F70E0A2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3858" y="5483351"/>
            <a:ext cx="3403591" cy="1335437"/>
          </a:xfrm>
          <a:prstGeom prst="rect">
            <a:avLst/>
          </a:prstGeom>
        </p:spPr>
      </p:pic>
      <p:sp>
        <p:nvSpPr>
          <p:cNvPr id="23" name="object 3">
            <a:extLst>
              <a:ext uri="{FF2B5EF4-FFF2-40B4-BE49-F238E27FC236}">
                <a16:creationId xmlns:a16="http://schemas.microsoft.com/office/drawing/2014/main" id="{4AB7795B-0821-6AAB-87F7-B5B1DF93810B}"/>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indent="-3949700" algn="ctr">
              <a:lnSpc>
                <a:spcPts val="13450"/>
              </a:lnSpc>
              <a:spcBef>
                <a:spcPts val="2725"/>
              </a:spcBef>
            </a:pPr>
            <a:r>
              <a:rPr lang="fr-FR" sz="12800" b="1" spc="-150" dirty="0">
                <a:solidFill>
                  <a:srgbClr val="1D1D1B"/>
                </a:solidFill>
                <a:latin typeface="Calibri"/>
                <a:cs typeface="Calibri"/>
              </a:rPr>
              <a:t>Quel MFA SUIS-JE ?</a:t>
            </a:r>
            <a:endParaRPr lang="fr-FR" sz="12800" b="1" spc="-150" dirty="0">
              <a:latin typeface="Calibri"/>
              <a:cs typeface="Calibri"/>
            </a:endParaRPr>
          </a:p>
        </p:txBody>
      </p:sp>
    </p:spTree>
    <p:extLst>
      <p:ext uri="{BB962C8B-B14F-4D97-AF65-F5344CB8AC3E}">
        <p14:creationId xmlns:p14="http://schemas.microsoft.com/office/powerpoint/2010/main" val="422753177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C808D9-4AC3-056F-F8A4-C73A2B2628CB}"/>
            </a:ext>
          </a:extLst>
        </p:cNvPr>
        <p:cNvGrpSpPr/>
        <p:nvPr/>
      </p:nvGrpSpPr>
      <p:grpSpPr>
        <a:xfrm>
          <a:off x="0" y="0"/>
          <a:ext cx="0" cy="0"/>
          <a:chOff x="0" y="0"/>
          <a:chExt cx="0" cy="0"/>
        </a:xfrm>
      </p:grpSpPr>
      <p:pic>
        <p:nvPicPr>
          <p:cNvPr id="24" name="Graphique 23">
            <a:extLst>
              <a:ext uri="{FF2B5EF4-FFF2-40B4-BE49-F238E27FC236}">
                <a16:creationId xmlns:a16="http://schemas.microsoft.com/office/drawing/2014/main" id="{3C257D63-E293-91DA-A579-8AED2E7759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sp>
        <p:nvSpPr>
          <p:cNvPr id="4" name="object 5">
            <a:extLst>
              <a:ext uri="{FF2B5EF4-FFF2-40B4-BE49-F238E27FC236}">
                <a16:creationId xmlns:a16="http://schemas.microsoft.com/office/drawing/2014/main" id="{9CE3FA66-C19C-B3FF-AA8E-12C4932DE24D}"/>
              </a:ext>
            </a:extLst>
          </p:cNvPr>
          <p:cNvSpPr/>
          <p:nvPr/>
        </p:nvSpPr>
        <p:spPr>
          <a:xfrm>
            <a:off x="12808151" y="2547342"/>
            <a:ext cx="205740" cy="414655"/>
          </a:xfrm>
          <a:custGeom>
            <a:avLst/>
            <a:gdLst/>
            <a:ahLst/>
            <a:cxnLst/>
            <a:rect l="l" t="t" r="r" b="b"/>
            <a:pathLst>
              <a:path w="205740" h="414655">
                <a:moveTo>
                  <a:pt x="160324" y="0"/>
                </a:moveTo>
                <a:lnTo>
                  <a:pt x="127894" y="28191"/>
                </a:lnTo>
                <a:lnTo>
                  <a:pt x="1490" y="365228"/>
                </a:lnTo>
                <a:lnTo>
                  <a:pt x="0" y="380282"/>
                </a:lnTo>
                <a:lnTo>
                  <a:pt x="5220" y="394947"/>
                </a:lnTo>
                <a:lnTo>
                  <a:pt x="15431" y="406828"/>
                </a:lnTo>
                <a:lnTo>
                  <a:pt x="28913" y="413530"/>
                </a:lnTo>
                <a:lnTo>
                  <a:pt x="44785" y="414289"/>
                </a:lnTo>
                <a:lnTo>
                  <a:pt x="58530" y="409459"/>
                </a:lnTo>
                <a:lnTo>
                  <a:pt x="69541" y="399808"/>
                </a:lnTo>
                <a:lnTo>
                  <a:pt x="77215" y="386107"/>
                </a:lnTo>
                <a:lnTo>
                  <a:pt x="203620" y="49060"/>
                </a:lnTo>
                <a:lnTo>
                  <a:pt x="205116" y="34006"/>
                </a:lnTo>
                <a:lnTo>
                  <a:pt x="199897" y="19341"/>
                </a:lnTo>
                <a:lnTo>
                  <a:pt x="189684" y="7460"/>
                </a:lnTo>
                <a:lnTo>
                  <a:pt x="176196" y="758"/>
                </a:lnTo>
                <a:lnTo>
                  <a:pt x="160324" y="0"/>
                </a:lnTo>
                <a:close/>
              </a:path>
            </a:pathLst>
          </a:custGeom>
          <a:solidFill>
            <a:srgbClr val="D6EAE4"/>
          </a:solidFill>
        </p:spPr>
        <p:txBody>
          <a:bodyPr wrap="square" lIns="0" tIns="0" rIns="0" bIns="0" rtlCol="0"/>
          <a:lstStyle/>
          <a:p>
            <a:endParaRPr/>
          </a:p>
        </p:txBody>
      </p:sp>
      <p:sp>
        <p:nvSpPr>
          <p:cNvPr id="5" name="object 6">
            <a:extLst>
              <a:ext uri="{FF2B5EF4-FFF2-40B4-BE49-F238E27FC236}">
                <a16:creationId xmlns:a16="http://schemas.microsoft.com/office/drawing/2014/main" id="{B8D5909A-D2E2-DDFE-7D57-DF186F40BAF5}"/>
              </a:ext>
            </a:extLst>
          </p:cNvPr>
          <p:cNvSpPr/>
          <p:nvPr/>
        </p:nvSpPr>
        <p:spPr>
          <a:xfrm>
            <a:off x="13431671" y="2912467"/>
            <a:ext cx="503555" cy="298450"/>
          </a:xfrm>
          <a:custGeom>
            <a:avLst/>
            <a:gdLst/>
            <a:ahLst/>
            <a:cxnLst/>
            <a:rect l="l" t="t" r="r" b="b"/>
            <a:pathLst>
              <a:path w="503555" h="298450">
                <a:moveTo>
                  <a:pt x="459681" y="0"/>
                </a:moveTo>
                <a:lnTo>
                  <a:pt x="396572" y="27217"/>
                </a:lnTo>
                <a:lnTo>
                  <a:pt x="348585" y="50500"/>
                </a:lnTo>
                <a:lnTo>
                  <a:pt x="300816" y="74222"/>
                </a:lnTo>
                <a:lnTo>
                  <a:pt x="253270" y="98381"/>
                </a:lnTo>
                <a:lnTo>
                  <a:pt x="205947" y="122976"/>
                </a:lnTo>
                <a:lnTo>
                  <a:pt x="158853" y="148005"/>
                </a:lnTo>
                <a:lnTo>
                  <a:pt x="111989" y="173466"/>
                </a:lnTo>
                <a:lnTo>
                  <a:pt x="65359" y="199358"/>
                </a:lnTo>
                <a:lnTo>
                  <a:pt x="18965" y="225677"/>
                </a:lnTo>
                <a:lnTo>
                  <a:pt x="0" y="264814"/>
                </a:lnTo>
                <a:lnTo>
                  <a:pt x="4871" y="279403"/>
                </a:lnTo>
                <a:lnTo>
                  <a:pt x="15229" y="290885"/>
                </a:lnTo>
                <a:lnTo>
                  <a:pt x="28864" y="297341"/>
                </a:lnTo>
                <a:lnTo>
                  <a:pt x="43934" y="298350"/>
                </a:lnTo>
                <a:lnTo>
                  <a:pt x="58597" y="293487"/>
                </a:lnTo>
                <a:lnTo>
                  <a:pt x="104991" y="267167"/>
                </a:lnTo>
                <a:lnTo>
                  <a:pt x="151622" y="241276"/>
                </a:lnTo>
                <a:lnTo>
                  <a:pt x="198487" y="215815"/>
                </a:lnTo>
                <a:lnTo>
                  <a:pt x="245583" y="190786"/>
                </a:lnTo>
                <a:lnTo>
                  <a:pt x="292906" y="166191"/>
                </a:lnTo>
                <a:lnTo>
                  <a:pt x="340453" y="142031"/>
                </a:lnTo>
                <a:lnTo>
                  <a:pt x="388221" y="118309"/>
                </a:lnTo>
                <a:lnTo>
                  <a:pt x="436207" y="95026"/>
                </a:lnTo>
                <a:lnTo>
                  <a:pt x="484406" y="72184"/>
                </a:lnTo>
                <a:lnTo>
                  <a:pt x="496116" y="62403"/>
                </a:lnTo>
                <a:lnTo>
                  <a:pt x="502403" y="48368"/>
                </a:lnTo>
                <a:lnTo>
                  <a:pt x="503213" y="32811"/>
                </a:lnTo>
                <a:lnTo>
                  <a:pt x="498490" y="18458"/>
                </a:lnTo>
                <a:lnTo>
                  <a:pt x="487953" y="6684"/>
                </a:lnTo>
                <a:lnTo>
                  <a:pt x="474545" y="650"/>
                </a:lnTo>
                <a:lnTo>
                  <a:pt x="459681" y="0"/>
                </a:lnTo>
                <a:close/>
              </a:path>
            </a:pathLst>
          </a:custGeom>
          <a:solidFill>
            <a:srgbClr val="D6EAE4"/>
          </a:solidFill>
        </p:spPr>
        <p:txBody>
          <a:bodyPr wrap="square" lIns="0" tIns="0" rIns="0" bIns="0" rtlCol="0"/>
          <a:lstStyle/>
          <a:p>
            <a:endParaRPr/>
          </a:p>
        </p:txBody>
      </p:sp>
      <p:pic>
        <p:nvPicPr>
          <p:cNvPr id="13" name="object 7">
            <a:extLst>
              <a:ext uri="{FF2B5EF4-FFF2-40B4-BE49-F238E27FC236}">
                <a16:creationId xmlns:a16="http://schemas.microsoft.com/office/drawing/2014/main" id="{4D0A03E8-3E19-3351-5E17-475891DB5E0D}"/>
              </a:ext>
            </a:extLst>
          </p:cNvPr>
          <p:cNvPicPr/>
          <p:nvPr/>
        </p:nvPicPr>
        <p:blipFill>
          <a:blip r:embed="rId4" cstate="print"/>
          <a:stretch>
            <a:fillRect/>
          </a:stretch>
        </p:blipFill>
        <p:spPr>
          <a:xfrm>
            <a:off x="13107573" y="2928024"/>
            <a:ext cx="141285" cy="162893"/>
          </a:xfrm>
          <a:prstGeom prst="rect">
            <a:avLst/>
          </a:prstGeom>
        </p:spPr>
      </p:pic>
      <p:sp>
        <p:nvSpPr>
          <p:cNvPr id="15" name="object 8">
            <a:extLst>
              <a:ext uri="{FF2B5EF4-FFF2-40B4-BE49-F238E27FC236}">
                <a16:creationId xmlns:a16="http://schemas.microsoft.com/office/drawing/2014/main" id="{E1C0D786-0B9A-9015-B806-55B3AC7970AE}"/>
              </a:ext>
            </a:extLst>
          </p:cNvPr>
          <p:cNvSpPr/>
          <p:nvPr/>
        </p:nvSpPr>
        <p:spPr>
          <a:xfrm>
            <a:off x="13395501" y="3606642"/>
            <a:ext cx="294640" cy="218440"/>
          </a:xfrm>
          <a:custGeom>
            <a:avLst/>
            <a:gdLst/>
            <a:ahLst/>
            <a:cxnLst/>
            <a:rect l="l" t="t" r="r" b="b"/>
            <a:pathLst>
              <a:path w="294640" h="218439">
                <a:moveTo>
                  <a:pt x="38903" y="0"/>
                </a:moveTo>
                <a:lnTo>
                  <a:pt x="23888" y="2684"/>
                </a:lnTo>
                <a:lnTo>
                  <a:pt x="11210" y="11320"/>
                </a:lnTo>
                <a:lnTo>
                  <a:pt x="2954" y="24431"/>
                </a:lnTo>
                <a:lnTo>
                  <a:pt x="0" y="39138"/>
                </a:lnTo>
                <a:lnTo>
                  <a:pt x="2650" y="53818"/>
                </a:lnTo>
                <a:lnTo>
                  <a:pt x="45499" y="98793"/>
                </a:lnTo>
                <a:lnTo>
                  <a:pt x="81908" y="127999"/>
                </a:lnTo>
                <a:lnTo>
                  <a:pt x="120277" y="154424"/>
                </a:lnTo>
                <a:lnTo>
                  <a:pt x="160449" y="178028"/>
                </a:lnTo>
                <a:lnTo>
                  <a:pt x="202266" y="198771"/>
                </a:lnTo>
                <a:lnTo>
                  <a:pt x="245569" y="216612"/>
                </a:lnTo>
                <a:lnTo>
                  <a:pt x="260630" y="218090"/>
                </a:lnTo>
                <a:lnTo>
                  <a:pt x="275292" y="212882"/>
                </a:lnTo>
                <a:lnTo>
                  <a:pt x="287168" y="202682"/>
                </a:lnTo>
                <a:lnTo>
                  <a:pt x="293871" y="189189"/>
                </a:lnTo>
                <a:lnTo>
                  <a:pt x="294628" y="173327"/>
                </a:lnTo>
                <a:lnTo>
                  <a:pt x="289804" y="159568"/>
                </a:lnTo>
                <a:lnTo>
                  <a:pt x="280157" y="148544"/>
                </a:lnTo>
                <a:lnTo>
                  <a:pt x="266448" y="140887"/>
                </a:lnTo>
                <a:lnTo>
                  <a:pt x="256166" y="137012"/>
                </a:lnTo>
                <a:lnTo>
                  <a:pt x="251080" y="134960"/>
                </a:lnTo>
                <a:lnTo>
                  <a:pt x="250920" y="134960"/>
                </a:lnTo>
                <a:lnTo>
                  <a:pt x="242362" y="131359"/>
                </a:lnTo>
                <a:lnTo>
                  <a:pt x="201118" y="111248"/>
                </a:lnTo>
                <a:lnTo>
                  <a:pt x="159677" y="86867"/>
                </a:lnTo>
                <a:lnTo>
                  <a:pt x="126055" y="63580"/>
                </a:lnTo>
                <a:lnTo>
                  <a:pt x="118212" y="57517"/>
                </a:lnTo>
                <a:lnTo>
                  <a:pt x="116610" y="56261"/>
                </a:lnTo>
                <a:lnTo>
                  <a:pt x="78194" y="22533"/>
                </a:lnTo>
                <a:lnTo>
                  <a:pt x="66737" y="11320"/>
                </a:lnTo>
                <a:lnTo>
                  <a:pt x="53953" y="2975"/>
                </a:lnTo>
                <a:lnTo>
                  <a:pt x="38903" y="0"/>
                </a:lnTo>
                <a:close/>
              </a:path>
              <a:path w="294640" h="218439">
                <a:moveTo>
                  <a:pt x="247532" y="133529"/>
                </a:moveTo>
                <a:lnTo>
                  <a:pt x="250920" y="134960"/>
                </a:lnTo>
                <a:lnTo>
                  <a:pt x="251080" y="134960"/>
                </a:lnTo>
                <a:lnTo>
                  <a:pt x="247532" y="133529"/>
                </a:lnTo>
                <a:close/>
              </a:path>
            </a:pathLst>
          </a:custGeom>
          <a:solidFill>
            <a:srgbClr val="D6EAE4"/>
          </a:solidFill>
        </p:spPr>
        <p:txBody>
          <a:bodyPr wrap="square" lIns="0" tIns="0" rIns="0" bIns="0" rtlCol="0"/>
          <a:lstStyle/>
          <a:p>
            <a:endParaRPr/>
          </a:p>
        </p:txBody>
      </p:sp>
      <p:sp>
        <p:nvSpPr>
          <p:cNvPr id="16" name="object 9">
            <a:extLst>
              <a:ext uri="{FF2B5EF4-FFF2-40B4-BE49-F238E27FC236}">
                <a16:creationId xmlns:a16="http://schemas.microsoft.com/office/drawing/2014/main" id="{41545492-9875-DAE1-54F5-75F0D4E47F66}"/>
              </a:ext>
            </a:extLst>
          </p:cNvPr>
          <p:cNvSpPr/>
          <p:nvPr/>
        </p:nvSpPr>
        <p:spPr>
          <a:xfrm>
            <a:off x="6772661" y="2630663"/>
            <a:ext cx="95250" cy="374015"/>
          </a:xfrm>
          <a:custGeom>
            <a:avLst/>
            <a:gdLst/>
            <a:ahLst/>
            <a:cxnLst/>
            <a:rect l="l" t="t" r="r" b="b"/>
            <a:pathLst>
              <a:path w="95250" h="374014">
                <a:moveTo>
                  <a:pt x="50261" y="0"/>
                </a:moveTo>
                <a:lnTo>
                  <a:pt x="35613" y="3425"/>
                </a:lnTo>
                <a:lnTo>
                  <a:pt x="22472" y="11756"/>
                </a:lnTo>
                <a:lnTo>
                  <a:pt x="13409" y="24024"/>
                </a:lnTo>
                <a:lnTo>
                  <a:pt x="10995" y="39265"/>
                </a:lnTo>
                <a:lnTo>
                  <a:pt x="15013" y="87110"/>
                </a:lnTo>
                <a:lnTo>
                  <a:pt x="16762" y="135060"/>
                </a:lnTo>
                <a:lnTo>
                  <a:pt x="16208" y="182966"/>
                </a:lnTo>
                <a:lnTo>
                  <a:pt x="13319" y="230680"/>
                </a:lnTo>
                <a:lnTo>
                  <a:pt x="8060" y="278052"/>
                </a:lnTo>
                <a:lnTo>
                  <a:pt x="399" y="324932"/>
                </a:lnTo>
                <a:lnTo>
                  <a:pt x="0" y="340267"/>
                </a:lnTo>
                <a:lnTo>
                  <a:pt x="4494" y="354765"/>
                </a:lnTo>
                <a:lnTo>
                  <a:pt x="13797" y="366422"/>
                </a:lnTo>
                <a:lnTo>
                  <a:pt x="27822" y="373234"/>
                </a:lnTo>
                <a:lnTo>
                  <a:pt x="42958" y="373844"/>
                </a:lnTo>
                <a:lnTo>
                  <a:pt x="57690" y="369268"/>
                </a:lnTo>
                <a:lnTo>
                  <a:pt x="84569" y="295112"/>
                </a:lnTo>
                <a:lnTo>
                  <a:pt x="90607" y="244154"/>
                </a:lnTo>
                <a:lnTo>
                  <a:pt x="94181" y="193013"/>
                </a:lnTo>
                <a:lnTo>
                  <a:pt x="95231" y="141767"/>
                </a:lnTo>
                <a:lnTo>
                  <a:pt x="93700" y="90492"/>
                </a:lnTo>
                <a:lnTo>
                  <a:pt x="89527" y="39265"/>
                </a:lnTo>
                <a:lnTo>
                  <a:pt x="85666" y="24398"/>
                </a:lnTo>
                <a:lnTo>
                  <a:pt x="77610" y="11614"/>
                </a:lnTo>
                <a:lnTo>
                  <a:pt x="65695" y="2839"/>
                </a:lnTo>
                <a:lnTo>
                  <a:pt x="50261" y="0"/>
                </a:lnTo>
                <a:close/>
              </a:path>
            </a:pathLst>
          </a:custGeom>
          <a:solidFill>
            <a:srgbClr val="D6EAE4"/>
          </a:solidFill>
        </p:spPr>
        <p:txBody>
          <a:bodyPr wrap="square" lIns="0" tIns="0" rIns="0" bIns="0" rtlCol="0"/>
          <a:lstStyle/>
          <a:p>
            <a:endParaRPr/>
          </a:p>
        </p:txBody>
      </p:sp>
      <p:sp>
        <p:nvSpPr>
          <p:cNvPr id="17" name="object 10">
            <a:extLst>
              <a:ext uri="{FF2B5EF4-FFF2-40B4-BE49-F238E27FC236}">
                <a16:creationId xmlns:a16="http://schemas.microsoft.com/office/drawing/2014/main" id="{9140F3EC-7350-A0B9-7896-0D1BBCC937FB}"/>
              </a:ext>
            </a:extLst>
          </p:cNvPr>
          <p:cNvSpPr/>
          <p:nvPr/>
        </p:nvSpPr>
        <p:spPr>
          <a:xfrm>
            <a:off x="6172113" y="2779626"/>
            <a:ext cx="335280" cy="391160"/>
          </a:xfrm>
          <a:custGeom>
            <a:avLst/>
            <a:gdLst/>
            <a:ahLst/>
            <a:cxnLst/>
            <a:rect l="l" t="t" r="r" b="b"/>
            <a:pathLst>
              <a:path w="335279" h="391160">
                <a:moveTo>
                  <a:pt x="33989" y="0"/>
                </a:moveTo>
                <a:lnTo>
                  <a:pt x="19248" y="4958"/>
                </a:lnTo>
                <a:lnTo>
                  <a:pt x="7946" y="15208"/>
                </a:lnTo>
                <a:lnTo>
                  <a:pt x="1230" y="28994"/>
                </a:lnTo>
                <a:lnTo>
                  <a:pt x="0" y="44194"/>
                </a:lnTo>
                <a:lnTo>
                  <a:pt x="5154" y="58684"/>
                </a:lnTo>
                <a:lnTo>
                  <a:pt x="33773" y="102126"/>
                </a:lnTo>
                <a:lnTo>
                  <a:pt x="63442" y="145074"/>
                </a:lnTo>
                <a:lnTo>
                  <a:pt x="94201" y="187340"/>
                </a:lnTo>
                <a:lnTo>
                  <a:pt x="126093" y="228737"/>
                </a:lnTo>
                <a:lnTo>
                  <a:pt x="159159" y="269077"/>
                </a:lnTo>
                <a:lnTo>
                  <a:pt x="193441" y="308174"/>
                </a:lnTo>
                <a:lnTo>
                  <a:pt x="233118" y="348670"/>
                </a:lnTo>
                <a:lnTo>
                  <a:pt x="276297" y="385365"/>
                </a:lnTo>
                <a:lnTo>
                  <a:pt x="290436" y="390945"/>
                </a:lnTo>
                <a:lnTo>
                  <a:pt x="305817" y="389420"/>
                </a:lnTo>
                <a:lnTo>
                  <a:pt x="319868" y="382347"/>
                </a:lnTo>
                <a:lnTo>
                  <a:pt x="330013" y="371282"/>
                </a:lnTo>
                <a:lnTo>
                  <a:pt x="335175" y="356185"/>
                </a:lnTo>
                <a:lnTo>
                  <a:pt x="333746" y="341686"/>
                </a:lnTo>
                <a:lnTo>
                  <a:pt x="326930" y="328554"/>
                </a:lnTo>
                <a:lnTo>
                  <a:pt x="315323" y="316949"/>
                </a:lnTo>
                <a:lnTo>
                  <a:pt x="313448" y="315472"/>
                </a:lnTo>
                <a:lnTo>
                  <a:pt x="310946" y="313420"/>
                </a:lnTo>
                <a:lnTo>
                  <a:pt x="281063" y="286149"/>
                </a:lnTo>
                <a:lnTo>
                  <a:pt x="238366" y="240810"/>
                </a:lnTo>
                <a:lnTo>
                  <a:pt x="205093" y="201491"/>
                </a:lnTo>
                <a:lnTo>
                  <a:pt x="178562" y="168105"/>
                </a:lnTo>
                <a:lnTo>
                  <a:pt x="148855" y="128498"/>
                </a:lnTo>
                <a:lnTo>
                  <a:pt x="124303" y="94419"/>
                </a:lnTo>
                <a:lnTo>
                  <a:pt x="92240" y="48077"/>
                </a:lnTo>
                <a:lnTo>
                  <a:pt x="72974" y="19041"/>
                </a:lnTo>
                <a:lnTo>
                  <a:pt x="62391" y="7779"/>
                </a:lnTo>
                <a:lnTo>
                  <a:pt x="48883" y="1186"/>
                </a:lnTo>
                <a:lnTo>
                  <a:pt x="33989" y="0"/>
                </a:lnTo>
                <a:close/>
              </a:path>
              <a:path w="335279" h="391160">
                <a:moveTo>
                  <a:pt x="316093" y="317556"/>
                </a:moveTo>
                <a:lnTo>
                  <a:pt x="315930" y="317556"/>
                </a:lnTo>
                <a:lnTo>
                  <a:pt x="318639" y="319608"/>
                </a:lnTo>
                <a:lnTo>
                  <a:pt x="316093" y="317556"/>
                </a:lnTo>
                <a:close/>
              </a:path>
            </a:pathLst>
          </a:custGeom>
          <a:solidFill>
            <a:srgbClr val="D6EAE4"/>
          </a:solidFill>
        </p:spPr>
        <p:txBody>
          <a:bodyPr wrap="square" lIns="0" tIns="0" rIns="0" bIns="0" rtlCol="0"/>
          <a:lstStyle/>
          <a:p>
            <a:endParaRPr/>
          </a:p>
        </p:txBody>
      </p:sp>
      <p:sp>
        <p:nvSpPr>
          <p:cNvPr id="18" name="object 11">
            <a:extLst>
              <a:ext uri="{FF2B5EF4-FFF2-40B4-BE49-F238E27FC236}">
                <a16:creationId xmlns:a16="http://schemas.microsoft.com/office/drawing/2014/main" id="{080D9AEF-D99F-67B3-C4D9-B37F3187503E}"/>
              </a:ext>
            </a:extLst>
          </p:cNvPr>
          <p:cNvSpPr/>
          <p:nvPr/>
        </p:nvSpPr>
        <p:spPr>
          <a:xfrm>
            <a:off x="6174168" y="3414325"/>
            <a:ext cx="289560" cy="99695"/>
          </a:xfrm>
          <a:custGeom>
            <a:avLst/>
            <a:gdLst/>
            <a:ahLst/>
            <a:cxnLst/>
            <a:rect l="l" t="t" r="r" b="b"/>
            <a:pathLst>
              <a:path w="289560" h="99695">
                <a:moveTo>
                  <a:pt x="39265" y="0"/>
                </a:moveTo>
                <a:lnTo>
                  <a:pt x="24357" y="2511"/>
                </a:lnTo>
                <a:lnTo>
                  <a:pt x="11614" y="11469"/>
                </a:lnTo>
                <a:lnTo>
                  <a:pt x="2881" y="24509"/>
                </a:lnTo>
                <a:lnTo>
                  <a:pt x="0" y="39265"/>
                </a:lnTo>
                <a:lnTo>
                  <a:pt x="3483" y="54799"/>
                </a:lnTo>
                <a:lnTo>
                  <a:pt x="11783" y="66716"/>
                </a:lnTo>
                <a:lnTo>
                  <a:pt x="24008" y="74724"/>
                </a:lnTo>
                <a:lnTo>
                  <a:pt x="39265" y="78531"/>
                </a:lnTo>
                <a:lnTo>
                  <a:pt x="249971" y="99117"/>
                </a:lnTo>
                <a:lnTo>
                  <a:pt x="264881" y="96607"/>
                </a:lnTo>
                <a:lnTo>
                  <a:pt x="277626" y="87651"/>
                </a:lnTo>
                <a:lnTo>
                  <a:pt x="286360" y="74612"/>
                </a:lnTo>
                <a:lnTo>
                  <a:pt x="289237" y="59851"/>
                </a:lnTo>
                <a:lnTo>
                  <a:pt x="285758" y="44321"/>
                </a:lnTo>
                <a:lnTo>
                  <a:pt x="277457" y="32404"/>
                </a:lnTo>
                <a:lnTo>
                  <a:pt x="265230" y="24394"/>
                </a:lnTo>
                <a:lnTo>
                  <a:pt x="249971" y="20585"/>
                </a:lnTo>
                <a:lnTo>
                  <a:pt x="39265" y="0"/>
                </a:lnTo>
                <a:close/>
              </a:path>
            </a:pathLst>
          </a:custGeom>
          <a:solidFill>
            <a:srgbClr val="D6EAE4"/>
          </a:solidFill>
        </p:spPr>
        <p:txBody>
          <a:bodyPr wrap="square" lIns="0" tIns="0" rIns="0" bIns="0" rtlCol="0"/>
          <a:lstStyle/>
          <a:p>
            <a:endParaRPr/>
          </a:p>
        </p:txBody>
      </p:sp>
      <p:pic>
        <p:nvPicPr>
          <p:cNvPr id="19" name="object 12">
            <a:extLst>
              <a:ext uri="{FF2B5EF4-FFF2-40B4-BE49-F238E27FC236}">
                <a16:creationId xmlns:a16="http://schemas.microsoft.com/office/drawing/2014/main" id="{9CAD932D-AA9E-0A94-D3A1-161E7FC53DAD}"/>
              </a:ext>
            </a:extLst>
          </p:cNvPr>
          <p:cNvPicPr/>
          <p:nvPr/>
        </p:nvPicPr>
        <p:blipFill>
          <a:blip r:embed="rId5" cstate="print"/>
          <a:stretch>
            <a:fillRect/>
          </a:stretch>
        </p:blipFill>
        <p:spPr>
          <a:xfrm>
            <a:off x="6603693" y="3281379"/>
            <a:ext cx="1610392" cy="998573"/>
          </a:xfrm>
          <a:prstGeom prst="rect">
            <a:avLst/>
          </a:prstGeom>
        </p:spPr>
      </p:pic>
      <p:pic>
        <p:nvPicPr>
          <p:cNvPr id="20" name="object 13">
            <a:extLst>
              <a:ext uri="{FF2B5EF4-FFF2-40B4-BE49-F238E27FC236}">
                <a16:creationId xmlns:a16="http://schemas.microsoft.com/office/drawing/2014/main" id="{B32FFCD5-039A-06A3-6367-F6A7C5A37B83}"/>
              </a:ext>
            </a:extLst>
          </p:cNvPr>
          <p:cNvPicPr/>
          <p:nvPr/>
        </p:nvPicPr>
        <p:blipFill>
          <a:blip r:embed="rId6" cstate="print"/>
          <a:stretch>
            <a:fillRect/>
          </a:stretch>
        </p:blipFill>
        <p:spPr>
          <a:xfrm>
            <a:off x="8321683" y="3279154"/>
            <a:ext cx="1273314" cy="984464"/>
          </a:xfrm>
          <a:prstGeom prst="rect">
            <a:avLst/>
          </a:prstGeom>
        </p:spPr>
      </p:pic>
      <p:pic>
        <p:nvPicPr>
          <p:cNvPr id="21" name="object 14">
            <a:extLst>
              <a:ext uri="{FF2B5EF4-FFF2-40B4-BE49-F238E27FC236}">
                <a16:creationId xmlns:a16="http://schemas.microsoft.com/office/drawing/2014/main" id="{080812B5-EAF7-4F0B-32AE-F7C779B6B0F3}"/>
              </a:ext>
            </a:extLst>
          </p:cNvPr>
          <p:cNvPicPr/>
          <p:nvPr/>
        </p:nvPicPr>
        <p:blipFill>
          <a:blip r:embed="rId7" cstate="print"/>
          <a:stretch>
            <a:fillRect/>
          </a:stretch>
        </p:blipFill>
        <p:spPr>
          <a:xfrm>
            <a:off x="9731462" y="3273931"/>
            <a:ext cx="3401237" cy="980841"/>
          </a:xfrm>
          <a:prstGeom prst="rect">
            <a:avLst/>
          </a:prstGeom>
        </p:spPr>
      </p:pic>
      <p:sp>
        <p:nvSpPr>
          <p:cNvPr id="22" name="object 15">
            <a:extLst>
              <a:ext uri="{FF2B5EF4-FFF2-40B4-BE49-F238E27FC236}">
                <a16:creationId xmlns:a16="http://schemas.microsoft.com/office/drawing/2014/main" id="{8988B782-8E90-4B77-B687-FF10CF7F9815}"/>
              </a:ext>
            </a:extLst>
          </p:cNvPr>
          <p:cNvSpPr/>
          <p:nvPr/>
        </p:nvSpPr>
        <p:spPr>
          <a:xfrm>
            <a:off x="9413139" y="1919340"/>
            <a:ext cx="1277620" cy="1063625"/>
          </a:xfrm>
          <a:custGeom>
            <a:avLst/>
            <a:gdLst/>
            <a:ahLst/>
            <a:cxnLst/>
            <a:rect l="l" t="t" r="r" b="b"/>
            <a:pathLst>
              <a:path w="1277620" h="1063625">
                <a:moveTo>
                  <a:pt x="557859" y="0"/>
                </a:moveTo>
                <a:lnTo>
                  <a:pt x="526254" y="2590"/>
                </a:lnTo>
                <a:lnTo>
                  <a:pt x="480524" y="25235"/>
                </a:lnTo>
                <a:lnTo>
                  <a:pt x="433573" y="46884"/>
                </a:lnTo>
                <a:lnTo>
                  <a:pt x="385732" y="67811"/>
                </a:lnTo>
                <a:lnTo>
                  <a:pt x="240181" y="129023"/>
                </a:lnTo>
                <a:lnTo>
                  <a:pt x="192093" y="149824"/>
                </a:lnTo>
                <a:lnTo>
                  <a:pt x="144772" y="171282"/>
                </a:lnTo>
                <a:lnTo>
                  <a:pt x="98548" y="193673"/>
                </a:lnTo>
                <a:lnTo>
                  <a:pt x="53755" y="217274"/>
                </a:lnTo>
                <a:lnTo>
                  <a:pt x="6192" y="263543"/>
                </a:lnTo>
                <a:lnTo>
                  <a:pt x="0" y="293961"/>
                </a:lnTo>
                <a:lnTo>
                  <a:pt x="6259" y="330622"/>
                </a:lnTo>
                <a:lnTo>
                  <a:pt x="28225" y="377795"/>
                </a:lnTo>
                <a:lnTo>
                  <a:pt x="49937" y="425110"/>
                </a:lnTo>
                <a:lnTo>
                  <a:pt x="71448" y="472539"/>
                </a:lnTo>
                <a:lnTo>
                  <a:pt x="92808" y="520052"/>
                </a:lnTo>
                <a:lnTo>
                  <a:pt x="177789" y="710360"/>
                </a:lnTo>
                <a:lnTo>
                  <a:pt x="199179" y="757854"/>
                </a:lnTo>
                <a:lnTo>
                  <a:pt x="220731" y="805256"/>
                </a:lnTo>
                <a:lnTo>
                  <a:pt x="242496" y="852538"/>
                </a:lnTo>
                <a:lnTo>
                  <a:pt x="264526" y="899669"/>
                </a:lnTo>
                <a:lnTo>
                  <a:pt x="286874" y="946620"/>
                </a:lnTo>
                <a:lnTo>
                  <a:pt x="309592" y="993363"/>
                </a:lnTo>
                <a:lnTo>
                  <a:pt x="332731" y="1039867"/>
                </a:lnTo>
                <a:lnTo>
                  <a:pt x="374619" y="1063332"/>
                </a:lnTo>
                <a:lnTo>
                  <a:pt x="417218" y="1062278"/>
                </a:lnTo>
                <a:lnTo>
                  <a:pt x="459986" y="1046111"/>
                </a:lnTo>
                <a:lnTo>
                  <a:pt x="502379" y="1024233"/>
                </a:lnTo>
                <a:lnTo>
                  <a:pt x="543855" y="1006046"/>
                </a:lnTo>
                <a:lnTo>
                  <a:pt x="563615" y="1001492"/>
                </a:lnTo>
                <a:lnTo>
                  <a:pt x="1098876" y="1001492"/>
                </a:lnTo>
                <a:lnTo>
                  <a:pt x="773094" y="967199"/>
                </a:lnTo>
                <a:lnTo>
                  <a:pt x="1043243" y="922478"/>
                </a:lnTo>
                <a:lnTo>
                  <a:pt x="1048989" y="919431"/>
                </a:lnTo>
                <a:lnTo>
                  <a:pt x="746561" y="919431"/>
                </a:lnTo>
                <a:lnTo>
                  <a:pt x="746530" y="912363"/>
                </a:lnTo>
                <a:lnTo>
                  <a:pt x="753210" y="912227"/>
                </a:lnTo>
                <a:lnTo>
                  <a:pt x="757555" y="909725"/>
                </a:lnTo>
                <a:lnTo>
                  <a:pt x="793252" y="892551"/>
                </a:lnTo>
                <a:lnTo>
                  <a:pt x="833376" y="876258"/>
                </a:lnTo>
                <a:lnTo>
                  <a:pt x="873266" y="858652"/>
                </a:lnTo>
                <a:lnTo>
                  <a:pt x="908261" y="837537"/>
                </a:lnTo>
                <a:lnTo>
                  <a:pt x="944918" y="776009"/>
                </a:lnTo>
                <a:lnTo>
                  <a:pt x="937257" y="731206"/>
                </a:lnTo>
                <a:lnTo>
                  <a:pt x="656815" y="107246"/>
                </a:lnTo>
                <a:lnTo>
                  <a:pt x="890693" y="68525"/>
                </a:lnTo>
                <a:lnTo>
                  <a:pt x="964821" y="68525"/>
                </a:lnTo>
                <a:lnTo>
                  <a:pt x="956093" y="55436"/>
                </a:lnTo>
                <a:lnTo>
                  <a:pt x="629968" y="55436"/>
                </a:lnTo>
                <a:lnTo>
                  <a:pt x="613776" y="28301"/>
                </a:lnTo>
                <a:lnTo>
                  <a:pt x="588387" y="9196"/>
                </a:lnTo>
                <a:lnTo>
                  <a:pt x="557859" y="0"/>
                </a:lnTo>
                <a:close/>
              </a:path>
              <a:path w="1277620" h="1063625">
                <a:moveTo>
                  <a:pt x="1098876" y="1001492"/>
                </a:moveTo>
                <a:lnTo>
                  <a:pt x="563615" y="1001492"/>
                </a:lnTo>
                <a:lnTo>
                  <a:pt x="577879" y="1001807"/>
                </a:lnTo>
                <a:lnTo>
                  <a:pt x="591261" y="1004614"/>
                </a:lnTo>
                <a:lnTo>
                  <a:pt x="608377" y="1007533"/>
                </a:lnTo>
                <a:lnTo>
                  <a:pt x="1115744" y="1057814"/>
                </a:lnTo>
                <a:lnTo>
                  <a:pt x="1147413" y="1053285"/>
                </a:lnTo>
                <a:lnTo>
                  <a:pt x="1174535" y="1037910"/>
                </a:lnTo>
                <a:lnTo>
                  <a:pt x="1194680" y="1014095"/>
                </a:lnTo>
                <a:lnTo>
                  <a:pt x="1198663" y="1003020"/>
                </a:lnTo>
                <a:lnTo>
                  <a:pt x="1113398" y="1003020"/>
                </a:lnTo>
                <a:lnTo>
                  <a:pt x="1098876" y="1001492"/>
                </a:lnTo>
                <a:close/>
              </a:path>
              <a:path w="1277620" h="1063625">
                <a:moveTo>
                  <a:pt x="1258182" y="171653"/>
                </a:moveTo>
                <a:lnTo>
                  <a:pt x="987863" y="171653"/>
                </a:lnTo>
                <a:lnTo>
                  <a:pt x="1198306" y="192458"/>
                </a:lnTo>
                <a:lnTo>
                  <a:pt x="1207842" y="196228"/>
                </a:lnTo>
                <a:lnTo>
                  <a:pt x="1216007" y="202268"/>
                </a:lnTo>
                <a:lnTo>
                  <a:pt x="1222296" y="210215"/>
                </a:lnTo>
                <a:lnTo>
                  <a:pt x="1226201" y="219704"/>
                </a:lnTo>
                <a:lnTo>
                  <a:pt x="1151962" y="977942"/>
                </a:lnTo>
                <a:lnTo>
                  <a:pt x="1145941" y="989952"/>
                </a:lnTo>
                <a:lnTo>
                  <a:pt x="1137781" y="998118"/>
                </a:lnTo>
                <a:lnTo>
                  <a:pt x="1127070" y="1002466"/>
                </a:lnTo>
                <a:lnTo>
                  <a:pt x="1113398" y="1003020"/>
                </a:lnTo>
                <a:lnTo>
                  <a:pt x="1198663" y="1003020"/>
                </a:lnTo>
                <a:lnTo>
                  <a:pt x="1205416" y="984246"/>
                </a:lnTo>
                <a:lnTo>
                  <a:pt x="1208554" y="935855"/>
                </a:lnTo>
                <a:lnTo>
                  <a:pt x="1212492" y="887274"/>
                </a:lnTo>
                <a:lnTo>
                  <a:pt x="1217099" y="838535"/>
                </a:lnTo>
                <a:lnTo>
                  <a:pt x="1222246" y="789668"/>
                </a:lnTo>
                <a:lnTo>
                  <a:pt x="1227804" y="740705"/>
                </a:lnTo>
                <a:lnTo>
                  <a:pt x="1233643" y="691679"/>
                </a:lnTo>
                <a:lnTo>
                  <a:pt x="1245646" y="593558"/>
                </a:lnTo>
                <a:lnTo>
                  <a:pt x="1251551" y="544527"/>
                </a:lnTo>
                <a:lnTo>
                  <a:pt x="1257218" y="495557"/>
                </a:lnTo>
                <a:lnTo>
                  <a:pt x="1262518" y="446680"/>
                </a:lnTo>
                <a:lnTo>
                  <a:pt x="1267321" y="397928"/>
                </a:lnTo>
                <a:lnTo>
                  <a:pt x="1271498" y="349330"/>
                </a:lnTo>
                <a:lnTo>
                  <a:pt x="1274920" y="300920"/>
                </a:lnTo>
                <a:lnTo>
                  <a:pt x="1277456" y="252729"/>
                </a:lnTo>
                <a:lnTo>
                  <a:pt x="1276810" y="219704"/>
                </a:lnTo>
                <a:lnTo>
                  <a:pt x="1276732" y="215718"/>
                </a:lnTo>
                <a:lnTo>
                  <a:pt x="1268821" y="185501"/>
                </a:lnTo>
                <a:lnTo>
                  <a:pt x="1258182" y="171653"/>
                </a:lnTo>
                <a:close/>
              </a:path>
              <a:path w="1277620" h="1063625">
                <a:moveTo>
                  <a:pt x="964821" y="68525"/>
                </a:moveTo>
                <a:lnTo>
                  <a:pt x="890693" y="68525"/>
                </a:lnTo>
                <a:lnTo>
                  <a:pt x="898167" y="70835"/>
                </a:lnTo>
                <a:lnTo>
                  <a:pt x="907962" y="77760"/>
                </a:lnTo>
                <a:lnTo>
                  <a:pt x="916308" y="86775"/>
                </a:lnTo>
                <a:lnTo>
                  <a:pt x="919435" y="95351"/>
                </a:lnTo>
                <a:lnTo>
                  <a:pt x="1041390" y="831654"/>
                </a:lnTo>
                <a:lnTo>
                  <a:pt x="1042204" y="844915"/>
                </a:lnTo>
                <a:lnTo>
                  <a:pt x="1037099" y="858345"/>
                </a:lnTo>
                <a:lnTo>
                  <a:pt x="1027970" y="869194"/>
                </a:lnTo>
                <a:lnTo>
                  <a:pt x="1016710" y="874710"/>
                </a:lnTo>
                <a:lnTo>
                  <a:pt x="746561" y="919431"/>
                </a:lnTo>
                <a:lnTo>
                  <a:pt x="1048989" y="919431"/>
                </a:lnTo>
                <a:lnTo>
                  <a:pt x="1078996" y="891190"/>
                </a:lnTo>
                <a:lnTo>
                  <a:pt x="1094319" y="853169"/>
                </a:lnTo>
                <a:lnTo>
                  <a:pt x="1096315" y="838535"/>
                </a:lnTo>
                <a:lnTo>
                  <a:pt x="1096215" y="826156"/>
                </a:lnTo>
                <a:lnTo>
                  <a:pt x="987863" y="171653"/>
                </a:lnTo>
                <a:lnTo>
                  <a:pt x="1258182" y="171653"/>
                </a:lnTo>
                <a:lnTo>
                  <a:pt x="1250323" y="161424"/>
                </a:lnTo>
                <a:lnTo>
                  <a:pt x="1217835" y="142837"/>
                </a:lnTo>
                <a:lnTo>
                  <a:pt x="979266" y="116691"/>
                </a:lnTo>
                <a:lnTo>
                  <a:pt x="966329" y="70835"/>
                </a:lnTo>
                <a:lnTo>
                  <a:pt x="964821" y="68525"/>
                </a:lnTo>
                <a:close/>
              </a:path>
              <a:path w="1277620" h="1063625">
                <a:moveTo>
                  <a:pt x="863678" y="16966"/>
                </a:moveTo>
                <a:lnTo>
                  <a:pt x="817432" y="22875"/>
                </a:lnTo>
                <a:lnTo>
                  <a:pt x="770583" y="31286"/>
                </a:lnTo>
                <a:lnTo>
                  <a:pt x="723485" y="40589"/>
                </a:lnTo>
                <a:lnTo>
                  <a:pt x="676495" y="49176"/>
                </a:lnTo>
                <a:lnTo>
                  <a:pt x="629968" y="55436"/>
                </a:lnTo>
                <a:lnTo>
                  <a:pt x="956093" y="55436"/>
                </a:lnTo>
                <a:lnTo>
                  <a:pt x="944580" y="38173"/>
                </a:lnTo>
                <a:lnTo>
                  <a:pt x="911301" y="19923"/>
                </a:lnTo>
                <a:lnTo>
                  <a:pt x="863678" y="16966"/>
                </a:lnTo>
                <a:close/>
              </a:path>
            </a:pathLst>
          </a:custGeom>
          <a:solidFill>
            <a:srgbClr val="D6EAE4"/>
          </a:solidFill>
        </p:spPr>
        <p:txBody>
          <a:bodyPr wrap="square" lIns="0" tIns="0" rIns="0" bIns="0" rtlCol="0"/>
          <a:lstStyle/>
          <a:p>
            <a:endParaRPr/>
          </a:p>
        </p:txBody>
      </p:sp>
      <p:pic>
        <p:nvPicPr>
          <p:cNvPr id="26" name="Graphique 25">
            <a:extLst>
              <a:ext uri="{FF2B5EF4-FFF2-40B4-BE49-F238E27FC236}">
                <a16:creationId xmlns:a16="http://schemas.microsoft.com/office/drawing/2014/main" id="{D62D00B9-6092-0B83-33C1-D38F27E59C5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3858" y="5483351"/>
            <a:ext cx="3403591" cy="1335437"/>
          </a:xfrm>
          <a:prstGeom prst="rect">
            <a:avLst/>
          </a:prstGeom>
        </p:spPr>
      </p:pic>
      <p:sp>
        <p:nvSpPr>
          <p:cNvPr id="23" name="object 3">
            <a:extLst>
              <a:ext uri="{FF2B5EF4-FFF2-40B4-BE49-F238E27FC236}">
                <a16:creationId xmlns:a16="http://schemas.microsoft.com/office/drawing/2014/main" id="{914D8E7C-4CE4-F27F-C818-B71A740C3B20}"/>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indent="-3949700" algn="ctr">
              <a:lnSpc>
                <a:spcPts val="13450"/>
              </a:lnSpc>
              <a:spcBef>
                <a:spcPts val="2725"/>
              </a:spcBef>
            </a:pPr>
            <a:r>
              <a:rPr lang="fr-FR" sz="12800" b="1" spc="-150" dirty="0">
                <a:solidFill>
                  <a:srgbClr val="1D1D1B"/>
                </a:solidFill>
                <a:latin typeface="Calibri"/>
                <a:cs typeface="Calibri"/>
              </a:rPr>
              <a:t>QUEL MFA SUIS-JE ?</a:t>
            </a:r>
            <a:endParaRPr lang="fr-FR" sz="12800" b="1" spc="-150" dirty="0">
              <a:latin typeface="Calibri"/>
              <a:cs typeface="Calibri"/>
            </a:endParaRPr>
          </a:p>
        </p:txBody>
      </p:sp>
      <p:sp>
        <p:nvSpPr>
          <p:cNvPr id="12" name="object 24">
            <a:extLst>
              <a:ext uri="{FF2B5EF4-FFF2-40B4-BE49-F238E27FC236}">
                <a16:creationId xmlns:a16="http://schemas.microsoft.com/office/drawing/2014/main" id="{5E89ED41-3A9B-BA81-3603-479189CFD4DA}"/>
              </a:ext>
            </a:extLst>
          </p:cNvPr>
          <p:cNvSpPr txBox="1"/>
          <p:nvPr/>
        </p:nvSpPr>
        <p:spPr>
          <a:xfrm>
            <a:off x="3835748" y="8559395"/>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SUIS</a:t>
            </a:r>
            <a:endParaRPr sz="4350" b="1" u="sng" dirty="0">
              <a:latin typeface="Calibri"/>
              <a:cs typeface="Calibri"/>
            </a:endParaRPr>
          </a:p>
        </p:txBody>
      </p:sp>
      <p:grpSp>
        <p:nvGrpSpPr>
          <p:cNvPr id="14" name="object 27">
            <a:extLst>
              <a:ext uri="{FF2B5EF4-FFF2-40B4-BE49-F238E27FC236}">
                <a16:creationId xmlns:a16="http://schemas.microsoft.com/office/drawing/2014/main" id="{5E1FE37D-9C32-655B-FA1E-D4D18217696E}"/>
              </a:ext>
            </a:extLst>
          </p:cNvPr>
          <p:cNvGrpSpPr/>
          <p:nvPr/>
        </p:nvGrpSpPr>
        <p:grpSpPr>
          <a:xfrm>
            <a:off x="1835630" y="7989258"/>
            <a:ext cx="1790700" cy="1781175"/>
            <a:chOff x="1835630" y="7989258"/>
            <a:chExt cx="1790700" cy="1781175"/>
          </a:xfrm>
        </p:grpSpPr>
        <p:sp>
          <p:nvSpPr>
            <p:cNvPr id="25" name="object 28">
              <a:extLst>
                <a:ext uri="{FF2B5EF4-FFF2-40B4-BE49-F238E27FC236}">
                  <a16:creationId xmlns:a16="http://schemas.microsoft.com/office/drawing/2014/main" id="{EA3CFDB3-3750-C0AE-0E52-C28A74380498}"/>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endParaRPr/>
            </a:p>
          </p:txBody>
        </p:sp>
        <p:sp>
          <p:nvSpPr>
            <p:cNvPr id="27" name="object 29">
              <a:extLst>
                <a:ext uri="{FF2B5EF4-FFF2-40B4-BE49-F238E27FC236}">
                  <a16:creationId xmlns:a16="http://schemas.microsoft.com/office/drawing/2014/main" id="{6C18B4F1-8BC9-C5FB-A1AA-174CD02C5C22}"/>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endParaRPr/>
            </a:p>
          </p:txBody>
        </p:sp>
        <p:sp>
          <p:nvSpPr>
            <p:cNvPr id="28" name="object 30">
              <a:extLst>
                <a:ext uri="{FF2B5EF4-FFF2-40B4-BE49-F238E27FC236}">
                  <a16:creationId xmlns:a16="http://schemas.microsoft.com/office/drawing/2014/main" id="{D6832EE9-9746-A9D7-7A26-168F6FF815E0}"/>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endParaRPr/>
            </a:p>
          </p:txBody>
        </p:sp>
        <p:sp>
          <p:nvSpPr>
            <p:cNvPr id="29" name="object 31">
              <a:extLst>
                <a:ext uri="{FF2B5EF4-FFF2-40B4-BE49-F238E27FC236}">
                  <a16:creationId xmlns:a16="http://schemas.microsoft.com/office/drawing/2014/main" id="{5D61ED8C-E080-AD24-957D-EBF849B00ED6}"/>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endParaRPr/>
            </a:p>
          </p:txBody>
        </p:sp>
        <p:sp>
          <p:nvSpPr>
            <p:cNvPr id="30" name="object 32">
              <a:extLst>
                <a:ext uri="{FF2B5EF4-FFF2-40B4-BE49-F238E27FC236}">
                  <a16:creationId xmlns:a16="http://schemas.microsoft.com/office/drawing/2014/main" id="{9E788E79-E78B-1821-DB83-46B739AFBEB8}"/>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endParaRPr/>
            </a:p>
          </p:txBody>
        </p:sp>
        <p:sp>
          <p:nvSpPr>
            <p:cNvPr id="31" name="object 33">
              <a:extLst>
                <a:ext uri="{FF2B5EF4-FFF2-40B4-BE49-F238E27FC236}">
                  <a16:creationId xmlns:a16="http://schemas.microsoft.com/office/drawing/2014/main" id="{5B0758F6-C389-1528-E4C6-0B64816CC6E1}"/>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endParaRPr/>
            </a:p>
          </p:txBody>
        </p:sp>
        <p:pic>
          <p:nvPicPr>
            <p:cNvPr id="32" name="object 34">
              <a:extLst>
                <a:ext uri="{FF2B5EF4-FFF2-40B4-BE49-F238E27FC236}">
                  <a16:creationId xmlns:a16="http://schemas.microsoft.com/office/drawing/2014/main" id="{47170002-6459-4BAA-759F-80441508A360}"/>
                </a:ext>
              </a:extLst>
            </p:cNvPr>
            <p:cNvPicPr/>
            <p:nvPr/>
          </p:nvPicPr>
          <p:blipFill>
            <a:blip r:embed="rId10" cstate="print"/>
            <a:stretch>
              <a:fillRect/>
            </a:stretch>
          </p:blipFill>
          <p:spPr>
            <a:xfrm>
              <a:off x="2663001" y="8569586"/>
              <a:ext cx="135503" cy="132862"/>
            </a:xfrm>
            <a:prstGeom prst="rect">
              <a:avLst/>
            </a:prstGeom>
          </p:spPr>
        </p:pic>
      </p:grpSp>
    </p:spTree>
    <p:extLst>
      <p:ext uri="{BB962C8B-B14F-4D97-AF65-F5344CB8AC3E}">
        <p14:creationId xmlns:p14="http://schemas.microsoft.com/office/powerpoint/2010/main" val="27552995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A1A3B-51B5-4622-E0AB-E98A1A26453C}"/>
            </a:ext>
          </a:extLst>
        </p:cNvPr>
        <p:cNvGrpSpPr/>
        <p:nvPr/>
      </p:nvGrpSpPr>
      <p:grpSpPr>
        <a:xfrm>
          <a:off x="0" y="0"/>
          <a:ext cx="0" cy="0"/>
          <a:chOff x="0" y="0"/>
          <a:chExt cx="0" cy="0"/>
        </a:xfrm>
      </p:grpSpPr>
      <p:pic>
        <p:nvPicPr>
          <p:cNvPr id="24" name="Graphique 23">
            <a:extLst>
              <a:ext uri="{FF2B5EF4-FFF2-40B4-BE49-F238E27FC236}">
                <a16:creationId xmlns:a16="http://schemas.microsoft.com/office/drawing/2014/main" id="{4A01C7B0-6206-3307-A511-C6368DFEC2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sp>
        <p:nvSpPr>
          <p:cNvPr id="4" name="object 5">
            <a:extLst>
              <a:ext uri="{FF2B5EF4-FFF2-40B4-BE49-F238E27FC236}">
                <a16:creationId xmlns:a16="http://schemas.microsoft.com/office/drawing/2014/main" id="{FF1C26D4-16B3-361C-4B93-2C43E0F92383}"/>
              </a:ext>
            </a:extLst>
          </p:cNvPr>
          <p:cNvSpPr/>
          <p:nvPr/>
        </p:nvSpPr>
        <p:spPr>
          <a:xfrm>
            <a:off x="12808151" y="2547342"/>
            <a:ext cx="205740" cy="414655"/>
          </a:xfrm>
          <a:custGeom>
            <a:avLst/>
            <a:gdLst/>
            <a:ahLst/>
            <a:cxnLst/>
            <a:rect l="l" t="t" r="r" b="b"/>
            <a:pathLst>
              <a:path w="205740" h="414655">
                <a:moveTo>
                  <a:pt x="160324" y="0"/>
                </a:moveTo>
                <a:lnTo>
                  <a:pt x="127894" y="28191"/>
                </a:lnTo>
                <a:lnTo>
                  <a:pt x="1490" y="365228"/>
                </a:lnTo>
                <a:lnTo>
                  <a:pt x="0" y="380282"/>
                </a:lnTo>
                <a:lnTo>
                  <a:pt x="5220" y="394947"/>
                </a:lnTo>
                <a:lnTo>
                  <a:pt x="15431" y="406828"/>
                </a:lnTo>
                <a:lnTo>
                  <a:pt x="28913" y="413530"/>
                </a:lnTo>
                <a:lnTo>
                  <a:pt x="44785" y="414289"/>
                </a:lnTo>
                <a:lnTo>
                  <a:pt x="58530" y="409459"/>
                </a:lnTo>
                <a:lnTo>
                  <a:pt x="69541" y="399808"/>
                </a:lnTo>
                <a:lnTo>
                  <a:pt x="77215" y="386107"/>
                </a:lnTo>
                <a:lnTo>
                  <a:pt x="203620" y="49060"/>
                </a:lnTo>
                <a:lnTo>
                  <a:pt x="205116" y="34006"/>
                </a:lnTo>
                <a:lnTo>
                  <a:pt x="199897" y="19341"/>
                </a:lnTo>
                <a:lnTo>
                  <a:pt x="189684" y="7460"/>
                </a:lnTo>
                <a:lnTo>
                  <a:pt x="176196" y="758"/>
                </a:lnTo>
                <a:lnTo>
                  <a:pt x="160324" y="0"/>
                </a:lnTo>
                <a:close/>
              </a:path>
            </a:pathLst>
          </a:custGeom>
          <a:solidFill>
            <a:srgbClr val="D6EAE4"/>
          </a:solidFill>
        </p:spPr>
        <p:txBody>
          <a:bodyPr wrap="square" lIns="0" tIns="0" rIns="0" bIns="0" rtlCol="0"/>
          <a:lstStyle/>
          <a:p>
            <a:endParaRPr/>
          </a:p>
        </p:txBody>
      </p:sp>
      <p:sp>
        <p:nvSpPr>
          <p:cNvPr id="5" name="object 6">
            <a:extLst>
              <a:ext uri="{FF2B5EF4-FFF2-40B4-BE49-F238E27FC236}">
                <a16:creationId xmlns:a16="http://schemas.microsoft.com/office/drawing/2014/main" id="{B696A7F3-6857-B7A9-6990-C353E777B733}"/>
              </a:ext>
            </a:extLst>
          </p:cNvPr>
          <p:cNvSpPr/>
          <p:nvPr/>
        </p:nvSpPr>
        <p:spPr>
          <a:xfrm>
            <a:off x="13431671" y="2912467"/>
            <a:ext cx="503555" cy="298450"/>
          </a:xfrm>
          <a:custGeom>
            <a:avLst/>
            <a:gdLst/>
            <a:ahLst/>
            <a:cxnLst/>
            <a:rect l="l" t="t" r="r" b="b"/>
            <a:pathLst>
              <a:path w="503555" h="298450">
                <a:moveTo>
                  <a:pt x="459681" y="0"/>
                </a:moveTo>
                <a:lnTo>
                  <a:pt x="396572" y="27217"/>
                </a:lnTo>
                <a:lnTo>
                  <a:pt x="348585" y="50500"/>
                </a:lnTo>
                <a:lnTo>
                  <a:pt x="300816" y="74222"/>
                </a:lnTo>
                <a:lnTo>
                  <a:pt x="253270" y="98381"/>
                </a:lnTo>
                <a:lnTo>
                  <a:pt x="205947" y="122976"/>
                </a:lnTo>
                <a:lnTo>
                  <a:pt x="158853" y="148005"/>
                </a:lnTo>
                <a:lnTo>
                  <a:pt x="111989" y="173466"/>
                </a:lnTo>
                <a:lnTo>
                  <a:pt x="65359" y="199358"/>
                </a:lnTo>
                <a:lnTo>
                  <a:pt x="18965" y="225677"/>
                </a:lnTo>
                <a:lnTo>
                  <a:pt x="0" y="264814"/>
                </a:lnTo>
                <a:lnTo>
                  <a:pt x="4871" y="279403"/>
                </a:lnTo>
                <a:lnTo>
                  <a:pt x="15229" y="290885"/>
                </a:lnTo>
                <a:lnTo>
                  <a:pt x="28864" y="297341"/>
                </a:lnTo>
                <a:lnTo>
                  <a:pt x="43934" y="298350"/>
                </a:lnTo>
                <a:lnTo>
                  <a:pt x="58597" y="293487"/>
                </a:lnTo>
                <a:lnTo>
                  <a:pt x="104991" y="267167"/>
                </a:lnTo>
                <a:lnTo>
                  <a:pt x="151622" y="241276"/>
                </a:lnTo>
                <a:lnTo>
                  <a:pt x="198487" y="215815"/>
                </a:lnTo>
                <a:lnTo>
                  <a:pt x="245583" y="190786"/>
                </a:lnTo>
                <a:lnTo>
                  <a:pt x="292906" y="166191"/>
                </a:lnTo>
                <a:lnTo>
                  <a:pt x="340453" y="142031"/>
                </a:lnTo>
                <a:lnTo>
                  <a:pt x="388221" y="118309"/>
                </a:lnTo>
                <a:lnTo>
                  <a:pt x="436207" y="95026"/>
                </a:lnTo>
                <a:lnTo>
                  <a:pt x="484406" y="72184"/>
                </a:lnTo>
                <a:lnTo>
                  <a:pt x="496116" y="62403"/>
                </a:lnTo>
                <a:lnTo>
                  <a:pt x="502403" y="48368"/>
                </a:lnTo>
                <a:lnTo>
                  <a:pt x="503213" y="32811"/>
                </a:lnTo>
                <a:lnTo>
                  <a:pt x="498490" y="18458"/>
                </a:lnTo>
                <a:lnTo>
                  <a:pt x="487953" y="6684"/>
                </a:lnTo>
                <a:lnTo>
                  <a:pt x="474545" y="650"/>
                </a:lnTo>
                <a:lnTo>
                  <a:pt x="459681" y="0"/>
                </a:lnTo>
                <a:close/>
              </a:path>
            </a:pathLst>
          </a:custGeom>
          <a:solidFill>
            <a:srgbClr val="D6EAE4"/>
          </a:solidFill>
        </p:spPr>
        <p:txBody>
          <a:bodyPr wrap="square" lIns="0" tIns="0" rIns="0" bIns="0" rtlCol="0"/>
          <a:lstStyle/>
          <a:p>
            <a:endParaRPr/>
          </a:p>
        </p:txBody>
      </p:sp>
      <p:pic>
        <p:nvPicPr>
          <p:cNvPr id="13" name="object 7">
            <a:extLst>
              <a:ext uri="{FF2B5EF4-FFF2-40B4-BE49-F238E27FC236}">
                <a16:creationId xmlns:a16="http://schemas.microsoft.com/office/drawing/2014/main" id="{5B020F33-CEF1-AAD0-ABC6-6437586D45B5}"/>
              </a:ext>
            </a:extLst>
          </p:cNvPr>
          <p:cNvPicPr/>
          <p:nvPr/>
        </p:nvPicPr>
        <p:blipFill>
          <a:blip r:embed="rId4" cstate="print"/>
          <a:stretch>
            <a:fillRect/>
          </a:stretch>
        </p:blipFill>
        <p:spPr>
          <a:xfrm>
            <a:off x="13107573" y="2928024"/>
            <a:ext cx="141285" cy="162893"/>
          </a:xfrm>
          <a:prstGeom prst="rect">
            <a:avLst/>
          </a:prstGeom>
        </p:spPr>
      </p:pic>
      <p:sp>
        <p:nvSpPr>
          <p:cNvPr id="15" name="object 8">
            <a:extLst>
              <a:ext uri="{FF2B5EF4-FFF2-40B4-BE49-F238E27FC236}">
                <a16:creationId xmlns:a16="http://schemas.microsoft.com/office/drawing/2014/main" id="{E1949DE0-35AF-181D-E15E-EECDBF2BE352}"/>
              </a:ext>
            </a:extLst>
          </p:cNvPr>
          <p:cNvSpPr/>
          <p:nvPr/>
        </p:nvSpPr>
        <p:spPr>
          <a:xfrm>
            <a:off x="13395501" y="3606642"/>
            <a:ext cx="294640" cy="218440"/>
          </a:xfrm>
          <a:custGeom>
            <a:avLst/>
            <a:gdLst/>
            <a:ahLst/>
            <a:cxnLst/>
            <a:rect l="l" t="t" r="r" b="b"/>
            <a:pathLst>
              <a:path w="294640" h="218439">
                <a:moveTo>
                  <a:pt x="38903" y="0"/>
                </a:moveTo>
                <a:lnTo>
                  <a:pt x="23888" y="2684"/>
                </a:lnTo>
                <a:lnTo>
                  <a:pt x="11210" y="11320"/>
                </a:lnTo>
                <a:lnTo>
                  <a:pt x="2954" y="24431"/>
                </a:lnTo>
                <a:lnTo>
                  <a:pt x="0" y="39138"/>
                </a:lnTo>
                <a:lnTo>
                  <a:pt x="2650" y="53818"/>
                </a:lnTo>
                <a:lnTo>
                  <a:pt x="45499" y="98793"/>
                </a:lnTo>
                <a:lnTo>
                  <a:pt x="81908" y="127999"/>
                </a:lnTo>
                <a:lnTo>
                  <a:pt x="120277" y="154424"/>
                </a:lnTo>
                <a:lnTo>
                  <a:pt x="160449" y="178028"/>
                </a:lnTo>
                <a:lnTo>
                  <a:pt x="202266" y="198771"/>
                </a:lnTo>
                <a:lnTo>
                  <a:pt x="245569" y="216612"/>
                </a:lnTo>
                <a:lnTo>
                  <a:pt x="260630" y="218090"/>
                </a:lnTo>
                <a:lnTo>
                  <a:pt x="275292" y="212882"/>
                </a:lnTo>
                <a:lnTo>
                  <a:pt x="287168" y="202682"/>
                </a:lnTo>
                <a:lnTo>
                  <a:pt x="293871" y="189189"/>
                </a:lnTo>
                <a:lnTo>
                  <a:pt x="294628" y="173327"/>
                </a:lnTo>
                <a:lnTo>
                  <a:pt x="289804" y="159568"/>
                </a:lnTo>
                <a:lnTo>
                  <a:pt x="280157" y="148544"/>
                </a:lnTo>
                <a:lnTo>
                  <a:pt x="266448" y="140887"/>
                </a:lnTo>
                <a:lnTo>
                  <a:pt x="256166" y="137012"/>
                </a:lnTo>
                <a:lnTo>
                  <a:pt x="251080" y="134960"/>
                </a:lnTo>
                <a:lnTo>
                  <a:pt x="250920" y="134960"/>
                </a:lnTo>
                <a:lnTo>
                  <a:pt x="242362" y="131359"/>
                </a:lnTo>
                <a:lnTo>
                  <a:pt x="201118" y="111248"/>
                </a:lnTo>
                <a:lnTo>
                  <a:pt x="159677" y="86867"/>
                </a:lnTo>
                <a:lnTo>
                  <a:pt x="126055" y="63580"/>
                </a:lnTo>
                <a:lnTo>
                  <a:pt x="118212" y="57517"/>
                </a:lnTo>
                <a:lnTo>
                  <a:pt x="116610" y="56261"/>
                </a:lnTo>
                <a:lnTo>
                  <a:pt x="78194" y="22533"/>
                </a:lnTo>
                <a:lnTo>
                  <a:pt x="66737" y="11320"/>
                </a:lnTo>
                <a:lnTo>
                  <a:pt x="53953" y="2975"/>
                </a:lnTo>
                <a:lnTo>
                  <a:pt x="38903" y="0"/>
                </a:lnTo>
                <a:close/>
              </a:path>
              <a:path w="294640" h="218439">
                <a:moveTo>
                  <a:pt x="247532" y="133529"/>
                </a:moveTo>
                <a:lnTo>
                  <a:pt x="250920" y="134960"/>
                </a:lnTo>
                <a:lnTo>
                  <a:pt x="251080" y="134960"/>
                </a:lnTo>
                <a:lnTo>
                  <a:pt x="247532" y="133529"/>
                </a:lnTo>
                <a:close/>
              </a:path>
            </a:pathLst>
          </a:custGeom>
          <a:solidFill>
            <a:srgbClr val="D6EAE4"/>
          </a:solidFill>
        </p:spPr>
        <p:txBody>
          <a:bodyPr wrap="square" lIns="0" tIns="0" rIns="0" bIns="0" rtlCol="0"/>
          <a:lstStyle/>
          <a:p>
            <a:endParaRPr/>
          </a:p>
        </p:txBody>
      </p:sp>
      <p:sp>
        <p:nvSpPr>
          <p:cNvPr id="16" name="object 9">
            <a:extLst>
              <a:ext uri="{FF2B5EF4-FFF2-40B4-BE49-F238E27FC236}">
                <a16:creationId xmlns:a16="http://schemas.microsoft.com/office/drawing/2014/main" id="{1E102456-0E84-895D-7AFF-0670D9EE561D}"/>
              </a:ext>
            </a:extLst>
          </p:cNvPr>
          <p:cNvSpPr/>
          <p:nvPr/>
        </p:nvSpPr>
        <p:spPr>
          <a:xfrm>
            <a:off x="6772661" y="2630663"/>
            <a:ext cx="95250" cy="374015"/>
          </a:xfrm>
          <a:custGeom>
            <a:avLst/>
            <a:gdLst/>
            <a:ahLst/>
            <a:cxnLst/>
            <a:rect l="l" t="t" r="r" b="b"/>
            <a:pathLst>
              <a:path w="95250" h="374014">
                <a:moveTo>
                  <a:pt x="50261" y="0"/>
                </a:moveTo>
                <a:lnTo>
                  <a:pt x="35613" y="3425"/>
                </a:lnTo>
                <a:lnTo>
                  <a:pt x="22472" y="11756"/>
                </a:lnTo>
                <a:lnTo>
                  <a:pt x="13409" y="24024"/>
                </a:lnTo>
                <a:lnTo>
                  <a:pt x="10995" y="39265"/>
                </a:lnTo>
                <a:lnTo>
                  <a:pt x="15013" y="87110"/>
                </a:lnTo>
                <a:lnTo>
                  <a:pt x="16762" y="135060"/>
                </a:lnTo>
                <a:lnTo>
                  <a:pt x="16208" y="182966"/>
                </a:lnTo>
                <a:lnTo>
                  <a:pt x="13319" y="230680"/>
                </a:lnTo>
                <a:lnTo>
                  <a:pt x="8060" y="278052"/>
                </a:lnTo>
                <a:lnTo>
                  <a:pt x="399" y="324932"/>
                </a:lnTo>
                <a:lnTo>
                  <a:pt x="0" y="340267"/>
                </a:lnTo>
                <a:lnTo>
                  <a:pt x="4494" y="354765"/>
                </a:lnTo>
                <a:lnTo>
                  <a:pt x="13797" y="366422"/>
                </a:lnTo>
                <a:lnTo>
                  <a:pt x="27822" y="373234"/>
                </a:lnTo>
                <a:lnTo>
                  <a:pt x="42958" y="373844"/>
                </a:lnTo>
                <a:lnTo>
                  <a:pt x="57690" y="369268"/>
                </a:lnTo>
                <a:lnTo>
                  <a:pt x="84569" y="295112"/>
                </a:lnTo>
                <a:lnTo>
                  <a:pt x="90607" y="244154"/>
                </a:lnTo>
                <a:lnTo>
                  <a:pt x="94181" y="193013"/>
                </a:lnTo>
                <a:lnTo>
                  <a:pt x="95231" y="141767"/>
                </a:lnTo>
                <a:lnTo>
                  <a:pt x="93700" y="90492"/>
                </a:lnTo>
                <a:lnTo>
                  <a:pt x="89527" y="39265"/>
                </a:lnTo>
                <a:lnTo>
                  <a:pt x="85666" y="24398"/>
                </a:lnTo>
                <a:lnTo>
                  <a:pt x="77610" y="11614"/>
                </a:lnTo>
                <a:lnTo>
                  <a:pt x="65695" y="2839"/>
                </a:lnTo>
                <a:lnTo>
                  <a:pt x="50261" y="0"/>
                </a:lnTo>
                <a:close/>
              </a:path>
            </a:pathLst>
          </a:custGeom>
          <a:solidFill>
            <a:srgbClr val="D6EAE4"/>
          </a:solidFill>
        </p:spPr>
        <p:txBody>
          <a:bodyPr wrap="square" lIns="0" tIns="0" rIns="0" bIns="0" rtlCol="0"/>
          <a:lstStyle/>
          <a:p>
            <a:endParaRPr/>
          </a:p>
        </p:txBody>
      </p:sp>
      <p:sp>
        <p:nvSpPr>
          <p:cNvPr id="17" name="object 10">
            <a:extLst>
              <a:ext uri="{FF2B5EF4-FFF2-40B4-BE49-F238E27FC236}">
                <a16:creationId xmlns:a16="http://schemas.microsoft.com/office/drawing/2014/main" id="{4F3B610C-13F9-DFF7-762C-27833781A973}"/>
              </a:ext>
            </a:extLst>
          </p:cNvPr>
          <p:cNvSpPr/>
          <p:nvPr/>
        </p:nvSpPr>
        <p:spPr>
          <a:xfrm>
            <a:off x="6172113" y="2779626"/>
            <a:ext cx="335280" cy="391160"/>
          </a:xfrm>
          <a:custGeom>
            <a:avLst/>
            <a:gdLst/>
            <a:ahLst/>
            <a:cxnLst/>
            <a:rect l="l" t="t" r="r" b="b"/>
            <a:pathLst>
              <a:path w="335279" h="391160">
                <a:moveTo>
                  <a:pt x="33989" y="0"/>
                </a:moveTo>
                <a:lnTo>
                  <a:pt x="19248" y="4958"/>
                </a:lnTo>
                <a:lnTo>
                  <a:pt x="7946" y="15208"/>
                </a:lnTo>
                <a:lnTo>
                  <a:pt x="1230" y="28994"/>
                </a:lnTo>
                <a:lnTo>
                  <a:pt x="0" y="44194"/>
                </a:lnTo>
                <a:lnTo>
                  <a:pt x="5154" y="58684"/>
                </a:lnTo>
                <a:lnTo>
                  <a:pt x="33773" y="102126"/>
                </a:lnTo>
                <a:lnTo>
                  <a:pt x="63442" y="145074"/>
                </a:lnTo>
                <a:lnTo>
                  <a:pt x="94201" y="187340"/>
                </a:lnTo>
                <a:lnTo>
                  <a:pt x="126093" y="228737"/>
                </a:lnTo>
                <a:lnTo>
                  <a:pt x="159159" y="269077"/>
                </a:lnTo>
                <a:lnTo>
                  <a:pt x="193441" y="308174"/>
                </a:lnTo>
                <a:lnTo>
                  <a:pt x="233118" y="348670"/>
                </a:lnTo>
                <a:lnTo>
                  <a:pt x="276297" y="385365"/>
                </a:lnTo>
                <a:lnTo>
                  <a:pt x="290436" y="390945"/>
                </a:lnTo>
                <a:lnTo>
                  <a:pt x="305817" y="389420"/>
                </a:lnTo>
                <a:lnTo>
                  <a:pt x="319868" y="382347"/>
                </a:lnTo>
                <a:lnTo>
                  <a:pt x="330013" y="371282"/>
                </a:lnTo>
                <a:lnTo>
                  <a:pt x="335175" y="356185"/>
                </a:lnTo>
                <a:lnTo>
                  <a:pt x="333746" y="341686"/>
                </a:lnTo>
                <a:lnTo>
                  <a:pt x="326930" y="328554"/>
                </a:lnTo>
                <a:lnTo>
                  <a:pt x="315323" y="316949"/>
                </a:lnTo>
                <a:lnTo>
                  <a:pt x="313448" y="315472"/>
                </a:lnTo>
                <a:lnTo>
                  <a:pt x="310946" y="313420"/>
                </a:lnTo>
                <a:lnTo>
                  <a:pt x="281063" y="286149"/>
                </a:lnTo>
                <a:lnTo>
                  <a:pt x="238366" y="240810"/>
                </a:lnTo>
                <a:lnTo>
                  <a:pt x="205093" y="201491"/>
                </a:lnTo>
                <a:lnTo>
                  <a:pt x="178562" y="168105"/>
                </a:lnTo>
                <a:lnTo>
                  <a:pt x="148855" y="128498"/>
                </a:lnTo>
                <a:lnTo>
                  <a:pt x="124303" y="94419"/>
                </a:lnTo>
                <a:lnTo>
                  <a:pt x="92240" y="48077"/>
                </a:lnTo>
                <a:lnTo>
                  <a:pt x="72974" y="19041"/>
                </a:lnTo>
                <a:lnTo>
                  <a:pt x="62391" y="7779"/>
                </a:lnTo>
                <a:lnTo>
                  <a:pt x="48883" y="1186"/>
                </a:lnTo>
                <a:lnTo>
                  <a:pt x="33989" y="0"/>
                </a:lnTo>
                <a:close/>
              </a:path>
              <a:path w="335279" h="391160">
                <a:moveTo>
                  <a:pt x="316093" y="317556"/>
                </a:moveTo>
                <a:lnTo>
                  <a:pt x="315930" y="317556"/>
                </a:lnTo>
                <a:lnTo>
                  <a:pt x="318639" y="319608"/>
                </a:lnTo>
                <a:lnTo>
                  <a:pt x="316093" y="317556"/>
                </a:lnTo>
                <a:close/>
              </a:path>
            </a:pathLst>
          </a:custGeom>
          <a:solidFill>
            <a:srgbClr val="D6EAE4"/>
          </a:solidFill>
        </p:spPr>
        <p:txBody>
          <a:bodyPr wrap="square" lIns="0" tIns="0" rIns="0" bIns="0" rtlCol="0"/>
          <a:lstStyle/>
          <a:p>
            <a:endParaRPr/>
          </a:p>
        </p:txBody>
      </p:sp>
      <p:sp>
        <p:nvSpPr>
          <p:cNvPr id="18" name="object 11">
            <a:extLst>
              <a:ext uri="{FF2B5EF4-FFF2-40B4-BE49-F238E27FC236}">
                <a16:creationId xmlns:a16="http://schemas.microsoft.com/office/drawing/2014/main" id="{AD94A063-AE15-DCF2-A8F2-37787D6784CA}"/>
              </a:ext>
            </a:extLst>
          </p:cNvPr>
          <p:cNvSpPr/>
          <p:nvPr/>
        </p:nvSpPr>
        <p:spPr>
          <a:xfrm>
            <a:off x="6174168" y="3414325"/>
            <a:ext cx="289560" cy="99695"/>
          </a:xfrm>
          <a:custGeom>
            <a:avLst/>
            <a:gdLst/>
            <a:ahLst/>
            <a:cxnLst/>
            <a:rect l="l" t="t" r="r" b="b"/>
            <a:pathLst>
              <a:path w="289560" h="99695">
                <a:moveTo>
                  <a:pt x="39265" y="0"/>
                </a:moveTo>
                <a:lnTo>
                  <a:pt x="24357" y="2511"/>
                </a:lnTo>
                <a:lnTo>
                  <a:pt x="11614" y="11469"/>
                </a:lnTo>
                <a:lnTo>
                  <a:pt x="2881" y="24509"/>
                </a:lnTo>
                <a:lnTo>
                  <a:pt x="0" y="39265"/>
                </a:lnTo>
                <a:lnTo>
                  <a:pt x="3483" y="54799"/>
                </a:lnTo>
                <a:lnTo>
                  <a:pt x="11783" y="66716"/>
                </a:lnTo>
                <a:lnTo>
                  <a:pt x="24008" y="74724"/>
                </a:lnTo>
                <a:lnTo>
                  <a:pt x="39265" y="78531"/>
                </a:lnTo>
                <a:lnTo>
                  <a:pt x="249971" y="99117"/>
                </a:lnTo>
                <a:lnTo>
                  <a:pt x="264881" y="96607"/>
                </a:lnTo>
                <a:lnTo>
                  <a:pt x="277626" y="87651"/>
                </a:lnTo>
                <a:lnTo>
                  <a:pt x="286360" y="74612"/>
                </a:lnTo>
                <a:lnTo>
                  <a:pt x="289237" y="59851"/>
                </a:lnTo>
                <a:lnTo>
                  <a:pt x="285758" y="44321"/>
                </a:lnTo>
                <a:lnTo>
                  <a:pt x="277457" y="32404"/>
                </a:lnTo>
                <a:lnTo>
                  <a:pt x="265230" y="24394"/>
                </a:lnTo>
                <a:lnTo>
                  <a:pt x="249971" y="20585"/>
                </a:lnTo>
                <a:lnTo>
                  <a:pt x="39265" y="0"/>
                </a:lnTo>
                <a:close/>
              </a:path>
            </a:pathLst>
          </a:custGeom>
          <a:solidFill>
            <a:srgbClr val="D6EAE4"/>
          </a:solidFill>
        </p:spPr>
        <p:txBody>
          <a:bodyPr wrap="square" lIns="0" tIns="0" rIns="0" bIns="0" rtlCol="0"/>
          <a:lstStyle/>
          <a:p>
            <a:endParaRPr/>
          </a:p>
        </p:txBody>
      </p:sp>
      <p:pic>
        <p:nvPicPr>
          <p:cNvPr id="19" name="object 12">
            <a:extLst>
              <a:ext uri="{FF2B5EF4-FFF2-40B4-BE49-F238E27FC236}">
                <a16:creationId xmlns:a16="http://schemas.microsoft.com/office/drawing/2014/main" id="{DE765B43-ABEB-7E1A-3710-53B3283DBD0E}"/>
              </a:ext>
            </a:extLst>
          </p:cNvPr>
          <p:cNvPicPr/>
          <p:nvPr/>
        </p:nvPicPr>
        <p:blipFill>
          <a:blip r:embed="rId5" cstate="print"/>
          <a:stretch>
            <a:fillRect/>
          </a:stretch>
        </p:blipFill>
        <p:spPr>
          <a:xfrm>
            <a:off x="6603693" y="3281379"/>
            <a:ext cx="1610392" cy="998573"/>
          </a:xfrm>
          <a:prstGeom prst="rect">
            <a:avLst/>
          </a:prstGeom>
        </p:spPr>
      </p:pic>
      <p:pic>
        <p:nvPicPr>
          <p:cNvPr id="20" name="object 13">
            <a:extLst>
              <a:ext uri="{FF2B5EF4-FFF2-40B4-BE49-F238E27FC236}">
                <a16:creationId xmlns:a16="http://schemas.microsoft.com/office/drawing/2014/main" id="{6DEF6C4D-062F-983F-5835-A64D020272DD}"/>
              </a:ext>
            </a:extLst>
          </p:cNvPr>
          <p:cNvPicPr/>
          <p:nvPr/>
        </p:nvPicPr>
        <p:blipFill>
          <a:blip r:embed="rId6" cstate="print"/>
          <a:stretch>
            <a:fillRect/>
          </a:stretch>
        </p:blipFill>
        <p:spPr>
          <a:xfrm>
            <a:off x="8321683" y="3279154"/>
            <a:ext cx="1273314" cy="984464"/>
          </a:xfrm>
          <a:prstGeom prst="rect">
            <a:avLst/>
          </a:prstGeom>
        </p:spPr>
      </p:pic>
      <p:pic>
        <p:nvPicPr>
          <p:cNvPr id="21" name="object 14">
            <a:extLst>
              <a:ext uri="{FF2B5EF4-FFF2-40B4-BE49-F238E27FC236}">
                <a16:creationId xmlns:a16="http://schemas.microsoft.com/office/drawing/2014/main" id="{4C05F12E-5B34-0091-3AE0-4B9915819035}"/>
              </a:ext>
            </a:extLst>
          </p:cNvPr>
          <p:cNvPicPr/>
          <p:nvPr/>
        </p:nvPicPr>
        <p:blipFill>
          <a:blip r:embed="rId7" cstate="print"/>
          <a:stretch>
            <a:fillRect/>
          </a:stretch>
        </p:blipFill>
        <p:spPr>
          <a:xfrm>
            <a:off x="9731462" y="3273931"/>
            <a:ext cx="3401237" cy="980841"/>
          </a:xfrm>
          <a:prstGeom prst="rect">
            <a:avLst/>
          </a:prstGeom>
        </p:spPr>
      </p:pic>
      <p:sp>
        <p:nvSpPr>
          <p:cNvPr id="22" name="object 15">
            <a:extLst>
              <a:ext uri="{FF2B5EF4-FFF2-40B4-BE49-F238E27FC236}">
                <a16:creationId xmlns:a16="http://schemas.microsoft.com/office/drawing/2014/main" id="{EC58CD2C-7803-2CB7-5A2A-3FB94B13E914}"/>
              </a:ext>
            </a:extLst>
          </p:cNvPr>
          <p:cNvSpPr/>
          <p:nvPr/>
        </p:nvSpPr>
        <p:spPr>
          <a:xfrm>
            <a:off x="9413139" y="1919340"/>
            <a:ext cx="1277620" cy="1063625"/>
          </a:xfrm>
          <a:custGeom>
            <a:avLst/>
            <a:gdLst/>
            <a:ahLst/>
            <a:cxnLst/>
            <a:rect l="l" t="t" r="r" b="b"/>
            <a:pathLst>
              <a:path w="1277620" h="1063625">
                <a:moveTo>
                  <a:pt x="557859" y="0"/>
                </a:moveTo>
                <a:lnTo>
                  <a:pt x="526254" y="2590"/>
                </a:lnTo>
                <a:lnTo>
                  <a:pt x="480524" y="25235"/>
                </a:lnTo>
                <a:lnTo>
                  <a:pt x="433573" y="46884"/>
                </a:lnTo>
                <a:lnTo>
                  <a:pt x="385732" y="67811"/>
                </a:lnTo>
                <a:lnTo>
                  <a:pt x="240181" y="129023"/>
                </a:lnTo>
                <a:lnTo>
                  <a:pt x="192093" y="149824"/>
                </a:lnTo>
                <a:lnTo>
                  <a:pt x="144772" y="171282"/>
                </a:lnTo>
                <a:lnTo>
                  <a:pt x="98548" y="193673"/>
                </a:lnTo>
                <a:lnTo>
                  <a:pt x="53755" y="217274"/>
                </a:lnTo>
                <a:lnTo>
                  <a:pt x="6192" y="263543"/>
                </a:lnTo>
                <a:lnTo>
                  <a:pt x="0" y="293961"/>
                </a:lnTo>
                <a:lnTo>
                  <a:pt x="6259" y="330622"/>
                </a:lnTo>
                <a:lnTo>
                  <a:pt x="28225" y="377795"/>
                </a:lnTo>
                <a:lnTo>
                  <a:pt x="49937" y="425110"/>
                </a:lnTo>
                <a:lnTo>
                  <a:pt x="71448" y="472539"/>
                </a:lnTo>
                <a:lnTo>
                  <a:pt x="92808" y="520052"/>
                </a:lnTo>
                <a:lnTo>
                  <a:pt x="177789" y="710360"/>
                </a:lnTo>
                <a:lnTo>
                  <a:pt x="199179" y="757854"/>
                </a:lnTo>
                <a:lnTo>
                  <a:pt x="220731" y="805256"/>
                </a:lnTo>
                <a:lnTo>
                  <a:pt x="242496" y="852538"/>
                </a:lnTo>
                <a:lnTo>
                  <a:pt x="264526" y="899669"/>
                </a:lnTo>
                <a:lnTo>
                  <a:pt x="286874" y="946620"/>
                </a:lnTo>
                <a:lnTo>
                  <a:pt x="309592" y="993363"/>
                </a:lnTo>
                <a:lnTo>
                  <a:pt x="332731" y="1039867"/>
                </a:lnTo>
                <a:lnTo>
                  <a:pt x="374619" y="1063332"/>
                </a:lnTo>
                <a:lnTo>
                  <a:pt x="417218" y="1062278"/>
                </a:lnTo>
                <a:lnTo>
                  <a:pt x="459986" y="1046111"/>
                </a:lnTo>
                <a:lnTo>
                  <a:pt x="502379" y="1024233"/>
                </a:lnTo>
                <a:lnTo>
                  <a:pt x="543855" y="1006046"/>
                </a:lnTo>
                <a:lnTo>
                  <a:pt x="563615" y="1001492"/>
                </a:lnTo>
                <a:lnTo>
                  <a:pt x="1098876" y="1001492"/>
                </a:lnTo>
                <a:lnTo>
                  <a:pt x="773094" y="967199"/>
                </a:lnTo>
                <a:lnTo>
                  <a:pt x="1043243" y="922478"/>
                </a:lnTo>
                <a:lnTo>
                  <a:pt x="1048989" y="919431"/>
                </a:lnTo>
                <a:lnTo>
                  <a:pt x="746561" y="919431"/>
                </a:lnTo>
                <a:lnTo>
                  <a:pt x="746530" y="912363"/>
                </a:lnTo>
                <a:lnTo>
                  <a:pt x="753210" y="912227"/>
                </a:lnTo>
                <a:lnTo>
                  <a:pt x="757555" y="909725"/>
                </a:lnTo>
                <a:lnTo>
                  <a:pt x="793252" y="892551"/>
                </a:lnTo>
                <a:lnTo>
                  <a:pt x="833376" y="876258"/>
                </a:lnTo>
                <a:lnTo>
                  <a:pt x="873266" y="858652"/>
                </a:lnTo>
                <a:lnTo>
                  <a:pt x="908261" y="837537"/>
                </a:lnTo>
                <a:lnTo>
                  <a:pt x="944918" y="776009"/>
                </a:lnTo>
                <a:lnTo>
                  <a:pt x="937257" y="731206"/>
                </a:lnTo>
                <a:lnTo>
                  <a:pt x="656815" y="107246"/>
                </a:lnTo>
                <a:lnTo>
                  <a:pt x="890693" y="68525"/>
                </a:lnTo>
                <a:lnTo>
                  <a:pt x="964821" y="68525"/>
                </a:lnTo>
                <a:lnTo>
                  <a:pt x="956093" y="55436"/>
                </a:lnTo>
                <a:lnTo>
                  <a:pt x="629968" y="55436"/>
                </a:lnTo>
                <a:lnTo>
                  <a:pt x="613776" y="28301"/>
                </a:lnTo>
                <a:lnTo>
                  <a:pt x="588387" y="9196"/>
                </a:lnTo>
                <a:lnTo>
                  <a:pt x="557859" y="0"/>
                </a:lnTo>
                <a:close/>
              </a:path>
              <a:path w="1277620" h="1063625">
                <a:moveTo>
                  <a:pt x="1098876" y="1001492"/>
                </a:moveTo>
                <a:lnTo>
                  <a:pt x="563615" y="1001492"/>
                </a:lnTo>
                <a:lnTo>
                  <a:pt x="577879" y="1001807"/>
                </a:lnTo>
                <a:lnTo>
                  <a:pt x="591261" y="1004614"/>
                </a:lnTo>
                <a:lnTo>
                  <a:pt x="608377" y="1007533"/>
                </a:lnTo>
                <a:lnTo>
                  <a:pt x="1115744" y="1057814"/>
                </a:lnTo>
                <a:lnTo>
                  <a:pt x="1147413" y="1053285"/>
                </a:lnTo>
                <a:lnTo>
                  <a:pt x="1174535" y="1037910"/>
                </a:lnTo>
                <a:lnTo>
                  <a:pt x="1194680" y="1014095"/>
                </a:lnTo>
                <a:lnTo>
                  <a:pt x="1198663" y="1003020"/>
                </a:lnTo>
                <a:lnTo>
                  <a:pt x="1113398" y="1003020"/>
                </a:lnTo>
                <a:lnTo>
                  <a:pt x="1098876" y="1001492"/>
                </a:lnTo>
                <a:close/>
              </a:path>
              <a:path w="1277620" h="1063625">
                <a:moveTo>
                  <a:pt x="1258182" y="171653"/>
                </a:moveTo>
                <a:lnTo>
                  <a:pt x="987863" y="171653"/>
                </a:lnTo>
                <a:lnTo>
                  <a:pt x="1198306" y="192458"/>
                </a:lnTo>
                <a:lnTo>
                  <a:pt x="1207842" y="196228"/>
                </a:lnTo>
                <a:lnTo>
                  <a:pt x="1216007" y="202268"/>
                </a:lnTo>
                <a:lnTo>
                  <a:pt x="1222296" y="210215"/>
                </a:lnTo>
                <a:lnTo>
                  <a:pt x="1226201" y="219704"/>
                </a:lnTo>
                <a:lnTo>
                  <a:pt x="1151962" y="977942"/>
                </a:lnTo>
                <a:lnTo>
                  <a:pt x="1145941" y="989952"/>
                </a:lnTo>
                <a:lnTo>
                  <a:pt x="1137781" y="998118"/>
                </a:lnTo>
                <a:lnTo>
                  <a:pt x="1127070" y="1002466"/>
                </a:lnTo>
                <a:lnTo>
                  <a:pt x="1113398" y="1003020"/>
                </a:lnTo>
                <a:lnTo>
                  <a:pt x="1198663" y="1003020"/>
                </a:lnTo>
                <a:lnTo>
                  <a:pt x="1205416" y="984246"/>
                </a:lnTo>
                <a:lnTo>
                  <a:pt x="1208554" y="935855"/>
                </a:lnTo>
                <a:lnTo>
                  <a:pt x="1212492" y="887274"/>
                </a:lnTo>
                <a:lnTo>
                  <a:pt x="1217099" y="838535"/>
                </a:lnTo>
                <a:lnTo>
                  <a:pt x="1222246" y="789668"/>
                </a:lnTo>
                <a:lnTo>
                  <a:pt x="1227804" y="740705"/>
                </a:lnTo>
                <a:lnTo>
                  <a:pt x="1233643" y="691679"/>
                </a:lnTo>
                <a:lnTo>
                  <a:pt x="1245646" y="593558"/>
                </a:lnTo>
                <a:lnTo>
                  <a:pt x="1251551" y="544527"/>
                </a:lnTo>
                <a:lnTo>
                  <a:pt x="1257218" y="495557"/>
                </a:lnTo>
                <a:lnTo>
                  <a:pt x="1262518" y="446680"/>
                </a:lnTo>
                <a:lnTo>
                  <a:pt x="1267321" y="397928"/>
                </a:lnTo>
                <a:lnTo>
                  <a:pt x="1271498" y="349330"/>
                </a:lnTo>
                <a:lnTo>
                  <a:pt x="1274920" y="300920"/>
                </a:lnTo>
                <a:lnTo>
                  <a:pt x="1277456" y="252729"/>
                </a:lnTo>
                <a:lnTo>
                  <a:pt x="1276810" y="219704"/>
                </a:lnTo>
                <a:lnTo>
                  <a:pt x="1276732" y="215718"/>
                </a:lnTo>
                <a:lnTo>
                  <a:pt x="1268821" y="185501"/>
                </a:lnTo>
                <a:lnTo>
                  <a:pt x="1258182" y="171653"/>
                </a:lnTo>
                <a:close/>
              </a:path>
              <a:path w="1277620" h="1063625">
                <a:moveTo>
                  <a:pt x="964821" y="68525"/>
                </a:moveTo>
                <a:lnTo>
                  <a:pt x="890693" y="68525"/>
                </a:lnTo>
                <a:lnTo>
                  <a:pt x="898167" y="70835"/>
                </a:lnTo>
                <a:lnTo>
                  <a:pt x="907962" y="77760"/>
                </a:lnTo>
                <a:lnTo>
                  <a:pt x="916308" y="86775"/>
                </a:lnTo>
                <a:lnTo>
                  <a:pt x="919435" y="95351"/>
                </a:lnTo>
                <a:lnTo>
                  <a:pt x="1041390" y="831654"/>
                </a:lnTo>
                <a:lnTo>
                  <a:pt x="1042204" y="844915"/>
                </a:lnTo>
                <a:lnTo>
                  <a:pt x="1037099" y="858345"/>
                </a:lnTo>
                <a:lnTo>
                  <a:pt x="1027970" y="869194"/>
                </a:lnTo>
                <a:lnTo>
                  <a:pt x="1016710" y="874710"/>
                </a:lnTo>
                <a:lnTo>
                  <a:pt x="746561" y="919431"/>
                </a:lnTo>
                <a:lnTo>
                  <a:pt x="1048989" y="919431"/>
                </a:lnTo>
                <a:lnTo>
                  <a:pt x="1078996" y="891190"/>
                </a:lnTo>
                <a:lnTo>
                  <a:pt x="1094319" y="853169"/>
                </a:lnTo>
                <a:lnTo>
                  <a:pt x="1096315" y="838535"/>
                </a:lnTo>
                <a:lnTo>
                  <a:pt x="1096215" y="826156"/>
                </a:lnTo>
                <a:lnTo>
                  <a:pt x="987863" y="171653"/>
                </a:lnTo>
                <a:lnTo>
                  <a:pt x="1258182" y="171653"/>
                </a:lnTo>
                <a:lnTo>
                  <a:pt x="1250323" y="161424"/>
                </a:lnTo>
                <a:lnTo>
                  <a:pt x="1217835" y="142837"/>
                </a:lnTo>
                <a:lnTo>
                  <a:pt x="979266" y="116691"/>
                </a:lnTo>
                <a:lnTo>
                  <a:pt x="966329" y="70835"/>
                </a:lnTo>
                <a:lnTo>
                  <a:pt x="964821" y="68525"/>
                </a:lnTo>
                <a:close/>
              </a:path>
              <a:path w="1277620" h="1063625">
                <a:moveTo>
                  <a:pt x="863678" y="16966"/>
                </a:moveTo>
                <a:lnTo>
                  <a:pt x="817432" y="22875"/>
                </a:lnTo>
                <a:lnTo>
                  <a:pt x="770583" y="31286"/>
                </a:lnTo>
                <a:lnTo>
                  <a:pt x="723485" y="40589"/>
                </a:lnTo>
                <a:lnTo>
                  <a:pt x="676495" y="49176"/>
                </a:lnTo>
                <a:lnTo>
                  <a:pt x="629968" y="55436"/>
                </a:lnTo>
                <a:lnTo>
                  <a:pt x="956093" y="55436"/>
                </a:lnTo>
                <a:lnTo>
                  <a:pt x="944580" y="38173"/>
                </a:lnTo>
                <a:lnTo>
                  <a:pt x="911301" y="19923"/>
                </a:lnTo>
                <a:lnTo>
                  <a:pt x="863678" y="16966"/>
                </a:lnTo>
                <a:close/>
              </a:path>
            </a:pathLst>
          </a:custGeom>
          <a:solidFill>
            <a:srgbClr val="D6EAE4"/>
          </a:solidFill>
        </p:spPr>
        <p:txBody>
          <a:bodyPr wrap="square" lIns="0" tIns="0" rIns="0" bIns="0" rtlCol="0"/>
          <a:lstStyle/>
          <a:p>
            <a:endParaRPr/>
          </a:p>
        </p:txBody>
      </p:sp>
      <p:pic>
        <p:nvPicPr>
          <p:cNvPr id="26" name="Graphique 25">
            <a:extLst>
              <a:ext uri="{FF2B5EF4-FFF2-40B4-BE49-F238E27FC236}">
                <a16:creationId xmlns:a16="http://schemas.microsoft.com/office/drawing/2014/main" id="{2572FFD5-9F64-9C61-6701-82D4A1B4AC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3858" y="5483351"/>
            <a:ext cx="3403591" cy="1335437"/>
          </a:xfrm>
          <a:prstGeom prst="rect">
            <a:avLst/>
          </a:prstGeom>
        </p:spPr>
      </p:pic>
      <p:sp>
        <p:nvSpPr>
          <p:cNvPr id="23" name="object 3">
            <a:extLst>
              <a:ext uri="{FF2B5EF4-FFF2-40B4-BE49-F238E27FC236}">
                <a16:creationId xmlns:a16="http://schemas.microsoft.com/office/drawing/2014/main" id="{0D728AFD-7F2B-9CF6-CF21-08B9C133EC36}"/>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indent="-3949700" algn="ctr">
              <a:lnSpc>
                <a:spcPts val="13450"/>
              </a:lnSpc>
              <a:spcBef>
                <a:spcPts val="2725"/>
              </a:spcBef>
            </a:pPr>
            <a:r>
              <a:rPr lang="fr-FR" sz="12800" b="1" spc="-150" dirty="0">
                <a:solidFill>
                  <a:srgbClr val="1D1D1B"/>
                </a:solidFill>
                <a:latin typeface="Calibri"/>
                <a:cs typeface="Calibri"/>
              </a:rPr>
              <a:t>QUEL MFA SUIS-JE ?</a:t>
            </a:r>
            <a:endParaRPr lang="fr-FR" sz="12800" b="1" spc="-150" dirty="0">
              <a:latin typeface="Calibri"/>
              <a:cs typeface="Calibri"/>
            </a:endParaRPr>
          </a:p>
        </p:txBody>
      </p:sp>
      <p:grpSp>
        <p:nvGrpSpPr>
          <p:cNvPr id="2" name="object 16">
            <a:extLst>
              <a:ext uri="{FF2B5EF4-FFF2-40B4-BE49-F238E27FC236}">
                <a16:creationId xmlns:a16="http://schemas.microsoft.com/office/drawing/2014/main" id="{E12BAC83-5FC7-6DAC-0E2C-A4980B470B41}"/>
              </a:ext>
            </a:extLst>
          </p:cNvPr>
          <p:cNvGrpSpPr/>
          <p:nvPr/>
        </p:nvGrpSpPr>
        <p:grpSpPr>
          <a:xfrm>
            <a:off x="7677284" y="8107458"/>
            <a:ext cx="1798320" cy="1663064"/>
            <a:chOff x="7677284" y="8107458"/>
            <a:chExt cx="1798320" cy="1663064"/>
          </a:xfrm>
        </p:grpSpPr>
        <p:sp>
          <p:nvSpPr>
            <p:cNvPr id="3" name="object 17">
              <a:extLst>
                <a:ext uri="{FF2B5EF4-FFF2-40B4-BE49-F238E27FC236}">
                  <a16:creationId xmlns:a16="http://schemas.microsoft.com/office/drawing/2014/main" id="{482FAC27-68FD-30F8-E5B2-C6D04C31ADA5}"/>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endParaRPr/>
            </a:p>
          </p:txBody>
        </p:sp>
        <p:sp>
          <p:nvSpPr>
            <p:cNvPr id="6" name="object 18">
              <a:extLst>
                <a:ext uri="{FF2B5EF4-FFF2-40B4-BE49-F238E27FC236}">
                  <a16:creationId xmlns:a16="http://schemas.microsoft.com/office/drawing/2014/main" id="{AD8D8F22-C0D0-13B8-5C24-39DBD50E5AB5}"/>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endParaRPr/>
            </a:p>
          </p:txBody>
        </p:sp>
        <p:sp>
          <p:nvSpPr>
            <p:cNvPr id="7" name="object 19">
              <a:extLst>
                <a:ext uri="{FF2B5EF4-FFF2-40B4-BE49-F238E27FC236}">
                  <a16:creationId xmlns:a16="http://schemas.microsoft.com/office/drawing/2014/main" id="{3DCA533B-B33B-BAD6-9C1A-A927447AD1A7}"/>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endParaRPr/>
            </a:p>
          </p:txBody>
        </p:sp>
        <p:sp>
          <p:nvSpPr>
            <p:cNvPr id="8" name="object 20">
              <a:extLst>
                <a:ext uri="{FF2B5EF4-FFF2-40B4-BE49-F238E27FC236}">
                  <a16:creationId xmlns:a16="http://schemas.microsoft.com/office/drawing/2014/main" id="{640AABE2-67D4-66FF-2BAF-20D8AABE6CC7}"/>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endParaRPr/>
            </a:p>
          </p:txBody>
        </p:sp>
        <p:sp>
          <p:nvSpPr>
            <p:cNvPr id="9" name="object 21">
              <a:extLst>
                <a:ext uri="{FF2B5EF4-FFF2-40B4-BE49-F238E27FC236}">
                  <a16:creationId xmlns:a16="http://schemas.microsoft.com/office/drawing/2014/main" id="{AE22CC3B-09E2-D813-868D-7E9F0370786B}"/>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endParaRPr/>
            </a:p>
          </p:txBody>
        </p:sp>
        <p:sp>
          <p:nvSpPr>
            <p:cNvPr id="10" name="object 22">
              <a:extLst>
                <a:ext uri="{FF2B5EF4-FFF2-40B4-BE49-F238E27FC236}">
                  <a16:creationId xmlns:a16="http://schemas.microsoft.com/office/drawing/2014/main" id="{6F3FE7C6-0E0F-A9ED-1A5F-EDB1B4149245}"/>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endParaRPr/>
            </a:p>
          </p:txBody>
        </p:sp>
        <p:pic>
          <p:nvPicPr>
            <p:cNvPr id="11" name="object 23">
              <a:extLst>
                <a:ext uri="{FF2B5EF4-FFF2-40B4-BE49-F238E27FC236}">
                  <a16:creationId xmlns:a16="http://schemas.microsoft.com/office/drawing/2014/main" id="{9E64796D-DBCC-BF7D-677B-DB87700CDDA1}"/>
                </a:ext>
              </a:extLst>
            </p:cNvPr>
            <p:cNvPicPr/>
            <p:nvPr/>
          </p:nvPicPr>
          <p:blipFill>
            <a:blip r:embed="rId10" cstate="print"/>
            <a:stretch>
              <a:fillRect/>
            </a:stretch>
          </p:blipFill>
          <p:spPr>
            <a:xfrm>
              <a:off x="7982376" y="8893593"/>
              <a:ext cx="237625" cy="231657"/>
            </a:xfrm>
            <a:prstGeom prst="rect">
              <a:avLst/>
            </a:prstGeom>
          </p:spPr>
        </p:pic>
      </p:grpSp>
      <p:sp>
        <p:nvSpPr>
          <p:cNvPr id="12" name="object 24">
            <a:extLst>
              <a:ext uri="{FF2B5EF4-FFF2-40B4-BE49-F238E27FC236}">
                <a16:creationId xmlns:a16="http://schemas.microsoft.com/office/drawing/2014/main" id="{C839722F-0031-6418-5BC2-51C277829E19}"/>
              </a:ext>
            </a:extLst>
          </p:cNvPr>
          <p:cNvSpPr txBox="1"/>
          <p:nvPr/>
        </p:nvSpPr>
        <p:spPr>
          <a:xfrm>
            <a:off x="3835748" y="8559395"/>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SUIS</a:t>
            </a:r>
            <a:endParaRPr sz="4350" b="1" u="sng" dirty="0">
              <a:latin typeface="Calibri"/>
              <a:cs typeface="Calibri"/>
            </a:endParaRPr>
          </a:p>
        </p:txBody>
      </p:sp>
      <p:grpSp>
        <p:nvGrpSpPr>
          <p:cNvPr id="14" name="object 27">
            <a:extLst>
              <a:ext uri="{FF2B5EF4-FFF2-40B4-BE49-F238E27FC236}">
                <a16:creationId xmlns:a16="http://schemas.microsoft.com/office/drawing/2014/main" id="{BC2AA2F7-2049-B7CC-58B7-B98783E095D4}"/>
              </a:ext>
            </a:extLst>
          </p:cNvPr>
          <p:cNvGrpSpPr/>
          <p:nvPr/>
        </p:nvGrpSpPr>
        <p:grpSpPr>
          <a:xfrm>
            <a:off x="1835630" y="7989258"/>
            <a:ext cx="1790700" cy="1781175"/>
            <a:chOff x="1835630" y="7989258"/>
            <a:chExt cx="1790700" cy="1781175"/>
          </a:xfrm>
        </p:grpSpPr>
        <p:sp>
          <p:nvSpPr>
            <p:cNvPr id="25" name="object 28">
              <a:extLst>
                <a:ext uri="{FF2B5EF4-FFF2-40B4-BE49-F238E27FC236}">
                  <a16:creationId xmlns:a16="http://schemas.microsoft.com/office/drawing/2014/main" id="{A262A98F-2DDF-6237-80B5-FB87617D4AE7}"/>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endParaRPr/>
            </a:p>
          </p:txBody>
        </p:sp>
        <p:sp>
          <p:nvSpPr>
            <p:cNvPr id="37" name="object 29">
              <a:extLst>
                <a:ext uri="{FF2B5EF4-FFF2-40B4-BE49-F238E27FC236}">
                  <a16:creationId xmlns:a16="http://schemas.microsoft.com/office/drawing/2014/main" id="{2E5C83D0-4480-BAA9-BFCE-57DD11D31B6E}"/>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endParaRPr/>
            </a:p>
          </p:txBody>
        </p:sp>
        <p:sp>
          <p:nvSpPr>
            <p:cNvPr id="46" name="object 30">
              <a:extLst>
                <a:ext uri="{FF2B5EF4-FFF2-40B4-BE49-F238E27FC236}">
                  <a16:creationId xmlns:a16="http://schemas.microsoft.com/office/drawing/2014/main" id="{B8EE0411-DBDA-ACB1-7A43-24224CA915AE}"/>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endParaRPr/>
            </a:p>
          </p:txBody>
        </p:sp>
        <p:sp>
          <p:nvSpPr>
            <p:cNvPr id="47" name="object 31">
              <a:extLst>
                <a:ext uri="{FF2B5EF4-FFF2-40B4-BE49-F238E27FC236}">
                  <a16:creationId xmlns:a16="http://schemas.microsoft.com/office/drawing/2014/main" id="{F31AF271-3AA1-8994-5A36-43D116F503EE}"/>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endParaRPr/>
            </a:p>
          </p:txBody>
        </p:sp>
        <p:sp>
          <p:nvSpPr>
            <p:cNvPr id="48" name="object 32">
              <a:extLst>
                <a:ext uri="{FF2B5EF4-FFF2-40B4-BE49-F238E27FC236}">
                  <a16:creationId xmlns:a16="http://schemas.microsoft.com/office/drawing/2014/main" id="{DD599005-617F-D1BF-110C-9CBE9EEA95A4}"/>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endParaRPr/>
            </a:p>
          </p:txBody>
        </p:sp>
        <p:sp>
          <p:nvSpPr>
            <p:cNvPr id="49" name="object 33">
              <a:extLst>
                <a:ext uri="{FF2B5EF4-FFF2-40B4-BE49-F238E27FC236}">
                  <a16:creationId xmlns:a16="http://schemas.microsoft.com/office/drawing/2014/main" id="{A1793275-F6B5-0FD9-849C-F06C3A9D999A}"/>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endParaRPr/>
            </a:p>
          </p:txBody>
        </p:sp>
        <p:pic>
          <p:nvPicPr>
            <p:cNvPr id="50" name="object 34">
              <a:extLst>
                <a:ext uri="{FF2B5EF4-FFF2-40B4-BE49-F238E27FC236}">
                  <a16:creationId xmlns:a16="http://schemas.microsoft.com/office/drawing/2014/main" id="{BA452301-6C43-9AAA-649E-F336A679B53D}"/>
                </a:ext>
              </a:extLst>
            </p:cNvPr>
            <p:cNvPicPr/>
            <p:nvPr/>
          </p:nvPicPr>
          <p:blipFill>
            <a:blip r:embed="rId11" cstate="print"/>
            <a:stretch>
              <a:fillRect/>
            </a:stretch>
          </p:blipFill>
          <p:spPr>
            <a:xfrm>
              <a:off x="2663001" y="8569586"/>
              <a:ext cx="135503" cy="132862"/>
            </a:xfrm>
            <a:prstGeom prst="rect">
              <a:avLst/>
            </a:prstGeom>
          </p:spPr>
        </p:pic>
      </p:grpSp>
      <p:sp>
        <p:nvSpPr>
          <p:cNvPr id="58" name="object 24">
            <a:extLst>
              <a:ext uri="{FF2B5EF4-FFF2-40B4-BE49-F238E27FC236}">
                <a16:creationId xmlns:a16="http://schemas.microsoft.com/office/drawing/2014/main" id="{64CEE7FB-39EA-F89A-70E3-C2F5BE5E350B}"/>
              </a:ext>
            </a:extLst>
          </p:cNvPr>
          <p:cNvSpPr txBox="1"/>
          <p:nvPr/>
        </p:nvSpPr>
        <p:spPr>
          <a:xfrm>
            <a:off x="9655588" y="8569586"/>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SAIS</a:t>
            </a:r>
            <a:endParaRPr sz="4350" b="1" u="sng" dirty="0">
              <a:latin typeface="Calibri"/>
              <a:cs typeface="Calibri"/>
            </a:endParaRPr>
          </a:p>
        </p:txBody>
      </p:sp>
    </p:spTree>
    <p:extLst>
      <p:ext uri="{BB962C8B-B14F-4D97-AF65-F5344CB8AC3E}">
        <p14:creationId xmlns:p14="http://schemas.microsoft.com/office/powerpoint/2010/main" val="107721647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C529-0298-E475-7DCF-D4420F279A21}"/>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7FDF8ECA-8BCD-4BCF-A05F-5A3C2425D15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3858" y="5483351"/>
            <a:ext cx="3403591" cy="1335437"/>
          </a:xfrm>
          <a:prstGeom prst="rect">
            <a:avLst/>
          </a:prstGeom>
        </p:spPr>
      </p:pic>
      <p:pic>
        <p:nvPicPr>
          <p:cNvPr id="24" name="Graphique 23">
            <a:extLst>
              <a:ext uri="{FF2B5EF4-FFF2-40B4-BE49-F238E27FC236}">
                <a16:creationId xmlns:a16="http://schemas.microsoft.com/office/drawing/2014/main" id="{A23C6AED-86FA-085D-B5F3-C5FEAB82A3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2716" y="371616"/>
            <a:ext cx="18462950" cy="634859"/>
          </a:xfrm>
          <a:prstGeom prst="rect">
            <a:avLst/>
          </a:prstGeom>
        </p:spPr>
      </p:pic>
      <p:sp>
        <p:nvSpPr>
          <p:cNvPr id="4" name="object 5">
            <a:extLst>
              <a:ext uri="{FF2B5EF4-FFF2-40B4-BE49-F238E27FC236}">
                <a16:creationId xmlns:a16="http://schemas.microsoft.com/office/drawing/2014/main" id="{1A9EBD43-8210-10DA-4118-D22ABF694740}"/>
              </a:ext>
            </a:extLst>
          </p:cNvPr>
          <p:cNvSpPr/>
          <p:nvPr/>
        </p:nvSpPr>
        <p:spPr>
          <a:xfrm>
            <a:off x="12808151" y="2547342"/>
            <a:ext cx="205740" cy="414655"/>
          </a:xfrm>
          <a:custGeom>
            <a:avLst/>
            <a:gdLst/>
            <a:ahLst/>
            <a:cxnLst/>
            <a:rect l="l" t="t" r="r" b="b"/>
            <a:pathLst>
              <a:path w="205740" h="414655">
                <a:moveTo>
                  <a:pt x="160324" y="0"/>
                </a:moveTo>
                <a:lnTo>
                  <a:pt x="127894" y="28191"/>
                </a:lnTo>
                <a:lnTo>
                  <a:pt x="1490" y="365228"/>
                </a:lnTo>
                <a:lnTo>
                  <a:pt x="0" y="380282"/>
                </a:lnTo>
                <a:lnTo>
                  <a:pt x="5220" y="394947"/>
                </a:lnTo>
                <a:lnTo>
                  <a:pt x="15431" y="406828"/>
                </a:lnTo>
                <a:lnTo>
                  <a:pt x="28913" y="413530"/>
                </a:lnTo>
                <a:lnTo>
                  <a:pt x="44785" y="414289"/>
                </a:lnTo>
                <a:lnTo>
                  <a:pt x="58530" y="409459"/>
                </a:lnTo>
                <a:lnTo>
                  <a:pt x="69541" y="399808"/>
                </a:lnTo>
                <a:lnTo>
                  <a:pt x="77215" y="386107"/>
                </a:lnTo>
                <a:lnTo>
                  <a:pt x="203620" y="49060"/>
                </a:lnTo>
                <a:lnTo>
                  <a:pt x="205116" y="34006"/>
                </a:lnTo>
                <a:lnTo>
                  <a:pt x="199897" y="19341"/>
                </a:lnTo>
                <a:lnTo>
                  <a:pt x="189684" y="7460"/>
                </a:lnTo>
                <a:lnTo>
                  <a:pt x="176196" y="758"/>
                </a:lnTo>
                <a:lnTo>
                  <a:pt x="160324" y="0"/>
                </a:lnTo>
                <a:close/>
              </a:path>
            </a:pathLst>
          </a:custGeom>
          <a:solidFill>
            <a:srgbClr val="D6EAE4"/>
          </a:solidFill>
        </p:spPr>
        <p:txBody>
          <a:bodyPr wrap="square" lIns="0" tIns="0" rIns="0" bIns="0" rtlCol="0"/>
          <a:lstStyle/>
          <a:p>
            <a:endParaRPr/>
          </a:p>
        </p:txBody>
      </p:sp>
      <p:sp>
        <p:nvSpPr>
          <p:cNvPr id="5" name="object 6">
            <a:extLst>
              <a:ext uri="{FF2B5EF4-FFF2-40B4-BE49-F238E27FC236}">
                <a16:creationId xmlns:a16="http://schemas.microsoft.com/office/drawing/2014/main" id="{0A5569CB-00F6-16DD-AAF7-32B2906E96C2}"/>
              </a:ext>
            </a:extLst>
          </p:cNvPr>
          <p:cNvSpPr/>
          <p:nvPr/>
        </p:nvSpPr>
        <p:spPr>
          <a:xfrm>
            <a:off x="13431671" y="2912467"/>
            <a:ext cx="503555" cy="298450"/>
          </a:xfrm>
          <a:custGeom>
            <a:avLst/>
            <a:gdLst/>
            <a:ahLst/>
            <a:cxnLst/>
            <a:rect l="l" t="t" r="r" b="b"/>
            <a:pathLst>
              <a:path w="503555" h="298450">
                <a:moveTo>
                  <a:pt x="459681" y="0"/>
                </a:moveTo>
                <a:lnTo>
                  <a:pt x="396572" y="27217"/>
                </a:lnTo>
                <a:lnTo>
                  <a:pt x="348585" y="50500"/>
                </a:lnTo>
                <a:lnTo>
                  <a:pt x="300816" y="74222"/>
                </a:lnTo>
                <a:lnTo>
                  <a:pt x="253270" y="98381"/>
                </a:lnTo>
                <a:lnTo>
                  <a:pt x="205947" y="122976"/>
                </a:lnTo>
                <a:lnTo>
                  <a:pt x="158853" y="148005"/>
                </a:lnTo>
                <a:lnTo>
                  <a:pt x="111989" y="173466"/>
                </a:lnTo>
                <a:lnTo>
                  <a:pt x="65359" y="199358"/>
                </a:lnTo>
                <a:lnTo>
                  <a:pt x="18965" y="225677"/>
                </a:lnTo>
                <a:lnTo>
                  <a:pt x="0" y="264814"/>
                </a:lnTo>
                <a:lnTo>
                  <a:pt x="4871" y="279403"/>
                </a:lnTo>
                <a:lnTo>
                  <a:pt x="15229" y="290885"/>
                </a:lnTo>
                <a:lnTo>
                  <a:pt x="28864" y="297341"/>
                </a:lnTo>
                <a:lnTo>
                  <a:pt x="43934" y="298350"/>
                </a:lnTo>
                <a:lnTo>
                  <a:pt x="58597" y="293487"/>
                </a:lnTo>
                <a:lnTo>
                  <a:pt x="104991" y="267167"/>
                </a:lnTo>
                <a:lnTo>
                  <a:pt x="151622" y="241276"/>
                </a:lnTo>
                <a:lnTo>
                  <a:pt x="198487" y="215815"/>
                </a:lnTo>
                <a:lnTo>
                  <a:pt x="245583" y="190786"/>
                </a:lnTo>
                <a:lnTo>
                  <a:pt x="292906" y="166191"/>
                </a:lnTo>
                <a:lnTo>
                  <a:pt x="340453" y="142031"/>
                </a:lnTo>
                <a:lnTo>
                  <a:pt x="388221" y="118309"/>
                </a:lnTo>
                <a:lnTo>
                  <a:pt x="436207" y="95026"/>
                </a:lnTo>
                <a:lnTo>
                  <a:pt x="484406" y="72184"/>
                </a:lnTo>
                <a:lnTo>
                  <a:pt x="496116" y="62403"/>
                </a:lnTo>
                <a:lnTo>
                  <a:pt x="502403" y="48368"/>
                </a:lnTo>
                <a:lnTo>
                  <a:pt x="503213" y="32811"/>
                </a:lnTo>
                <a:lnTo>
                  <a:pt x="498490" y="18458"/>
                </a:lnTo>
                <a:lnTo>
                  <a:pt x="487953" y="6684"/>
                </a:lnTo>
                <a:lnTo>
                  <a:pt x="474545" y="650"/>
                </a:lnTo>
                <a:lnTo>
                  <a:pt x="459681" y="0"/>
                </a:lnTo>
                <a:close/>
              </a:path>
            </a:pathLst>
          </a:custGeom>
          <a:solidFill>
            <a:srgbClr val="D6EAE4"/>
          </a:solidFill>
        </p:spPr>
        <p:txBody>
          <a:bodyPr wrap="square" lIns="0" tIns="0" rIns="0" bIns="0" rtlCol="0"/>
          <a:lstStyle/>
          <a:p>
            <a:endParaRPr/>
          </a:p>
        </p:txBody>
      </p:sp>
      <p:pic>
        <p:nvPicPr>
          <p:cNvPr id="13" name="object 7">
            <a:extLst>
              <a:ext uri="{FF2B5EF4-FFF2-40B4-BE49-F238E27FC236}">
                <a16:creationId xmlns:a16="http://schemas.microsoft.com/office/drawing/2014/main" id="{123DCA39-5CF7-AE84-02BE-467001F17939}"/>
              </a:ext>
            </a:extLst>
          </p:cNvPr>
          <p:cNvPicPr/>
          <p:nvPr/>
        </p:nvPicPr>
        <p:blipFill>
          <a:blip r:embed="rId6" cstate="print"/>
          <a:stretch>
            <a:fillRect/>
          </a:stretch>
        </p:blipFill>
        <p:spPr>
          <a:xfrm>
            <a:off x="13107573" y="2928024"/>
            <a:ext cx="141285" cy="162893"/>
          </a:xfrm>
          <a:prstGeom prst="rect">
            <a:avLst/>
          </a:prstGeom>
        </p:spPr>
      </p:pic>
      <p:sp>
        <p:nvSpPr>
          <p:cNvPr id="15" name="object 8">
            <a:extLst>
              <a:ext uri="{FF2B5EF4-FFF2-40B4-BE49-F238E27FC236}">
                <a16:creationId xmlns:a16="http://schemas.microsoft.com/office/drawing/2014/main" id="{D73B2AFA-62B2-877A-8F6D-6147F550F239}"/>
              </a:ext>
            </a:extLst>
          </p:cNvPr>
          <p:cNvSpPr/>
          <p:nvPr/>
        </p:nvSpPr>
        <p:spPr>
          <a:xfrm>
            <a:off x="13395501" y="3606642"/>
            <a:ext cx="294640" cy="218440"/>
          </a:xfrm>
          <a:custGeom>
            <a:avLst/>
            <a:gdLst/>
            <a:ahLst/>
            <a:cxnLst/>
            <a:rect l="l" t="t" r="r" b="b"/>
            <a:pathLst>
              <a:path w="294640" h="218439">
                <a:moveTo>
                  <a:pt x="38903" y="0"/>
                </a:moveTo>
                <a:lnTo>
                  <a:pt x="23888" y="2684"/>
                </a:lnTo>
                <a:lnTo>
                  <a:pt x="11210" y="11320"/>
                </a:lnTo>
                <a:lnTo>
                  <a:pt x="2954" y="24431"/>
                </a:lnTo>
                <a:lnTo>
                  <a:pt x="0" y="39138"/>
                </a:lnTo>
                <a:lnTo>
                  <a:pt x="2650" y="53818"/>
                </a:lnTo>
                <a:lnTo>
                  <a:pt x="45499" y="98793"/>
                </a:lnTo>
                <a:lnTo>
                  <a:pt x="81908" y="127999"/>
                </a:lnTo>
                <a:lnTo>
                  <a:pt x="120277" y="154424"/>
                </a:lnTo>
                <a:lnTo>
                  <a:pt x="160449" y="178028"/>
                </a:lnTo>
                <a:lnTo>
                  <a:pt x="202266" y="198771"/>
                </a:lnTo>
                <a:lnTo>
                  <a:pt x="245569" y="216612"/>
                </a:lnTo>
                <a:lnTo>
                  <a:pt x="260630" y="218090"/>
                </a:lnTo>
                <a:lnTo>
                  <a:pt x="275292" y="212882"/>
                </a:lnTo>
                <a:lnTo>
                  <a:pt x="287168" y="202682"/>
                </a:lnTo>
                <a:lnTo>
                  <a:pt x="293871" y="189189"/>
                </a:lnTo>
                <a:lnTo>
                  <a:pt x="294628" y="173327"/>
                </a:lnTo>
                <a:lnTo>
                  <a:pt x="289804" y="159568"/>
                </a:lnTo>
                <a:lnTo>
                  <a:pt x="280157" y="148544"/>
                </a:lnTo>
                <a:lnTo>
                  <a:pt x="266448" y="140887"/>
                </a:lnTo>
                <a:lnTo>
                  <a:pt x="256166" y="137012"/>
                </a:lnTo>
                <a:lnTo>
                  <a:pt x="251080" y="134960"/>
                </a:lnTo>
                <a:lnTo>
                  <a:pt x="250920" y="134960"/>
                </a:lnTo>
                <a:lnTo>
                  <a:pt x="242362" y="131359"/>
                </a:lnTo>
                <a:lnTo>
                  <a:pt x="201118" y="111248"/>
                </a:lnTo>
                <a:lnTo>
                  <a:pt x="159677" y="86867"/>
                </a:lnTo>
                <a:lnTo>
                  <a:pt x="126055" y="63580"/>
                </a:lnTo>
                <a:lnTo>
                  <a:pt x="118212" y="57517"/>
                </a:lnTo>
                <a:lnTo>
                  <a:pt x="116610" y="56261"/>
                </a:lnTo>
                <a:lnTo>
                  <a:pt x="78194" y="22533"/>
                </a:lnTo>
                <a:lnTo>
                  <a:pt x="66737" y="11320"/>
                </a:lnTo>
                <a:lnTo>
                  <a:pt x="53953" y="2975"/>
                </a:lnTo>
                <a:lnTo>
                  <a:pt x="38903" y="0"/>
                </a:lnTo>
                <a:close/>
              </a:path>
              <a:path w="294640" h="218439">
                <a:moveTo>
                  <a:pt x="247532" y="133529"/>
                </a:moveTo>
                <a:lnTo>
                  <a:pt x="250920" y="134960"/>
                </a:lnTo>
                <a:lnTo>
                  <a:pt x="251080" y="134960"/>
                </a:lnTo>
                <a:lnTo>
                  <a:pt x="247532" y="133529"/>
                </a:lnTo>
                <a:close/>
              </a:path>
            </a:pathLst>
          </a:custGeom>
          <a:solidFill>
            <a:srgbClr val="D6EAE4"/>
          </a:solidFill>
        </p:spPr>
        <p:txBody>
          <a:bodyPr wrap="square" lIns="0" tIns="0" rIns="0" bIns="0" rtlCol="0"/>
          <a:lstStyle/>
          <a:p>
            <a:endParaRPr/>
          </a:p>
        </p:txBody>
      </p:sp>
      <p:sp>
        <p:nvSpPr>
          <p:cNvPr id="16" name="object 9">
            <a:extLst>
              <a:ext uri="{FF2B5EF4-FFF2-40B4-BE49-F238E27FC236}">
                <a16:creationId xmlns:a16="http://schemas.microsoft.com/office/drawing/2014/main" id="{AFBACE4F-E881-3DF8-8457-6A3DEA0885F8}"/>
              </a:ext>
            </a:extLst>
          </p:cNvPr>
          <p:cNvSpPr/>
          <p:nvPr/>
        </p:nvSpPr>
        <p:spPr>
          <a:xfrm>
            <a:off x="6772661" y="2630663"/>
            <a:ext cx="95250" cy="374015"/>
          </a:xfrm>
          <a:custGeom>
            <a:avLst/>
            <a:gdLst/>
            <a:ahLst/>
            <a:cxnLst/>
            <a:rect l="l" t="t" r="r" b="b"/>
            <a:pathLst>
              <a:path w="95250" h="374014">
                <a:moveTo>
                  <a:pt x="50261" y="0"/>
                </a:moveTo>
                <a:lnTo>
                  <a:pt x="35613" y="3425"/>
                </a:lnTo>
                <a:lnTo>
                  <a:pt x="22472" y="11756"/>
                </a:lnTo>
                <a:lnTo>
                  <a:pt x="13409" y="24024"/>
                </a:lnTo>
                <a:lnTo>
                  <a:pt x="10995" y="39265"/>
                </a:lnTo>
                <a:lnTo>
                  <a:pt x="15013" y="87110"/>
                </a:lnTo>
                <a:lnTo>
                  <a:pt x="16762" y="135060"/>
                </a:lnTo>
                <a:lnTo>
                  <a:pt x="16208" y="182966"/>
                </a:lnTo>
                <a:lnTo>
                  <a:pt x="13319" y="230680"/>
                </a:lnTo>
                <a:lnTo>
                  <a:pt x="8060" y="278052"/>
                </a:lnTo>
                <a:lnTo>
                  <a:pt x="399" y="324932"/>
                </a:lnTo>
                <a:lnTo>
                  <a:pt x="0" y="340267"/>
                </a:lnTo>
                <a:lnTo>
                  <a:pt x="4494" y="354765"/>
                </a:lnTo>
                <a:lnTo>
                  <a:pt x="13797" y="366422"/>
                </a:lnTo>
                <a:lnTo>
                  <a:pt x="27822" y="373234"/>
                </a:lnTo>
                <a:lnTo>
                  <a:pt x="42958" y="373844"/>
                </a:lnTo>
                <a:lnTo>
                  <a:pt x="57690" y="369268"/>
                </a:lnTo>
                <a:lnTo>
                  <a:pt x="84569" y="295112"/>
                </a:lnTo>
                <a:lnTo>
                  <a:pt x="90607" y="244154"/>
                </a:lnTo>
                <a:lnTo>
                  <a:pt x="94181" y="193013"/>
                </a:lnTo>
                <a:lnTo>
                  <a:pt x="95231" y="141767"/>
                </a:lnTo>
                <a:lnTo>
                  <a:pt x="93700" y="90492"/>
                </a:lnTo>
                <a:lnTo>
                  <a:pt x="89527" y="39265"/>
                </a:lnTo>
                <a:lnTo>
                  <a:pt x="85666" y="24398"/>
                </a:lnTo>
                <a:lnTo>
                  <a:pt x="77610" y="11614"/>
                </a:lnTo>
                <a:lnTo>
                  <a:pt x="65695" y="2839"/>
                </a:lnTo>
                <a:lnTo>
                  <a:pt x="50261" y="0"/>
                </a:lnTo>
                <a:close/>
              </a:path>
            </a:pathLst>
          </a:custGeom>
          <a:solidFill>
            <a:srgbClr val="D6EAE4"/>
          </a:solidFill>
        </p:spPr>
        <p:txBody>
          <a:bodyPr wrap="square" lIns="0" tIns="0" rIns="0" bIns="0" rtlCol="0"/>
          <a:lstStyle/>
          <a:p>
            <a:endParaRPr/>
          </a:p>
        </p:txBody>
      </p:sp>
      <p:sp>
        <p:nvSpPr>
          <p:cNvPr id="17" name="object 10">
            <a:extLst>
              <a:ext uri="{FF2B5EF4-FFF2-40B4-BE49-F238E27FC236}">
                <a16:creationId xmlns:a16="http://schemas.microsoft.com/office/drawing/2014/main" id="{47C195B1-C7C8-9C95-E2E7-0CC85C3C1CFC}"/>
              </a:ext>
            </a:extLst>
          </p:cNvPr>
          <p:cNvSpPr/>
          <p:nvPr/>
        </p:nvSpPr>
        <p:spPr>
          <a:xfrm>
            <a:off x="6172113" y="2779626"/>
            <a:ext cx="335280" cy="391160"/>
          </a:xfrm>
          <a:custGeom>
            <a:avLst/>
            <a:gdLst/>
            <a:ahLst/>
            <a:cxnLst/>
            <a:rect l="l" t="t" r="r" b="b"/>
            <a:pathLst>
              <a:path w="335279" h="391160">
                <a:moveTo>
                  <a:pt x="33989" y="0"/>
                </a:moveTo>
                <a:lnTo>
                  <a:pt x="19248" y="4958"/>
                </a:lnTo>
                <a:lnTo>
                  <a:pt x="7946" y="15208"/>
                </a:lnTo>
                <a:lnTo>
                  <a:pt x="1230" y="28994"/>
                </a:lnTo>
                <a:lnTo>
                  <a:pt x="0" y="44194"/>
                </a:lnTo>
                <a:lnTo>
                  <a:pt x="5154" y="58684"/>
                </a:lnTo>
                <a:lnTo>
                  <a:pt x="33773" y="102126"/>
                </a:lnTo>
                <a:lnTo>
                  <a:pt x="63442" y="145074"/>
                </a:lnTo>
                <a:lnTo>
                  <a:pt x="94201" y="187340"/>
                </a:lnTo>
                <a:lnTo>
                  <a:pt x="126093" y="228737"/>
                </a:lnTo>
                <a:lnTo>
                  <a:pt x="159159" y="269077"/>
                </a:lnTo>
                <a:lnTo>
                  <a:pt x="193441" y="308174"/>
                </a:lnTo>
                <a:lnTo>
                  <a:pt x="233118" y="348670"/>
                </a:lnTo>
                <a:lnTo>
                  <a:pt x="276297" y="385365"/>
                </a:lnTo>
                <a:lnTo>
                  <a:pt x="290436" y="390945"/>
                </a:lnTo>
                <a:lnTo>
                  <a:pt x="305817" y="389420"/>
                </a:lnTo>
                <a:lnTo>
                  <a:pt x="319868" y="382347"/>
                </a:lnTo>
                <a:lnTo>
                  <a:pt x="330013" y="371282"/>
                </a:lnTo>
                <a:lnTo>
                  <a:pt x="335175" y="356185"/>
                </a:lnTo>
                <a:lnTo>
                  <a:pt x="333746" y="341686"/>
                </a:lnTo>
                <a:lnTo>
                  <a:pt x="326930" y="328554"/>
                </a:lnTo>
                <a:lnTo>
                  <a:pt x="315323" y="316949"/>
                </a:lnTo>
                <a:lnTo>
                  <a:pt x="313448" y="315472"/>
                </a:lnTo>
                <a:lnTo>
                  <a:pt x="310946" y="313420"/>
                </a:lnTo>
                <a:lnTo>
                  <a:pt x="281063" y="286149"/>
                </a:lnTo>
                <a:lnTo>
                  <a:pt x="238366" y="240810"/>
                </a:lnTo>
                <a:lnTo>
                  <a:pt x="205093" y="201491"/>
                </a:lnTo>
                <a:lnTo>
                  <a:pt x="178562" y="168105"/>
                </a:lnTo>
                <a:lnTo>
                  <a:pt x="148855" y="128498"/>
                </a:lnTo>
                <a:lnTo>
                  <a:pt x="124303" y="94419"/>
                </a:lnTo>
                <a:lnTo>
                  <a:pt x="92240" y="48077"/>
                </a:lnTo>
                <a:lnTo>
                  <a:pt x="72974" y="19041"/>
                </a:lnTo>
                <a:lnTo>
                  <a:pt x="62391" y="7779"/>
                </a:lnTo>
                <a:lnTo>
                  <a:pt x="48883" y="1186"/>
                </a:lnTo>
                <a:lnTo>
                  <a:pt x="33989" y="0"/>
                </a:lnTo>
                <a:close/>
              </a:path>
              <a:path w="335279" h="391160">
                <a:moveTo>
                  <a:pt x="316093" y="317556"/>
                </a:moveTo>
                <a:lnTo>
                  <a:pt x="315930" y="317556"/>
                </a:lnTo>
                <a:lnTo>
                  <a:pt x="318639" y="319608"/>
                </a:lnTo>
                <a:lnTo>
                  <a:pt x="316093" y="317556"/>
                </a:lnTo>
                <a:close/>
              </a:path>
            </a:pathLst>
          </a:custGeom>
          <a:solidFill>
            <a:srgbClr val="D6EAE4"/>
          </a:solidFill>
        </p:spPr>
        <p:txBody>
          <a:bodyPr wrap="square" lIns="0" tIns="0" rIns="0" bIns="0" rtlCol="0"/>
          <a:lstStyle/>
          <a:p>
            <a:endParaRPr/>
          </a:p>
        </p:txBody>
      </p:sp>
      <p:sp>
        <p:nvSpPr>
          <p:cNvPr id="18" name="object 11">
            <a:extLst>
              <a:ext uri="{FF2B5EF4-FFF2-40B4-BE49-F238E27FC236}">
                <a16:creationId xmlns:a16="http://schemas.microsoft.com/office/drawing/2014/main" id="{26DA204E-5A93-CDC7-077A-E5918DCA81A4}"/>
              </a:ext>
            </a:extLst>
          </p:cNvPr>
          <p:cNvSpPr/>
          <p:nvPr/>
        </p:nvSpPr>
        <p:spPr>
          <a:xfrm>
            <a:off x="6174168" y="3414325"/>
            <a:ext cx="289560" cy="99695"/>
          </a:xfrm>
          <a:custGeom>
            <a:avLst/>
            <a:gdLst/>
            <a:ahLst/>
            <a:cxnLst/>
            <a:rect l="l" t="t" r="r" b="b"/>
            <a:pathLst>
              <a:path w="289560" h="99695">
                <a:moveTo>
                  <a:pt x="39265" y="0"/>
                </a:moveTo>
                <a:lnTo>
                  <a:pt x="24357" y="2511"/>
                </a:lnTo>
                <a:lnTo>
                  <a:pt x="11614" y="11469"/>
                </a:lnTo>
                <a:lnTo>
                  <a:pt x="2881" y="24509"/>
                </a:lnTo>
                <a:lnTo>
                  <a:pt x="0" y="39265"/>
                </a:lnTo>
                <a:lnTo>
                  <a:pt x="3483" y="54799"/>
                </a:lnTo>
                <a:lnTo>
                  <a:pt x="11783" y="66716"/>
                </a:lnTo>
                <a:lnTo>
                  <a:pt x="24008" y="74724"/>
                </a:lnTo>
                <a:lnTo>
                  <a:pt x="39265" y="78531"/>
                </a:lnTo>
                <a:lnTo>
                  <a:pt x="249971" y="99117"/>
                </a:lnTo>
                <a:lnTo>
                  <a:pt x="264881" y="96607"/>
                </a:lnTo>
                <a:lnTo>
                  <a:pt x="277626" y="87651"/>
                </a:lnTo>
                <a:lnTo>
                  <a:pt x="286360" y="74612"/>
                </a:lnTo>
                <a:lnTo>
                  <a:pt x="289237" y="59851"/>
                </a:lnTo>
                <a:lnTo>
                  <a:pt x="285758" y="44321"/>
                </a:lnTo>
                <a:lnTo>
                  <a:pt x="277457" y="32404"/>
                </a:lnTo>
                <a:lnTo>
                  <a:pt x="265230" y="24394"/>
                </a:lnTo>
                <a:lnTo>
                  <a:pt x="249971" y="20585"/>
                </a:lnTo>
                <a:lnTo>
                  <a:pt x="39265" y="0"/>
                </a:lnTo>
                <a:close/>
              </a:path>
            </a:pathLst>
          </a:custGeom>
          <a:solidFill>
            <a:srgbClr val="D6EAE4"/>
          </a:solidFill>
        </p:spPr>
        <p:txBody>
          <a:bodyPr wrap="square" lIns="0" tIns="0" rIns="0" bIns="0" rtlCol="0"/>
          <a:lstStyle/>
          <a:p>
            <a:endParaRPr/>
          </a:p>
        </p:txBody>
      </p:sp>
      <p:pic>
        <p:nvPicPr>
          <p:cNvPr id="19" name="object 12">
            <a:extLst>
              <a:ext uri="{FF2B5EF4-FFF2-40B4-BE49-F238E27FC236}">
                <a16:creationId xmlns:a16="http://schemas.microsoft.com/office/drawing/2014/main" id="{91FF3696-B267-FA5C-3856-1FADD556D531}"/>
              </a:ext>
            </a:extLst>
          </p:cNvPr>
          <p:cNvPicPr/>
          <p:nvPr/>
        </p:nvPicPr>
        <p:blipFill>
          <a:blip r:embed="rId7" cstate="print"/>
          <a:stretch>
            <a:fillRect/>
          </a:stretch>
        </p:blipFill>
        <p:spPr>
          <a:xfrm>
            <a:off x="6603693" y="3281379"/>
            <a:ext cx="1610392" cy="998573"/>
          </a:xfrm>
          <a:prstGeom prst="rect">
            <a:avLst/>
          </a:prstGeom>
        </p:spPr>
      </p:pic>
      <p:pic>
        <p:nvPicPr>
          <p:cNvPr id="20" name="object 13">
            <a:extLst>
              <a:ext uri="{FF2B5EF4-FFF2-40B4-BE49-F238E27FC236}">
                <a16:creationId xmlns:a16="http://schemas.microsoft.com/office/drawing/2014/main" id="{AA143AF6-F263-E42B-DFC1-259CA49BB74E}"/>
              </a:ext>
            </a:extLst>
          </p:cNvPr>
          <p:cNvPicPr/>
          <p:nvPr/>
        </p:nvPicPr>
        <p:blipFill>
          <a:blip r:embed="rId8" cstate="print"/>
          <a:stretch>
            <a:fillRect/>
          </a:stretch>
        </p:blipFill>
        <p:spPr>
          <a:xfrm>
            <a:off x="8321683" y="3279154"/>
            <a:ext cx="1273314" cy="984464"/>
          </a:xfrm>
          <a:prstGeom prst="rect">
            <a:avLst/>
          </a:prstGeom>
        </p:spPr>
      </p:pic>
      <p:pic>
        <p:nvPicPr>
          <p:cNvPr id="21" name="object 14">
            <a:extLst>
              <a:ext uri="{FF2B5EF4-FFF2-40B4-BE49-F238E27FC236}">
                <a16:creationId xmlns:a16="http://schemas.microsoft.com/office/drawing/2014/main" id="{1C4A2E93-9B12-99BA-FA54-C19191DB26AE}"/>
              </a:ext>
            </a:extLst>
          </p:cNvPr>
          <p:cNvPicPr/>
          <p:nvPr/>
        </p:nvPicPr>
        <p:blipFill>
          <a:blip r:embed="rId9" cstate="print"/>
          <a:stretch>
            <a:fillRect/>
          </a:stretch>
        </p:blipFill>
        <p:spPr>
          <a:xfrm>
            <a:off x="9731462" y="3273931"/>
            <a:ext cx="3401237" cy="980841"/>
          </a:xfrm>
          <a:prstGeom prst="rect">
            <a:avLst/>
          </a:prstGeom>
        </p:spPr>
      </p:pic>
      <p:sp>
        <p:nvSpPr>
          <p:cNvPr id="22" name="object 15">
            <a:extLst>
              <a:ext uri="{FF2B5EF4-FFF2-40B4-BE49-F238E27FC236}">
                <a16:creationId xmlns:a16="http://schemas.microsoft.com/office/drawing/2014/main" id="{845F0482-D0AC-D457-4A28-FE52C2FCDB19}"/>
              </a:ext>
            </a:extLst>
          </p:cNvPr>
          <p:cNvSpPr/>
          <p:nvPr/>
        </p:nvSpPr>
        <p:spPr>
          <a:xfrm>
            <a:off x="9413139" y="1919340"/>
            <a:ext cx="1277620" cy="1063625"/>
          </a:xfrm>
          <a:custGeom>
            <a:avLst/>
            <a:gdLst/>
            <a:ahLst/>
            <a:cxnLst/>
            <a:rect l="l" t="t" r="r" b="b"/>
            <a:pathLst>
              <a:path w="1277620" h="1063625">
                <a:moveTo>
                  <a:pt x="557859" y="0"/>
                </a:moveTo>
                <a:lnTo>
                  <a:pt x="526254" y="2590"/>
                </a:lnTo>
                <a:lnTo>
                  <a:pt x="480524" y="25235"/>
                </a:lnTo>
                <a:lnTo>
                  <a:pt x="433573" y="46884"/>
                </a:lnTo>
                <a:lnTo>
                  <a:pt x="385732" y="67811"/>
                </a:lnTo>
                <a:lnTo>
                  <a:pt x="240181" y="129023"/>
                </a:lnTo>
                <a:lnTo>
                  <a:pt x="192093" y="149824"/>
                </a:lnTo>
                <a:lnTo>
                  <a:pt x="144772" y="171282"/>
                </a:lnTo>
                <a:lnTo>
                  <a:pt x="98548" y="193673"/>
                </a:lnTo>
                <a:lnTo>
                  <a:pt x="53755" y="217274"/>
                </a:lnTo>
                <a:lnTo>
                  <a:pt x="6192" y="263543"/>
                </a:lnTo>
                <a:lnTo>
                  <a:pt x="0" y="293961"/>
                </a:lnTo>
                <a:lnTo>
                  <a:pt x="6259" y="330622"/>
                </a:lnTo>
                <a:lnTo>
                  <a:pt x="28225" y="377795"/>
                </a:lnTo>
                <a:lnTo>
                  <a:pt x="49937" y="425110"/>
                </a:lnTo>
                <a:lnTo>
                  <a:pt x="71448" y="472539"/>
                </a:lnTo>
                <a:lnTo>
                  <a:pt x="92808" y="520052"/>
                </a:lnTo>
                <a:lnTo>
                  <a:pt x="177789" y="710360"/>
                </a:lnTo>
                <a:lnTo>
                  <a:pt x="199179" y="757854"/>
                </a:lnTo>
                <a:lnTo>
                  <a:pt x="220731" y="805256"/>
                </a:lnTo>
                <a:lnTo>
                  <a:pt x="242496" y="852538"/>
                </a:lnTo>
                <a:lnTo>
                  <a:pt x="264526" y="899669"/>
                </a:lnTo>
                <a:lnTo>
                  <a:pt x="286874" y="946620"/>
                </a:lnTo>
                <a:lnTo>
                  <a:pt x="309592" y="993363"/>
                </a:lnTo>
                <a:lnTo>
                  <a:pt x="332731" y="1039867"/>
                </a:lnTo>
                <a:lnTo>
                  <a:pt x="374619" y="1063332"/>
                </a:lnTo>
                <a:lnTo>
                  <a:pt x="417218" y="1062278"/>
                </a:lnTo>
                <a:lnTo>
                  <a:pt x="459986" y="1046111"/>
                </a:lnTo>
                <a:lnTo>
                  <a:pt x="502379" y="1024233"/>
                </a:lnTo>
                <a:lnTo>
                  <a:pt x="543855" y="1006046"/>
                </a:lnTo>
                <a:lnTo>
                  <a:pt x="563615" y="1001492"/>
                </a:lnTo>
                <a:lnTo>
                  <a:pt x="1098876" y="1001492"/>
                </a:lnTo>
                <a:lnTo>
                  <a:pt x="773094" y="967199"/>
                </a:lnTo>
                <a:lnTo>
                  <a:pt x="1043243" y="922478"/>
                </a:lnTo>
                <a:lnTo>
                  <a:pt x="1048989" y="919431"/>
                </a:lnTo>
                <a:lnTo>
                  <a:pt x="746561" y="919431"/>
                </a:lnTo>
                <a:lnTo>
                  <a:pt x="746530" y="912363"/>
                </a:lnTo>
                <a:lnTo>
                  <a:pt x="753210" y="912227"/>
                </a:lnTo>
                <a:lnTo>
                  <a:pt x="757555" y="909725"/>
                </a:lnTo>
                <a:lnTo>
                  <a:pt x="793252" y="892551"/>
                </a:lnTo>
                <a:lnTo>
                  <a:pt x="833376" y="876258"/>
                </a:lnTo>
                <a:lnTo>
                  <a:pt x="873266" y="858652"/>
                </a:lnTo>
                <a:lnTo>
                  <a:pt x="908261" y="837537"/>
                </a:lnTo>
                <a:lnTo>
                  <a:pt x="944918" y="776009"/>
                </a:lnTo>
                <a:lnTo>
                  <a:pt x="937257" y="731206"/>
                </a:lnTo>
                <a:lnTo>
                  <a:pt x="656815" y="107246"/>
                </a:lnTo>
                <a:lnTo>
                  <a:pt x="890693" y="68525"/>
                </a:lnTo>
                <a:lnTo>
                  <a:pt x="964821" y="68525"/>
                </a:lnTo>
                <a:lnTo>
                  <a:pt x="956093" y="55436"/>
                </a:lnTo>
                <a:lnTo>
                  <a:pt x="629968" y="55436"/>
                </a:lnTo>
                <a:lnTo>
                  <a:pt x="613776" y="28301"/>
                </a:lnTo>
                <a:lnTo>
                  <a:pt x="588387" y="9196"/>
                </a:lnTo>
                <a:lnTo>
                  <a:pt x="557859" y="0"/>
                </a:lnTo>
                <a:close/>
              </a:path>
              <a:path w="1277620" h="1063625">
                <a:moveTo>
                  <a:pt x="1098876" y="1001492"/>
                </a:moveTo>
                <a:lnTo>
                  <a:pt x="563615" y="1001492"/>
                </a:lnTo>
                <a:lnTo>
                  <a:pt x="577879" y="1001807"/>
                </a:lnTo>
                <a:lnTo>
                  <a:pt x="591261" y="1004614"/>
                </a:lnTo>
                <a:lnTo>
                  <a:pt x="608377" y="1007533"/>
                </a:lnTo>
                <a:lnTo>
                  <a:pt x="1115744" y="1057814"/>
                </a:lnTo>
                <a:lnTo>
                  <a:pt x="1147413" y="1053285"/>
                </a:lnTo>
                <a:lnTo>
                  <a:pt x="1174535" y="1037910"/>
                </a:lnTo>
                <a:lnTo>
                  <a:pt x="1194680" y="1014095"/>
                </a:lnTo>
                <a:lnTo>
                  <a:pt x="1198663" y="1003020"/>
                </a:lnTo>
                <a:lnTo>
                  <a:pt x="1113398" y="1003020"/>
                </a:lnTo>
                <a:lnTo>
                  <a:pt x="1098876" y="1001492"/>
                </a:lnTo>
                <a:close/>
              </a:path>
              <a:path w="1277620" h="1063625">
                <a:moveTo>
                  <a:pt x="1258182" y="171653"/>
                </a:moveTo>
                <a:lnTo>
                  <a:pt x="987863" y="171653"/>
                </a:lnTo>
                <a:lnTo>
                  <a:pt x="1198306" y="192458"/>
                </a:lnTo>
                <a:lnTo>
                  <a:pt x="1207842" y="196228"/>
                </a:lnTo>
                <a:lnTo>
                  <a:pt x="1216007" y="202268"/>
                </a:lnTo>
                <a:lnTo>
                  <a:pt x="1222296" y="210215"/>
                </a:lnTo>
                <a:lnTo>
                  <a:pt x="1226201" y="219704"/>
                </a:lnTo>
                <a:lnTo>
                  <a:pt x="1151962" y="977942"/>
                </a:lnTo>
                <a:lnTo>
                  <a:pt x="1145941" y="989952"/>
                </a:lnTo>
                <a:lnTo>
                  <a:pt x="1137781" y="998118"/>
                </a:lnTo>
                <a:lnTo>
                  <a:pt x="1127070" y="1002466"/>
                </a:lnTo>
                <a:lnTo>
                  <a:pt x="1113398" y="1003020"/>
                </a:lnTo>
                <a:lnTo>
                  <a:pt x="1198663" y="1003020"/>
                </a:lnTo>
                <a:lnTo>
                  <a:pt x="1205416" y="984246"/>
                </a:lnTo>
                <a:lnTo>
                  <a:pt x="1208554" y="935855"/>
                </a:lnTo>
                <a:lnTo>
                  <a:pt x="1212492" y="887274"/>
                </a:lnTo>
                <a:lnTo>
                  <a:pt x="1217099" y="838535"/>
                </a:lnTo>
                <a:lnTo>
                  <a:pt x="1222246" y="789668"/>
                </a:lnTo>
                <a:lnTo>
                  <a:pt x="1227804" y="740705"/>
                </a:lnTo>
                <a:lnTo>
                  <a:pt x="1233643" y="691679"/>
                </a:lnTo>
                <a:lnTo>
                  <a:pt x="1245646" y="593558"/>
                </a:lnTo>
                <a:lnTo>
                  <a:pt x="1251551" y="544527"/>
                </a:lnTo>
                <a:lnTo>
                  <a:pt x="1257218" y="495557"/>
                </a:lnTo>
                <a:lnTo>
                  <a:pt x="1262518" y="446680"/>
                </a:lnTo>
                <a:lnTo>
                  <a:pt x="1267321" y="397928"/>
                </a:lnTo>
                <a:lnTo>
                  <a:pt x="1271498" y="349330"/>
                </a:lnTo>
                <a:lnTo>
                  <a:pt x="1274920" y="300920"/>
                </a:lnTo>
                <a:lnTo>
                  <a:pt x="1277456" y="252729"/>
                </a:lnTo>
                <a:lnTo>
                  <a:pt x="1276810" y="219704"/>
                </a:lnTo>
                <a:lnTo>
                  <a:pt x="1276732" y="215718"/>
                </a:lnTo>
                <a:lnTo>
                  <a:pt x="1268821" y="185501"/>
                </a:lnTo>
                <a:lnTo>
                  <a:pt x="1258182" y="171653"/>
                </a:lnTo>
                <a:close/>
              </a:path>
              <a:path w="1277620" h="1063625">
                <a:moveTo>
                  <a:pt x="964821" y="68525"/>
                </a:moveTo>
                <a:lnTo>
                  <a:pt x="890693" y="68525"/>
                </a:lnTo>
                <a:lnTo>
                  <a:pt x="898167" y="70835"/>
                </a:lnTo>
                <a:lnTo>
                  <a:pt x="907962" y="77760"/>
                </a:lnTo>
                <a:lnTo>
                  <a:pt x="916308" y="86775"/>
                </a:lnTo>
                <a:lnTo>
                  <a:pt x="919435" y="95351"/>
                </a:lnTo>
                <a:lnTo>
                  <a:pt x="1041390" y="831654"/>
                </a:lnTo>
                <a:lnTo>
                  <a:pt x="1042204" y="844915"/>
                </a:lnTo>
                <a:lnTo>
                  <a:pt x="1037099" y="858345"/>
                </a:lnTo>
                <a:lnTo>
                  <a:pt x="1027970" y="869194"/>
                </a:lnTo>
                <a:lnTo>
                  <a:pt x="1016710" y="874710"/>
                </a:lnTo>
                <a:lnTo>
                  <a:pt x="746561" y="919431"/>
                </a:lnTo>
                <a:lnTo>
                  <a:pt x="1048989" y="919431"/>
                </a:lnTo>
                <a:lnTo>
                  <a:pt x="1078996" y="891190"/>
                </a:lnTo>
                <a:lnTo>
                  <a:pt x="1094319" y="853169"/>
                </a:lnTo>
                <a:lnTo>
                  <a:pt x="1096315" y="838535"/>
                </a:lnTo>
                <a:lnTo>
                  <a:pt x="1096215" y="826156"/>
                </a:lnTo>
                <a:lnTo>
                  <a:pt x="987863" y="171653"/>
                </a:lnTo>
                <a:lnTo>
                  <a:pt x="1258182" y="171653"/>
                </a:lnTo>
                <a:lnTo>
                  <a:pt x="1250323" y="161424"/>
                </a:lnTo>
                <a:lnTo>
                  <a:pt x="1217835" y="142837"/>
                </a:lnTo>
                <a:lnTo>
                  <a:pt x="979266" y="116691"/>
                </a:lnTo>
                <a:lnTo>
                  <a:pt x="966329" y="70835"/>
                </a:lnTo>
                <a:lnTo>
                  <a:pt x="964821" y="68525"/>
                </a:lnTo>
                <a:close/>
              </a:path>
              <a:path w="1277620" h="1063625">
                <a:moveTo>
                  <a:pt x="863678" y="16966"/>
                </a:moveTo>
                <a:lnTo>
                  <a:pt x="817432" y="22875"/>
                </a:lnTo>
                <a:lnTo>
                  <a:pt x="770583" y="31286"/>
                </a:lnTo>
                <a:lnTo>
                  <a:pt x="723485" y="40589"/>
                </a:lnTo>
                <a:lnTo>
                  <a:pt x="676495" y="49176"/>
                </a:lnTo>
                <a:lnTo>
                  <a:pt x="629968" y="55436"/>
                </a:lnTo>
                <a:lnTo>
                  <a:pt x="956093" y="55436"/>
                </a:lnTo>
                <a:lnTo>
                  <a:pt x="944580" y="38173"/>
                </a:lnTo>
                <a:lnTo>
                  <a:pt x="911301" y="19923"/>
                </a:lnTo>
                <a:lnTo>
                  <a:pt x="863678" y="16966"/>
                </a:lnTo>
                <a:close/>
              </a:path>
            </a:pathLst>
          </a:custGeom>
          <a:solidFill>
            <a:srgbClr val="D6EAE4"/>
          </a:solidFill>
        </p:spPr>
        <p:txBody>
          <a:bodyPr wrap="square" lIns="0" tIns="0" rIns="0" bIns="0" rtlCol="0"/>
          <a:lstStyle/>
          <a:p>
            <a:endParaRPr/>
          </a:p>
        </p:txBody>
      </p:sp>
      <p:sp>
        <p:nvSpPr>
          <p:cNvPr id="23" name="object 3">
            <a:extLst>
              <a:ext uri="{FF2B5EF4-FFF2-40B4-BE49-F238E27FC236}">
                <a16:creationId xmlns:a16="http://schemas.microsoft.com/office/drawing/2014/main" id="{5D50F33D-325A-400F-FF35-E646D3060250}"/>
              </a:ext>
            </a:extLst>
          </p:cNvPr>
          <p:cNvSpPr txBox="1"/>
          <p:nvPr/>
        </p:nvSpPr>
        <p:spPr>
          <a:xfrm>
            <a:off x="1724258" y="4587875"/>
            <a:ext cx="16633592" cy="2081211"/>
          </a:xfrm>
          <a:prstGeom prst="rect">
            <a:avLst/>
          </a:prstGeom>
        </p:spPr>
        <p:txBody>
          <a:bodyPr vert="horz" wrap="square" lIns="0" tIns="346075" rIns="0" bIns="0" rtlCol="0">
            <a:spAutoFit/>
          </a:bodyPr>
          <a:lstStyle/>
          <a:p>
            <a:pPr marL="3961765" marR="26034" indent="-3949700" algn="ctr">
              <a:lnSpc>
                <a:spcPts val="13450"/>
              </a:lnSpc>
              <a:spcBef>
                <a:spcPts val="2725"/>
              </a:spcBef>
            </a:pPr>
            <a:r>
              <a:rPr lang="fr-FR" sz="12800" b="1" spc="-150" dirty="0">
                <a:solidFill>
                  <a:srgbClr val="1D1D1B"/>
                </a:solidFill>
                <a:latin typeface="Calibri"/>
                <a:cs typeface="Calibri"/>
              </a:rPr>
              <a:t>QUEL MFA SUIS-JE ?</a:t>
            </a:r>
            <a:endParaRPr lang="fr-FR" sz="12800" b="1" spc="-150" dirty="0">
              <a:latin typeface="Calibri"/>
              <a:cs typeface="Calibri"/>
            </a:endParaRPr>
          </a:p>
        </p:txBody>
      </p:sp>
      <p:grpSp>
        <p:nvGrpSpPr>
          <p:cNvPr id="27" name="object 16">
            <a:extLst>
              <a:ext uri="{FF2B5EF4-FFF2-40B4-BE49-F238E27FC236}">
                <a16:creationId xmlns:a16="http://schemas.microsoft.com/office/drawing/2014/main" id="{C5FE6F54-D996-FC89-92BF-AEACCEBD35B1}"/>
              </a:ext>
            </a:extLst>
          </p:cNvPr>
          <p:cNvGrpSpPr/>
          <p:nvPr/>
        </p:nvGrpSpPr>
        <p:grpSpPr>
          <a:xfrm>
            <a:off x="7677284" y="8107458"/>
            <a:ext cx="1798320" cy="1663064"/>
            <a:chOff x="7677284" y="8107458"/>
            <a:chExt cx="1798320" cy="1663064"/>
          </a:xfrm>
        </p:grpSpPr>
        <p:sp>
          <p:nvSpPr>
            <p:cNvPr id="28" name="object 17">
              <a:extLst>
                <a:ext uri="{FF2B5EF4-FFF2-40B4-BE49-F238E27FC236}">
                  <a16:creationId xmlns:a16="http://schemas.microsoft.com/office/drawing/2014/main" id="{98237893-DE82-69F2-10A0-6AFAA6DB7F27}"/>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endParaRPr/>
            </a:p>
          </p:txBody>
        </p:sp>
        <p:sp>
          <p:nvSpPr>
            <p:cNvPr id="29" name="object 18">
              <a:extLst>
                <a:ext uri="{FF2B5EF4-FFF2-40B4-BE49-F238E27FC236}">
                  <a16:creationId xmlns:a16="http://schemas.microsoft.com/office/drawing/2014/main" id="{CC30697D-84F7-7D82-1C68-7C3AE132383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endParaRPr/>
            </a:p>
          </p:txBody>
        </p:sp>
        <p:sp>
          <p:nvSpPr>
            <p:cNvPr id="30" name="object 19">
              <a:extLst>
                <a:ext uri="{FF2B5EF4-FFF2-40B4-BE49-F238E27FC236}">
                  <a16:creationId xmlns:a16="http://schemas.microsoft.com/office/drawing/2014/main" id="{9B239F67-E63A-2C1A-CB6E-94DB12689116}"/>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endParaRPr/>
            </a:p>
          </p:txBody>
        </p:sp>
        <p:sp>
          <p:nvSpPr>
            <p:cNvPr id="31" name="object 20">
              <a:extLst>
                <a:ext uri="{FF2B5EF4-FFF2-40B4-BE49-F238E27FC236}">
                  <a16:creationId xmlns:a16="http://schemas.microsoft.com/office/drawing/2014/main" id="{44D18A81-F46B-CAE3-78DD-0773A53C3813}"/>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endParaRPr/>
            </a:p>
          </p:txBody>
        </p:sp>
        <p:sp>
          <p:nvSpPr>
            <p:cNvPr id="32" name="object 21">
              <a:extLst>
                <a:ext uri="{FF2B5EF4-FFF2-40B4-BE49-F238E27FC236}">
                  <a16:creationId xmlns:a16="http://schemas.microsoft.com/office/drawing/2014/main" id="{56D59428-6364-D219-D26C-2A50BD7EAF84}"/>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endParaRPr/>
            </a:p>
          </p:txBody>
        </p:sp>
        <p:sp>
          <p:nvSpPr>
            <p:cNvPr id="33" name="object 22">
              <a:extLst>
                <a:ext uri="{FF2B5EF4-FFF2-40B4-BE49-F238E27FC236}">
                  <a16:creationId xmlns:a16="http://schemas.microsoft.com/office/drawing/2014/main" id="{EAA9ACEA-FB80-ECFD-E2F8-049998892F87}"/>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endParaRPr/>
            </a:p>
          </p:txBody>
        </p:sp>
        <p:pic>
          <p:nvPicPr>
            <p:cNvPr id="34" name="object 23">
              <a:extLst>
                <a:ext uri="{FF2B5EF4-FFF2-40B4-BE49-F238E27FC236}">
                  <a16:creationId xmlns:a16="http://schemas.microsoft.com/office/drawing/2014/main" id="{7CF8CFC3-6FFB-F1B2-0355-042F08F3DAAE}"/>
                </a:ext>
              </a:extLst>
            </p:cNvPr>
            <p:cNvPicPr/>
            <p:nvPr/>
          </p:nvPicPr>
          <p:blipFill>
            <a:blip r:embed="rId10" cstate="print"/>
            <a:stretch>
              <a:fillRect/>
            </a:stretch>
          </p:blipFill>
          <p:spPr>
            <a:xfrm>
              <a:off x="7982376" y="8893593"/>
              <a:ext cx="237625" cy="231657"/>
            </a:xfrm>
            <a:prstGeom prst="rect">
              <a:avLst/>
            </a:prstGeom>
          </p:spPr>
        </p:pic>
      </p:grpSp>
      <p:sp>
        <p:nvSpPr>
          <p:cNvPr id="35" name="object 24">
            <a:extLst>
              <a:ext uri="{FF2B5EF4-FFF2-40B4-BE49-F238E27FC236}">
                <a16:creationId xmlns:a16="http://schemas.microsoft.com/office/drawing/2014/main" id="{71012835-4C3A-61FD-5564-308D01338A01}"/>
              </a:ext>
            </a:extLst>
          </p:cNvPr>
          <p:cNvSpPr txBox="1"/>
          <p:nvPr/>
        </p:nvSpPr>
        <p:spPr>
          <a:xfrm>
            <a:off x="3835748" y="8559395"/>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SUIS</a:t>
            </a:r>
            <a:endParaRPr sz="4350" b="1" u="sng" dirty="0">
              <a:latin typeface="Calibri"/>
              <a:cs typeface="Calibri"/>
            </a:endParaRPr>
          </a:p>
        </p:txBody>
      </p:sp>
      <p:grpSp>
        <p:nvGrpSpPr>
          <p:cNvPr id="38" name="object 27">
            <a:extLst>
              <a:ext uri="{FF2B5EF4-FFF2-40B4-BE49-F238E27FC236}">
                <a16:creationId xmlns:a16="http://schemas.microsoft.com/office/drawing/2014/main" id="{72CC04A9-642E-C94E-7476-5455CC2591D0}"/>
              </a:ext>
            </a:extLst>
          </p:cNvPr>
          <p:cNvGrpSpPr/>
          <p:nvPr/>
        </p:nvGrpSpPr>
        <p:grpSpPr>
          <a:xfrm>
            <a:off x="1835630" y="7989258"/>
            <a:ext cx="1790700" cy="1781175"/>
            <a:chOff x="1835630" y="7989258"/>
            <a:chExt cx="1790700" cy="1781175"/>
          </a:xfrm>
        </p:grpSpPr>
        <p:sp>
          <p:nvSpPr>
            <p:cNvPr id="39" name="object 28">
              <a:extLst>
                <a:ext uri="{FF2B5EF4-FFF2-40B4-BE49-F238E27FC236}">
                  <a16:creationId xmlns:a16="http://schemas.microsoft.com/office/drawing/2014/main" id="{313DDB2F-621C-A11B-8DFE-CBEDD4D5AB91}"/>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endParaRPr/>
            </a:p>
          </p:txBody>
        </p:sp>
        <p:sp>
          <p:nvSpPr>
            <p:cNvPr id="40" name="object 29">
              <a:extLst>
                <a:ext uri="{FF2B5EF4-FFF2-40B4-BE49-F238E27FC236}">
                  <a16:creationId xmlns:a16="http://schemas.microsoft.com/office/drawing/2014/main" id="{5E4C88B8-CA9F-3B7D-2C87-5A10DD517933}"/>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endParaRPr/>
            </a:p>
          </p:txBody>
        </p:sp>
        <p:sp>
          <p:nvSpPr>
            <p:cNvPr id="41" name="object 30">
              <a:extLst>
                <a:ext uri="{FF2B5EF4-FFF2-40B4-BE49-F238E27FC236}">
                  <a16:creationId xmlns:a16="http://schemas.microsoft.com/office/drawing/2014/main" id="{A371A24B-0FD3-8CA8-5BD3-6D881E090BD7}"/>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endParaRPr/>
            </a:p>
          </p:txBody>
        </p:sp>
        <p:sp>
          <p:nvSpPr>
            <p:cNvPr id="42" name="object 31">
              <a:extLst>
                <a:ext uri="{FF2B5EF4-FFF2-40B4-BE49-F238E27FC236}">
                  <a16:creationId xmlns:a16="http://schemas.microsoft.com/office/drawing/2014/main" id="{BDF82EDB-141D-052C-1521-6636443C5B50}"/>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endParaRPr/>
            </a:p>
          </p:txBody>
        </p:sp>
        <p:sp>
          <p:nvSpPr>
            <p:cNvPr id="43" name="object 32">
              <a:extLst>
                <a:ext uri="{FF2B5EF4-FFF2-40B4-BE49-F238E27FC236}">
                  <a16:creationId xmlns:a16="http://schemas.microsoft.com/office/drawing/2014/main" id="{B7DFA25A-8B8F-E5B4-572C-667105B62FED}"/>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endParaRPr/>
            </a:p>
          </p:txBody>
        </p:sp>
        <p:sp>
          <p:nvSpPr>
            <p:cNvPr id="44" name="object 33">
              <a:extLst>
                <a:ext uri="{FF2B5EF4-FFF2-40B4-BE49-F238E27FC236}">
                  <a16:creationId xmlns:a16="http://schemas.microsoft.com/office/drawing/2014/main" id="{1F4E16C7-0575-D88F-C9E9-A2B8D1E42BA6}"/>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endParaRPr/>
            </a:p>
          </p:txBody>
        </p:sp>
        <p:pic>
          <p:nvPicPr>
            <p:cNvPr id="45" name="object 34">
              <a:extLst>
                <a:ext uri="{FF2B5EF4-FFF2-40B4-BE49-F238E27FC236}">
                  <a16:creationId xmlns:a16="http://schemas.microsoft.com/office/drawing/2014/main" id="{A4ED37A9-8BF5-7358-79D5-F24CAF54FAC5}"/>
                </a:ext>
              </a:extLst>
            </p:cNvPr>
            <p:cNvPicPr/>
            <p:nvPr/>
          </p:nvPicPr>
          <p:blipFill>
            <a:blip r:embed="rId11" cstate="print"/>
            <a:stretch>
              <a:fillRect/>
            </a:stretch>
          </p:blipFill>
          <p:spPr>
            <a:xfrm>
              <a:off x="2663001" y="8569586"/>
              <a:ext cx="135503" cy="132862"/>
            </a:xfrm>
            <a:prstGeom prst="rect">
              <a:avLst/>
            </a:prstGeom>
          </p:spPr>
        </p:pic>
      </p:grpSp>
      <p:grpSp>
        <p:nvGrpSpPr>
          <p:cNvPr id="46" name="object 35">
            <a:extLst>
              <a:ext uri="{FF2B5EF4-FFF2-40B4-BE49-F238E27FC236}">
                <a16:creationId xmlns:a16="http://schemas.microsoft.com/office/drawing/2014/main" id="{AE854843-C8F8-416C-B027-AC9F4CB16AFA}"/>
              </a:ext>
            </a:extLst>
          </p:cNvPr>
          <p:cNvGrpSpPr/>
          <p:nvPr/>
        </p:nvGrpSpPr>
        <p:grpSpPr>
          <a:xfrm>
            <a:off x="13640474" y="7988929"/>
            <a:ext cx="1853564" cy="1781175"/>
            <a:chOff x="13640474" y="7988929"/>
            <a:chExt cx="1853564" cy="1781175"/>
          </a:xfrm>
        </p:grpSpPr>
        <p:sp>
          <p:nvSpPr>
            <p:cNvPr id="47" name="object 36">
              <a:extLst>
                <a:ext uri="{FF2B5EF4-FFF2-40B4-BE49-F238E27FC236}">
                  <a16:creationId xmlns:a16="http://schemas.microsoft.com/office/drawing/2014/main" id="{08793557-A6DF-9759-D574-5C914523ECF4}"/>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endParaRPr/>
            </a:p>
          </p:txBody>
        </p:sp>
        <p:sp>
          <p:nvSpPr>
            <p:cNvPr id="48" name="object 37">
              <a:extLst>
                <a:ext uri="{FF2B5EF4-FFF2-40B4-BE49-F238E27FC236}">
                  <a16:creationId xmlns:a16="http://schemas.microsoft.com/office/drawing/2014/main" id="{E5344A6B-50DB-8651-0E25-BBFBF9398928}"/>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endParaRPr/>
            </a:p>
          </p:txBody>
        </p:sp>
        <p:sp>
          <p:nvSpPr>
            <p:cNvPr id="49" name="object 38">
              <a:extLst>
                <a:ext uri="{FF2B5EF4-FFF2-40B4-BE49-F238E27FC236}">
                  <a16:creationId xmlns:a16="http://schemas.microsoft.com/office/drawing/2014/main" id="{0E1A125D-2580-9195-B57A-035377E3606D}"/>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endParaRPr/>
            </a:p>
          </p:txBody>
        </p:sp>
        <p:sp>
          <p:nvSpPr>
            <p:cNvPr id="50" name="object 39">
              <a:extLst>
                <a:ext uri="{FF2B5EF4-FFF2-40B4-BE49-F238E27FC236}">
                  <a16:creationId xmlns:a16="http://schemas.microsoft.com/office/drawing/2014/main" id="{721831A4-490C-4477-A961-93A97484CE37}"/>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endParaRPr/>
            </a:p>
          </p:txBody>
        </p:sp>
        <p:sp>
          <p:nvSpPr>
            <p:cNvPr id="51" name="object 40">
              <a:extLst>
                <a:ext uri="{FF2B5EF4-FFF2-40B4-BE49-F238E27FC236}">
                  <a16:creationId xmlns:a16="http://schemas.microsoft.com/office/drawing/2014/main" id="{123D6D78-3677-4573-71DE-BEFE6AF5D120}"/>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endParaRPr/>
            </a:p>
          </p:txBody>
        </p:sp>
        <p:sp>
          <p:nvSpPr>
            <p:cNvPr id="52" name="object 41">
              <a:extLst>
                <a:ext uri="{FF2B5EF4-FFF2-40B4-BE49-F238E27FC236}">
                  <a16:creationId xmlns:a16="http://schemas.microsoft.com/office/drawing/2014/main" id="{A2B0CA69-96B3-79CB-FFE9-475CA55311CD}"/>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endParaRPr/>
            </a:p>
          </p:txBody>
        </p:sp>
      </p:grpSp>
      <p:sp>
        <p:nvSpPr>
          <p:cNvPr id="2" name="object 24">
            <a:extLst>
              <a:ext uri="{FF2B5EF4-FFF2-40B4-BE49-F238E27FC236}">
                <a16:creationId xmlns:a16="http://schemas.microsoft.com/office/drawing/2014/main" id="{790B8B50-1F32-5B81-4308-06EC1D6D9523}"/>
              </a:ext>
            </a:extLst>
          </p:cNvPr>
          <p:cNvSpPr txBox="1"/>
          <p:nvPr/>
        </p:nvSpPr>
        <p:spPr>
          <a:xfrm>
            <a:off x="9655588" y="8569586"/>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SAIS</a:t>
            </a:r>
            <a:endParaRPr sz="4350" b="1" u="sng" dirty="0">
              <a:latin typeface="Calibri"/>
              <a:cs typeface="Calibri"/>
            </a:endParaRPr>
          </a:p>
        </p:txBody>
      </p:sp>
      <p:sp>
        <p:nvSpPr>
          <p:cNvPr id="3" name="object 24">
            <a:extLst>
              <a:ext uri="{FF2B5EF4-FFF2-40B4-BE49-F238E27FC236}">
                <a16:creationId xmlns:a16="http://schemas.microsoft.com/office/drawing/2014/main" id="{D649427B-A5B2-EE67-6016-47003991B508}"/>
              </a:ext>
            </a:extLst>
          </p:cNvPr>
          <p:cNvSpPr txBox="1"/>
          <p:nvPr/>
        </p:nvSpPr>
        <p:spPr>
          <a:xfrm>
            <a:off x="15677628" y="8553228"/>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J’AI</a:t>
            </a:r>
            <a:endParaRPr sz="4350" b="1" u="sng" dirty="0">
              <a:latin typeface="Calibri"/>
              <a:cs typeface="Calibri"/>
            </a:endParaRPr>
          </a:p>
        </p:txBody>
      </p:sp>
    </p:spTree>
    <p:extLst>
      <p:ext uri="{BB962C8B-B14F-4D97-AF65-F5344CB8AC3E}">
        <p14:creationId xmlns:p14="http://schemas.microsoft.com/office/powerpoint/2010/main" val="32377295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23A641-2281-6B8F-CA14-BFCC126C4206}"/>
            </a:ext>
          </a:extLst>
        </p:cNvPr>
        <p:cNvGrpSpPr/>
        <p:nvPr/>
      </p:nvGrpSpPr>
      <p:grpSpPr>
        <a:xfrm>
          <a:off x="0" y="0"/>
          <a:ext cx="0" cy="0"/>
          <a:chOff x="0" y="0"/>
          <a:chExt cx="0" cy="0"/>
        </a:xfrm>
      </p:grpSpPr>
      <p:sp>
        <p:nvSpPr>
          <p:cNvPr id="80" name="object 26">
            <a:extLst>
              <a:ext uri="{FF2B5EF4-FFF2-40B4-BE49-F238E27FC236}">
                <a16:creationId xmlns:a16="http://schemas.microsoft.com/office/drawing/2014/main" id="{5BBF004D-B848-AAD8-B7E3-692EB103E273}"/>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sp>
        <p:nvSpPr>
          <p:cNvPr id="78" name="object 26">
            <a:extLst>
              <a:ext uri="{FF2B5EF4-FFF2-40B4-BE49-F238E27FC236}">
                <a16:creationId xmlns:a16="http://schemas.microsoft.com/office/drawing/2014/main" id="{0F70E4D2-8507-47C5-BDD4-C33904A7FED1}"/>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sp>
        <p:nvSpPr>
          <p:cNvPr id="79" name="object 27">
            <a:extLst>
              <a:ext uri="{FF2B5EF4-FFF2-40B4-BE49-F238E27FC236}">
                <a16:creationId xmlns:a16="http://schemas.microsoft.com/office/drawing/2014/main" id="{4693EC47-21D9-7F7B-D64A-A7737F56B67C}"/>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pic>
        <p:nvPicPr>
          <p:cNvPr id="24" name="Graphique 23">
            <a:extLst>
              <a:ext uri="{FF2B5EF4-FFF2-40B4-BE49-F238E27FC236}">
                <a16:creationId xmlns:a16="http://schemas.microsoft.com/office/drawing/2014/main" id="{D9482785-C2F8-CEF6-E84B-4AEDD52EFD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grpSp>
        <p:nvGrpSpPr>
          <p:cNvPr id="14" name="object 16">
            <a:extLst>
              <a:ext uri="{FF2B5EF4-FFF2-40B4-BE49-F238E27FC236}">
                <a16:creationId xmlns:a16="http://schemas.microsoft.com/office/drawing/2014/main" id="{88BD3FDE-B853-BCDA-7A1C-7B0600EFAAEA}"/>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50DE3157-CB09-7CC7-9936-AE941D16F77B}"/>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endParaRPr/>
            </a:p>
          </p:txBody>
        </p:sp>
        <p:sp>
          <p:nvSpPr>
            <p:cNvPr id="53" name="object 18">
              <a:extLst>
                <a:ext uri="{FF2B5EF4-FFF2-40B4-BE49-F238E27FC236}">
                  <a16:creationId xmlns:a16="http://schemas.microsoft.com/office/drawing/2014/main" id="{66355051-E453-68FD-0882-9A0D8A619745}"/>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endParaRPr/>
            </a:p>
          </p:txBody>
        </p:sp>
        <p:sp>
          <p:nvSpPr>
            <p:cNvPr id="54" name="object 19">
              <a:extLst>
                <a:ext uri="{FF2B5EF4-FFF2-40B4-BE49-F238E27FC236}">
                  <a16:creationId xmlns:a16="http://schemas.microsoft.com/office/drawing/2014/main" id="{2808857A-20DF-AF0F-5B1D-6A52C117512B}"/>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endParaRPr/>
            </a:p>
          </p:txBody>
        </p:sp>
        <p:sp>
          <p:nvSpPr>
            <p:cNvPr id="55" name="object 20">
              <a:extLst>
                <a:ext uri="{FF2B5EF4-FFF2-40B4-BE49-F238E27FC236}">
                  <a16:creationId xmlns:a16="http://schemas.microsoft.com/office/drawing/2014/main" id="{C0BBD196-2780-C0E3-2B03-5940787CF958}"/>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endParaRPr/>
            </a:p>
          </p:txBody>
        </p:sp>
        <p:sp>
          <p:nvSpPr>
            <p:cNvPr id="56" name="object 21">
              <a:extLst>
                <a:ext uri="{FF2B5EF4-FFF2-40B4-BE49-F238E27FC236}">
                  <a16:creationId xmlns:a16="http://schemas.microsoft.com/office/drawing/2014/main" id="{D7783383-DD50-CBBF-B0D7-34D78B1C4EF3}"/>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endParaRPr/>
            </a:p>
          </p:txBody>
        </p:sp>
        <p:sp>
          <p:nvSpPr>
            <p:cNvPr id="57" name="object 22">
              <a:extLst>
                <a:ext uri="{FF2B5EF4-FFF2-40B4-BE49-F238E27FC236}">
                  <a16:creationId xmlns:a16="http://schemas.microsoft.com/office/drawing/2014/main" id="{642ADCCE-1719-B9A7-8B62-43587F14FD13}"/>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endParaRPr/>
            </a:p>
          </p:txBody>
        </p:sp>
        <p:pic>
          <p:nvPicPr>
            <p:cNvPr id="58" name="object 23">
              <a:extLst>
                <a:ext uri="{FF2B5EF4-FFF2-40B4-BE49-F238E27FC236}">
                  <a16:creationId xmlns:a16="http://schemas.microsoft.com/office/drawing/2014/main" id="{8F769A1A-6362-DBC9-3677-FD5F5D722BED}"/>
                </a:ext>
              </a:extLst>
            </p:cNvPr>
            <p:cNvPicPr/>
            <p:nvPr/>
          </p:nvPicPr>
          <p:blipFill>
            <a:blip r:embed="rId4" cstate="print"/>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3764076D-E6B8-98B6-DD38-3E3138B378F9}"/>
              </a:ext>
            </a:extLst>
          </p:cNvPr>
          <p:cNvSpPr txBox="1"/>
          <p:nvPr/>
        </p:nvSpPr>
        <p:spPr>
          <a:xfrm>
            <a:off x="13994797" y="3551878"/>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SUIS</a:t>
            </a:r>
            <a:endParaRPr sz="4350" b="1" u="sng" dirty="0">
              <a:latin typeface="Calibri"/>
              <a:cs typeface="Calibri"/>
            </a:endParaRPr>
          </a:p>
        </p:txBody>
      </p:sp>
      <p:grpSp>
        <p:nvGrpSpPr>
          <p:cNvPr id="60" name="object 27">
            <a:extLst>
              <a:ext uri="{FF2B5EF4-FFF2-40B4-BE49-F238E27FC236}">
                <a16:creationId xmlns:a16="http://schemas.microsoft.com/office/drawing/2014/main" id="{46325BD6-F77D-6159-D997-D367C241F9B8}"/>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186E6A3E-DBE5-1517-D444-92539AC12FE0}"/>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endParaRPr/>
            </a:p>
          </p:txBody>
        </p:sp>
        <p:sp>
          <p:nvSpPr>
            <p:cNvPr id="62" name="object 29">
              <a:extLst>
                <a:ext uri="{FF2B5EF4-FFF2-40B4-BE49-F238E27FC236}">
                  <a16:creationId xmlns:a16="http://schemas.microsoft.com/office/drawing/2014/main" id="{706A3892-B435-62E2-8A41-4F4F9E81FE99}"/>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endParaRPr/>
            </a:p>
          </p:txBody>
        </p:sp>
        <p:sp>
          <p:nvSpPr>
            <p:cNvPr id="63" name="object 30">
              <a:extLst>
                <a:ext uri="{FF2B5EF4-FFF2-40B4-BE49-F238E27FC236}">
                  <a16:creationId xmlns:a16="http://schemas.microsoft.com/office/drawing/2014/main" id="{4A268BB5-9D0E-0CE9-AB94-AB5757B5DAF6}"/>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endParaRPr/>
            </a:p>
          </p:txBody>
        </p:sp>
        <p:sp>
          <p:nvSpPr>
            <p:cNvPr id="64" name="object 31">
              <a:extLst>
                <a:ext uri="{FF2B5EF4-FFF2-40B4-BE49-F238E27FC236}">
                  <a16:creationId xmlns:a16="http://schemas.microsoft.com/office/drawing/2014/main" id="{8827E909-C157-A9F6-F7D8-0C1142B50D6D}"/>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endParaRPr/>
            </a:p>
          </p:txBody>
        </p:sp>
        <p:sp>
          <p:nvSpPr>
            <p:cNvPr id="65" name="object 32">
              <a:extLst>
                <a:ext uri="{FF2B5EF4-FFF2-40B4-BE49-F238E27FC236}">
                  <a16:creationId xmlns:a16="http://schemas.microsoft.com/office/drawing/2014/main" id="{4B1C7C9D-9258-25C5-7190-DF000A812184}"/>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endParaRPr/>
            </a:p>
          </p:txBody>
        </p:sp>
        <p:sp>
          <p:nvSpPr>
            <p:cNvPr id="66" name="object 33">
              <a:extLst>
                <a:ext uri="{FF2B5EF4-FFF2-40B4-BE49-F238E27FC236}">
                  <a16:creationId xmlns:a16="http://schemas.microsoft.com/office/drawing/2014/main" id="{C0CB1213-62E7-D759-2F65-B41581226B59}"/>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endParaRPr/>
            </a:p>
          </p:txBody>
        </p:sp>
        <p:pic>
          <p:nvPicPr>
            <p:cNvPr id="67" name="object 34">
              <a:extLst>
                <a:ext uri="{FF2B5EF4-FFF2-40B4-BE49-F238E27FC236}">
                  <a16:creationId xmlns:a16="http://schemas.microsoft.com/office/drawing/2014/main" id="{4191E9B6-1C4E-971F-64F2-7AF7B82A1AA4}"/>
                </a:ext>
              </a:extLst>
            </p:cNvPr>
            <p:cNvPicPr/>
            <p:nvPr/>
          </p:nvPicPr>
          <p:blipFill>
            <a:blip r:embed="rId5" cstate="print"/>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5C57733D-45A7-343F-554D-202597733AEF}"/>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597BEDE0-A822-390F-C4DD-8D31E2C8EA7E}"/>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endParaRPr/>
            </a:p>
          </p:txBody>
        </p:sp>
        <p:sp>
          <p:nvSpPr>
            <p:cNvPr id="70" name="object 37">
              <a:extLst>
                <a:ext uri="{FF2B5EF4-FFF2-40B4-BE49-F238E27FC236}">
                  <a16:creationId xmlns:a16="http://schemas.microsoft.com/office/drawing/2014/main" id="{E50F50C7-A7C7-4BF4-43CE-7E8F64B6E193}"/>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endParaRPr/>
            </a:p>
          </p:txBody>
        </p:sp>
        <p:sp>
          <p:nvSpPr>
            <p:cNvPr id="71" name="object 38">
              <a:extLst>
                <a:ext uri="{FF2B5EF4-FFF2-40B4-BE49-F238E27FC236}">
                  <a16:creationId xmlns:a16="http://schemas.microsoft.com/office/drawing/2014/main" id="{55FFCCB1-F9C0-980F-360D-9B7C7C30DEEE}"/>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endParaRPr/>
            </a:p>
          </p:txBody>
        </p:sp>
        <p:sp>
          <p:nvSpPr>
            <p:cNvPr id="72" name="object 39">
              <a:extLst>
                <a:ext uri="{FF2B5EF4-FFF2-40B4-BE49-F238E27FC236}">
                  <a16:creationId xmlns:a16="http://schemas.microsoft.com/office/drawing/2014/main" id="{C6AB6F7A-28BC-2E85-EC03-4EE7E6D96C0E}"/>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endParaRPr/>
            </a:p>
          </p:txBody>
        </p:sp>
        <p:sp>
          <p:nvSpPr>
            <p:cNvPr id="73" name="object 40">
              <a:extLst>
                <a:ext uri="{FF2B5EF4-FFF2-40B4-BE49-F238E27FC236}">
                  <a16:creationId xmlns:a16="http://schemas.microsoft.com/office/drawing/2014/main" id="{6E10228D-6522-1B08-25BD-46AD77AB3318}"/>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endParaRPr/>
            </a:p>
          </p:txBody>
        </p:sp>
        <p:sp>
          <p:nvSpPr>
            <p:cNvPr id="74" name="object 41">
              <a:extLst>
                <a:ext uri="{FF2B5EF4-FFF2-40B4-BE49-F238E27FC236}">
                  <a16:creationId xmlns:a16="http://schemas.microsoft.com/office/drawing/2014/main" id="{297C26CD-8733-4581-3855-8698D551E8F2}"/>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endParaRPr/>
            </a:p>
          </p:txBody>
        </p:sp>
      </p:grpSp>
      <p:sp>
        <p:nvSpPr>
          <p:cNvPr id="75" name="object 24">
            <a:extLst>
              <a:ext uri="{FF2B5EF4-FFF2-40B4-BE49-F238E27FC236}">
                <a16:creationId xmlns:a16="http://schemas.microsoft.com/office/drawing/2014/main" id="{4388676C-1E25-3870-3D1A-512BAF318F98}"/>
              </a:ext>
            </a:extLst>
          </p:cNvPr>
          <p:cNvSpPr txBox="1"/>
          <p:nvPr/>
        </p:nvSpPr>
        <p:spPr>
          <a:xfrm>
            <a:off x="14020915" y="5904143"/>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SAIS</a:t>
            </a:r>
            <a:endParaRPr sz="4350" b="1" u="sng" dirty="0">
              <a:latin typeface="Calibri"/>
              <a:cs typeface="Calibri"/>
            </a:endParaRPr>
          </a:p>
        </p:txBody>
      </p:sp>
      <p:sp>
        <p:nvSpPr>
          <p:cNvPr id="76" name="object 24">
            <a:extLst>
              <a:ext uri="{FF2B5EF4-FFF2-40B4-BE49-F238E27FC236}">
                <a16:creationId xmlns:a16="http://schemas.microsoft.com/office/drawing/2014/main" id="{FA0DF6C2-81F4-0D0E-1B57-A81F0B6025E9}"/>
              </a:ext>
            </a:extLst>
          </p:cNvPr>
          <p:cNvSpPr txBox="1"/>
          <p:nvPr/>
        </p:nvSpPr>
        <p:spPr>
          <a:xfrm>
            <a:off x="14395450" y="8302312"/>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J’AI</a:t>
            </a:r>
            <a:endParaRPr sz="4350" b="1" u="sng" dirty="0">
              <a:latin typeface="Calibri"/>
              <a:cs typeface="Calibri"/>
            </a:endParaRPr>
          </a:p>
        </p:txBody>
      </p:sp>
      <p:pic>
        <p:nvPicPr>
          <p:cNvPr id="83" name="object 17">
            <a:extLst>
              <a:ext uri="{FF2B5EF4-FFF2-40B4-BE49-F238E27FC236}">
                <a16:creationId xmlns:a16="http://schemas.microsoft.com/office/drawing/2014/main" id="{2EF97275-7058-FC52-646F-F6774C356EA1}"/>
              </a:ext>
            </a:extLst>
          </p:cNvPr>
          <p:cNvPicPr/>
          <p:nvPr/>
        </p:nvPicPr>
        <p:blipFill>
          <a:blip r:embed="rId6" cstate="print"/>
          <a:stretch>
            <a:fillRect/>
          </a:stretch>
        </p:blipFill>
        <p:spPr>
          <a:xfrm>
            <a:off x="2908068" y="1949678"/>
            <a:ext cx="5931578" cy="8353546"/>
          </a:xfrm>
          <a:prstGeom prst="rect">
            <a:avLst/>
          </a:prstGeom>
        </p:spPr>
      </p:pic>
    </p:spTree>
    <p:extLst>
      <p:ext uri="{BB962C8B-B14F-4D97-AF65-F5344CB8AC3E}">
        <p14:creationId xmlns:p14="http://schemas.microsoft.com/office/powerpoint/2010/main" val="2698282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35150" cy="2161540"/>
          </a:xfrm>
          <a:prstGeom prst="rect">
            <a:avLst/>
          </a:prstGeom>
        </p:spPr>
        <p:txBody>
          <a:bodyPr vert="horz" wrap="square" lIns="0" tIns="65404" rIns="0" bIns="0" rtlCol="0">
            <a:spAutoFit/>
          </a:bodyPr>
          <a:lstStyle/>
          <a:p>
            <a:pPr marL="12700" marR="5080" algn="just">
              <a:lnSpc>
                <a:spcPts val="4120"/>
              </a:lnSpc>
              <a:spcBef>
                <a:spcPts val="515"/>
              </a:spcBef>
            </a:pPr>
            <a:r>
              <a:rPr sz="3700" dirty="0">
                <a:solidFill>
                  <a:srgbClr val="231F20"/>
                </a:solidFill>
              </a:rPr>
              <a:t>Vous</a:t>
            </a:r>
            <a:r>
              <a:rPr sz="3700" spc="245" dirty="0">
                <a:solidFill>
                  <a:srgbClr val="231F20"/>
                </a:solidFill>
              </a:rPr>
              <a:t> </a:t>
            </a:r>
            <a:r>
              <a:rPr sz="3700" dirty="0">
                <a:solidFill>
                  <a:srgbClr val="231F20"/>
                </a:solidFill>
              </a:rPr>
              <a:t>recevez</a:t>
            </a:r>
            <a:r>
              <a:rPr sz="3700" spc="254" dirty="0">
                <a:solidFill>
                  <a:srgbClr val="231F20"/>
                </a:solidFill>
              </a:rPr>
              <a:t> </a:t>
            </a:r>
            <a:r>
              <a:rPr sz="3700" spc="75" dirty="0">
                <a:solidFill>
                  <a:srgbClr val="231F20"/>
                </a:solidFill>
              </a:rPr>
              <a:t>un</a:t>
            </a:r>
            <a:r>
              <a:rPr sz="3700" spc="250" dirty="0">
                <a:solidFill>
                  <a:srgbClr val="231F20"/>
                </a:solidFill>
              </a:rPr>
              <a:t> </a:t>
            </a:r>
            <a:r>
              <a:rPr sz="3700" spc="125" dirty="0">
                <a:solidFill>
                  <a:srgbClr val="231F20"/>
                </a:solidFill>
              </a:rPr>
              <a:t>mail</a:t>
            </a:r>
            <a:r>
              <a:rPr sz="3700" spc="254" dirty="0">
                <a:solidFill>
                  <a:srgbClr val="231F20"/>
                </a:solidFill>
              </a:rPr>
              <a:t> </a:t>
            </a:r>
            <a:r>
              <a:rPr sz="3700" dirty="0">
                <a:solidFill>
                  <a:srgbClr val="231F20"/>
                </a:solidFill>
              </a:rPr>
              <a:t>vous</a:t>
            </a:r>
            <a:r>
              <a:rPr sz="3700" spc="245" dirty="0">
                <a:solidFill>
                  <a:srgbClr val="231F20"/>
                </a:solidFill>
              </a:rPr>
              <a:t> </a:t>
            </a:r>
            <a:r>
              <a:rPr sz="3700" spc="65" dirty="0">
                <a:solidFill>
                  <a:srgbClr val="231F20"/>
                </a:solidFill>
              </a:rPr>
              <a:t>informant</a:t>
            </a:r>
            <a:r>
              <a:rPr sz="3700" spc="250" dirty="0">
                <a:solidFill>
                  <a:srgbClr val="231F20"/>
                </a:solidFill>
              </a:rPr>
              <a:t> </a:t>
            </a:r>
            <a:r>
              <a:rPr sz="3700" dirty="0">
                <a:solidFill>
                  <a:srgbClr val="231F20"/>
                </a:solidFill>
              </a:rPr>
              <a:t>que</a:t>
            </a:r>
            <a:r>
              <a:rPr sz="3700" spc="254" dirty="0">
                <a:solidFill>
                  <a:srgbClr val="231F20"/>
                </a:solidFill>
              </a:rPr>
              <a:t> </a:t>
            </a:r>
            <a:r>
              <a:rPr sz="3700" spc="65" dirty="0">
                <a:solidFill>
                  <a:srgbClr val="231F20"/>
                </a:solidFill>
              </a:rPr>
              <a:t>des</a:t>
            </a:r>
            <a:r>
              <a:rPr sz="3700" spc="254" dirty="0">
                <a:solidFill>
                  <a:srgbClr val="231F20"/>
                </a:solidFill>
              </a:rPr>
              <a:t> </a:t>
            </a:r>
            <a:r>
              <a:rPr sz="3700" dirty="0">
                <a:solidFill>
                  <a:srgbClr val="231F20"/>
                </a:solidFill>
              </a:rPr>
              <a:t>photos</a:t>
            </a:r>
            <a:r>
              <a:rPr sz="3700" spc="245" dirty="0">
                <a:solidFill>
                  <a:srgbClr val="231F20"/>
                </a:solidFill>
              </a:rPr>
              <a:t> </a:t>
            </a:r>
            <a:r>
              <a:rPr sz="3700" dirty="0">
                <a:solidFill>
                  <a:srgbClr val="231F20"/>
                </a:solidFill>
              </a:rPr>
              <a:t>où</a:t>
            </a:r>
            <a:r>
              <a:rPr sz="3700" spc="250" dirty="0">
                <a:solidFill>
                  <a:srgbClr val="231F20"/>
                </a:solidFill>
              </a:rPr>
              <a:t> </a:t>
            </a:r>
            <a:r>
              <a:rPr sz="3700" dirty="0">
                <a:solidFill>
                  <a:srgbClr val="231F20"/>
                </a:solidFill>
              </a:rPr>
              <a:t>vous</a:t>
            </a:r>
            <a:r>
              <a:rPr sz="3700" spc="250" dirty="0">
                <a:solidFill>
                  <a:srgbClr val="231F20"/>
                </a:solidFill>
              </a:rPr>
              <a:t> </a:t>
            </a:r>
            <a:r>
              <a:rPr sz="3700" dirty="0">
                <a:solidFill>
                  <a:srgbClr val="231F20"/>
                </a:solidFill>
              </a:rPr>
              <a:t>êtes</a:t>
            </a:r>
            <a:r>
              <a:rPr sz="3700" spc="254" dirty="0">
                <a:solidFill>
                  <a:srgbClr val="231F20"/>
                </a:solidFill>
              </a:rPr>
              <a:t> </a:t>
            </a:r>
            <a:r>
              <a:rPr sz="3700" spc="65" dirty="0">
                <a:solidFill>
                  <a:srgbClr val="231F20"/>
                </a:solidFill>
              </a:rPr>
              <a:t>tagué </a:t>
            </a:r>
            <a:r>
              <a:rPr sz="3700" spc="60" dirty="0">
                <a:solidFill>
                  <a:srgbClr val="231F20"/>
                </a:solidFill>
              </a:rPr>
              <a:t>sont</a:t>
            </a:r>
            <a:r>
              <a:rPr sz="3700" spc="145" dirty="0">
                <a:solidFill>
                  <a:srgbClr val="231F20"/>
                </a:solidFill>
              </a:rPr>
              <a:t> </a:t>
            </a:r>
            <a:r>
              <a:rPr sz="3700" spc="80" dirty="0">
                <a:solidFill>
                  <a:srgbClr val="231F20"/>
                </a:solidFill>
              </a:rPr>
              <a:t>disponibles.</a:t>
            </a:r>
            <a:r>
              <a:rPr sz="3700" spc="150" dirty="0">
                <a:solidFill>
                  <a:srgbClr val="231F20"/>
                </a:solidFill>
              </a:rPr>
              <a:t> </a:t>
            </a:r>
            <a:r>
              <a:rPr sz="3700" spc="140" dirty="0">
                <a:solidFill>
                  <a:srgbClr val="231F20"/>
                </a:solidFill>
              </a:rPr>
              <a:t>Le</a:t>
            </a:r>
            <a:r>
              <a:rPr sz="3700" spc="150" dirty="0">
                <a:solidFill>
                  <a:srgbClr val="231F20"/>
                </a:solidFill>
              </a:rPr>
              <a:t> </a:t>
            </a:r>
            <a:r>
              <a:rPr sz="3700" spc="85" dirty="0">
                <a:solidFill>
                  <a:srgbClr val="231F20"/>
                </a:solidFill>
              </a:rPr>
              <a:t>site</a:t>
            </a:r>
            <a:r>
              <a:rPr sz="3700" spc="150" dirty="0">
                <a:solidFill>
                  <a:srgbClr val="231F20"/>
                </a:solidFill>
              </a:rPr>
              <a:t> </a:t>
            </a:r>
            <a:r>
              <a:rPr sz="3700" dirty="0">
                <a:solidFill>
                  <a:srgbClr val="231F20"/>
                </a:solidFill>
              </a:rPr>
              <a:t>web</a:t>
            </a:r>
            <a:r>
              <a:rPr sz="3700" spc="145" dirty="0">
                <a:solidFill>
                  <a:srgbClr val="231F20"/>
                </a:solidFill>
              </a:rPr>
              <a:t> </a:t>
            </a:r>
            <a:r>
              <a:rPr sz="3700" dirty="0">
                <a:solidFill>
                  <a:srgbClr val="231F20"/>
                </a:solidFill>
              </a:rPr>
              <a:t>vous</a:t>
            </a:r>
            <a:r>
              <a:rPr sz="3700" spc="145" dirty="0">
                <a:solidFill>
                  <a:srgbClr val="231F20"/>
                </a:solidFill>
              </a:rPr>
              <a:t> </a:t>
            </a:r>
            <a:r>
              <a:rPr sz="3700" dirty="0">
                <a:solidFill>
                  <a:srgbClr val="231F20"/>
                </a:solidFill>
              </a:rPr>
              <a:t>demande</a:t>
            </a:r>
            <a:r>
              <a:rPr sz="3700" spc="145" dirty="0">
                <a:solidFill>
                  <a:srgbClr val="231F20"/>
                </a:solidFill>
              </a:rPr>
              <a:t> </a:t>
            </a:r>
            <a:r>
              <a:rPr sz="3700" dirty="0">
                <a:solidFill>
                  <a:srgbClr val="231F20"/>
                </a:solidFill>
              </a:rPr>
              <a:t>de</a:t>
            </a:r>
            <a:r>
              <a:rPr sz="3700" spc="150" dirty="0">
                <a:solidFill>
                  <a:srgbClr val="231F20"/>
                </a:solidFill>
              </a:rPr>
              <a:t> </a:t>
            </a:r>
            <a:r>
              <a:rPr sz="3700" spc="145" dirty="0">
                <a:solidFill>
                  <a:srgbClr val="231F20"/>
                </a:solidFill>
              </a:rPr>
              <a:t>saisir </a:t>
            </a:r>
            <a:r>
              <a:rPr sz="3700" dirty="0">
                <a:solidFill>
                  <a:srgbClr val="231F20"/>
                </a:solidFill>
              </a:rPr>
              <a:t>votre</a:t>
            </a:r>
            <a:r>
              <a:rPr sz="3700" spc="150" dirty="0">
                <a:solidFill>
                  <a:srgbClr val="231F20"/>
                </a:solidFill>
              </a:rPr>
              <a:t> </a:t>
            </a:r>
            <a:r>
              <a:rPr sz="3700" spc="80" dirty="0">
                <a:solidFill>
                  <a:srgbClr val="231F20"/>
                </a:solidFill>
              </a:rPr>
              <a:t>identifiant</a:t>
            </a:r>
            <a:r>
              <a:rPr sz="3700" spc="150" dirty="0">
                <a:solidFill>
                  <a:srgbClr val="231F20"/>
                </a:solidFill>
              </a:rPr>
              <a:t> </a:t>
            </a:r>
            <a:r>
              <a:rPr sz="3700" spc="-25" dirty="0">
                <a:solidFill>
                  <a:srgbClr val="231F20"/>
                </a:solidFill>
              </a:rPr>
              <a:t>et </a:t>
            </a:r>
            <a:r>
              <a:rPr sz="3700" spc="-70" dirty="0">
                <a:solidFill>
                  <a:srgbClr val="231F20"/>
                </a:solidFill>
              </a:rPr>
              <a:t>votre</a:t>
            </a:r>
            <a:r>
              <a:rPr sz="3700" spc="-130" dirty="0">
                <a:solidFill>
                  <a:srgbClr val="231F20"/>
                </a:solidFill>
              </a:rPr>
              <a:t> </a:t>
            </a:r>
            <a:r>
              <a:rPr sz="3700" spc="-55" dirty="0">
                <a:solidFill>
                  <a:srgbClr val="231F20"/>
                </a:solidFill>
              </a:rPr>
              <a:t>mot</a:t>
            </a:r>
            <a:r>
              <a:rPr sz="3700" spc="-125" dirty="0">
                <a:solidFill>
                  <a:srgbClr val="231F20"/>
                </a:solidFill>
              </a:rPr>
              <a:t> </a:t>
            </a:r>
            <a:r>
              <a:rPr sz="3700" dirty="0">
                <a:solidFill>
                  <a:srgbClr val="231F20"/>
                </a:solidFill>
              </a:rPr>
              <a:t>de</a:t>
            </a:r>
            <a:r>
              <a:rPr sz="3700" spc="-130" dirty="0">
                <a:solidFill>
                  <a:srgbClr val="231F20"/>
                </a:solidFill>
              </a:rPr>
              <a:t> </a:t>
            </a:r>
            <a:r>
              <a:rPr sz="3700" dirty="0">
                <a:solidFill>
                  <a:srgbClr val="231F20"/>
                </a:solidFill>
              </a:rPr>
              <a:t>passe</a:t>
            </a:r>
            <a:r>
              <a:rPr sz="3700" spc="-130" dirty="0">
                <a:solidFill>
                  <a:srgbClr val="231F20"/>
                </a:solidFill>
              </a:rPr>
              <a:t> </a:t>
            </a:r>
            <a:r>
              <a:rPr sz="3700" dirty="0">
                <a:solidFill>
                  <a:srgbClr val="231F20"/>
                </a:solidFill>
              </a:rPr>
              <a:t>Facebook.</a:t>
            </a:r>
            <a:r>
              <a:rPr sz="3700" spc="-130" dirty="0">
                <a:solidFill>
                  <a:srgbClr val="231F20"/>
                </a:solidFill>
              </a:rPr>
              <a:t> </a:t>
            </a:r>
            <a:r>
              <a:rPr sz="3700" spc="160" dirty="0">
                <a:solidFill>
                  <a:srgbClr val="231F20"/>
                </a:solidFill>
              </a:rPr>
              <a:t>Il</a:t>
            </a:r>
            <a:r>
              <a:rPr sz="3700" spc="-130" dirty="0">
                <a:solidFill>
                  <a:srgbClr val="231F20"/>
                </a:solidFill>
              </a:rPr>
              <a:t> </a:t>
            </a:r>
            <a:r>
              <a:rPr sz="3700" dirty="0">
                <a:solidFill>
                  <a:srgbClr val="231F20"/>
                </a:solidFill>
              </a:rPr>
              <a:t>semble</a:t>
            </a:r>
            <a:r>
              <a:rPr sz="3700" spc="-130" dirty="0">
                <a:solidFill>
                  <a:srgbClr val="231F20"/>
                </a:solidFill>
              </a:rPr>
              <a:t> </a:t>
            </a:r>
            <a:r>
              <a:rPr sz="3700" spc="-20" dirty="0">
                <a:solidFill>
                  <a:srgbClr val="231F20"/>
                </a:solidFill>
              </a:rPr>
              <a:t>que</a:t>
            </a:r>
            <a:r>
              <a:rPr sz="3700" spc="-125" dirty="0">
                <a:solidFill>
                  <a:srgbClr val="231F20"/>
                </a:solidFill>
              </a:rPr>
              <a:t> </a:t>
            </a:r>
            <a:r>
              <a:rPr sz="3700" spc="65" dirty="0">
                <a:solidFill>
                  <a:srgbClr val="231F20"/>
                </a:solidFill>
              </a:rPr>
              <a:t>le</a:t>
            </a:r>
            <a:r>
              <a:rPr sz="3700" spc="-125" dirty="0">
                <a:solidFill>
                  <a:srgbClr val="231F20"/>
                </a:solidFill>
              </a:rPr>
              <a:t> </a:t>
            </a:r>
            <a:r>
              <a:rPr sz="3700" dirty="0">
                <a:solidFill>
                  <a:srgbClr val="231F20"/>
                </a:solidFill>
              </a:rPr>
              <a:t>site</a:t>
            </a:r>
            <a:r>
              <a:rPr sz="3700" spc="-130" dirty="0">
                <a:solidFill>
                  <a:srgbClr val="231F20"/>
                </a:solidFill>
              </a:rPr>
              <a:t> </a:t>
            </a:r>
            <a:r>
              <a:rPr sz="3700" spc="-45" dirty="0">
                <a:solidFill>
                  <a:srgbClr val="231F20"/>
                </a:solidFill>
              </a:rPr>
              <a:t>web</a:t>
            </a:r>
            <a:r>
              <a:rPr sz="3700" spc="-125" dirty="0">
                <a:solidFill>
                  <a:srgbClr val="231F20"/>
                </a:solidFill>
              </a:rPr>
              <a:t> </a:t>
            </a:r>
            <a:r>
              <a:rPr sz="3700" spc="-10" dirty="0">
                <a:solidFill>
                  <a:srgbClr val="231F20"/>
                </a:solidFill>
              </a:rPr>
              <a:t>possède</a:t>
            </a:r>
            <a:r>
              <a:rPr sz="3700" spc="-135" dirty="0">
                <a:solidFill>
                  <a:srgbClr val="231F20"/>
                </a:solidFill>
              </a:rPr>
              <a:t> </a:t>
            </a:r>
            <a:r>
              <a:rPr sz="3700" dirty="0">
                <a:solidFill>
                  <a:srgbClr val="231F20"/>
                </a:solidFill>
              </a:rPr>
              <a:t>un</a:t>
            </a:r>
            <a:r>
              <a:rPr sz="3700" spc="-130" dirty="0">
                <a:solidFill>
                  <a:srgbClr val="231F20"/>
                </a:solidFill>
              </a:rPr>
              <a:t> </a:t>
            </a:r>
            <a:r>
              <a:rPr sz="3700" spc="-10" dirty="0">
                <a:solidFill>
                  <a:srgbClr val="231F20"/>
                </a:solidFill>
              </a:rPr>
              <a:t>certificat </a:t>
            </a:r>
            <a:r>
              <a:rPr sz="3700" spc="100" dirty="0">
                <a:solidFill>
                  <a:srgbClr val="231F20"/>
                </a:solidFill>
              </a:rPr>
              <a:t>légitime</a:t>
            </a:r>
            <a:r>
              <a:rPr sz="3700" spc="40" dirty="0">
                <a:solidFill>
                  <a:srgbClr val="231F20"/>
                </a:solidFill>
              </a:rPr>
              <a:t> </a:t>
            </a:r>
            <a:r>
              <a:rPr sz="3700" dirty="0">
                <a:solidFill>
                  <a:srgbClr val="231F20"/>
                </a:solidFill>
              </a:rPr>
              <a:t>avec</a:t>
            </a:r>
            <a:r>
              <a:rPr sz="3700" spc="40" dirty="0">
                <a:solidFill>
                  <a:srgbClr val="231F20"/>
                </a:solidFill>
              </a:rPr>
              <a:t> </a:t>
            </a:r>
            <a:r>
              <a:rPr sz="3700" spc="75" dirty="0">
                <a:solidFill>
                  <a:srgbClr val="231F20"/>
                </a:solidFill>
              </a:rPr>
              <a:t>un</a:t>
            </a:r>
            <a:r>
              <a:rPr sz="3700" spc="40" dirty="0">
                <a:solidFill>
                  <a:srgbClr val="231F20"/>
                </a:solidFill>
              </a:rPr>
              <a:t> </a:t>
            </a:r>
            <a:r>
              <a:rPr sz="3700" spc="85" dirty="0">
                <a:solidFill>
                  <a:srgbClr val="231F20"/>
                </a:solidFill>
              </a:rPr>
              <a:t>cadenas</a:t>
            </a:r>
            <a:r>
              <a:rPr sz="3700" spc="40" dirty="0">
                <a:solidFill>
                  <a:srgbClr val="231F20"/>
                </a:solidFill>
              </a:rPr>
              <a:t> </a:t>
            </a:r>
            <a:r>
              <a:rPr sz="3700" spc="105" dirty="0">
                <a:solidFill>
                  <a:srgbClr val="231F20"/>
                </a:solidFill>
              </a:rPr>
              <a:t>à</a:t>
            </a:r>
            <a:r>
              <a:rPr sz="3700" spc="40" dirty="0">
                <a:solidFill>
                  <a:srgbClr val="231F20"/>
                </a:solidFill>
              </a:rPr>
              <a:t> </a:t>
            </a:r>
            <a:r>
              <a:rPr sz="3700" dirty="0">
                <a:solidFill>
                  <a:srgbClr val="231F20"/>
                </a:solidFill>
              </a:rPr>
              <a:t>côté</a:t>
            </a:r>
            <a:r>
              <a:rPr sz="3700" spc="40" dirty="0">
                <a:solidFill>
                  <a:srgbClr val="231F20"/>
                </a:solidFill>
              </a:rPr>
              <a:t> </a:t>
            </a:r>
            <a:r>
              <a:rPr sz="3700" dirty="0">
                <a:solidFill>
                  <a:srgbClr val="231F20"/>
                </a:solidFill>
              </a:rPr>
              <a:t>de</a:t>
            </a:r>
            <a:r>
              <a:rPr sz="3700" spc="40" dirty="0">
                <a:solidFill>
                  <a:srgbClr val="231F20"/>
                </a:solidFill>
              </a:rPr>
              <a:t> </a:t>
            </a:r>
            <a:r>
              <a:rPr sz="3700" spc="175" dirty="0">
                <a:solidFill>
                  <a:srgbClr val="231F20"/>
                </a:solidFill>
              </a:rPr>
              <a:t>la</a:t>
            </a:r>
            <a:r>
              <a:rPr sz="3700" spc="40" dirty="0">
                <a:solidFill>
                  <a:srgbClr val="231F20"/>
                </a:solidFill>
              </a:rPr>
              <a:t> </a:t>
            </a:r>
            <a:r>
              <a:rPr sz="3700" dirty="0">
                <a:solidFill>
                  <a:srgbClr val="231F20"/>
                </a:solidFill>
              </a:rPr>
              <a:t>barre</a:t>
            </a:r>
            <a:r>
              <a:rPr sz="3700" spc="40" dirty="0">
                <a:solidFill>
                  <a:srgbClr val="231F20"/>
                </a:solidFill>
              </a:rPr>
              <a:t> </a:t>
            </a:r>
            <a:r>
              <a:rPr sz="3700" spc="-10" dirty="0">
                <a:solidFill>
                  <a:srgbClr val="231F20"/>
                </a:solidFill>
              </a:rPr>
              <a:t>d’adresse.</a:t>
            </a:r>
            <a:endParaRPr sz="3700" dirty="0"/>
          </a:p>
        </p:txBody>
      </p:sp>
      <p:sp>
        <p:nvSpPr>
          <p:cNvPr id="3" name="object 3"/>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body" idx="1"/>
          </p:nvPr>
        </p:nvSpPr>
        <p:spPr>
          <a:xfrm>
            <a:off x="2770326" y="4561663"/>
            <a:ext cx="14215924" cy="4239622"/>
          </a:xfrm>
          <a:prstGeom prst="rect">
            <a:avLst/>
          </a:prstGeom>
        </p:spPr>
        <p:txBody>
          <a:bodyPr vert="horz" wrap="square" lIns="0" tIns="53340" rIns="0" bIns="0" rtlCol="0">
            <a:spAutoFit/>
          </a:bodyPr>
          <a:lstStyle/>
          <a:p>
            <a:pPr marL="25400">
              <a:lnSpc>
                <a:spcPct val="100000"/>
              </a:lnSpc>
              <a:spcBef>
                <a:spcPts val="420"/>
              </a:spcBef>
            </a:pPr>
            <a:r>
              <a:rPr b="1" dirty="0"/>
              <a:t>Vous</a:t>
            </a:r>
            <a:r>
              <a:rPr b="1" spc="10" dirty="0"/>
              <a:t> </a:t>
            </a:r>
            <a:r>
              <a:rPr b="1" spc="165" dirty="0"/>
              <a:t>saisissez</a:t>
            </a:r>
            <a:r>
              <a:rPr b="1" spc="15" dirty="0"/>
              <a:t> </a:t>
            </a:r>
            <a:r>
              <a:rPr b="1" spc="50" dirty="0"/>
              <a:t>votre</a:t>
            </a:r>
            <a:r>
              <a:rPr b="1" spc="15" dirty="0"/>
              <a:t> </a:t>
            </a:r>
            <a:r>
              <a:rPr b="1" spc="105" dirty="0"/>
              <a:t>identifiant</a:t>
            </a:r>
            <a:r>
              <a:rPr b="1" spc="15" dirty="0"/>
              <a:t> </a:t>
            </a:r>
            <a:r>
              <a:rPr b="1" spc="60" dirty="0"/>
              <a:t>et</a:t>
            </a:r>
            <a:r>
              <a:rPr b="1" spc="15" dirty="0"/>
              <a:t> </a:t>
            </a:r>
            <a:r>
              <a:rPr b="1" spc="50" dirty="0"/>
              <a:t>votre</a:t>
            </a:r>
            <a:r>
              <a:rPr b="1" spc="10" dirty="0"/>
              <a:t> </a:t>
            </a:r>
            <a:r>
              <a:rPr b="1" dirty="0"/>
              <a:t>mot</a:t>
            </a:r>
            <a:r>
              <a:rPr b="1" spc="15" dirty="0"/>
              <a:t> </a:t>
            </a:r>
            <a:r>
              <a:rPr b="1" dirty="0"/>
              <a:t>de</a:t>
            </a:r>
            <a:r>
              <a:rPr b="1" spc="15" dirty="0"/>
              <a:t> </a:t>
            </a:r>
            <a:r>
              <a:rPr b="1" spc="100" dirty="0"/>
              <a:t>passe</a:t>
            </a:r>
            <a:r>
              <a:rPr b="1" spc="15" dirty="0"/>
              <a:t> </a:t>
            </a:r>
            <a:r>
              <a:rPr b="1" spc="135" dirty="0"/>
              <a:t>sur</a:t>
            </a:r>
            <a:r>
              <a:rPr b="1" spc="15" dirty="0"/>
              <a:t> </a:t>
            </a:r>
            <a:r>
              <a:rPr b="1" spc="125" dirty="0"/>
              <a:t>le</a:t>
            </a:r>
            <a:r>
              <a:rPr b="1" spc="10" dirty="0"/>
              <a:t> </a:t>
            </a:r>
            <a:r>
              <a:rPr b="1" spc="130" dirty="0"/>
              <a:t>site</a:t>
            </a:r>
            <a:r>
              <a:rPr b="1" spc="15" dirty="0"/>
              <a:t> </a:t>
            </a:r>
            <a:r>
              <a:rPr b="1" spc="35" dirty="0"/>
              <a:t>web.</a:t>
            </a:r>
          </a:p>
          <a:p>
            <a:pPr marL="25400">
              <a:lnSpc>
                <a:spcPts val="4270"/>
              </a:lnSpc>
              <a:spcBef>
                <a:spcPts val="325"/>
              </a:spcBef>
            </a:pPr>
            <a:r>
              <a:rPr spc="165" dirty="0"/>
              <a:t>Est-</a:t>
            </a:r>
            <a:r>
              <a:rPr spc="80" dirty="0"/>
              <a:t>ce</a:t>
            </a:r>
            <a:r>
              <a:rPr spc="35" dirty="0"/>
              <a:t> </a:t>
            </a:r>
            <a:r>
              <a:rPr spc="50" dirty="0"/>
              <a:t>une</a:t>
            </a:r>
            <a:r>
              <a:rPr spc="35" dirty="0"/>
              <a:t> </a:t>
            </a:r>
            <a:r>
              <a:rPr dirty="0"/>
              <a:t>bonne</a:t>
            </a:r>
            <a:r>
              <a:rPr spc="35" dirty="0"/>
              <a:t> </a:t>
            </a:r>
            <a:r>
              <a:rPr dirty="0"/>
              <a:t>idée</a:t>
            </a:r>
            <a:r>
              <a:rPr spc="40" dirty="0"/>
              <a:t> </a:t>
            </a:r>
            <a:r>
              <a:rPr dirty="0"/>
              <a:t>ou</a:t>
            </a:r>
            <a:r>
              <a:rPr spc="35" dirty="0"/>
              <a:t> </a:t>
            </a:r>
            <a:r>
              <a:rPr spc="95" dirty="0"/>
              <a:t>pas</a:t>
            </a:r>
            <a:r>
              <a:rPr spc="35" dirty="0"/>
              <a:t> </a:t>
            </a:r>
            <a:r>
              <a:rPr spc="-50" dirty="0"/>
              <a:t>?</a:t>
            </a:r>
          </a:p>
          <a:p>
            <a:pPr marL="12386945">
              <a:lnSpc>
                <a:spcPts val="9730"/>
              </a:lnSpc>
            </a:pPr>
            <a:r>
              <a:rPr sz="12375" b="1" spc="-367" baseline="-11111" dirty="0">
                <a:solidFill>
                  <a:srgbClr val="FFB542"/>
                </a:solidFill>
              </a:rPr>
              <a:t>A</a:t>
            </a:r>
            <a:r>
              <a:rPr sz="12375" spc="-615" baseline="-11111" dirty="0">
                <a:solidFill>
                  <a:srgbClr val="FFB542"/>
                </a:solidFill>
              </a:rPr>
              <a:t> </a:t>
            </a:r>
            <a:r>
              <a:rPr sz="3700" spc="40" dirty="0"/>
              <a:t>Oui</a:t>
            </a:r>
            <a:endParaRPr sz="3700" dirty="0"/>
          </a:p>
          <a:p>
            <a:pPr marL="12309475">
              <a:lnSpc>
                <a:spcPct val="100000"/>
              </a:lnSpc>
              <a:spcBef>
                <a:spcPts val="4029"/>
              </a:spcBef>
            </a:pPr>
            <a:r>
              <a:rPr sz="12375" b="1" spc="-540" baseline="-11111" dirty="0">
                <a:solidFill>
                  <a:srgbClr val="FFB542"/>
                </a:solidFill>
              </a:rPr>
              <a:t>B</a:t>
            </a:r>
            <a:r>
              <a:rPr sz="12375" spc="-622" baseline="-11111" dirty="0">
                <a:solidFill>
                  <a:srgbClr val="FFB542"/>
                </a:solidFill>
              </a:rPr>
              <a:t> </a:t>
            </a:r>
            <a:r>
              <a:rPr sz="3700" spc="30" dirty="0"/>
              <a:t>Non</a:t>
            </a:r>
            <a:endParaRPr sz="3700" dirty="0"/>
          </a:p>
        </p:txBody>
      </p:sp>
      <p:sp>
        <p:nvSpPr>
          <p:cNvPr id="36" name="object 16">
            <a:extLst>
              <a:ext uri="{FF2B5EF4-FFF2-40B4-BE49-F238E27FC236}">
                <a16:creationId xmlns:a16="http://schemas.microsoft.com/office/drawing/2014/main" id="{A240CBDD-2334-6F56-FAAC-C369CFF09E2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DA6DF3A6-76F5-FD36-0AD9-3D76DF847347}"/>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EB16FD5E-08F4-4C75-5579-9625F9AB407A}"/>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3753880B-D7D8-C01E-198C-721B32B1FCE2}"/>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9FFE44DD-BEBD-761C-9A59-2B15C477D63E}"/>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697BA82D-D242-37FA-F6EC-162AB59A6B1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0C707092-2968-5862-68F7-AF62B34166EB}"/>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B218C7DB-9D45-F717-8B9B-3CD426797BE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B2BD77B6-330F-B57F-5C4C-56D4EAC5E97C}"/>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4AF4EF3C-AD00-B89B-6E06-5D1DAF15CB4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84B5A0-122C-43C3-109B-FECD1E961A1E}"/>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9A0ADAE2-7FAB-4DEC-2281-27424F925507}"/>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711F36D3-25BD-82F2-93B4-DEC8A163B2CD}"/>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38A4B012-8B44-075E-7501-E2844D8B71E1}"/>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61084354-6690-98CF-9A9F-738EE07305FE}"/>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42F32-1E30-4C99-2C3C-BB2D87875D65}"/>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06502EF1-D7F1-FCAE-9707-6CCDAEE34029}"/>
              </a:ext>
            </a:extLst>
          </p:cNvPr>
          <p:cNvSpPr/>
          <p:nvPr/>
        </p:nvSpPr>
        <p:spPr>
          <a:xfrm>
            <a:off x="13727868" y="5638438"/>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endParaRPr/>
          </a:p>
        </p:txBody>
      </p:sp>
      <p:sp>
        <p:nvSpPr>
          <p:cNvPr id="80" name="object 26">
            <a:extLst>
              <a:ext uri="{FF2B5EF4-FFF2-40B4-BE49-F238E27FC236}">
                <a16:creationId xmlns:a16="http://schemas.microsoft.com/office/drawing/2014/main" id="{C15E3B10-51A4-D7E3-F000-63DE1812D5C3}"/>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sp>
        <p:nvSpPr>
          <p:cNvPr id="79" name="object 27">
            <a:extLst>
              <a:ext uri="{FF2B5EF4-FFF2-40B4-BE49-F238E27FC236}">
                <a16:creationId xmlns:a16="http://schemas.microsoft.com/office/drawing/2014/main" id="{264B2C7A-0D0C-5EBB-A42E-C750906CCD9A}"/>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pic>
        <p:nvPicPr>
          <p:cNvPr id="24" name="Graphique 23">
            <a:extLst>
              <a:ext uri="{FF2B5EF4-FFF2-40B4-BE49-F238E27FC236}">
                <a16:creationId xmlns:a16="http://schemas.microsoft.com/office/drawing/2014/main" id="{A32F09BB-E160-A0BD-5657-9E9B3F9814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grpSp>
        <p:nvGrpSpPr>
          <p:cNvPr id="14" name="object 16">
            <a:extLst>
              <a:ext uri="{FF2B5EF4-FFF2-40B4-BE49-F238E27FC236}">
                <a16:creationId xmlns:a16="http://schemas.microsoft.com/office/drawing/2014/main" id="{DE5C1CF0-A7CC-F7A5-F751-F395649BD4C6}"/>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FBB8A775-FCCC-FAEA-282B-34C767A7ECFB}"/>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endParaRPr/>
            </a:p>
          </p:txBody>
        </p:sp>
        <p:sp>
          <p:nvSpPr>
            <p:cNvPr id="53" name="object 18">
              <a:extLst>
                <a:ext uri="{FF2B5EF4-FFF2-40B4-BE49-F238E27FC236}">
                  <a16:creationId xmlns:a16="http://schemas.microsoft.com/office/drawing/2014/main" id="{4338EDB2-AAD7-DF29-4EFF-D700E7CDE13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endParaRPr/>
            </a:p>
          </p:txBody>
        </p:sp>
        <p:sp>
          <p:nvSpPr>
            <p:cNvPr id="54" name="object 19">
              <a:extLst>
                <a:ext uri="{FF2B5EF4-FFF2-40B4-BE49-F238E27FC236}">
                  <a16:creationId xmlns:a16="http://schemas.microsoft.com/office/drawing/2014/main" id="{9E495AF4-60A5-2227-A3C4-A2A88C0F44E7}"/>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endParaRPr/>
            </a:p>
          </p:txBody>
        </p:sp>
        <p:sp>
          <p:nvSpPr>
            <p:cNvPr id="55" name="object 20">
              <a:extLst>
                <a:ext uri="{FF2B5EF4-FFF2-40B4-BE49-F238E27FC236}">
                  <a16:creationId xmlns:a16="http://schemas.microsoft.com/office/drawing/2014/main" id="{D35AF0B3-19DD-21B1-7600-1050E9E9118B}"/>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endParaRPr/>
            </a:p>
          </p:txBody>
        </p:sp>
        <p:sp>
          <p:nvSpPr>
            <p:cNvPr id="56" name="object 21">
              <a:extLst>
                <a:ext uri="{FF2B5EF4-FFF2-40B4-BE49-F238E27FC236}">
                  <a16:creationId xmlns:a16="http://schemas.microsoft.com/office/drawing/2014/main" id="{3CF5E86A-B66C-F02C-06B7-18F7945A9CD5}"/>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endParaRPr/>
            </a:p>
          </p:txBody>
        </p:sp>
        <p:sp>
          <p:nvSpPr>
            <p:cNvPr id="57" name="object 22">
              <a:extLst>
                <a:ext uri="{FF2B5EF4-FFF2-40B4-BE49-F238E27FC236}">
                  <a16:creationId xmlns:a16="http://schemas.microsoft.com/office/drawing/2014/main" id="{76597E86-AD3C-9841-06F0-69628DF33634}"/>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endParaRPr/>
            </a:p>
          </p:txBody>
        </p:sp>
        <p:pic>
          <p:nvPicPr>
            <p:cNvPr id="58" name="object 23">
              <a:extLst>
                <a:ext uri="{FF2B5EF4-FFF2-40B4-BE49-F238E27FC236}">
                  <a16:creationId xmlns:a16="http://schemas.microsoft.com/office/drawing/2014/main" id="{606AC64B-E566-6DBF-BBAC-E73C015D54C6}"/>
                </a:ext>
              </a:extLst>
            </p:cNvPr>
            <p:cNvPicPr/>
            <p:nvPr/>
          </p:nvPicPr>
          <p:blipFill>
            <a:blip r:embed="rId4" cstate="print"/>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081EE9B3-A88F-85FF-4677-0968EEBE545A}"/>
              </a:ext>
            </a:extLst>
          </p:cNvPr>
          <p:cNvSpPr txBox="1"/>
          <p:nvPr/>
        </p:nvSpPr>
        <p:spPr>
          <a:xfrm>
            <a:off x="13994797" y="3551878"/>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SUIS</a:t>
            </a:r>
            <a:endParaRPr sz="4350" b="1" u="sng" dirty="0">
              <a:latin typeface="Calibri"/>
              <a:cs typeface="Calibri"/>
            </a:endParaRPr>
          </a:p>
        </p:txBody>
      </p:sp>
      <p:grpSp>
        <p:nvGrpSpPr>
          <p:cNvPr id="60" name="object 27">
            <a:extLst>
              <a:ext uri="{FF2B5EF4-FFF2-40B4-BE49-F238E27FC236}">
                <a16:creationId xmlns:a16="http://schemas.microsoft.com/office/drawing/2014/main" id="{76F43C57-A150-D260-3B60-FB883298E3E6}"/>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6F28295F-3160-C8AC-823F-546C8E5E00D9}"/>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endParaRPr/>
            </a:p>
          </p:txBody>
        </p:sp>
        <p:sp>
          <p:nvSpPr>
            <p:cNvPr id="62" name="object 29">
              <a:extLst>
                <a:ext uri="{FF2B5EF4-FFF2-40B4-BE49-F238E27FC236}">
                  <a16:creationId xmlns:a16="http://schemas.microsoft.com/office/drawing/2014/main" id="{DD6080C6-A68F-FAF3-1E48-2EF43D90BA34}"/>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endParaRPr/>
            </a:p>
          </p:txBody>
        </p:sp>
        <p:sp>
          <p:nvSpPr>
            <p:cNvPr id="63" name="object 30">
              <a:extLst>
                <a:ext uri="{FF2B5EF4-FFF2-40B4-BE49-F238E27FC236}">
                  <a16:creationId xmlns:a16="http://schemas.microsoft.com/office/drawing/2014/main" id="{04F161BB-31B5-C621-0A81-15ECA5701EF0}"/>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endParaRPr/>
            </a:p>
          </p:txBody>
        </p:sp>
        <p:sp>
          <p:nvSpPr>
            <p:cNvPr id="64" name="object 31">
              <a:extLst>
                <a:ext uri="{FF2B5EF4-FFF2-40B4-BE49-F238E27FC236}">
                  <a16:creationId xmlns:a16="http://schemas.microsoft.com/office/drawing/2014/main" id="{E6DF5DA0-9B27-783E-EDD6-ABF013815A85}"/>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endParaRPr/>
            </a:p>
          </p:txBody>
        </p:sp>
        <p:sp>
          <p:nvSpPr>
            <p:cNvPr id="65" name="object 32">
              <a:extLst>
                <a:ext uri="{FF2B5EF4-FFF2-40B4-BE49-F238E27FC236}">
                  <a16:creationId xmlns:a16="http://schemas.microsoft.com/office/drawing/2014/main" id="{E83104CE-6820-1F6E-1A74-F37B204C638F}"/>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endParaRPr/>
            </a:p>
          </p:txBody>
        </p:sp>
        <p:sp>
          <p:nvSpPr>
            <p:cNvPr id="66" name="object 33">
              <a:extLst>
                <a:ext uri="{FF2B5EF4-FFF2-40B4-BE49-F238E27FC236}">
                  <a16:creationId xmlns:a16="http://schemas.microsoft.com/office/drawing/2014/main" id="{C9D7C7A8-64A8-FA6F-DAE6-F71B0150592E}"/>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endParaRPr/>
            </a:p>
          </p:txBody>
        </p:sp>
        <p:pic>
          <p:nvPicPr>
            <p:cNvPr id="67" name="object 34">
              <a:extLst>
                <a:ext uri="{FF2B5EF4-FFF2-40B4-BE49-F238E27FC236}">
                  <a16:creationId xmlns:a16="http://schemas.microsoft.com/office/drawing/2014/main" id="{F5351ABA-D64C-99A4-5126-2871CC63E40B}"/>
                </a:ext>
              </a:extLst>
            </p:cNvPr>
            <p:cNvPicPr/>
            <p:nvPr/>
          </p:nvPicPr>
          <p:blipFill>
            <a:blip r:embed="rId5" cstate="print"/>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CB51BEB4-A0E2-B1BB-A767-D5601DC8AE6C}"/>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24914CD2-A915-3B04-DC15-43AFB5DF0D61}"/>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endParaRPr/>
            </a:p>
          </p:txBody>
        </p:sp>
        <p:sp>
          <p:nvSpPr>
            <p:cNvPr id="70" name="object 37">
              <a:extLst>
                <a:ext uri="{FF2B5EF4-FFF2-40B4-BE49-F238E27FC236}">
                  <a16:creationId xmlns:a16="http://schemas.microsoft.com/office/drawing/2014/main" id="{B087BE7F-58D3-5E6A-B986-13CCE20C02EE}"/>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endParaRPr/>
            </a:p>
          </p:txBody>
        </p:sp>
        <p:sp>
          <p:nvSpPr>
            <p:cNvPr id="71" name="object 38">
              <a:extLst>
                <a:ext uri="{FF2B5EF4-FFF2-40B4-BE49-F238E27FC236}">
                  <a16:creationId xmlns:a16="http://schemas.microsoft.com/office/drawing/2014/main" id="{A9C2C8CA-0843-EAC9-B7EA-9E8C5DE8F685}"/>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endParaRPr/>
            </a:p>
          </p:txBody>
        </p:sp>
        <p:sp>
          <p:nvSpPr>
            <p:cNvPr id="72" name="object 39">
              <a:extLst>
                <a:ext uri="{FF2B5EF4-FFF2-40B4-BE49-F238E27FC236}">
                  <a16:creationId xmlns:a16="http://schemas.microsoft.com/office/drawing/2014/main" id="{A895317D-7CB4-78A9-4102-BFBEB2241572}"/>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endParaRPr/>
            </a:p>
          </p:txBody>
        </p:sp>
        <p:sp>
          <p:nvSpPr>
            <p:cNvPr id="73" name="object 40">
              <a:extLst>
                <a:ext uri="{FF2B5EF4-FFF2-40B4-BE49-F238E27FC236}">
                  <a16:creationId xmlns:a16="http://schemas.microsoft.com/office/drawing/2014/main" id="{0894F642-B7A1-A7AC-CF1E-5CB9BDEDE2E8}"/>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endParaRPr/>
            </a:p>
          </p:txBody>
        </p:sp>
        <p:sp>
          <p:nvSpPr>
            <p:cNvPr id="74" name="object 41">
              <a:extLst>
                <a:ext uri="{FF2B5EF4-FFF2-40B4-BE49-F238E27FC236}">
                  <a16:creationId xmlns:a16="http://schemas.microsoft.com/office/drawing/2014/main" id="{2433F4C2-B8FE-63C4-E357-95F2B311D17E}"/>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endParaRPr/>
            </a:p>
          </p:txBody>
        </p:sp>
      </p:grpSp>
      <p:sp>
        <p:nvSpPr>
          <p:cNvPr id="75" name="object 24">
            <a:extLst>
              <a:ext uri="{FF2B5EF4-FFF2-40B4-BE49-F238E27FC236}">
                <a16:creationId xmlns:a16="http://schemas.microsoft.com/office/drawing/2014/main" id="{DF502CAE-2376-6908-B831-29AFB58C4517}"/>
              </a:ext>
            </a:extLst>
          </p:cNvPr>
          <p:cNvSpPr txBox="1"/>
          <p:nvPr/>
        </p:nvSpPr>
        <p:spPr>
          <a:xfrm>
            <a:off x="14020915" y="5904143"/>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SAIS</a:t>
            </a:r>
            <a:endParaRPr sz="4350" b="1" u="sng" dirty="0">
              <a:latin typeface="Calibri"/>
              <a:cs typeface="Calibri"/>
            </a:endParaRPr>
          </a:p>
        </p:txBody>
      </p:sp>
      <p:sp>
        <p:nvSpPr>
          <p:cNvPr id="76" name="object 24">
            <a:extLst>
              <a:ext uri="{FF2B5EF4-FFF2-40B4-BE49-F238E27FC236}">
                <a16:creationId xmlns:a16="http://schemas.microsoft.com/office/drawing/2014/main" id="{66FADE2E-2B30-2F9A-C5D0-2B27ACE1D57D}"/>
              </a:ext>
            </a:extLst>
          </p:cNvPr>
          <p:cNvSpPr txBox="1"/>
          <p:nvPr/>
        </p:nvSpPr>
        <p:spPr>
          <a:xfrm>
            <a:off x="14395450" y="8302312"/>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J’AI</a:t>
            </a:r>
            <a:endParaRPr sz="4350" b="1" u="sng" dirty="0">
              <a:latin typeface="Calibri"/>
              <a:cs typeface="Calibri"/>
            </a:endParaRPr>
          </a:p>
        </p:txBody>
      </p:sp>
      <p:pic>
        <p:nvPicPr>
          <p:cNvPr id="83" name="object 17">
            <a:extLst>
              <a:ext uri="{FF2B5EF4-FFF2-40B4-BE49-F238E27FC236}">
                <a16:creationId xmlns:a16="http://schemas.microsoft.com/office/drawing/2014/main" id="{1B9F66EF-F287-3CDC-1FC5-74FB6B5A8248}"/>
              </a:ext>
            </a:extLst>
          </p:cNvPr>
          <p:cNvPicPr/>
          <p:nvPr/>
        </p:nvPicPr>
        <p:blipFill>
          <a:blip r:embed="rId6" cstate="print"/>
          <a:stretch>
            <a:fillRect/>
          </a:stretch>
        </p:blipFill>
        <p:spPr>
          <a:xfrm>
            <a:off x="2908068" y="1949678"/>
            <a:ext cx="5931578" cy="8353546"/>
          </a:xfrm>
          <a:prstGeom prst="rect">
            <a:avLst/>
          </a:prstGeom>
        </p:spPr>
      </p:pic>
    </p:spTree>
    <p:extLst>
      <p:ext uri="{BB962C8B-B14F-4D97-AF65-F5344CB8AC3E}">
        <p14:creationId xmlns:p14="http://schemas.microsoft.com/office/powerpoint/2010/main" val="40890390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C0F7C-E755-0006-1782-E7453CC48B5B}"/>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67AE9924-32A0-17D4-C8FF-66E0576E37EC}"/>
              </a:ext>
            </a:extLst>
          </p:cNvPr>
          <p:cNvSpPr/>
          <p:nvPr/>
        </p:nvSpPr>
        <p:spPr>
          <a:xfrm>
            <a:off x="13481050" y="28225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endParaRPr/>
          </a:p>
        </p:txBody>
      </p:sp>
      <p:pic>
        <p:nvPicPr>
          <p:cNvPr id="24" name="Graphique 23">
            <a:extLst>
              <a:ext uri="{FF2B5EF4-FFF2-40B4-BE49-F238E27FC236}">
                <a16:creationId xmlns:a16="http://schemas.microsoft.com/office/drawing/2014/main" id="{26F605CD-CE95-BD23-4473-172979E7CE1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grpSp>
        <p:nvGrpSpPr>
          <p:cNvPr id="14" name="object 16">
            <a:extLst>
              <a:ext uri="{FF2B5EF4-FFF2-40B4-BE49-F238E27FC236}">
                <a16:creationId xmlns:a16="http://schemas.microsoft.com/office/drawing/2014/main" id="{4642D9E2-7E36-2B53-B610-AAF808DF55A3}"/>
              </a:ext>
            </a:extLst>
          </p:cNvPr>
          <p:cNvGrpSpPr/>
          <p:nvPr/>
        </p:nvGrpSpPr>
        <p:grpSpPr>
          <a:xfrm>
            <a:off x="11302011" y="2521239"/>
            <a:ext cx="1798320" cy="1663064"/>
            <a:chOff x="7677284" y="8107458"/>
            <a:chExt cx="1798320" cy="1663064"/>
          </a:xfrm>
        </p:grpSpPr>
        <p:sp>
          <p:nvSpPr>
            <p:cNvPr id="25" name="object 17">
              <a:extLst>
                <a:ext uri="{FF2B5EF4-FFF2-40B4-BE49-F238E27FC236}">
                  <a16:creationId xmlns:a16="http://schemas.microsoft.com/office/drawing/2014/main" id="{84861514-2816-0653-70D7-7C49B5739282}"/>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endParaRPr/>
            </a:p>
          </p:txBody>
        </p:sp>
        <p:sp>
          <p:nvSpPr>
            <p:cNvPr id="53" name="object 18">
              <a:extLst>
                <a:ext uri="{FF2B5EF4-FFF2-40B4-BE49-F238E27FC236}">
                  <a16:creationId xmlns:a16="http://schemas.microsoft.com/office/drawing/2014/main" id="{F0B0A14E-543D-E54D-EBF4-E7E11A99FEEA}"/>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endParaRPr/>
            </a:p>
          </p:txBody>
        </p:sp>
        <p:sp>
          <p:nvSpPr>
            <p:cNvPr id="54" name="object 19">
              <a:extLst>
                <a:ext uri="{FF2B5EF4-FFF2-40B4-BE49-F238E27FC236}">
                  <a16:creationId xmlns:a16="http://schemas.microsoft.com/office/drawing/2014/main" id="{FD2507CA-DCDB-D909-33BA-B2EA1B9333AC}"/>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endParaRPr/>
            </a:p>
          </p:txBody>
        </p:sp>
        <p:sp>
          <p:nvSpPr>
            <p:cNvPr id="55" name="object 20">
              <a:extLst>
                <a:ext uri="{FF2B5EF4-FFF2-40B4-BE49-F238E27FC236}">
                  <a16:creationId xmlns:a16="http://schemas.microsoft.com/office/drawing/2014/main" id="{780990E3-89DF-6EC8-3150-348FF5BEB631}"/>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endParaRPr/>
            </a:p>
          </p:txBody>
        </p:sp>
        <p:sp>
          <p:nvSpPr>
            <p:cNvPr id="56" name="object 21">
              <a:extLst>
                <a:ext uri="{FF2B5EF4-FFF2-40B4-BE49-F238E27FC236}">
                  <a16:creationId xmlns:a16="http://schemas.microsoft.com/office/drawing/2014/main" id="{FB80E2A0-C2D2-554C-4C77-BE74AA6DEC31}"/>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endParaRPr/>
            </a:p>
          </p:txBody>
        </p:sp>
        <p:sp>
          <p:nvSpPr>
            <p:cNvPr id="57" name="object 22">
              <a:extLst>
                <a:ext uri="{FF2B5EF4-FFF2-40B4-BE49-F238E27FC236}">
                  <a16:creationId xmlns:a16="http://schemas.microsoft.com/office/drawing/2014/main" id="{62608623-5FF6-7927-8BDE-6181F2462B37}"/>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endParaRPr/>
            </a:p>
          </p:txBody>
        </p:sp>
        <p:pic>
          <p:nvPicPr>
            <p:cNvPr id="58" name="object 23">
              <a:extLst>
                <a:ext uri="{FF2B5EF4-FFF2-40B4-BE49-F238E27FC236}">
                  <a16:creationId xmlns:a16="http://schemas.microsoft.com/office/drawing/2014/main" id="{618CCB11-583B-D4A4-3B32-CBB72FEF09F4}"/>
                </a:ext>
              </a:extLst>
            </p:cNvPr>
            <p:cNvPicPr/>
            <p:nvPr/>
          </p:nvPicPr>
          <p:blipFill>
            <a:blip r:embed="rId4" cstate="print"/>
            <a:stretch>
              <a:fillRect/>
            </a:stretch>
          </p:blipFill>
          <p:spPr>
            <a:xfrm>
              <a:off x="7982376" y="8893593"/>
              <a:ext cx="237625" cy="231657"/>
            </a:xfrm>
            <a:prstGeom prst="rect">
              <a:avLst/>
            </a:prstGeom>
          </p:spPr>
        </p:pic>
      </p:grpSp>
      <p:sp>
        <p:nvSpPr>
          <p:cNvPr id="75" name="object 24">
            <a:extLst>
              <a:ext uri="{FF2B5EF4-FFF2-40B4-BE49-F238E27FC236}">
                <a16:creationId xmlns:a16="http://schemas.microsoft.com/office/drawing/2014/main" id="{B750A7BD-24AB-2072-8209-044FD048B9C5}"/>
              </a:ext>
            </a:extLst>
          </p:cNvPr>
          <p:cNvSpPr txBox="1"/>
          <p:nvPr/>
        </p:nvSpPr>
        <p:spPr>
          <a:xfrm>
            <a:off x="13774097" y="3088251"/>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SAIS</a:t>
            </a:r>
            <a:endParaRPr sz="4350" b="1" u="sng" dirty="0">
              <a:latin typeface="Calibri"/>
              <a:cs typeface="Calibri"/>
            </a:endParaRPr>
          </a:p>
        </p:txBody>
      </p:sp>
      <p:pic>
        <p:nvPicPr>
          <p:cNvPr id="83" name="object 17">
            <a:extLst>
              <a:ext uri="{FF2B5EF4-FFF2-40B4-BE49-F238E27FC236}">
                <a16:creationId xmlns:a16="http://schemas.microsoft.com/office/drawing/2014/main" id="{E44E0712-92F1-6421-45AF-903072ED6A35}"/>
              </a:ext>
            </a:extLst>
          </p:cNvPr>
          <p:cNvPicPr/>
          <p:nvPr/>
        </p:nvPicPr>
        <p:blipFill>
          <a:blip r:embed="rId5" cstate="print"/>
          <a:stretch>
            <a:fillRect/>
          </a:stretch>
        </p:blipFill>
        <p:spPr>
          <a:xfrm>
            <a:off x="2908068" y="1949678"/>
            <a:ext cx="5931578" cy="8353546"/>
          </a:xfrm>
          <a:prstGeom prst="rect">
            <a:avLst/>
          </a:prstGeom>
        </p:spPr>
      </p:pic>
      <p:sp>
        <p:nvSpPr>
          <p:cNvPr id="5" name="ZoneTexte 4">
            <a:extLst>
              <a:ext uri="{FF2B5EF4-FFF2-40B4-BE49-F238E27FC236}">
                <a16:creationId xmlns:a16="http://schemas.microsoft.com/office/drawing/2014/main" id="{25588CCA-CD77-3BBF-8214-4D0EE1EB2346}"/>
              </a:ext>
            </a:extLst>
          </p:cNvPr>
          <p:cNvSpPr txBox="1"/>
          <p:nvPr/>
        </p:nvSpPr>
        <p:spPr>
          <a:xfrm>
            <a:off x="9885627" y="4677911"/>
            <a:ext cx="9032026" cy="2062103"/>
          </a:xfrm>
          <a:prstGeom prst="rect">
            <a:avLst/>
          </a:prstGeom>
          <a:noFill/>
        </p:spPr>
        <p:txBody>
          <a:bodyPr wrap="square">
            <a:spAutoFit/>
          </a:bodyPr>
          <a:lstStyle/>
          <a:p>
            <a:pPr algn="ctr" rtl="0"/>
            <a:r>
              <a:rPr lang="fr-FR" sz="4800" b="1" baseline="30000" dirty="0">
                <a:solidFill>
                  <a:srgbClr val="93D6E1"/>
                </a:solidFill>
                <a:latin typeface="+mn-lt"/>
              </a:rPr>
              <a:t>Une information connue uniquement par l’utilisateur, utilisée pour s’authentifier, comme un mot de passe, un code PIN ou la réponse à une question secrète.</a:t>
            </a:r>
          </a:p>
        </p:txBody>
      </p:sp>
      <p:sp>
        <p:nvSpPr>
          <p:cNvPr id="6" name="object 3">
            <a:extLst>
              <a:ext uri="{FF2B5EF4-FFF2-40B4-BE49-F238E27FC236}">
                <a16:creationId xmlns:a16="http://schemas.microsoft.com/office/drawing/2014/main" id="{49E8175C-DBBD-EEB4-A328-C67840715745}"/>
              </a:ext>
            </a:extLst>
          </p:cNvPr>
          <p:cNvSpPr/>
          <p:nvPr/>
        </p:nvSpPr>
        <p:spPr>
          <a:xfrm>
            <a:off x="9586036" y="7897183"/>
            <a:ext cx="1244600" cy="1225550"/>
          </a:xfrm>
          <a:custGeom>
            <a:avLst/>
            <a:gdLst/>
            <a:ahLst/>
            <a:cxnLst/>
            <a:rect l="l" t="t" r="r" b="b"/>
            <a:pathLst>
              <a:path w="1244600" h="1225550">
                <a:moveTo>
                  <a:pt x="1244485" y="621563"/>
                </a:moveTo>
                <a:lnTo>
                  <a:pt x="1243711" y="571639"/>
                </a:lnTo>
                <a:lnTo>
                  <a:pt x="1241602" y="520458"/>
                </a:lnTo>
                <a:lnTo>
                  <a:pt x="1238211" y="471830"/>
                </a:lnTo>
                <a:lnTo>
                  <a:pt x="1207935" y="459651"/>
                </a:lnTo>
                <a:lnTo>
                  <a:pt x="941781" y="460171"/>
                </a:lnTo>
                <a:lnTo>
                  <a:pt x="760869" y="461365"/>
                </a:lnTo>
                <a:lnTo>
                  <a:pt x="757694" y="159664"/>
                </a:lnTo>
                <a:lnTo>
                  <a:pt x="756348" y="60325"/>
                </a:lnTo>
                <a:lnTo>
                  <a:pt x="748703" y="22669"/>
                </a:lnTo>
                <a:lnTo>
                  <a:pt x="732548" y="11950"/>
                </a:lnTo>
                <a:lnTo>
                  <a:pt x="690029" y="14655"/>
                </a:lnTo>
                <a:lnTo>
                  <a:pt x="640651" y="14617"/>
                </a:lnTo>
                <a:lnTo>
                  <a:pt x="588403" y="12039"/>
                </a:lnTo>
                <a:lnTo>
                  <a:pt x="537248" y="7099"/>
                </a:lnTo>
                <a:lnTo>
                  <a:pt x="491172" y="0"/>
                </a:lnTo>
                <a:lnTo>
                  <a:pt x="485140" y="2247"/>
                </a:lnTo>
                <a:lnTo>
                  <a:pt x="480225" y="9690"/>
                </a:lnTo>
                <a:lnTo>
                  <a:pt x="476923" y="21209"/>
                </a:lnTo>
                <a:lnTo>
                  <a:pt x="475742" y="35648"/>
                </a:lnTo>
                <a:lnTo>
                  <a:pt x="475183" y="463384"/>
                </a:lnTo>
                <a:lnTo>
                  <a:pt x="143573" y="466864"/>
                </a:lnTo>
                <a:lnTo>
                  <a:pt x="48374" y="468147"/>
                </a:lnTo>
                <a:lnTo>
                  <a:pt x="10706" y="475818"/>
                </a:lnTo>
                <a:lnTo>
                  <a:pt x="0" y="491972"/>
                </a:lnTo>
                <a:lnTo>
                  <a:pt x="12560" y="534492"/>
                </a:lnTo>
                <a:lnTo>
                  <a:pt x="21082" y="583869"/>
                </a:lnTo>
                <a:lnTo>
                  <a:pt x="25234" y="636117"/>
                </a:lnTo>
                <a:lnTo>
                  <a:pt x="24726" y="687260"/>
                </a:lnTo>
                <a:lnTo>
                  <a:pt x="19215" y="733348"/>
                </a:lnTo>
                <a:lnTo>
                  <a:pt x="21450" y="739381"/>
                </a:lnTo>
                <a:lnTo>
                  <a:pt x="28905" y="744296"/>
                </a:lnTo>
                <a:lnTo>
                  <a:pt x="40424" y="747585"/>
                </a:lnTo>
                <a:lnTo>
                  <a:pt x="54864" y="748766"/>
                </a:lnTo>
                <a:lnTo>
                  <a:pt x="474814" y="749325"/>
                </a:lnTo>
                <a:lnTo>
                  <a:pt x="474611" y="907999"/>
                </a:lnTo>
                <a:lnTo>
                  <a:pt x="475284" y="1093762"/>
                </a:lnTo>
                <a:lnTo>
                  <a:pt x="475475" y="1107909"/>
                </a:lnTo>
                <a:lnTo>
                  <a:pt x="474484" y="1130642"/>
                </a:lnTo>
                <a:lnTo>
                  <a:pt x="480491" y="1178902"/>
                </a:lnTo>
                <a:lnTo>
                  <a:pt x="502348" y="1214996"/>
                </a:lnTo>
                <a:lnTo>
                  <a:pt x="558088" y="1224635"/>
                </a:lnTo>
                <a:lnTo>
                  <a:pt x="602957" y="1225270"/>
                </a:lnTo>
                <a:lnTo>
                  <a:pt x="652881" y="1224508"/>
                </a:lnTo>
                <a:lnTo>
                  <a:pt x="704049" y="1222400"/>
                </a:lnTo>
                <a:lnTo>
                  <a:pt x="752690" y="1219009"/>
                </a:lnTo>
                <a:lnTo>
                  <a:pt x="764857" y="1188720"/>
                </a:lnTo>
                <a:lnTo>
                  <a:pt x="764273" y="922058"/>
                </a:lnTo>
                <a:lnTo>
                  <a:pt x="763117" y="749706"/>
                </a:lnTo>
                <a:lnTo>
                  <a:pt x="927214" y="749909"/>
                </a:lnTo>
                <a:lnTo>
                  <a:pt x="1112977" y="749223"/>
                </a:lnTo>
                <a:lnTo>
                  <a:pt x="1127125" y="749046"/>
                </a:lnTo>
                <a:lnTo>
                  <a:pt x="1149858" y="750023"/>
                </a:lnTo>
                <a:lnTo>
                  <a:pt x="1198105" y="744029"/>
                </a:lnTo>
                <a:lnTo>
                  <a:pt x="1234211" y="722160"/>
                </a:lnTo>
                <a:lnTo>
                  <a:pt x="1243850" y="666419"/>
                </a:lnTo>
                <a:lnTo>
                  <a:pt x="1244485" y="621563"/>
                </a:lnTo>
                <a:close/>
              </a:path>
            </a:pathLst>
          </a:custGeom>
          <a:solidFill>
            <a:srgbClr val="9CCCC2"/>
          </a:solidFill>
        </p:spPr>
        <p:txBody>
          <a:bodyPr wrap="square" lIns="0" tIns="0" rIns="0" bIns="0" rtlCol="0"/>
          <a:lstStyle/>
          <a:p>
            <a:endParaRPr/>
          </a:p>
        </p:txBody>
      </p:sp>
      <p:sp>
        <p:nvSpPr>
          <p:cNvPr id="7" name="object 4">
            <a:extLst>
              <a:ext uri="{FF2B5EF4-FFF2-40B4-BE49-F238E27FC236}">
                <a16:creationId xmlns:a16="http://schemas.microsoft.com/office/drawing/2014/main" id="{CD5F39F7-90FC-9AE6-64D8-B220555D742C}"/>
              </a:ext>
            </a:extLst>
          </p:cNvPr>
          <p:cNvSpPr/>
          <p:nvPr/>
        </p:nvSpPr>
        <p:spPr>
          <a:xfrm>
            <a:off x="14732654" y="8350675"/>
            <a:ext cx="1350645" cy="318770"/>
          </a:xfrm>
          <a:custGeom>
            <a:avLst/>
            <a:gdLst/>
            <a:ahLst/>
            <a:cxnLst/>
            <a:rect l="l" t="t" r="r" b="b"/>
            <a:pathLst>
              <a:path w="1350644" h="318770">
                <a:moveTo>
                  <a:pt x="144801" y="0"/>
                </a:moveTo>
                <a:lnTo>
                  <a:pt x="100381" y="936"/>
                </a:lnTo>
                <a:lnTo>
                  <a:pt x="49435" y="6257"/>
                </a:lnTo>
                <a:lnTo>
                  <a:pt x="7428" y="30246"/>
                </a:lnTo>
                <a:lnTo>
                  <a:pt x="667" y="100881"/>
                </a:lnTo>
                <a:lnTo>
                  <a:pt x="0" y="150952"/>
                </a:lnTo>
                <a:lnTo>
                  <a:pt x="768" y="201022"/>
                </a:lnTo>
                <a:lnTo>
                  <a:pt x="2972" y="251085"/>
                </a:lnTo>
                <a:lnTo>
                  <a:pt x="6613" y="301134"/>
                </a:lnTo>
                <a:lnTo>
                  <a:pt x="306230" y="316712"/>
                </a:lnTo>
                <a:lnTo>
                  <a:pt x="516800" y="317979"/>
                </a:lnTo>
                <a:lnTo>
                  <a:pt x="679763" y="318287"/>
                </a:lnTo>
                <a:lnTo>
                  <a:pt x="803689" y="317793"/>
                </a:lnTo>
                <a:lnTo>
                  <a:pt x="897150" y="316654"/>
                </a:lnTo>
                <a:lnTo>
                  <a:pt x="968717" y="315029"/>
                </a:lnTo>
                <a:lnTo>
                  <a:pt x="1159196" y="308117"/>
                </a:lnTo>
                <a:lnTo>
                  <a:pt x="1234931" y="306203"/>
                </a:lnTo>
                <a:lnTo>
                  <a:pt x="1298124" y="305113"/>
                </a:lnTo>
                <a:lnTo>
                  <a:pt x="1338655" y="296989"/>
                </a:lnTo>
                <a:lnTo>
                  <a:pt x="1350625" y="279260"/>
                </a:lnTo>
                <a:lnTo>
                  <a:pt x="1336103" y="230265"/>
                </a:lnTo>
                <a:lnTo>
                  <a:pt x="1326746" y="176318"/>
                </a:lnTo>
                <a:lnTo>
                  <a:pt x="1322565" y="120670"/>
                </a:lnTo>
                <a:lnTo>
                  <a:pt x="1323572" y="66570"/>
                </a:lnTo>
                <a:lnTo>
                  <a:pt x="1329777" y="17268"/>
                </a:lnTo>
                <a:lnTo>
                  <a:pt x="1327627" y="10805"/>
                </a:lnTo>
                <a:lnTo>
                  <a:pt x="1319505" y="5461"/>
                </a:lnTo>
                <a:lnTo>
                  <a:pt x="1306845" y="1835"/>
                </a:lnTo>
                <a:lnTo>
                  <a:pt x="1291077" y="525"/>
                </a:lnTo>
                <a:lnTo>
                  <a:pt x="666176" y="1625"/>
                </a:lnTo>
                <a:lnTo>
                  <a:pt x="275356" y="879"/>
                </a:lnTo>
                <a:lnTo>
                  <a:pt x="144801" y="0"/>
                </a:lnTo>
                <a:close/>
              </a:path>
            </a:pathLst>
          </a:custGeom>
          <a:solidFill>
            <a:srgbClr val="D6EBE3"/>
          </a:solidFill>
        </p:spPr>
        <p:txBody>
          <a:bodyPr wrap="square" lIns="0" tIns="0" rIns="0" bIns="0" rtlCol="0"/>
          <a:lstStyle/>
          <a:p>
            <a:endParaRPr/>
          </a:p>
        </p:txBody>
      </p:sp>
      <p:sp>
        <p:nvSpPr>
          <p:cNvPr id="3" name="ZoneTexte 2">
            <a:extLst>
              <a:ext uri="{FF2B5EF4-FFF2-40B4-BE49-F238E27FC236}">
                <a16:creationId xmlns:a16="http://schemas.microsoft.com/office/drawing/2014/main" id="{75A033CF-F3F6-4A11-7980-3EC20B769E59}"/>
              </a:ext>
            </a:extLst>
          </p:cNvPr>
          <p:cNvSpPr txBox="1"/>
          <p:nvPr/>
        </p:nvSpPr>
        <p:spPr>
          <a:xfrm>
            <a:off x="10608064" y="7483475"/>
            <a:ext cx="4267200" cy="2400657"/>
          </a:xfrm>
          <a:prstGeom prst="rect">
            <a:avLst/>
          </a:prstGeom>
          <a:noFill/>
        </p:spPr>
        <p:txBody>
          <a:bodyPr wrap="square" rtlCol="0">
            <a:spAutoFit/>
          </a:bodyPr>
          <a:lstStyle/>
          <a:p>
            <a:pPr rtl="0">
              <a:lnSpc>
                <a:spcPts val="3000"/>
              </a:lnSpc>
            </a:pPr>
            <a:r>
              <a:rPr lang="fr-FR" sz="4000" baseline="30000" dirty="0">
                <a:latin typeface="Calibri" panose="020F0502020204030204" pitchFamily="34" charset="0"/>
                <a:ea typeface="Calibri" panose="020F0502020204030204" pitchFamily="34" charset="0"/>
                <a:cs typeface="Calibri" panose="020F0502020204030204" pitchFamily="34" charset="0"/>
              </a:rPr>
              <a:t>Facile à mettre en place</a:t>
            </a:r>
          </a:p>
          <a:p>
            <a:pPr rtl="0">
              <a:lnSpc>
                <a:spcPts val="3000"/>
              </a:lnSpc>
            </a:pPr>
            <a:endParaRPr lang="en-US" sz="4000" baseline="30000" dirty="0">
              <a:latin typeface="Calibri" panose="020F0502020204030204" pitchFamily="34" charset="0"/>
              <a:ea typeface="Calibri" panose="020F0502020204030204" pitchFamily="34" charset="0"/>
              <a:cs typeface="Calibri" panose="020F0502020204030204" pitchFamily="34" charset="0"/>
            </a:endParaRPr>
          </a:p>
          <a:p>
            <a:pPr rtl="0">
              <a:lnSpc>
                <a:spcPts val="3000"/>
              </a:lnSpc>
            </a:pPr>
            <a:r>
              <a:rPr lang="en-US" sz="4000" baseline="30000" dirty="0" err="1">
                <a:latin typeface="Calibri" panose="020F0502020204030204" pitchFamily="34" charset="0"/>
                <a:ea typeface="Calibri" panose="020F0502020204030204" pitchFamily="34" charset="0"/>
                <a:cs typeface="Calibri" panose="020F0502020204030204" pitchFamily="34" charset="0"/>
              </a:rPr>
              <a:t>Universellement</a:t>
            </a:r>
            <a:r>
              <a:rPr lang="en-US" sz="4000" baseline="30000" dirty="0">
                <a:latin typeface="Calibri" panose="020F0502020204030204" pitchFamily="34" charset="0"/>
                <a:ea typeface="Calibri" panose="020F0502020204030204" pitchFamily="34" charset="0"/>
                <a:cs typeface="Calibri" panose="020F0502020204030204" pitchFamily="34" charset="0"/>
              </a:rPr>
              <a:t> </a:t>
            </a:r>
            <a:r>
              <a:rPr lang="en-US" sz="4000" baseline="30000" dirty="0" err="1">
                <a:latin typeface="Calibri" panose="020F0502020204030204" pitchFamily="34" charset="0"/>
                <a:ea typeface="Calibri" panose="020F0502020204030204" pitchFamily="34" charset="0"/>
                <a:cs typeface="Calibri" panose="020F0502020204030204" pitchFamily="34" charset="0"/>
              </a:rPr>
              <a:t>compris</a:t>
            </a:r>
            <a:endParaRPr lang="en-US" sz="4000" baseline="30000" dirty="0">
              <a:latin typeface="Calibri" panose="020F0502020204030204" pitchFamily="34" charset="0"/>
              <a:ea typeface="Calibri" panose="020F0502020204030204" pitchFamily="34" charset="0"/>
              <a:cs typeface="Calibri" panose="020F0502020204030204" pitchFamily="34" charset="0"/>
            </a:endParaRPr>
          </a:p>
          <a:p>
            <a:pPr rtl="0">
              <a:lnSpc>
                <a:spcPts val="3000"/>
              </a:lnSpc>
            </a:pPr>
            <a:endParaRPr lang="en-US" sz="4000" baseline="30000" dirty="0">
              <a:latin typeface="Calibri" panose="020F0502020204030204" pitchFamily="34" charset="0"/>
              <a:ea typeface="Calibri" panose="020F0502020204030204" pitchFamily="34" charset="0"/>
              <a:cs typeface="Calibri" panose="020F0502020204030204" pitchFamily="34" charset="0"/>
            </a:endParaRPr>
          </a:p>
          <a:p>
            <a:pPr rtl="0">
              <a:lnSpc>
                <a:spcPts val="3000"/>
              </a:lnSpc>
            </a:pPr>
            <a:r>
              <a:rPr lang="en-US" sz="4000" baseline="30000" dirty="0" err="1">
                <a:latin typeface="Calibri" panose="020F0502020204030204" pitchFamily="34" charset="0"/>
                <a:ea typeface="Calibri" panose="020F0502020204030204" pitchFamily="34" charset="0"/>
                <a:cs typeface="Calibri" panose="020F0502020204030204" pitchFamily="34" charset="0"/>
              </a:rPr>
              <a:t>Aucune</a:t>
            </a:r>
            <a:r>
              <a:rPr lang="en-US" sz="4000" baseline="30000" dirty="0">
                <a:latin typeface="Calibri" panose="020F0502020204030204" pitchFamily="34" charset="0"/>
                <a:ea typeface="Calibri" panose="020F0502020204030204" pitchFamily="34" charset="0"/>
                <a:cs typeface="Calibri" panose="020F0502020204030204" pitchFamily="34" charset="0"/>
              </a:rPr>
              <a:t> </a:t>
            </a:r>
            <a:r>
              <a:rPr lang="en-US" sz="4000" baseline="30000" dirty="0" err="1">
                <a:latin typeface="Calibri" panose="020F0502020204030204" pitchFamily="34" charset="0"/>
                <a:ea typeface="Calibri" panose="020F0502020204030204" pitchFamily="34" charset="0"/>
                <a:cs typeface="Calibri" panose="020F0502020204030204" pitchFamily="34" charset="0"/>
              </a:rPr>
              <a:t>technologie</a:t>
            </a:r>
            <a:r>
              <a:rPr lang="en-US" sz="4000" baseline="30000" dirty="0">
                <a:latin typeface="Calibri" panose="020F0502020204030204" pitchFamily="34" charset="0"/>
                <a:ea typeface="Calibri" panose="020F0502020204030204" pitchFamily="34" charset="0"/>
                <a:cs typeface="Calibri" panose="020F0502020204030204" pitchFamily="34" charset="0"/>
              </a:rPr>
              <a:t> </a:t>
            </a:r>
            <a:r>
              <a:rPr lang="en-US" sz="4000" baseline="30000" dirty="0" err="1">
                <a:latin typeface="Calibri" panose="020F0502020204030204" pitchFamily="34" charset="0"/>
                <a:ea typeface="Calibri" panose="020F0502020204030204" pitchFamily="34" charset="0"/>
                <a:cs typeface="Calibri" panose="020F0502020204030204" pitchFamily="34" charset="0"/>
              </a:rPr>
              <a:t>nécessaire</a:t>
            </a:r>
            <a:endParaRPr lang="fr-FR" sz="4000" baseline="30000" dirty="0">
              <a:latin typeface="Calibri" panose="020F0502020204030204" pitchFamily="34" charset="0"/>
              <a:ea typeface="Calibri" panose="020F0502020204030204" pitchFamily="34" charset="0"/>
              <a:cs typeface="Calibri" panose="020F0502020204030204" pitchFamily="34" charset="0"/>
            </a:endParaRPr>
          </a:p>
        </p:txBody>
      </p:sp>
      <p:sp>
        <p:nvSpPr>
          <p:cNvPr id="8" name="ZoneTexte 7">
            <a:extLst>
              <a:ext uri="{FF2B5EF4-FFF2-40B4-BE49-F238E27FC236}">
                <a16:creationId xmlns:a16="http://schemas.microsoft.com/office/drawing/2014/main" id="{4FA4947A-0E03-6E13-B562-8E62C5CD8617}"/>
              </a:ext>
            </a:extLst>
          </p:cNvPr>
          <p:cNvSpPr txBox="1"/>
          <p:nvPr/>
        </p:nvSpPr>
        <p:spPr>
          <a:xfrm>
            <a:off x="15614650" y="7392172"/>
            <a:ext cx="4267200" cy="3170099"/>
          </a:xfrm>
          <a:prstGeom prst="rect">
            <a:avLst/>
          </a:prstGeom>
          <a:noFill/>
        </p:spPr>
        <p:txBody>
          <a:bodyPr wrap="square" rtlCol="0">
            <a:spAutoFit/>
          </a:bodyPr>
          <a:lstStyle/>
          <a:p>
            <a:pPr rtl="0">
              <a:lnSpc>
                <a:spcPts val="3000"/>
              </a:lnSpc>
            </a:pPr>
            <a:r>
              <a:rPr lang="en-US" sz="4000" baseline="30000" dirty="0" err="1">
                <a:latin typeface="+mn-lt"/>
              </a:rPr>
              <a:t>Peut</a:t>
            </a:r>
            <a:r>
              <a:rPr lang="en-US" sz="4000" baseline="30000" dirty="0">
                <a:latin typeface="+mn-lt"/>
              </a:rPr>
              <a:t> </a:t>
            </a:r>
            <a:r>
              <a:rPr lang="en-US" sz="4000" baseline="30000" dirty="0" err="1">
                <a:latin typeface="+mn-lt"/>
              </a:rPr>
              <a:t>être</a:t>
            </a:r>
            <a:r>
              <a:rPr lang="en-US" sz="4000" baseline="30000" dirty="0">
                <a:latin typeface="+mn-lt"/>
              </a:rPr>
              <a:t> </a:t>
            </a:r>
            <a:r>
              <a:rPr lang="en-US" sz="4000" baseline="30000" dirty="0" err="1">
                <a:latin typeface="+mn-lt"/>
              </a:rPr>
              <a:t>oublié</a:t>
            </a:r>
            <a:endParaRPr lang="en-US" sz="4000" baseline="30000" dirty="0">
              <a:latin typeface="+mn-lt"/>
            </a:endParaRPr>
          </a:p>
          <a:p>
            <a:pPr rtl="0">
              <a:lnSpc>
                <a:spcPts val="3000"/>
              </a:lnSpc>
            </a:pPr>
            <a:endParaRPr lang="en-US" sz="4000" baseline="30000" dirty="0">
              <a:latin typeface="+mn-lt"/>
            </a:endParaRPr>
          </a:p>
          <a:p>
            <a:pPr rtl="0">
              <a:lnSpc>
                <a:spcPts val="3000"/>
              </a:lnSpc>
            </a:pPr>
            <a:r>
              <a:rPr lang="en-US" sz="4000" baseline="30000" dirty="0" err="1">
                <a:latin typeface="+mn-lt"/>
              </a:rPr>
              <a:t>Souvent</a:t>
            </a:r>
            <a:r>
              <a:rPr lang="en-US" sz="4000" baseline="30000" dirty="0">
                <a:latin typeface="+mn-lt"/>
              </a:rPr>
              <a:t> </a:t>
            </a:r>
            <a:r>
              <a:rPr lang="en-US" sz="4000" baseline="30000" dirty="0" err="1">
                <a:latin typeface="+mn-lt"/>
              </a:rPr>
              <a:t>faible</a:t>
            </a:r>
            <a:br>
              <a:rPr lang="en-US" sz="4000" baseline="30000" dirty="0">
                <a:latin typeface="+mn-lt"/>
              </a:rPr>
            </a:br>
            <a:r>
              <a:rPr lang="en-US" sz="4000" baseline="30000" dirty="0" err="1">
                <a:latin typeface="+mn-lt"/>
              </a:rPr>
              <a:t>ou</a:t>
            </a:r>
            <a:r>
              <a:rPr lang="en-US" sz="4000" baseline="30000" dirty="0">
                <a:latin typeface="+mn-lt"/>
              </a:rPr>
              <a:t> </a:t>
            </a:r>
            <a:r>
              <a:rPr lang="en-US" sz="4000" baseline="30000" dirty="0" err="1">
                <a:latin typeface="+mn-lt"/>
              </a:rPr>
              <a:t>réutilisé</a:t>
            </a:r>
            <a:endParaRPr lang="en-US" sz="4000" baseline="30000" dirty="0">
              <a:latin typeface="+mn-lt"/>
            </a:endParaRPr>
          </a:p>
          <a:p>
            <a:pPr rtl="0">
              <a:lnSpc>
                <a:spcPts val="3000"/>
              </a:lnSpc>
            </a:pPr>
            <a:endParaRPr lang="fr-FR" sz="4000" baseline="30000" dirty="0">
              <a:latin typeface="+mn-lt"/>
            </a:endParaRPr>
          </a:p>
          <a:p>
            <a:pPr rtl="0">
              <a:lnSpc>
                <a:spcPts val="3000"/>
              </a:lnSpc>
            </a:pPr>
            <a:r>
              <a:rPr lang="fr-FR" sz="4000" baseline="30000" dirty="0">
                <a:latin typeface="+mn-lt"/>
              </a:rPr>
              <a:t>Peut être volé</a:t>
            </a:r>
            <a:br>
              <a:rPr lang="fr-FR" sz="4000" baseline="30000" dirty="0">
                <a:latin typeface="+mn-lt"/>
              </a:rPr>
            </a:br>
            <a:r>
              <a:rPr lang="fr-FR" sz="4000" baseline="30000" dirty="0">
                <a:latin typeface="+mn-lt"/>
              </a:rPr>
              <a:t>(phishing, fuite</a:t>
            </a:r>
            <a:br>
              <a:rPr lang="fr-FR" sz="4000" baseline="30000" dirty="0">
                <a:latin typeface="+mn-lt"/>
              </a:rPr>
            </a:br>
            <a:r>
              <a:rPr lang="fr-FR" sz="4000" baseline="30000" dirty="0">
                <a:latin typeface="+mn-lt"/>
              </a:rPr>
              <a:t>de données…)</a:t>
            </a:r>
            <a:endParaRPr lang="fr-FR" sz="4000" baseline="30000" dirty="0">
              <a:latin typeface="+mn-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881343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B0039D-DDEC-F534-C4E7-441C1F3041E6}"/>
            </a:ext>
          </a:extLst>
        </p:cNvPr>
        <p:cNvGrpSpPr/>
        <p:nvPr/>
      </p:nvGrpSpPr>
      <p:grpSpPr>
        <a:xfrm>
          <a:off x="0" y="0"/>
          <a:ext cx="0" cy="0"/>
          <a:chOff x="0" y="0"/>
          <a:chExt cx="0" cy="0"/>
        </a:xfrm>
      </p:grpSpPr>
      <p:sp>
        <p:nvSpPr>
          <p:cNvPr id="80" name="object 26">
            <a:extLst>
              <a:ext uri="{FF2B5EF4-FFF2-40B4-BE49-F238E27FC236}">
                <a16:creationId xmlns:a16="http://schemas.microsoft.com/office/drawing/2014/main" id="{68D1C2A0-367C-43C1-3448-BEBD4FBFC28D}"/>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sp>
        <p:nvSpPr>
          <p:cNvPr id="78" name="object 26">
            <a:extLst>
              <a:ext uri="{FF2B5EF4-FFF2-40B4-BE49-F238E27FC236}">
                <a16:creationId xmlns:a16="http://schemas.microsoft.com/office/drawing/2014/main" id="{20B7E055-0E7A-B1B8-A64A-8BCD346F5924}"/>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sp>
        <p:nvSpPr>
          <p:cNvPr id="79" name="object 27">
            <a:extLst>
              <a:ext uri="{FF2B5EF4-FFF2-40B4-BE49-F238E27FC236}">
                <a16:creationId xmlns:a16="http://schemas.microsoft.com/office/drawing/2014/main" id="{A647E6CA-10F6-F0F7-DDD6-4FD9CB5643EB}"/>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pic>
        <p:nvPicPr>
          <p:cNvPr id="24" name="Graphique 23">
            <a:extLst>
              <a:ext uri="{FF2B5EF4-FFF2-40B4-BE49-F238E27FC236}">
                <a16:creationId xmlns:a16="http://schemas.microsoft.com/office/drawing/2014/main" id="{EA261CFB-97F9-1497-6246-6183EAEA6FE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grpSp>
        <p:nvGrpSpPr>
          <p:cNvPr id="14" name="object 16">
            <a:extLst>
              <a:ext uri="{FF2B5EF4-FFF2-40B4-BE49-F238E27FC236}">
                <a16:creationId xmlns:a16="http://schemas.microsoft.com/office/drawing/2014/main" id="{7F25BE6A-FE96-1EE7-1539-BDB38F19A01B}"/>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4A0FA323-BA46-B4B4-2E21-99CB8A0EE613}"/>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endParaRPr/>
            </a:p>
          </p:txBody>
        </p:sp>
        <p:sp>
          <p:nvSpPr>
            <p:cNvPr id="53" name="object 18">
              <a:extLst>
                <a:ext uri="{FF2B5EF4-FFF2-40B4-BE49-F238E27FC236}">
                  <a16:creationId xmlns:a16="http://schemas.microsoft.com/office/drawing/2014/main" id="{366C626E-E406-0768-5C20-C4B088C716DB}"/>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endParaRPr/>
            </a:p>
          </p:txBody>
        </p:sp>
        <p:sp>
          <p:nvSpPr>
            <p:cNvPr id="54" name="object 19">
              <a:extLst>
                <a:ext uri="{FF2B5EF4-FFF2-40B4-BE49-F238E27FC236}">
                  <a16:creationId xmlns:a16="http://schemas.microsoft.com/office/drawing/2014/main" id="{A62260DD-5B9D-E22E-1AF4-DD2AAA51E88A}"/>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endParaRPr/>
            </a:p>
          </p:txBody>
        </p:sp>
        <p:sp>
          <p:nvSpPr>
            <p:cNvPr id="55" name="object 20">
              <a:extLst>
                <a:ext uri="{FF2B5EF4-FFF2-40B4-BE49-F238E27FC236}">
                  <a16:creationId xmlns:a16="http://schemas.microsoft.com/office/drawing/2014/main" id="{91F5991A-31F9-A576-1D5B-012F56545292}"/>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endParaRPr/>
            </a:p>
          </p:txBody>
        </p:sp>
        <p:sp>
          <p:nvSpPr>
            <p:cNvPr id="56" name="object 21">
              <a:extLst>
                <a:ext uri="{FF2B5EF4-FFF2-40B4-BE49-F238E27FC236}">
                  <a16:creationId xmlns:a16="http://schemas.microsoft.com/office/drawing/2014/main" id="{5A778DC2-ADA5-2706-BA62-C800368F9F31}"/>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endParaRPr/>
            </a:p>
          </p:txBody>
        </p:sp>
        <p:sp>
          <p:nvSpPr>
            <p:cNvPr id="57" name="object 22">
              <a:extLst>
                <a:ext uri="{FF2B5EF4-FFF2-40B4-BE49-F238E27FC236}">
                  <a16:creationId xmlns:a16="http://schemas.microsoft.com/office/drawing/2014/main" id="{1D3E9A6E-5C1E-8D14-FC45-A6E449C41E4E}"/>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endParaRPr/>
            </a:p>
          </p:txBody>
        </p:sp>
        <p:pic>
          <p:nvPicPr>
            <p:cNvPr id="58" name="object 23">
              <a:extLst>
                <a:ext uri="{FF2B5EF4-FFF2-40B4-BE49-F238E27FC236}">
                  <a16:creationId xmlns:a16="http://schemas.microsoft.com/office/drawing/2014/main" id="{928D5AA3-AD62-7E31-6FA0-826AD12D67A6}"/>
                </a:ext>
              </a:extLst>
            </p:cNvPr>
            <p:cNvPicPr/>
            <p:nvPr/>
          </p:nvPicPr>
          <p:blipFill>
            <a:blip r:embed="rId4" cstate="print"/>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12615262-681E-D05F-C3BF-E3FEE60BAEC3}"/>
              </a:ext>
            </a:extLst>
          </p:cNvPr>
          <p:cNvSpPr txBox="1"/>
          <p:nvPr/>
        </p:nvSpPr>
        <p:spPr>
          <a:xfrm>
            <a:off x="13994797" y="3551878"/>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SUIS</a:t>
            </a:r>
            <a:endParaRPr sz="4350" b="1" u="sng" dirty="0">
              <a:latin typeface="Calibri"/>
              <a:cs typeface="Calibri"/>
            </a:endParaRPr>
          </a:p>
        </p:txBody>
      </p:sp>
      <p:grpSp>
        <p:nvGrpSpPr>
          <p:cNvPr id="60" name="object 27">
            <a:extLst>
              <a:ext uri="{FF2B5EF4-FFF2-40B4-BE49-F238E27FC236}">
                <a16:creationId xmlns:a16="http://schemas.microsoft.com/office/drawing/2014/main" id="{F19971D8-019F-8BDE-DE9D-5733C6E93676}"/>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2775034A-8E25-4A13-8025-EE594E733549}"/>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endParaRPr/>
            </a:p>
          </p:txBody>
        </p:sp>
        <p:sp>
          <p:nvSpPr>
            <p:cNvPr id="62" name="object 29">
              <a:extLst>
                <a:ext uri="{FF2B5EF4-FFF2-40B4-BE49-F238E27FC236}">
                  <a16:creationId xmlns:a16="http://schemas.microsoft.com/office/drawing/2014/main" id="{7224E4D0-351E-7FF9-166B-9F45508ADFE7}"/>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endParaRPr/>
            </a:p>
          </p:txBody>
        </p:sp>
        <p:sp>
          <p:nvSpPr>
            <p:cNvPr id="63" name="object 30">
              <a:extLst>
                <a:ext uri="{FF2B5EF4-FFF2-40B4-BE49-F238E27FC236}">
                  <a16:creationId xmlns:a16="http://schemas.microsoft.com/office/drawing/2014/main" id="{18DDBED9-AE67-CC7F-D346-53BE56E6CD4D}"/>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endParaRPr/>
            </a:p>
          </p:txBody>
        </p:sp>
        <p:sp>
          <p:nvSpPr>
            <p:cNvPr id="64" name="object 31">
              <a:extLst>
                <a:ext uri="{FF2B5EF4-FFF2-40B4-BE49-F238E27FC236}">
                  <a16:creationId xmlns:a16="http://schemas.microsoft.com/office/drawing/2014/main" id="{DB37F332-8C1E-E916-D4DE-A8420D173C71}"/>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endParaRPr/>
            </a:p>
          </p:txBody>
        </p:sp>
        <p:sp>
          <p:nvSpPr>
            <p:cNvPr id="65" name="object 32">
              <a:extLst>
                <a:ext uri="{FF2B5EF4-FFF2-40B4-BE49-F238E27FC236}">
                  <a16:creationId xmlns:a16="http://schemas.microsoft.com/office/drawing/2014/main" id="{71FD99AD-11E9-A7CB-8241-3D35DD426DDC}"/>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endParaRPr/>
            </a:p>
          </p:txBody>
        </p:sp>
        <p:sp>
          <p:nvSpPr>
            <p:cNvPr id="66" name="object 33">
              <a:extLst>
                <a:ext uri="{FF2B5EF4-FFF2-40B4-BE49-F238E27FC236}">
                  <a16:creationId xmlns:a16="http://schemas.microsoft.com/office/drawing/2014/main" id="{486E795F-AD27-411D-9386-64D568A3BBD1}"/>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endParaRPr/>
            </a:p>
          </p:txBody>
        </p:sp>
        <p:pic>
          <p:nvPicPr>
            <p:cNvPr id="67" name="object 34">
              <a:extLst>
                <a:ext uri="{FF2B5EF4-FFF2-40B4-BE49-F238E27FC236}">
                  <a16:creationId xmlns:a16="http://schemas.microsoft.com/office/drawing/2014/main" id="{677BFF18-8F88-DC18-5417-FE69D7B8A517}"/>
                </a:ext>
              </a:extLst>
            </p:cNvPr>
            <p:cNvPicPr/>
            <p:nvPr/>
          </p:nvPicPr>
          <p:blipFill>
            <a:blip r:embed="rId5" cstate="print"/>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8FAAD91F-8CE5-5F3E-563A-3416B8BE75B8}"/>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9968F6C1-4769-50CF-2288-741FA0B2AB38}"/>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endParaRPr/>
            </a:p>
          </p:txBody>
        </p:sp>
        <p:sp>
          <p:nvSpPr>
            <p:cNvPr id="70" name="object 37">
              <a:extLst>
                <a:ext uri="{FF2B5EF4-FFF2-40B4-BE49-F238E27FC236}">
                  <a16:creationId xmlns:a16="http://schemas.microsoft.com/office/drawing/2014/main" id="{1CDC1361-518A-05A3-F213-30007D7A72C1}"/>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endParaRPr/>
            </a:p>
          </p:txBody>
        </p:sp>
        <p:sp>
          <p:nvSpPr>
            <p:cNvPr id="71" name="object 38">
              <a:extLst>
                <a:ext uri="{FF2B5EF4-FFF2-40B4-BE49-F238E27FC236}">
                  <a16:creationId xmlns:a16="http://schemas.microsoft.com/office/drawing/2014/main" id="{428F827F-2E37-D06E-4EEC-539EF17B8512}"/>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endParaRPr/>
            </a:p>
          </p:txBody>
        </p:sp>
        <p:sp>
          <p:nvSpPr>
            <p:cNvPr id="72" name="object 39">
              <a:extLst>
                <a:ext uri="{FF2B5EF4-FFF2-40B4-BE49-F238E27FC236}">
                  <a16:creationId xmlns:a16="http://schemas.microsoft.com/office/drawing/2014/main" id="{ED927E59-168A-A6B3-72A3-C3CC499272D8}"/>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endParaRPr/>
            </a:p>
          </p:txBody>
        </p:sp>
        <p:sp>
          <p:nvSpPr>
            <p:cNvPr id="73" name="object 40">
              <a:extLst>
                <a:ext uri="{FF2B5EF4-FFF2-40B4-BE49-F238E27FC236}">
                  <a16:creationId xmlns:a16="http://schemas.microsoft.com/office/drawing/2014/main" id="{7A13F82A-52BD-9727-D06E-5E1C4674F06C}"/>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endParaRPr/>
            </a:p>
          </p:txBody>
        </p:sp>
        <p:sp>
          <p:nvSpPr>
            <p:cNvPr id="74" name="object 41">
              <a:extLst>
                <a:ext uri="{FF2B5EF4-FFF2-40B4-BE49-F238E27FC236}">
                  <a16:creationId xmlns:a16="http://schemas.microsoft.com/office/drawing/2014/main" id="{0C16EAFD-137A-DB3D-4B02-8C912BB08852}"/>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endParaRPr/>
            </a:p>
          </p:txBody>
        </p:sp>
      </p:grpSp>
      <p:sp>
        <p:nvSpPr>
          <p:cNvPr id="75" name="object 24">
            <a:extLst>
              <a:ext uri="{FF2B5EF4-FFF2-40B4-BE49-F238E27FC236}">
                <a16:creationId xmlns:a16="http://schemas.microsoft.com/office/drawing/2014/main" id="{CD463A5C-272F-B3FE-F3F6-74B1428CD3E3}"/>
              </a:ext>
            </a:extLst>
          </p:cNvPr>
          <p:cNvSpPr txBox="1"/>
          <p:nvPr/>
        </p:nvSpPr>
        <p:spPr>
          <a:xfrm>
            <a:off x="14020915" y="5904143"/>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SAIS</a:t>
            </a:r>
            <a:endParaRPr sz="4350" b="1" u="sng" dirty="0">
              <a:latin typeface="Calibri"/>
              <a:cs typeface="Calibri"/>
            </a:endParaRPr>
          </a:p>
        </p:txBody>
      </p:sp>
      <p:sp>
        <p:nvSpPr>
          <p:cNvPr id="76" name="object 24">
            <a:extLst>
              <a:ext uri="{FF2B5EF4-FFF2-40B4-BE49-F238E27FC236}">
                <a16:creationId xmlns:a16="http://schemas.microsoft.com/office/drawing/2014/main" id="{5FE6C6A5-CBB3-C344-C9BC-848434F4C351}"/>
              </a:ext>
            </a:extLst>
          </p:cNvPr>
          <p:cNvSpPr txBox="1"/>
          <p:nvPr/>
        </p:nvSpPr>
        <p:spPr>
          <a:xfrm>
            <a:off x="14395450" y="8302312"/>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J’AI</a:t>
            </a:r>
            <a:endParaRPr sz="4350" b="1" u="sng" dirty="0">
              <a:latin typeface="Calibri"/>
              <a:cs typeface="Calibri"/>
            </a:endParaRPr>
          </a:p>
        </p:txBody>
      </p:sp>
      <p:pic>
        <p:nvPicPr>
          <p:cNvPr id="82" name="object 16">
            <a:extLst>
              <a:ext uri="{FF2B5EF4-FFF2-40B4-BE49-F238E27FC236}">
                <a16:creationId xmlns:a16="http://schemas.microsoft.com/office/drawing/2014/main" id="{9216D3BC-4BBE-3E77-5BFF-E0FF29B43194}"/>
              </a:ext>
            </a:extLst>
          </p:cNvPr>
          <p:cNvPicPr/>
          <p:nvPr/>
        </p:nvPicPr>
        <p:blipFill>
          <a:blip r:embed="rId6" cstate="print"/>
          <a:stretch>
            <a:fillRect/>
          </a:stretch>
        </p:blipFill>
        <p:spPr>
          <a:xfrm>
            <a:off x="2505630" y="1735723"/>
            <a:ext cx="6634794" cy="8775085"/>
          </a:xfrm>
          <a:prstGeom prst="rect">
            <a:avLst/>
          </a:prstGeom>
        </p:spPr>
      </p:pic>
    </p:spTree>
    <p:extLst>
      <p:ext uri="{BB962C8B-B14F-4D97-AF65-F5344CB8AC3E}">
        <p14:creationId xmlns:p14="http://schemas.microsoft.com/office/powerpoint/2010/main" val="27493730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62B61-1017-EA8B-9AB0-6550816F014A}"/>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C36C713C-3B5E-C58C-58DB-ED6514976C0E}"/>
              </a:ext>
            </a:extLst>
          </p:cNvPr>
          <p:cNvSpPr/>
          <p:nvPr/>
        </p:nvSpPr>
        <p:spPr>
          <a:xfrm>
            <a:off x="13727868" y="8052877"/>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endParaRPr/>
          </a:p>
        </p:txBody>
      </p:sp>
      <p:sp>
        <p:nvSpPr>
          <p:cNvPr id="80" name="object 26">
            <a:extLst>
              <a:ext uri="{FF2B5EF4-FFF2-40B4-BE49-F238E27FC236}">
                <a16:creationId xmlns:a16="http://schemas.microsoft.com/office/drawing/2014/main" id="{A070753B-03C0-3CAC-17F5-E6C30F54AA89}"/>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sp>
        <p:nvSpPr>
          <p:cNvPr id="78" name="object 26">
            <a:extLst>
              <a:ext uri="{FF2B5EF4-FFF2-40B4-BE49-F238E27FC236}">
                <a16:creationId xmlns:a16="http://schemas.microsoft.com/office/drawing/2014/main" id="{15E9E089-68EA-2D2F-6C04-098623E0E1F2}"/>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pic>
        <p:nvPicPr>
          <p:cNvPr id="24" name="Graphique 23">
            <a:extLst>
              <a:ext uri="{FF2B5EF4-FFF2-40B4-BE49-F238E27FC236}">
                <a16:creationId xmlns:a16="http://schemas.microsoft.com/office/drawing/2014/main" id="{853017AB-2340-F0A3-39BC-9BDD40D9CC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grpSp>
        <p:nvGrpSpPr>
          <p:cNvPr id="14" name="object 16">
            <a:extLst>
              <a:ext uri="{FF2B5EF4-FFF2-40B4-BE49-F238E27FC236}">
                <a16:creationId xmlns:a16="http://schemas.microsoft.com/office/drawing/2014/main" id="{90EF5AC1-940A-B45E-D59C-73449A3817F5}"/>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04B4C71C-5A0C-F317-4D50-BA8E5BD9A103}"/>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endParaRPr/>
            </a:p>
          </p:txBody>
        </p:sp>
        <p:sp>
          <p:nvSpPr>
            <p:cNvPr id="53" name="object 18">
              <a:extLst>
                <a:ext uri="{FF2B5EF4-FFF2-40B4-BE49-F238E27FC236}">
                  <a16:creationId xmlns:a16="http://schemas.microsoft.com/office/drawing/2014/main" id="{4100982A-05A2-4B86-7B23-E16550AA9E90}"/>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endParaRPr/>
            </a:p>
          </p:txBody>
        </p:sp>
        <p:sp>
          <p:nvSpPr>
            <p:cNvPr id="54" name="object 19">
              <a:extLst>
                <a:ext uri="{FF2B5EF4-FFF2-40B4-BE49-F238E27FC236}">
                  <a16:creationId xmlns:a16="http://schemas.microsoft.com/office/drawing/2014/main" id="{A52AE9FD-EE92-CFC8-133E-CDF79691E0D8}"/>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endParaRPr/>
            </a:p>
          </p:txBody>
        </p:sp>
        <p:sp>
          <p:nvSpPr>
            <p:cNvPr id="55" name="object 20">
              <a:extLst>
                <a:ext uri="{FF2B5EF4-FFF2-40B4-BE49-F238E27FC236}">
                  <a16:creationId xmlns:a16="http://schemas.microsoft.com/office/drawing/2014/main" id="{425EEA1D-2491-72F3-2B8F-F9A49676CEE5}"/>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endParaRPr/>
            </a:p>
          </p:txBody>
        </p:sp>
        <p:sp>
          <p:nvSpPr>
            <p:cNvPr id="56" name="object 21">
              <a:extLst>
                <a:ext uri="{FF2B5EF4-FFF2-40B4-BE49-F238E27FC236}">
                  <a16:creationId xmlns:a16="http://schemas.microsoft.com/office/drawing/2014/main" id="{A5386D7E-9FAB-103E-5EA2-182EE0FDCF14}"/>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endParaRPr/>
            </a:p>
          </p:txBody>
        </p:sp>
        <p:sp>
          <p:nvSpPr>
            <p:cNvPr id="57" name="object 22">
              <a:extLst>
                <a:ext uri="{FF2B5EF4-FFF2-40B4-BE49-F238E27FC236}">
                  <a16:creationId xmlns:a16="http://schemas.microsoft.com/office/drawing/2014/main" id="{116CDC07-B09A-692C-3DD0-B09E79A338CD}"/>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endParaRPr/>
            </a:p>
          </p:txBody>
        </p:sp>
        <p:pic>
          <p:nvPicPr>
            <p:cNvPr id="58" name="object 23">
              <a:extLst>
                <a:ext uri="{FF2B5EF4-FFF2-40B4-BE49-F238E27FC236}">
                  <a16:creationId xmlns:a16="http://schemas.microsoft.com/office/drawing/2014/main" id="{93E07F42-8F67-8F72-1D1E-495C8717E3BB}"/>
                </a:ext>
              </a:extLst>
            </p:cNvPr>
            <p:cNvPicPr/>
            <p:nvPr/>
          </p:nvPicPr>
          <p:blipFill>
            <a:blip r:embed="rId4" cstate="print"/>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2E64AA1C-125B-5531-4D84-1E66679751FC}"/>
              </a:ext>
            </a:extLst>
          </p:cNvPr>
          <p:cNvSpPr txBox="1"/>
          <p:nvPr/>
        </p:nvSpPr>
        <p:spPr>
          <a:xfrm>
            <a:off x="13994797" y="3551878"/>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SUIS</a:t>
            </a:r>
            <a:endParaRPr sz="4350" b="1" u="sng" dirty="0">
              <a:latin typeface="Calibri"/>
              <a:cs typeface="Calibri"/>
            </a:endParaRPr>
          </a:p>
        </p:txBody>
      </p:sp>
      <p:grpSp>
        <p:nvGrpSpPr>
          <p:cNvPr id="60" name="object 27">
            <a:extLst>
              <a:ext uri="{FF2B5EF4-FFF2-40B4-BE49-F238E27FC236}">
                <a16:creationId xmlns:a16="http://schemas.microsoft.com/office/drawing/2014/main" id="{4E177AC6-90EB-5925-1286-1D25FFB367D9}"/>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FE364032-6EEB-2FFE-2C86-0318280B210B}"/>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endParaRPr/>
            </a:p>
          </p:txBody>
        </p:sp>
        <p:sp>
          <p:nvSpPr>
            <p:cNvPr id="62" name="object 29">
              <a:extLst>
                <a:ext uri="{FF2B5EF4-FFF2-40B4-BE49-F238E27FC236}">
                  <a16:creationId xmlns:a16="http://schemas.microsoft.com/office/drawing/2014/main" id="{1ADFCBBA-C4A2-70F4-5381-C6B93E0B2F58}"/>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endParaRPr/>
            </a:p>
          </p:txBody>
        </p:sp>
        <p:sp>
          <p:nvSpPr>
            <p:cNvPr id="63" name="object 30">
              <a:extLst>
                <a:ext uri="{FF2B5EF4-FFF2-40B4-BE49-F238E27FC236}">
                  <a16:creationId xmlns:a16="http://schemas.microsoft.com/office/drawing/2014/main" id="{6A8E2C24-BE0F-9C6A-30CB-22B2448C6FB9}"/>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endParaRPr/>
            </a:p>
          </p:txBody>
        </p:sp>
        <p:sp>
          <p:nvSpPr>
            <p:cNvPr id="64" name="object 31">
              <a:extLst>
                <a:ext uri="{FF2B5EF4-FFF2-40B4-BE49-F238E27FC236}">
                  <a16:creationId xmlns:a16="http://schemas.microsoft.com/office/drawing/2014/main" id="{5EE49357-6B28-BE3D-0022-74711CF6F540}"/>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endParaRPr/>
            </a:p>
          </p:txBody>
        </p:sp>
        <p:sp>
          <p:nvSpPr>
            <p:cNvPr id="65" name="object 32">
              <a:extLst>
                <a:ext uri="{FF2B5EF4-FFF2-40B4-BE49-F238E27FC236}">
                  <a16:creationId xmlns:a16="http://schemas.microsoft.com/office/drawing/2014/main" id="{5BDAAF3D-F8D0-6E12-695A-6D0DCD1B3CBF}"/>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endParaRPr/>
            </a:p>
          </p:txBody>
        </p:sp>
        <p:sp>
          <p:nvSpPr>
            <p:cNvPr id="66" name="object 33">
              <a:extLst>
                <a:ext uri="{FF2B5EF4-FFF2-40B4-BE49-F238E27FC236}">
                  <a16:creationId xmlns:a16="http://schemas.microsoft.com/office/drawing/2014/main" id="{1086411E-4BE1-FB0B-DEDB-DC51D7F3AFB7}"/>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endParaRPr/>
            </a:p>
          </p:txBody>
        </p:sp>
        <p:pic>
          <p:nvPicPr>
            <p:cNvPr id="67" name="object 34">
              <a:extLst>
                <a:ext uri="{FF2B5EF4-FFF2-40B4-BE49-F238E27FC236}">
                  <a16:creationId xmlns:a16="http://schemas.microsoft.com/office/drawing/2014/main" id="{8CED6034-9C7D-9EA9-4757-6FDFF24746F8}"/>
                </a:ext>
              </a:extLst>
            </p:cNvPr>
            <p:cNvPicPr/>
            <p:nvPr/>
          </p:nvPicPr>
          <p:blipFill>
            <a:blip r:embed="rId5" cstate="print"/>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BA23D528-B9DC-C6CE-C7B1-FE21EFF3009C}"/>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3786623E-0857-3A4D-D23B-63CAAC606B05}"/>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endParaRPr/>
            </a:p>
          </p:txBody>
        </p:sp>
        <p:sp>
          <p:nvSpPr>
            <p:cNvPr id="70" name="object 37">
              <a:extLst>
                <a:ext uri="{FF2B5EF4-FFF2-40B4-BE49-F238E27FC236}">
                  <a16:creationId xmlns:a16="http://schemas.microsoft.com/office/drawing/2014/main" id="{12D774A6-F2CB-B9D6-DFCA-F3C7D1EAE831}"/>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endParaRPr/>
            </a:p>
          </p:txBody>
        </p:sp>
        <p:sp>
          <p:nvSpPr>
            <p:cNvPr id="71" name="object 38">
              <a:extLst>
                <a:ext uri="{FF2B5EF4-FFF2-40B4-BE49-F238E27FC236}">
                  <a16:creationId xmlns:a16="http://schemas.microsoft.com/office/drawing/2014/main" id="{4F85ADA3-9096-8EFF-725E-4BF4E0F49E84}"/>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endParaRPr/>
            </a:p>
          </p:txBody>
        </p:sp>
        <p:sp>
          <p:nvSpPr>
            <p:cNvPr id="72" name="object 39">
              <a:extLst>
                <a:ext uri="{FF2B5EF4-FFF2-40B4-BE49-F238E27FC236}">
                  <a16:creationId xmlns:a16="http://schemas.microsoft.com/office/drawing/2014/main" id="{F63FD918-4075-D10B-09B8-97FE4388D970}"/>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endParaRPr/>
            </a:p>
          </p:txBody>
        </p:sp>
        <p:sp>
          <p:nvSpPr>
            <p:cNvPr id="73" name="object 40">
              <a:extLst>
                <a:ext uri="{FF2B5EF4-FFF2-40B4-BE49-F238E27FC236}">
                  <a16:creationId xmlns:a16="http://schemas.microsoft.com/office/drawing/2014/main" id="{049FD47D-0D24-27C0-F738-2EA97E4E2C55}"/>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endParaRPr/>
            </a:p>
          </p:txBody>
        </p:sp>
        <p:sp>
          <p:nvSpPr>
            <p:cNvPr id="74" name="object 41">
              <a:extLst>
                <a:ext uri="{FF2B5EF4-FFF2-40B4-BE49-F238E27FC236}">
                  <a16:creationId xmlns:a16="http://schemas.microsoft.com/office/drawing/2014/main" id="{AF5A744C-0458-59C7-1D11-337086FE236D}"/>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endParaRPr/>
            </a:p>
          </p:txBody>
        </p:sp>
      </p:grpSp>
      <p:sp>
        <p:nvSpPr>
          <p:cNvPr id="75" name="object 24">
            <a:extLst>
              <a:ext uri="{FF2B5EF4-FFF2-40B4-BE49-F238E27FC236}">
                <a16:creationId xmlns:a16="http://schemas.microsoft.com/office/drawing/2014/main" id="{33514E17-3E4E-3415-D4F1-CF25E448A655}"/>
              </a:ext>
            </a:extLst>
          </p:cNvPr>
          <p:cNvSpPr txBox="1"/>
          <p:nvPr/>
        </p:nvSpPr>
        <p:spPr>
          <a:xfrm>
            <a:off x="14020915" y="5904143"/>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SAIS</a:t>
            </a:r>
            <a:endParaRPr sz="4350" b="1" u="sng" dirty="0">
              <a:latin typeface="Calibri"/>
              <a:cs typeface="Calibri"/>
            </a:endParaRPr>
          </a:p>
        </p:txBody>
      </p:sp>
      <p:sp>
        <p:nvSpPr>
          <p:cNvPr id="76" name="object 24">
            <a:extLst>
              <a:ext uri="{FF2B5EF4-FFF2-40B4-BE49-F238E27FC236}">
                <a16:creationId xmlns:a16="http://schemas.microsoft.com/office/drawing/2014/main" id="{767EBE78-0F87-327F-E432-D68232FE7E7B}"/>
              </a:ext>
            </a:extLst>
          </p:cNvPr>
          <p:cNvSpPr txBox="1"/>
          <p:nvPr/>
        </p:nvSpPr>
        <p:spPr>
          <a:xfrm>
            <a:off x="14395450" y="8302312"/>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J’AI</a:t>
            </a:r>
            <a:endParaRPr sz="4350" b="1" u="sng" dirty="0">
              <a:latin typeface="Calibri"/>
              <a:cs typeface="Calibri"/>
            </a:endParaRPr>
          </a:p>
        </p:txBody>
      </p:sp>
      <p:pic>
        <p:nvPicPr>
          <p:cNvPr id="82" name="object 16">
            <a:extLst>
              <a:ext uri="{FF2B5EF4-FFF2-40B4-BE49-F238E27FC236}">
                <a16:creationId xmlns:a16="http://schemas.microsoft.com/office/drawing/2014/main" id="{FCAB7F80-849F-8600-E5D1-19316AFBE27D}"/>
              </a:ext>
            </a:extLst>
          </p:cNvPr>
          <p:cNvPicPr/>
          <p:nvPr/>
        </p:nvPicPr>
        <p:blipFill>
          <a:blip r:embed="rId6" cstate="print"/>
          <a:stretch>
            <a:fillRect/>
          </a:stretch>
        </p:blipFill>
        <p:spPr>
          <a:xfrm>
            <a:off x="2505630" y="1735723"/>
            <a:ext cx="6634794" cy="8775085"/>
          </a:xfrm>
          <a:prstGeom prst="rect">
            <a:avLst/>
          </a:prstGeom>
        </p:spPr>
      </p:pic>
    </p:spTree>
    <p:extLst>
      <p:ext uri="{BB962C8B-B14F-4D97-AF65-F5344CB8AC3E}">
        <p14:creationId xmlns:p14="http://schemas.microsoft.com/office/powerpoint/2010/main" val="203140443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3E5F8-EBC2-C182-FE25-4C720BBB2BC7}"/>
            </a:ext>
          </a:extLst>
        </p:cNvPr>
        <p:cNvGrpSpPr/>
        <p:nvPr/>
      </p:nvGrpSpPr>
      <p:grpSpPr>
        <a:xfrm>
          <a:off x="0" y="0"/>
          <a:ext cx="0" cy="0"/>
          <a:chOff x="0" y="0"/>
          <a:chExt cx="0" cy="0"/>
        </a:xfrm>
      </p:grpSpPr>
      <p:sp>
        <p:nvSpPr>
          <p:cNvPr id="2" name="object 25">
            <a:extLst>
              <a:ext uri="{FF2B5EF4-FFF2-40B4-BE49-F238E27FC236}">
                <a16:creationId xmlns:a16="http://schemas.microsoft.com/office/drawing/2014/main" id="{11023EC5-4F0C-06F0-DA55-AA85597A3CEF}"/>
              </a:ext>
            </a:extLst>
          </p:cNvPr>
          <p:cNvSpPr/>
          <p:nvPr/>
        </p:nvSpPr>
        <p:spPr>
          <a:xfrm>
            <a:off x="13346868" y="275398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endParaRPr/>
          </a:p>
        </p:txBody>
      </p:sp>
      <p:pic>
        <p:nvPicPr>
          <p:cNvPr id="24" name="Graphique 23">
            <a:extLst>
              <a:ext uri="{FF2B5EF4-FFF2-40B4-BE49-F238E27FC236}">
                <a16:creationId xmlns:a16="http://schemas.microsoft.com/office/drawing/2014/main" id="{19D96666-F78A-4993-6408-1318406BF8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grpSp>
        <p:nvGrpSpPr>
          <p:cNvPr id="68" name="object 35">
            <a:extLst>
              <a:ext uri="{FF2B5EF4-FFF2-40B4-BE49-F238E27FC236}">
                <a16:creationId xmlns:a16="http://schemas.microsoft.com/office/drawing/2014/main" id="{9284A94B-CB09-22ED-5906-DC43DA6E0572}"/>
              </a:ext>
            </a:extLst>
          </p:cNvPr>
          <p:cNvGrpSpPr/>
          <p:nvPr/>
        </p:nvGrpSpPr>
        <p:grpSpPr>
          <a:xfrm>
            <a:off x="11195050" y="2357803"/>
            <a:ext cx="1853564" cy="1781175"/>
            <a:chOff x="13640474" y="7988929"/>
            <a:chExt cx="1853564" cy="1781175"/>
          </a:xfrm>
        </p:grpSpPr>
        <p:sp>
          <p:nvSpPr>
            <p:cNvPr id="69" name="object 36">
              <a:extLst>
                <a:ext uri="{FF2B5EF4-FFF2-40B4-BE49-F238E27FC236}">
                  <a16:creationId xmlns:a16="http://schemas.microsoft.com/office/drawing/2014/main" id="{E350ADFC-8150-3702-97A6-F4DABC383808}"/>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endParaRPr/>
            </a:p>
          </p:txBody>
        </p:sp>
        <p:sp>
          <p:nvSpPr>
            <p:cNvPr id="70" name="object 37">
              <a:extLst>
                <a:ext uri="{FF2B5EF4-FFF2-40B4-BE49-F238E27FC236}">
                  <a16:creationId xmlns:a16="http://schemas.microsoft.com/office/drawing/2014/main" id="{BEAF5932-A0E6-8305-9A16-F8F0E686C8B3}"/>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endParaRPr/>
            </a:p>
          </p:txBody>
        </p:sp>
        <p:sp>
          <p:nvSpPr>
            <p:cNvPr id="71" name="object 38">
              <a:extLst>
                <a:ext uri="{FF2B5EF4-FFF2-40B4-BE49-F238E27FC236}">
                  <a16:creationId xmlns:a16="http://schemas.microsoft.com/office/drawing/2014/main" id="{1E6644E0-CEFF-0178-ED8A-03BC76ED615D}"/>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endParaRPr/>
            </a:p>
          </p:txBody>
        </p:sp>
        <p:sp>
          <p:nvSpPr>
            <p:cNvPr id="72" name="object 39">
              <a:extLst>
                <a:ext uri="{FF2B5EF4-FFF2-40B4-BE49-F238E27FC236}">
                  <a16:creationId xmlns:a16="http://schemas.microsoft.com/office/drawing/2014/main" id="{3F6B63FF-D6C6-A93F-FCD9-D511B11C7EDF}"/>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endParaRPr/>
            </a:p>
          </p:txBody>
        </p:sp>
        <p:sp>
          <p:nvSpPr>
            <p:cNvPr id="73" name="object 40">
              <a:extLst>
                <a:ext uri="{FF2B5EF4-FFF2-40B4-BE49-F238E27FC236}">
                  <a16:creationId xmlns:a16="http://schemas.microsoft.com/office/drawing/2014/main" id="{5373BC24-05B6-7CD8-1466-902E67D00D73}"/>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endParaRPr/>
            </a:p>
          </p:txBody>
        </p:sp>
        <p:sp>
          <p:nvSpPr>
            <p:cNvPr id="74" name="object 41">
              <a:extLst>
                <a:ext uri="{FF2B5EF4-FFF2-40B4-BE49-F238E27FC236}">
                  <a16:creationId xmlns:a16="http://schemas.microsoft.com/office/drawing/2014/main" id="{0012BDF7-28D8-38A2-8DBA-5524863893A0}"/>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endParaRPr/>
            </a:p>
          </p:txBody>
        </p:sp>
      </p:grpSp>
      <p:sp>
        <p:nvSpPr>
          <p:cNvPr id="76" name="object 24">
            <a:extLst>
              <a:ext uri="{FF2B5EF4-FFF2-40B4-BE49-F238E27FC236}">
                <a16:creationId xmlns:a16="http://schemas.microsoft.com/office/drawing/2014/main" id="{109DD436-DD29-8BCE-36B4-90EED95D5103}"/>
              </a:ext>
            </a:extLst>
          </p:cNvPr>
          <p:cNvSpPr txBox="1"/>
          <p:nvPr/>
        </p:nvSpPr>
        <p:spPr>
          <a:xfrm>
            <a:off x="14014450" y="3003420"/>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J’AI</a:t>
            </a:r>
            <a:endParaRPr sz="4350" b="1" u="sng" dirty="0">
              <a:latin typeface="Calibri"/>
              <a:cs typeface="Calibri"/>
            </a:endParaRPr>
          </a:p>
        </p:txBody>
      </p:sp>
      <p:pic>
        <p:nvPicPr>
          <p:cNvPr id="82" name="object 16">
            <a:extLst>
              <a:ext uri="{FF2B5EF4-FFF2-40B4-BE49-F238E27FC236}">
                <a16:creationId xmlns:a16="http://schemas.microsoft.com/office/drawing/2014/main" id="{D5CEC4E3-C176-6BE9-7ACC-C6CBBCEC0501}"/>
              </a:ext>
            </a:extLst>
          </p:cNvPr>
          <p:cNvPicPr/>
          <p:nvPr/>
        </p:nvPicPr>
        <p:blipFill>
          <a:blip r:embed="rId4" cstate="print"/>
          <a:stretch>
            <a:fillRect/>
          </a:stretch>
        </p:blipFill>
        <p:spPr>
          <a:xfrm>
            <a:off x="2505630" y="1735723"/>
            <a:ext cx="6634794" cy="8775085"/>
          </a:xfrm>
          <a:prstGeom prst="rect">
            <a:avLst/>
          </a:prstGeom>
        </p:spPr>
      </p:pic>
      <p:sp>
        <p:nvSpPr>
          <p:cNvPr id="3" name="ZoneTexte 2">
            <a:extLst>
              <a:ext uri="{FF2B5EF4-FFF2-40B4-BE49-F238E27FC236}">
                <a16:creationId xmlns:a16="http://schemas.microsoft.com/office/drawing/2014/main" id="{4A2976DA-1967-A511-A754-2D0416F22FD5}"/>
              </a:ext>
            </a:extLst>
          </p:cNvPr>
          <p:cNvSpPr txBox="1"/>
          <p:nvPr/>
        </p:nvSpPr>
        <p:spPr>
          <a:xfrm>
            <a:off x="9885627" y="4677911"/>
            <a:ext cx="9032026" cy="1569660"/>
          </a:xfrm>
          <a:prstGeom prst="rect">
            <a:avLst/>
          </a:prstGeom>
          <a:noFill/>
        </p:spPr>
        <p:txBody>
          <a:bodyPr wrap="square">
            <a:spAutoFit/>
          </a:bodyPr>
          <a:lstStyle/>
          <a:p>
            <a:pPr algn="ctr" rtl="0"/>
            <a:r>
              <a:rPr lang="fr-FR" sz="4800" b="1" baseline="30000" dirty="0">
                <a:solidFill>
                  <a:srgbClr val="93D6E1"/>
                </a:solidFill>
                <a:latin typeface="+mn-lt"/>
              </a:rPr>
              <a:t>Un objet physique ou numérique</a:t>
            </a:r>
            <a:br>
              <a:rPr lang="fr-FR" sz="4800" b="1" baseline="30000" dirty="0">
                <a:solidFill>
                  <a:srgbClr val="93D6E1"/>
                </a:solidFill>
                <a:latin typeface="+mn-lt"/>
              </a:rPr>
            </a:br>
            <a:r>
              <a:rPr lang="fr-FR" sz="4800" b="1" baseline="30000" dirty="0">
                <a:solidFill>
                  <a:srgbClr val="93D6E1"/>
                </a:solidFill>
                <a:latin typeface="+mn-lt"/>
              </a:rPr>
              <a:t>que l’utilisateur possède et qui lui permet</a:t>
            </a:r>
            <a:br>
              <a:rPr lang="fr-FR" sz="4800" b="1" baseline="30000" dirty="0">
                <a:solidFill>
                  <a:srgbClr val="93D6E1"/>
                </a:solidFill>
                <a:latin typeface="+mn-lt"/>
              </a:rPr>
            </a:br>
            <a:r>
              <a:rPr lang="fr-FR" sz="4800" b="1" baseline="30000" dirty="0">
                <a:solidFill>
                  <a:srgbClr val="93D6E1"/>
                </a:solidFill>
                <a:latin typeface="+mn-lt"/>
              </a:rPr>
              <a:t>de prouver son identité.</a:t>
            </a:r>
          </a:p>
        </p:txBody>
      </p:sp>
      <p:sp>
        <p:nvSpPr>
          <p:cNvPr id="4" name="object 3">
            <a:extLst>
              <a:ext uri="{FF2B5EF4-FFF2-40B4-BE49-F238E27FC236}">
                <a16:creationId xmlns:a16="http://schemas.microsoft.com/office/drawing/2014/main" id="{B8331748-4DC6-06EE-FDDA-C940272B35A6}"/>
              </a:ext>
            </a:extLst>
          </p:cNvPr>
          <p:cNvSpPr/>
          <p:nvPr/>
        </p:nvSpPr>
        <p:spPr>
          <a:xfrm>
            <a:off x="9586036" y="7897183"/>
            <a:ext cx="1244600" cy="1225550"/>
          </a:xfrm>
          <a:custGeom>
            <a:avLst/>
            <a:gdLst/>
            <a:ahLst/>
            <a:cxnLst/>
            <a:rect l="l" t="t" r="r" b="b"/>
            <a:pathLst>
              <a:path w="1244600" h="1225550">
                <a:moveTo>
                  <a:pt x="1244485" y="621563"/>
                </a:moveTo>
                <a:lnTo>
                  <a:pt x="1243711" y="571639"/>
                </a:lnTo>
                <a:lnTo>
                  <a:pt x="1241602" y="520458"/>
                </a:lnTo>
                <a:lnTo>
                  <a:pt x="1238211" y="471830"/>
                </a:lnTo>
                <a:lnTo>
                  <a:pt x="1207935" y="459651"/>
                </a:lnTo>
                <a:lnTo>
                  <a:pt x="941781" y="460171"/>
                </a:lnTo>
                <a:lnTo>
                  <a:pt x="760869" y="461365"/>
                </a:lnTo>
                <a:lnTo>
                  <a:pt x="757694" y="159664"/>
                </a:lnTo>
                <a:lnTo>
                  <a:pt x="756348" y="60325"/>
                </a:lnTo>
                <a:lnTo>
                  <a:pt x="748703" y="22669"/>
                </a:lnTo>
                <a:lnTo>
                  <a:pt x="732548" y="11950"/>
                </a:lnTo>
                <a:lnTo>
                  <a:pt x="690029" y="14655"/>
                </a:lnTo>
                <a:lnTo>
                  <a:pt x="640651" y="14617"/>
                </a:lnTo>
                <a:lnTo>
                  <a:pt x="588403" y="12039"/>
                </a:lnTo>
                <a:lnTo>
                  <a:pt x="537248" y="7099"/>
                </a:lnTo>
                <a:lnTo>
                  <a:pt x="491172" y="0"/>
                </a:lnTo>
                <a:lnTo>
                  <a:pt x="485140" y="2247"/>
                </a:lnTo>
                <a:lnTo>
                  <a:pt x="480225" y="9690"/>
                </a:lnTo>
                <a:lnTo>
                  <a:pt x="476923" y="21209"/>
                </a:lnTo>
                <a:lnTo>
                  <a:pt x="475742" y="35648"/>
                </a:lnTo>
                <a:lnTo>
                  <a:pt x="475183" y="463384"/>
                </a:lnTo>
                <a:lnTo>
                  <a:pt x="143573" y="466864"/>
                </a:lnTo>
                <a:lnTo>
                  <a:pt x="48374" y="468147"/>
                </a:lnTo>
                <a:lnTo>
                  <a:pt x="10706" y="475818"/>
                </a:lnTo>
                <a:lnTo>
                  <a:pt x="0" y="491972"/>
                </a:lnTo>
                <a:lnTo>
                  <a:pt x="12560" y="534492"/>
                </a:lnTo>
                <a:lnTo>
                  <a:pt x="21082" y="583869"/>
                </a:lnTo>
                <a:lnTo>
                  <a:pt x="25234" y="636117"/>
                </a:lnTo>
                <a:lnTo>
                  <a:pt x="24726" y="687260"/>
                </a:lnTo>
                <a:lnTo>
                  <a:pt x="19215" y="733348"/>
                </a:lnTo>
                <a:lnTo>
                  <a:pt x="21450" y="739381"/>
                </a:lnTo>
                <a:lnTo>
                  <a:pt x="28905" y="744296"/>
                </a:lnTo>
                <a:lnTo>
                  <a:pt x="40424" y="747585"/>
                </a:lnTo>
                <a:lnTo>
                  <a:pt x="54864" y="748766"/>
                </a:lnTo>
                <a:lnTo>
                  <a:pt x="474814" y="749325"/>
                </a:lnTo>
                <a:lnTo>
                  <a:pt x="474611" y="907999"/>
                </a:lnTo>
                <a:lnTo>
                  <a:pt x="475284" y="1093762"/>
                </a:lnTo>
                <a:lnTo>
                  <a:pt x="475475" y="1107909"/>
                </a:lnTo>
                <a:lnTo>
                  <a:pt x="474484" y="1130642"/>
                </a:lnTo>
                <a:lnTo>
                  <a:pt x="480491" y="1178902"/>
                </a:lnTo>
                <a:lnTo>
                  <a:pt x="502348" y="1214996"/>
                </a:lnTo>
                <a:lnTo>
                  <a:pt x="558088" y="1224635"/>
                </a:lnTo>
                <a:lnTo>
                  <a:pt x="602957" y="1225270"/>
                </a:lnTo>
                <a:lnTo>
                  <a:pt x="652881" y="1224508"/>
                </a:lnTo>
                <a:lnTo>
                  <a:pt x="704049" y="1222400"/>
                </a:lnTo>
                <a:lnTo>
                  <a:pt x="752690" y="1219009"/>
                </a:lnTo>
                <a:lnTo>
                  <a:pt x="764857" y="1188720"/>
                </a:lnTo>
                <a:lnTo>
                  <a:pt x="764273" y="922058"/>
                </a:lnTo>
                <a:lnTo>
                  <a:pt x="763117" y="749706"/>
                </a:lnTo>
                <a:lnTo>
                  <a:pt x="927214" y="749909"/>
                </a:lnTo>
                <a:lnTo>
                  <a:pt x="1112977" y="749223"/>
                </a:lnTo>
                <a:lnTo>
                  <a:pt x="1127125" y="749046"/>
                </a:lnTo>
                <a:lnTo>
                  <a:pt x="1149858" y="750023"/>
                </a:lnTo>
                <a:lnTo>
                  <a:pt x="1198105" y="744029"/>
                </a:lnTo>
                <a:lnTo>
                  <a:pt x="1234211" y="722160"/>
                </a:lnTo>
                <a:lnTo>
                  <a:pt x="1243850" y="666419"/>
                </a:lnTo>
                <a:lnTo>
                  <a:pt x="1244485" y="621563"/>
                </a:lnTo>
                <a:close/>
              </a:path>
            </a:pathLst>
          </a:custGeom>
          <a:solidFill>
            <a:srgbClr val="9CCCC2"/>
          </a:solidFill>
        </p:spPr>
        <p:txBody>
          <a:bodyPr wrap="square" lIns="0" tIns="0" rIns="0" bIns="0" rtlCol="0"/>
          <a:lstStyle/>
          <a:p>
            <a:endParaRPr/>
          </a:p>
        </p:txBody>
      </p:sp>
      <p:sp>
        <p:nvSpPr>
          <p:cNvPr id="5" name="object 4">
            <a:extLst>
              <a:ext uri="{FF2B5EF4-FFF2-40B4-BE49-F238E27FC236}">
                <a16:creationId xmlns:a16="http://schemas.microsoft.com/office/drawing/2014/main" id="{DA96C1A7-CEE2-DB3C-92ED-C705946C2715}"/>
              </a:ext>
            </a:extLst>
          </p:cNvPr>
          <p:cNvSpPr/>
          <p:nvPr/>
        </p:nvSpPr>
        <p:spPr>
          <a:xfrm>
            <a:off x="14732654" y="8350675"/>
            <a:ext cx="1350645" cy="318770"/>
          </a:xfrm>
          <a:custGeom>
            <a:avLst/>
            <a:gdLst/>
            <a:ahLst/>
            <a:cxnLst/>
            <a:rect l="l" t="t" r="r" b="b"/>
            <a:pathLst>
              <a:path w="1350644" h="318770">
                <a:moveTo>
                  <a:pt x="144801" y="0"/>
                </a:moveTo>
                <a:lnTo>
                  <a:pt x="100381" y="936"/>
                </a:lnTo>
                <a:lnTo>
                  <a:pt x="49435" y="6257"/>
                </a:lnTo>
                <a:lnTo>
                  <a:pt x="7428" y="30246"/>
                </a:lnTo>
                <a:lnTo>
                  <a:pt x="667" y="100881"/>
                </a:lnTo>
                <a:lnTo>
                  <a:pt x="0" y="150952"/>
                </a:lnTo>
                <a:lnTo>
                  <a:pt x="768" y="201022"/>
                </a:lnTo>
                <a:lnTo>
                  <a:pt x="2972" y="251085"/>
                </a:lnTo>
                <a:lnTo>
                  <a:pt x="6613" y="301134"/>
                </a:lnTo>
                <a:lnTo>
                  <a:pt x="306230" y="316712"/>
                </a:lnTo>
                <a:lnTo>
                  <a:pt x="516800" y="317979"/>
                </a:lnTo>
                <a:lnTo>
                  <a:pt x="679763" y="318287"/>
                </a:lnTo>
                <a:lnTo>
                  <a:pt x="803689" y="317793"/>
                </a:lnTo>
                <a:lnTo>
                  <a:pt x="897150" y="316654"/>
                </a:lnTo>
                <a:lnTo>
                  <a:pt x="968717" y="315029"/>
                </a:lnTo>
                <a:lnTo>
                  <a:pt x="1159196" y="308117"/>
                </a:lnTo>
                <a:lnTo>
                  <a:pt x="1234931" y="306203"/>
                </a:lnTo>
                <a:lnTo>
                  <a:pt x="1298124" y="305113"/>
                </a:lnTo>
                <a:lnTo>
                  <a:pt x="1338655" y="296989"/>
                </a:lnTo>
                <a:lnTo>
                  <a:pt x="1350625" y="279260"/>
                </a:lnTo>
                <a:lnTo>
                  <a:pt x="1336103" y="230265"/>
                </a:lnTo>
                <a:lnTo>
                  <a:pt x="1326746" y="176318"/>
                </a:lnTo>
                <a:lnTo>
                  <a:pt x="1322565" y="120670"/>
                </a:lnTo>
                <a:lnTo>
                  <a:pt x="1323572" y="66570"/>
                </a:lnTo>
                <a:lnTo>
                  <a:pt x="1329777" y="17268"/>
                </a:lnTo>
                <a:lnTo>
                  <a:pt x="1327627" y="10805"/>
                </a:lnTo>
                <a:lnTo>
                  <a:pt x="1319505" y="5461"/>
                </a:lnTo>
                <a:lnTo>
                  <a:pt x="1306845" y="1835"/>
                </a:lnTo>
                <a:lnTo>
                  <a:pt x="1291077" y="525"/>
                </a:lnTo>
                <a:lnTo>
                  <a:pt x="666176" y="1625"/>
                </a:lnTo>
                <a:lnTo>
                  <a:pt x="275356" y="879"/>
                </a:lnTo>
                <a:lnTo>
                  <a:pt x="144801" y="0"/>
                </a:lnTo>
                <a:close/>
              </a:path>
            </a:pathLst>
          </a:custGeom>
          <a:solidFill>
            <a:srgbClr val="D6EBE3"/>
          </a:solidFill>
        </p:spPr>
        <p:txBody>
          <a:bodyPr wrap="square" lIns="0" tIns="0" rIns="0" bIns="0" rtlCol="0"/>
          <a:lstStyle/>
          <a:p>
            <a:endParaRPr/>
          </a:p>
        </p:txBody>
      </p:sp>
      <p:sp>
        <p:nvSpPr>
          <p:cNvPr id="6" name="ZoneTexte 5">
            <a:extLst>
              <a:ext uri="{FF2B5EF4-FFF2-40B4-BE49-F238E27FC236}">
                <a16:creationId xmlns:a16="http://schemas.microsoft.com/office/drawing/2014/main" id="{DA9C10D6-91F6-82FC-D03C-59DF7D4C6BF4}"/>
              </a:ext>
            </a:extLst>
          </p:cNvPr>
          <p:cNvSpPr txBox="1"/>
          <p:nvPr/>
        </p:nvSpPr>
        <p:spPr>
          <a:xfrm>
            <a:off x="10608064" y="7483475"/>
            <a:ext cx="4267200" cy="2785378"/>
          </a:xfrm>
          <a:prstGeom prst="rect">
            <a:avLst/>
          </a:prstGeom>
          <a:noFill/>
        </p:spPr>
        <p:txBody>
          <a:bodyPr wrap="square" rtlCol="0">
            <a:spAutoFit/>
          </a:bodyPr>
          <a:lstStyle/>
          <a:p>
            <a:pPr rtl="0">
              <a:lnSpc>
                <a:spcPts val="3000"/>
              </a:lnSpc>
            </a:pPr>
            <a:r>
              <a:rPr lang="fr-FR" sz="4000" baseline="30000" dirty="0">
                <a:latin typeface="Calibri" panose="020F0502020204030204" pitchFamily="34" charset="0"/>
                <a:ea typeface="Calibri" panose="020F0502020204030204" pitchFamily="34" charset="0"/>
                <a:cs typeface="Calibri" panose="020F0502020204030204" pitchFamily="34" charset="0"/>
              </a:rPr>
              <a:t>Difficile à deviner à distance </a:t>
            </a:r>
          </a:p>
          <a:p>
            <a:pPr rtl="0">
              <a:lnSpc>
                <a:spcPts val="3000"/>
              </a:lnSpc>
            </a:pPr>
            <a:endParaRPr lang="fr-FR" sz="4000" baseline="30000" dirty="0">
              <a:latin typeface="Calibri" panose="020F0502020204030204" pitchFamily="34" charset="0"/>
              <a:ea typeface="Calibri" panose="020F0502020204030204" pitchFamily="34" charset="0"/>
              <a:cs typeface="Calibri" panose="020F0502020204030204" pitchFamily="34" charset="0"/>
            </a:endParaRPr>
          </a:p>
          <a:p>
            <a:pPr rtl="0">
              <a:lnSpc>
                <a:spcPts val="3000"/>
              </a:lnSpc>
            </a:pPr>
            <a:r>
              <a:rPr lang="fr-FR" sz="4000" baseline="30000" dirty="0">
                <a:latin typeface="Calibri" panose="020F0502020204030204" pitchFamily="34" charset="0"/>
                <a:ea typeface="Calibri" panose="020F0502020204030204" pitchFamily="34" charset="0"/>
                <a:cs typeface="Calibri" panose="020F0502020204030204" pitchFamily="34" charset="0"/>
              </a:rPr>
              <a:t>Peut être combiné facilement avec d’autres facteurs</a:t>
            </a:r>
          </a:p>
          <a:p>
            <a:pPr rtl="0">
              <a:lnSpc>
                <a:spcPts val="3000"/>
              </a:lnSpc>
            </a:pPr>
            <a:endParaRPr lang="fr-FR" sz="4000" baseline="30000" dirty="0">
              <a:latin typeface="Calibri" panose="020F0502020204030204" pitchFamily="34" charset="0"/>
              <a:ea typeface="Calibri" panose="020F0502020204030204" pitchFamily="34" charset="0"/>
              <a:cs typeface="Calibri" panose="020F0502020204030204" pitchFamily="34" charset="0"/>
            </a:endParaRPr>
          </a:p>
          <a:p>
            <a:pPr rtl="0">
              <a:lnSpc>
                <a:spcPts val="3000"/>
              </a:lnSpc>
            </a:pPr>
            <a:r>
              <a:rPr lang="fr-FR" sz="4000" baseline="30000" dirty="0">
                <a:latin typeface="Calibri" panose="020F0502020204030204" pitchFamily="34" charset="0"/>
                <a:ea typeface="Calibri" panose="020F0502020204030204" pitchFamily="34" charset="0"/>
                <a:cs typeface="Calibri" panose="020F0502020204030204" pitchFamily="34" charset="0"/>
              </a:rPr>
              <a:t>Plus sécurisé qu’un mot de passe seul</a:t>
            </a:r>
          </a:p>
        </p:txBody>
      </p:sp>
      <p:sp>
        <p:nvSpPr>
          <p:cNvPr id="7" name="ZoneTexte 6">
            <a:extLst>
              <a:ext uri="{FF2B5EF4-FFF2-40B4-BE49-F238E27FC236}">
                <a16:creationId xmlns:a16="http://schemas.microsoft.com/office/drawing/2014/main" id="{4C8D0ED0-34DA-3F86-5C31-F6183269108D}"/>
              </a:ext>
            </a:extLst>
          </p:cNvPr>
          <p:cNvSpPr txBox="1"/>
          <p:nvPr/>
        </p:nvSpPr>
        <p:spPr>
          <a:xfrm>
            <a:off x="15614650" y="6955961"/>
            <a:ext cx="3429000" cy="3554819"/>
          </a:xfrm>
          <a:prstGeom prst="rect">
            <a:avLst/>
          </a:prstGeom>
          <a:noFill/>
        </p:spPr>
        <p:txBody>
          <a:bodyPr wrap="square" rtlCol="0">
            <a:spAutoFit/>
          </a:bodyPr>
          <a:lstStyle/>
          <a:p>
            <a:pPr rtl="0">
              <a:lnSpc>
                <a:spcPts val="3000"/>
              </a:lnSpc>
            </a:pPr>
            <a:r>
              <a:rPr lang="fr-FR" sz="4000" baseline="30000" dirty="0">
                <a:latin typeface="+mn-lt"/>
              </a:rPr>
              <a:t>Perte ou vol de l’objet = accès bloqué</a:t>
            </a:r>
          </a:p>
          <a:p>
            <a:pPr rtl="0">
              <a:lnSpc>
                <a:spcPts val="3000"/>
              </a:lnSpc>
            </a:pPr>
            <a:endParaRPr lang="fr-FR" sz="4000" baseline="30000" dirty="0">
              <a:latin typeface="+mn-lt"/>
            </a:endParaRPr>
          </a:p>
          <a:p>
            <a:pPr rtl="0">
              <a:lnSpc>
                <a:spcPts val="3000"/>
              </a:lnSpc>
            </a:pPr>
            <a:r>
              <a:rPr lang="fr-FR" sz="4000" baseline="30000" dirty="0">
                <a:latin typeface="+mn-lt"/>
              </a:rPr>
              <a:t>Dépend de l’état physique de l’objet (batterie, casse…) </a:t>
            </a:r>
          </a:p>
          <a:p>
            <a:pPr rtl="0">
              <a:lnSpc>
                <a:spcPts val="3000"/>
              </a:lnSpc>
            </a:pPr>
            <a:endParaRPr lang="fr-FR" sz="4000" baseline="30000" dirty="0">
              <a:latin typeface="+mn-lt"/>
            </a:endParaRPr>
          </a:p>
          <a:p>
            <a:pPr rtl="0">
              <a:lnSpc>
                <a:spcPts val="3000"/>
              </a:lnSpc>
            </a:pPr>
            <a:r>
              <a:rPr lang="fr-FR" sz="4000" baseline="30000" dirty="0">
                <a:latin typeface="+mn-lt"/>
              </a:rPr>
              <a:t>Peut être intercepté (ex : carte SIM clonée)</a:t>
            </a:r>
            <a:endParaRPr lang="fr-FR" sz="4000" baseline="30000" dirty="0">
              <a:latin typeface="+mn-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749534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F148-B3E6-2D15-219D-63390BB21785}"/>
            </a:ext>
          </a:extLst>
        </p:cNvPr>
        <p:cNvGrpSpPr/>
        <p:nvPr/>
      </p:nvGrpSpPr>
      <p:grpSpPr>
        <a:xfrm>
          <a:off x="0" y="0"/>
          <a:ext cx="0" cy="0"/>
          <a:chOff x="0" y="0"/>
          <a:chExt cx="0" cy="0"/>
        </a:xfrm>
      </p:grpSpPr>
      <p:sp>
        <p:nvSpPr>
          <p:cNvPr id="80" name="object 26">
            <a:extLst>
              <a:ext uri="{FF2B5EF4-FFF2-40B4-BE49-F238E27FC236}">
                <a16:creationId xmlns:a16="http://schemas.microsoft.com/office/drawing/2014/main" id="{30978B4C-CF3E-C865-DA97-A14D9FFA5868}"/>
              </a:ext>
            </a:extLst>
          </p:cNvPr>
          <p:cNvSpPr/>
          <p:nvPr/>
        </p:nvSpPr>
        <p:spPr>
          <a:xfrm>
            <a:off x="13727659" y="3355292"/>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sp>
        <p:nvSpPr>
          <p:cNvPr id="78" name="object 26">
            <a:extLst>
              <a:ext uri="{FF2B5EF4-FFF2-40B4-BE49-F238E27FC236}">
                <a16:creationId xmlns:a16="http://schemas.microsoft.com/office/drawing/2014/main" id="{58E64F97-BCFD-86F5-F51D-E3295C4DBDA2}"/>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sp>
        <p:nvSpPr>
          <p:cNvPr id="79" name="object 27">
            <a:extLst>
              <a:ext uri="{FF2B5EF4-FFF2-40B4-BE49-F238E27FC236}">
                <a16:creationId xmlns:a16="http://schemas.microsoft.com/office/drawing/2014/main" id="{918A6953-921F-AACE-B99D-D7788E945FCE}"/>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pic>
        <p:nvPicPr>
          <p:cNvPr id="24" name="Graphique 23">
            <a:extLst>
              <a:ext uri="{FF2B5EF4-FFF2-40B4-BE49-F238E27FC236}">
                <a16:creationId xmlns:a16="http://schemas.microsoft.com/office/drawing/2014/main" id="{9AB0A3BA-A619-DCEB-2C9E-FD6152B26E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pic>
        <p:nvPicPr>
          <p:cNvPr id="12" name="object 17">
            <a:extLst>
              <a:ext uri="{FF2B5EF4-FFF2-40B4-BE49-F238E27FC236}">
                <a16:creationId xmlns:a16="http://schemas.microsoft.com/office/drawing/2014/main" id="{6BCA2222-97EE-EB39-0A98-5147A81DA8FA}"/>
              </a:ext>
            </a:extLst>
          </p:cNvPr>
          <p:cNvPicPr/>
          <p:nvPr/>
        </p:nvPicPr>
        <p:blipFill>
          <a:blip r:embed="rId4" cstate="print"/>
          <a:stretch>
            <a:fillRect/>
          </a:stretch>
        </p:blipFill>
        <p:spPr>
          <a:xfrm>
            <a:off x="2527588" y="1746932"/>
            <a:ext cx="6634794" cy="8775085"/>
          </a:xfrm>
          <a:prstGeom prst="rect">
            <a:avLst/>
          </a:prstGeom>
        </p:spPr>
      </p:pic>
      <p:grpSp>
        <p:nvGrpSpPr>
          <p:cNvPr id="14" name="object 16">
            <a:extLst>
              <a:ext uri="{FF2B5EF4-FFF2-40B4-BE49-F238E27FC236}">
                <a16:creationId xmlns:a16="http://schemas.microsoft.com/office/drawing/2014/main" id="{0E53F6A4-8324-177E-0F22-F7B89FA19F1B}"/>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E22D3602-94BB-AC3F-B61A-019504CDF671}"/>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endParaRPr/>
            </a:p>
          </p:txBody>
        </p:sp>
        <p:sp>
          <p:nvSpPr>
            <p:cNvPr id="53" name="object 18">
              <a:extLst>
                <a:ext uri="{FF2B5EF4-FFF2-40B4-BE49-F238E27FC236}">
                  <a16:creationId xmlns:a16="http://schemas.microsoft.com/office/drawing/2014/main" id="{0E211174-B647-2EFA-C092-32E661DCF7E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endParaRPr/>
            </a:p>
          </p:txBody>
        </p:sp>
        <p:sp>
          <p:nvSpPr>
            <p:cNvPr id="54" name="object 19">
              <a:extLst>
                <a:ext uri="{FF2B5EF4-FFF2-40B4-BE49-F238E27FC236}">
                  <a16:creationId xmlns:a16="http://schemas.microsoft.com/office/drawing/2014/main" id="{8B200381-217B-BB97-2E9F-F24E408AEDF6}"/>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endParaRPr/>
            </a:p>
          </p:txBody>
        </p:sp>
        <p:sp>
          <p:nvSpPr>
            <p:cNvPr id="55" name="object 20">
              <a:extLst>
                <a:ext uri="{FF2B5EF4-FFF2-40B4-BE49-F238E27FC236}">
                  <a16:creationId xmlns:a16="http://schemas.microsoft.com/office/drawing/2014/main" id="{4EDB99EE-7310-253B-F6D4-E0706B5862B0}"/>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endParaRPr/>
            </a:p>
          </p:txBody>
        </p:sp>
        <p:sp>
          <p:nvSpPr>
            <p:cNvPr id="56" name="object 21">
              <a:extLst>
                <a:ext uri="{FF2B5EF4-FFF2-40B4-BE49-F238E27FC236}">
                  <a16:creationId xmlns:a16="http://schemas.microsoft.com/office/drawing/2014/main" id="{D31DCC29-D648-7364-A94E-2B94651B902D}"/>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endParaRPr/>
            </a:p>
          </p:txBody>
        </p:sp>
        <p:sp>
          <p:nvSpPr>
            <p:cNvPr id="57" name="object 22">
              <a:extLst>
                <a:ext uri="{FF2B5EF4-FFF2-40B4-BE49-F238E27FC236}">
                  <a16:creationId xmlns:a16="http://schemas.microsoft.com/office/drawing/2014/main" id="{35F81FB0-BA0F-2958-E575-562618A2E898}"/>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endParaRPr/>
            </a:p>
          </p:txBody>
        </p:sp>
        <p:pic>
          <p:nvPicPr>
            <p:cNvPr id="58" name="object 23">
              <a:extLst>
                <a:ext uri="{FF2B5EF4-FFF2-40B4-BE49-F238E27FC236}">
                  <a16:creationId xmlns:a16="http://schemas.microsoft.com/office/drawing/2014/main" id="{B9ACF8FB-AEBE-7B9F-B620-51F3AC6F6ADD}"/>
                </a:ext>
              </a:extLst>
            </p:cNvPr>
            <p:cNvPicPr/>
            <p:nvPr/>
          </p:nvPicPr>
          <p:blipFill>
            <a:blip r:embed="rId5" cstate="print"/>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EEE06455-2C9A-5C28-7EBD-CB21D6E83C49}"/>
              </a:ext>
            </a:extLst>
          </p:cNvPr>
          <p:cNvSpPr txBox="1"/>
          <p:nvPr/>
        </p:nvSpPr>
        <p:spPr>
          <a:xfrm>
            <a:off x="13994797" y="3551878"/>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SUIS</a:t>
            </a:r>
            <a:endParaRPr sz="4350" b="1" u="sng" dirty="0">
              <a:latin typeface="Calibri"/>
              <a:cs typeface="Calibri"/>
            </a:endParaRPr>
          </a:p>
        </p:txBody>
      </p:sp>
      <p:grpSp>
        <p:nvGrpSpPr>
          <p:cNvPr id="60" name="object 27">
            <a:extLst>
              <a:ext uri="{FF2B5EF4-FFF2-40B4-BE49-F238E27FC236}">
                <a16:creationId xmlns:a16="http://schemas.microsoft.com/office/drawing/2014/main" id="{7B3FA6EE-672C-3304-869C-DA8CBA0D9C7B}"/>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F3B4721B-FBFB-9CBC-55FD-86648DDF2E66}"/>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endParaRPr/>
            </a:p>
          </p:txBody>
        </p:sp>
        <p:sp>
          <p:nvSpPr>
            <p:cNvPr id="62" name="object 29">
              <a:extLst>
                <a:ext uri="{FF2B5EF4-FFF2-40B4-BE49-F238E27FC236}">
                  <a16:creationId xmlns:a16="http://schemas.microsoft.com/office/drawing/2014/main" id="{27220885-8FD5-9C07-F1F3-602150A8CEF9}"/>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endParaRPr/>
            </a:p>
          </p:txBody>
        </p:sp>
        <p:sp>
          <p:nvSpPr>
            <p:cNvPr id="63" name="object 30">
              <a:extLst>
                <a:ext uri="{FF2B5EF4-FFF2-40B4-BE49-F238E27FC236}">
                  <a16:creationId xmlns:a16="http://schemas.microsoft.com/office/drawing/2014/main" id="{489AAF3B-250E-DC28-8294-9A1FB77DB891}"/>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endParaRPr/>
            </a:p>
          </p:txBody>
        </p:sp>
        <p:sp>
          <p:nvSpPr>
            <p:cNvPr id="64" name="object 31">
              <a:extLst>
                <a:ext uri="{FF2B5EF4-FFF2-40B4-BE49-F238E27FC236}">
                  <a16:creationId xmlns:a16="http://schemas.microsoft.com/office/drawing/2014/main" id="{A4E2F243-247B-16DB-E321-931197A6B380}"/>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endParaRPr/>
            </a:p>
          </p:txBody>
        </p:sp>
        <p:sp>
          <p:nvSpPr>
            <p:cNvPr id="65" name="object 32">
              <a:extLst>
                <a:ext uri="{FF2B5EF4-FFF2-40B4-BE49-F238E27FC236}">
                  <a16:creationId xmlns:a16="http://schemas.microsoft.com/office/drawing/2014/main" id="{4C8374F5-4975-6881-451D-86BD6D764903}"/>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endParaRPr/>
            </a:p>
          </p:txBody>
        </p:sp>
        <p:sp>
          <p:nvSpPr>
            <p:cNvPr id="66" name="object 33">
              <a:extLst>
                <a:ext uri="{FF2B5EF4-FFF2-40B4-BE49-F238E27FC236}">
                  <a16:creationId xmlns:a16="http://schemas.microsoft.com/office/drawing/2014/main" id="{237D9F8F-A446-B450-55A3-AC08C59826C7}"/>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endParaRPr/>
            </a:p>
          </p:txBody>
        </p:sp>
        <p:pic>
          <p:nvPicPr>
            <p:cNvPr id="67" name="object 34">
              <a:extLst>
                <a:ext uri="{FF2B5EF4-FFF2-40B4-BE49-F238E27FC236}">
                  <a16:creationId xmlns:a16="http://schemas.microsoft.com/office/drawing/2014/main" id="{47E73268-1370-BB87-8105-7EAA51DD602F}"/>
                </a:ext>
              </a:extLst>
            </p:cNvPr>
            <p:cNvPicPr/>
            <p:nvPr/>
          </p:nvPicPr>
          <p:blipFill>
            <a:blip r:embed="rId6" cstate="print"/>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9600329B-3D25-8193-616B-EEBEF06F4D72}"/>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398BF4CD-92F3-F538-C63D-E75609AC06FF}"/>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endParaRPr/>
            </a:p>
          </p:txBody>
        </p:sp>
        <p:sp>
          <p:nvSpPr>
            <p:cNvPr id="70" name="object 37">
              <a:extLst>
                <a:ext uri="{FF2B5EF4-FFF2-40B4-BE49-F238E27FC236}">
                  <a16:creationId xmlns:a16="http://schemas.microsoft.com/office/drawing/2014/main" id="{357E40B3-9ABB-130A-5A58-A62A85207252}"/>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endParaRPr/>
            </a:p>
          </p:txBody>
        </p:sp>
        <p:sp>
          <p:nvSpPr>
            <p:cNvPr id="71" name="object 38">
              <a:extLst>
                <a:ext uri="{FF2B5EF4-FFF2-40B4-BE49-F238E27FC236}">
                  <a16:creationId xmlns:a16="http://schemas.microsoft.com/office/drawing/2014/main" id="{2267EFCD-B3E9-D38B-CC0C-9F3BCB6BA497}"/>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endParaRPr/>
            </a:p>
          </p:txBody>
        </p:sp>
        <p:sp>
          <p:nvSpPr>
            <p:cNvPr id="72" name="object 39">
              <a:extLst>
                <a:ext uri="{FF2B5EF4-FFF2-40B4-BE49-F238E27FC236}">
                  <a16:creationId xmlns:a16="http://schemas.microsoft.com/office/drawing/2014/main" id="{85BA844C-DA49-4B17-6FAF-DCE5769DFF6A}"/>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endParaRPr/>
            </a:p>
          </p:txBody>
        </p:sp>
        <p:sp>
          <p:nvSpPr>
            <p:cNvPr id="73" name="object 40">
              <a:extLst>
                <a:ext uri="{FF2B5EF4-FFF2-40B4-BE49-F238E27FC236}">
                  <a16:creationId xmlns:a16="http://schemas.microsoft.com/office/drawing/2014/main" id="{1016D243-38D3-A646-99A5-00F5A171C120}"/>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endParaRPr/>
            </a:p>
          </p:txBody>
        </p:sp>
        <p:sp>
          <p:nvSpPr>
            <p:cNvPr id="74" name="object 41">
              <a:extLst>
                <a:ext uri="{FF2B5EF4-FFF2-40B4-BE49-F238E27FC236}">
                  <a16:creationId xmlns:a16="http://schemas.microsoft.com/office/drawing/2014/main" id="{4BF57528-2854-193A-0EBE-58AEF6D2416C}"/>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endParaRPr/>
            </a:p>
          </p:txBody>
        </p:sp>
      </p:grpSp>
      <p:sp>
        <p:nvSpPr>
          <p:cNvPr id="75" name="object 24">
            <a:extLst>
              <a:ext uri="{FF2B5EF4-FFF2-40B4-BE49-F238E27FC236}">
                <a16:creationId xmlns:a16="http://schemas.microsoft.com/office/drawing/2014/main" id="{7563C7D1-C3F3-E9C3-605F-BBBAF9E87C4B}"/>
              </a:ext>
            </a:extLst>
          </p:cNvPr>
          <p:cNvSpPr txBox="1"/>
          <p:nvPr/>
        </p:nvSpPr>
        <p:spPr>
          <a:xfrm>
            <a:off x="14020915" y="5904143"/>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SAIS</a:t>
            </a:r>
            <a:endParaRPr sz="4350" b="1" u="sng" dirty="0">
              <a:latin typeface="Calibri"/>
              <a:cs typeface="Calibri"/>
            </a:endParaRPr>
          </a:p>
        </p:txBody>
      </p:sp>
      <p:sp>
        <p:nvSpPr>
          <p:cNvPr id="76" name="object 24">
            <a:extLst>
              <a:ext uri="{FF2B5EF4-FFF2-40B4-BE49-F238E27FC236}">
                <a16:creationId xmlns:a16="http://schemas.microsoft.com/office/drawing/2014/main" id="{0FA2EE42-3540-B8FF-1171-CCDC8C301EDE}"/>
              </a:ext>
            </a:extLst>
          </p:cNvPr>
          <p:cNvSpPr txBox="1"/>
          <p:nvPr/>
        </p:nvSpPr>
        <p:spPr>
          <a:xfrm>
            <a:off x="14395450" y="8302312"/>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J’AI</a:t>
            </a:r>
            <a:endParaRPr sz="4350" b="1" u="sng" dirty="0">
              <a:latin typeface="Calibri"/>
              <a:cs typeface="Calibri"/>
            </a:endParaRPr>
          </a:p>
        </p:txBody>
      </p:sp>
    </p:spTree>
    <p:extLst>
      <p:ext uri="{BB962C8B-B14F-4D97-AF65-F5344CB8AC3E}">
        <p14:creationId xmlns:p14="http://schemas.microsoft.com/office/powerpoint/2010/main" val="27321671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E7C6F-105F-CB63-FF74-7BA4B364290A}"/>
            </a:ext>
          </a:extLst>
        </p:cNvPr>
        <p:cNvGrpSpPr/>
        <p:nvPr/>
      </p:nvGrpSpPr>
      <p:grpSpPr>
        <a:xfrm>
          <a:off x="0" y="0"/>
          <a:ext cx="0" cy="0"/>
          <a:chOff x="0" y="0"/>
          <a:chExt cx="0" cy="0"/>
        </a:xfrm>
      </p:grpSpPr>
      <p:sp>
        <p:nvSpPr>
          <p:cNvPr id="77" name="object 25">
            <a:extLst>
              <a:ext uri="{FF2B5EF4-FFF2-40B4-BE49-F238E27FC236}">
                <a16:creationId xmlns:a16="http://schemas.microsoft.com/office/drawing/2014/main" id="{AAE06993-30D2-4B2F-C568-1F0E921B7D5B}"/>
              </a:ext>
            </a:extLst>
          </p:cNvPr>
          <p:cNvSpPr/>
          <p:nvPr/>
        </p:nvSpPr>
        <p:spPr>
          <a:xfrm>
            <a:off x="13727868" y="3368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endParaRPr/>
          </a:p>
        </p:txBody>
      </p:sp>
      <p:sp>
        <p:nvSpPr>
          <p:cNvPr id="78" name="object 26">
            <a:extLst>
              <a:ext uri="{FF2B5EF4-FFF2-40B4-BE49-F238E27FC236}">
                <a16:creationId xmlns:a16="http://schemas.microsoft.com/office/drawing/2014/main" id="{4638287F-563C-F99D-F5E6-3BC56615D2A6}"/>
              </a:ext>
            </a:extLst>
          </p:cNvPr>
          <p:cNvSpPr/>
          <p:nvPr/>
        </p:nvSpPr>
        <p:spPr>
          <a:xfrm>
            <a:off x="13727868" y="5654675"/>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sp>
        <p:nvSpPr>
          <p:cNvPr id="79" name="object 27">
            <a:extLst>
              <a:ext uri="{FF2B5EF4-FFF2-40B4-BE49-F238E27FC236}">
                <a16:creationId xmlns:a16="http://schemas.microsoft.com/office/drawing/2014/main" id="{6296D034-2B4E-162D-5A99-4F294E1EA4FF}"/>
              </a:ext>
            </a:extLst>
          </p:cNvPr>
          <p:cNvSpPr/>
          <p:nvPr/>
        </p:nvSpPr>
        <p:spPr>
          <a:xfrm>
            <a:off x="13727868" y="8054846"/>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EDEDED"/>
          </a:solidFill>
        </p:spPr>
        <p:txBody>
          <a:bodyPr wrap="square" lIns="0" tIns="0" rIns="0" bIns="0" rtlCol="0"/>
          <a:lstStyle/>
          <a:p>
            <a:endParaRPr/>
          </a:p>
        </p:txBody>
      </p:sp>
      <p:pic>
        <p:nvPicPr>
          <p:cNvPr id="24" name="Graphique 23">
            <a:extLst>
              <a:ext uri="{FF2B5EF4-FFF2-40B4-BE49-F238E27FC236}">
                <a16:creationId xmlns:a16="http://schemas.microsoft.com/office/drawing/2014/main" id="{FCA4C539-2A30-2EC2-8E36-B85A3D5475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pic>
        <p:nvPicPr>
          <p:cNvPr id="12" name="object 17">
            <a:extLst>
              <a:ext uri="{FF2B5EF4-FFF2-40B4-BE49-F238E27FC236}">
                <a16:creationId xmlns:a16="http://schemas.microsoft.com/office/drawing/2014/main" id="{EB3DDF24-C2AC-E173-AD68-1132C45BC807}"/>
              </a:ext>
            </a:extLst>
          </p:cNvPr>
          <p:cNvPicPr/>
          <p:nvPr/>
        </p:nvPicPr>
        <p:blipFill>
          <a:blip r:embed="rId4" cstate="print"/>
          <a:stretch>
            <a:fillRect/>
          </a:stretch>
        </p:blipFill>
        <p:spPr>
          <a:xfrm>
            <a:off x="2527588" y="1746932"/>
            <a:ext cx="6634794" cy="8775085"/>
          </a:xfrm>
          <a:prstGeom prst="rect">
            <a:avLst/>
          </a:prstGeom>
        </p:spPr>
      </p:pic>
      <p:grpSp>
        <p:nvGrpSpPr>
          <p:cNvPr id="14" name="object 16">
            <a:extLst>
              <a:ext uri="{FF2B5EF4-FFF2-40B4-BE49-F238E27FC236}">
                <a16:creationId xmlns:a16="http://schemas.microsoft.com/office/drawing/2014/main" id="{0D36ABE6-FC0F-C852-7743-C8FE1815D3F2}"/>
              </a:ext>
            </a:extLst>
          </p:cNvPr>
          <p:cNvGrpSpPr/>
          <p:nvPr/>
        </p:nvGrpSpPr>
        <p:grpSpPr>
          <a:xfrm>
            <a:off x="11548829" y="5337131"/>
            <a:ext cx="1798320" cy="1663064"/>
            <a:chOff x="7677284" y="8107458"/>
            <a:chExt cx="1798320" cy="1663064"/>
          </a:xfrm>
        </p:grpSpPr>
        <p:sp>
          <p:nvSpPr>
            <p:cNvPr id="25" name="object 17">
              <a:extLst>
                <a:ext uri="{FF2B5EF4-FFF2-40B4-BE49-F238E27FC236}">
                  <a16:creationId xmlns:a16="http://schemas.microsoft.com/office/drawing/2014/main" id="{B60FCB1E-45E1-F794-AF64-063868EF4967}"/>
                </a:ext>
              </a:extLst>
            </p:cNvPr>
            <p:cNvSpPr/>
            <p:nvPr/>
          </p:nvSpPr>
          <p:spPr>
            <a:xfrm>
              <a:off x="7677284" y="9089346"/>
              <a:ext cx="1798320" cy="680720"/>
            </a:xfrm>
            <a:custGeom>
              <a:avLst/>
              <a:gdLst/>
              <a:ahLst/>
              <a:cxnLst/>
              <a:rect l="l" t="t" r="r" b="b"/>
              <a:pathLst>
                <a:path w="1798320" h="680720">
                  <a:moveTo>
                    <a:pt x="1634264" y="0"/>
                  </a:moveTo>
                  <a:lnTo>
                    <a:pt x="1634264" y="130519"/>
                  </a:lnTo>
                  <a:lnTo>
                    <a:pt x="1631565" y="160991"/>
                  </a:lnTo>
                  <a:lnTo>
                    <a:pt x="1610640" y="219669"/>
                  </a:lnTo>
                  <a:lnTo>
                    <a:pt x="1570480" y="274620"/>
                  </a:lnTo>
                  <a:lnTo>
                    <a:pt x="1512852" y="324996"/>
                  </a:lnTo>
                  <a:lnTo>
                    <a:pt x="1478038" y="348203"/>
                  </a:lnTo>
                  <a:lnTo>
                    <a:pt x="1439520" y="369949"/>
                  </a:lnTo>
                  <a:lnTo>
                    <a:pt x="1397517" y="390127"/>
                  </a:lnTo>
                  <a:lnTo>
                    <a:pt x="1352251" y="408631"/>
                  </a:lnTo>
                  <a:lnTo>
                    <a:pt x="1303941" y="425355"/>
                  </a:lnTo>
                  <a:lnTo>
                    <a:pt x="1252809" y="440193"/>
                  </a:lnTo>
                  <a:lnTo>
                    <a:pt x="1199075" y="453039"/>
                  </a:lnTo>
                  <a:lnTo>
                    <a:pt x="1142960" y="463788"/>
                  </a:lnTo>
                  <a:lnTo>
                    <a:pt x="1084685" y="472332"/>
                  </a:lnTo>
                  <a:lnTo>
                    <a:pt x="1024470" y="478566"/>
                  </a:lnTo>
                  <a:lnTo>
                    <a:pt x="962536" y="482385"/>
                  </a:lnTo>
                  <a:lnTo>
                    <a:pt x="899103" y="483681"/>
                  </a:lnTo>
                  <a:lnTo>
                    <a:pt x="835670" y="482385"/>
                  </a:lnTo>
                  <a:lnTo>
                    <a:pt x="773736" y="478566"/>
                  </a:lnTo>
                  <a:lnTo>
                    <a:pt x="713521" y="472332"/>
                  </a:lnTo>
                  <a:lnTo>
                    <a:pt x="655246" y="463788"/>
                  </a:lnTo>
                  <a:lnTo>
                    <a:pt x="599131" y="453039"/>
                  </a:lnTo>
                  <a:lnTo>
                    <a:pt x="545397" y="440193"/>
                  </a:lnTo>
                  <a:lnTo>
                    <a:pt x="494265" y="425355"/>
                  </a:lnTo>
                  <a:lnTo>
                    <a:pt x="445955" y="408631"/>
                  </a:lnTo>
                  <a:lnTo>
                    <a:pt x="400689" y="390127"/>
                  </a:lnTo>
                  <a:lnTo>
                    <a:pt x="358686" y="369949"/>
                  </a:lnTo>
                  <a:lnTo>
                    <a:pt x="320168" y="348203"/>
                  </a:lnTo>
                  <a:lnTo>
                    <a:pt x="285354" y="324996"/>
                  </a:lnTo>
                  <a:lnTo>
                    <a:pt x="254467" y="300433"/>
                  </a:lnTo>
                  <a:lnTo>
                    <a:pt x="205352" y="247663"/>
                  </a:lnTo>
                  <a:lnTo>
                    <a:pt x="174589" y="190742"/>
                  </a:lnTo>
                  <a:lnTo>
                    <a:pt x="163942" y="130519"/>
                  </a:lnTo>
                  <a:lnTo>
                    <a:pt x="163942" y="0"/>
                  </a:lnTo>
                  <a:lnTo>
                    <a:pt x="115943" y="36411"/>
                  </a:lnTo>
                  <a:lnTo>
                    <a:pt x="75543" y="75162"/>
                  </a:lnTo>
                  <a:lnTo>
                    <a:pt x="43247" y="116012"/>
                  </a:lnTo>
                  <a:lnTo>
                    <a:pt x="19556" y="158718"/>
                  </a:lnTo>
                  <a:lnTo>
                    <a:pt x="4972" y="203040"/>
                  </a:lnTo>
                  <a:lnTo>
                    <a:pt x="0" y="248735"/>
                  </a:lnTo>
                  <a:lnTo>
                    <a:pt x="2257" y="279581"/>
                  </a:lnTo>
                  <a:lnTo>
                    <a:pt x="19861" y="339443"/>
                  </a:lnTo>
                  <a:lnTo>
                    <a:pt x="53901" y="396379"/>
                  </a:lnTo>
                  <a:lnTo>
                    <a:pt x="103162" y="449805"/>
                  </a:lnTo>
                  <a:lnTo>
                    <a:pt x="133119" y="475019"/>
                  </a:lnTo>
                  <a:lnTo>
                    <a:pt x="166425" y="499135"/>
                  </a:lnTo>
                  <a:lnTo>
                    <a:pt x="202927" y="522082"/>
                  </a:lnTo>
                  <a:lnTo>
                    <a:pt x="242474" y="543786"/>
                  </a:lnTo>
                  <a:lnTo>
                    <a:pt x="284912" y="564174"/>
                  </a:lnTo>
                  <a:lnTo>
                    <a:pt x="330091" y="583172"/>
                  </a:lnTo>
                  <a:lnTo>
                    <a:pt x="377857" y="600708"/>
                  </a:lnTo>
                  <a:lnTo>
                    <a:pt x="428059" y="616708"/>
                  </a:lnTo>
                  <a:lnTo>
                    <a:pt x="480545" y="631099"/>
                  </a:lnTo>
                  <a:lnTo>
                    <a:pt x="535162" y="643809"/>
                  </a:lnTo>
                  <a:lnTo>
                    <a:pt x="591758" y="654765"/>
                  </a:lnTo>
                  <a:lnTo>
                    <a:pt x="650182" y="663892"/>
                  </a:lnTo>
                  <a:lnTo>
                    <a:pt x="710280" y="671118"/>
                  </a:lnTo>
                  <a:lnTo>
                    <a:pt x="771901" y="676370"/>
                  </a:lnTo>
                  <a:lnTo>
                    <a:pt x="834893" y="679575"/>
                  </a:lnTo>
                  <a:lnTo>
                    <a:pt x="899103" y="680659"/>
                  </a:lnTo>
                  <a:lnTo>
                    <a:pt x="963315" y="679575"/>
                  </a:lnTo>
                  <a:lnTo>
                    <a:pt x="1026308" y="676370"/>
                  </a:lnTo>
                  <a:lnTo>
                    <a:pt x="1087930" y="671118"/>
                  </a:lnTo>
                  <a:lnTo>
                    <a:pt x="1148030" y="663892"/>
                  </a:lnTo>
                  <a:lnTo>
                    <a:pt x="1206454" y="654765"/>
                  </a:lnTo>
                  <a:lnTo>
                    <a:pt x="1263052" y="643809"/>
                  </a:lnTo>
                  <a:lnTo>
                    <a:pt x="1317670" y="631099"/>
                  </a:lnTo>
                  <a:lnTo>
                    <a:pt x="1370157" y="616708"/>
                  </a:lnTo>
                  <a:lnTo>
                    <a:pt x="1420360" y="600708"/>
                  </a:lnTo>
                  <a:lnTo>
                    <a:pt x="1468128" y="583172"/>
                  </a:lnTo>
                  <a:lnTo>
                    <a:pt x="1513308" y="564174"/>
                  </a:lnTo>
                  <a:lnTo>
                    <a:pt x="1555747" y="543786"/>
                  </a:lnTo>
                  <a:lnTo>
                    <a:pt x="1595295" y="522082"/>
                  </a:lnTo>
                  <a:lnTo>
                    <a:pt x="1631798" y="499135"/>
                  </a:lnTo>
                  <a:lnTo>
                    <a:pt x="1665105" y="475019"/>
                  </a:lnTo>
                  <a:lnTo>
                    <a:pt x="1695063" y="449805"/>
                  </a:lnTo>
                  <a:lnTo>
                    <a:pt x="1744325" y="396379"/>
                  </a:lnTo>
                  <a:lnTo>
                    <a:pt x="1778366" y="339443"/>
                  </a:lnTo>
                  <a:lnTo>
                    <a:pt x="1795970" y="279581"/>
                  </a:lnTo>
                  <a:lnTo>
                    <a:pt x="1798227" y="248735"/>
                  </a:lnTo>
                  <a:lnTo>
                    <a:pt x="1793256" y="203036"/>
                  </a:lnTo>
                  <a:lnTo>
                    <a:pt x="1778675" y="158713"/>
                  </a:lnTo>
                  <a:lnTo>
                    <a:pt x="1754985" y="116008"/>
                  </a:lnTo>
                  <a:lnTo>
                    <a:pt x="1722687" y="75160"/>
                  </a:lnTo>
                  <a:lnTo>
                    <a:pt x="1682279" y="36410"/>
                  </a:lnTo>
                  <a:lnTo>
                    <a:pt x="1634264" y="0"/>
                  </a:lnTo>
                  <a:close/>
                </a:path>
              </a:pathLst>
            </a:custGeom>
            <a:solidFill>
              <a:srgbClr val="EDEDED"/>
            </a:solidFill>
          </p:spPr>
          <p:txBody>
            <a:bodyPr wrap="square" lIns="0" tIns="0" rIns="0" bIns="0" rtlCol="0"/>
            <a:lstStyle/>
            <a:p>
              <a:endParaRPr/>
            </a:p>
          </p:txBody>
        </p:sp>
        <p:sp>
          <p:nvSpPr>
            <p:cNvPr id="53" name="object 18">
              <a:extLst>
                <a:ext uri="{FF2B5EF4-FFF2-40B4-BE49-F238E27FC236}">
                  <a16:creationId xmlns:a16="http://schemas.microsoft.com/office/drawing/2014/main" id="{34BC25FB-548C-483B-03A4-4CD8D8BD42B2}"/>
                </a:ext>
              </a:extLst>
            </p:cNvPr>
            <p:cNvSpPr/>
            <p:nvPr/>
          </p:nvSpPr>
          <p:spPr>
            <a:xfrm>
              <a:off x="7841227" y="9031882"/>
              <a:ext cx="1470660" cy="541655"/>
            </a:xfrm>
            <a:custGeom>
              <a:avLst/>
              <a:gdLst/>
              <a:ahLst/>
              <a:cxnLst/>
              <a:rect l="l" t="t" r="r" b="b"/>
              <a:pathLst>
                <a:path w="1470659" h="541654">
                  <a:moveTo>
                    <a:pt x="1470321" y="0"/>
                  </a:moveTo>
                  <a:lnTo>
                    <a:pt x="0" y="0"/>
                  </a:lnTo>
                  <a:lnTo>
                    <a:pt x="0" y="187994"/>
                  </a:lnTo>
                  <a:lnTo>
                    <a:pt x="10646" y="248217"/>
                  </a:lnTo>
                  <a:lnTo>
                    <a:pt x="41410" y="305138"/>
                  </a:lnTo>
                  <a:lnTo>
                    <a:pt x="90524" y="357907"/>
                  </a:lnTo>
                  <a:lnTo>
                    <a:pt x="121412" y="382471"/>
                  </a:lnTo>
                  <a:lnTo>
                    <a:pt x="156225" y="405678"/>
                  </a:lnTo>
                  <a:lnTo>
                    <a:pt x="194743" y="427424"/>
                  </a:lnTo>
                  <a:lnTo>
                    <a:pt x="236746" y="447602"/>
                  </a:lnTo>
                  <a:lnTo>
                    <a:pt x="282012" y="466105"/>
                  </a:lnTo>
                  <a:lnTo>
                    <a:pt x="330322" y="482830"/>
                  </a:lnTo>
                  <a:lnTo>
                    <a:pt x="381454" y="497668"/>
                  </a:lnTo>
                  <a:lnTo>
                    <a:pt x="435188" y="510514"/>
                  </a:lnTo>
                  <a:lnTo>
                    <a:pt x="491303" y="521262"/>
                  </a:lnTo>
                  <a:lnTo>
                    <a:pt x="549578" y="529807"/>
                  </a:lnTo>
                  <a:lnTo>
                    <a:pt x="609794" y="536041"/>
                  </a:lnTo>
                  <a:lnTo>
                    <a:pt x="671728" y="539859"/>
                  </a:lnTo>
                  <a:lnTo>
                    <a:pt x="735160" y="541156"/>
                  </a:lnTo>
                  <a:lnTo>
                    <a:pt x="798593" y="539859"/>
                  </a:lnTo>
                  <a:lnTo>
                    <a:pt x="860527" y="536041"/>
                  </a:lnTo>
                  <a:lnTo>
                    <a:pt x="920742" y="529807"/>
                  </a:lnTo>
                  <a:lnTo>
                    <a:pt x="979018" y="521262"/>
                  </a:lnTo>
                  <a:lnTo>
                    <a:pt x="1035133" y="510514"/>
                  </a:lnTo>
                  <a:lnTo>
                    <a:pt x="1088867" y="497668"/>
                  </a:lnTo>
                  <a:lnTo>
                    <a:pt x="1139999" y="482830"/>
                  </a:lnTo>
                  <a:lnTo>
                    <a:pt x="1188308" y="466105"/>
                  </a:lnTo>
                  <a:lnTo>
                    <a:pt x="1233575" y="447602"/>
                  </a:lnTo>
                  <a:lnTo>
                    <a:pt x="1275578" y="427424"/>
                  </a:lnTo>
                  <a:lnTo>
                    <a:pt x="1314096" y="405678"/>
                  </a:lnTo>
                  <a:lnTo>
                    <a:pt x="1348909" y="382471"/>
                  </a:lnTo>
                  <a:lnTo>
                    <a:pt x="1379796" y="357907"/>
                  </a:lnTo>
                  <a:lnTo>
                    <a:pt x="1428911" y="305138"/>
                  </a:lnTo>
                  <a:lnTo>
                    <a:pt x="1459674" y="248217"/>
                  </a:lnTo>
                  <a:lnTo>
                    <a:pt x="1470321" y="187994"/>
                  </a:lnTo>
                  <a:lnTo>
                    <a:pt x="1470321" y="0"/>
                  </a:lnTo>
                  <a:close/>
                </a:path>
              </a:pathLst>
            </a:custGeom>
            <a:solidFill>
              <a:srgbClr val="9CCCC2"/>
            </a:solidFill>
          </p:spPr>
          <p:txBody>
            <a:bodyPr wrap="square" lIns="0" tIns="0" rIns="0" bIns="0" rtlCol="0"/>
            <a:lstStyle/>
            <a:p>
              <a:endParaRPr/>
            </a:p>
          </p:txBody>
        </p:sp>
        <p:sp>
          <p:nvSpPr>
            <p:cNvPr id="54" name="object 19">
              <a:extLst>
                <a:ext uri="{FF2B5EF4-FFF2-40B4-BE49-F238E27FC236}">
                  <a16:creationId xmlns:a16="http://schemas.microsoft.com/office/drawing/2014/main" id="{98897B96-5D73-8DEB-6286-D2D2D56FAFE4}"/>
                </a:ext>
              </a:extLst>
            </p:cNvPr>
            <p:cNvSpPr/>
            <p:nvPr/>
          </p:nvSpPr>
          <p:spPr>
            <a:xfrm>
              <a:off x="7841227" y="8678720"/>
              <a:ext cx="1470660" cy="706755"/>
            </a:xfrm>
            <a:custGeom>
              <a:avLst/>
              <a:gdLst/>
              <a:ahLst/>
              <a:cxnLst/>
              <a:rect l="l" t="t" r="r" b="b"/>
              <a:pathLst>
                <a:path w="1470659" h="706754">
                  <a:moveTo>
                    <a:pt x="735160" y="0"/>
                  </a:moveTo>
                  <a:lnTo>
                    <a:pt x="671728" y="1296"/>
                  </a:lnTo>
                  <a:lnTo>
                    <a:pt x="609794" y="5114"/>
                  </a:lnTo>
                  <a:lnTo>
                    <a:pt x="549578" y="11349"/>
                  </a:lnTo>
                  <a:lnTo>
                    <a:pt x="491303" y="19893"/>
                  </a:lnTo>
                  <a:lnTo>
                    <a:pt x="435188" y="30641"/>
                  </a:lnTo>
                  <a:lnTo>
                    <a:pt x="381454" y="43488"/>
                  </a:lnTo>
                  <a:lnTo>
                    <a:pt x="330322" y="58326"/>
                  </a:lnTo>
                  <a:lnTo>
                    <a:pt x="282012" y="75050"/>
                  </a:lnTo>
                  <a:lnTo>
                    <a:pt x="236746" y="93554"/>
                  </a:lnTo>
                  <a:lnTo>
                    <a:pt x="194743" y="113732"/>
                  </a:lnTo>
                  <a:lnTo>
                    <a:pt x="156225" y="135477"/>
                  </a:lnTo>
                  <a:lnTo>
                    <a:pt x="121412" y="158685"/>
                  </a:lnTo>
                  <a:lnTo>
                    <a:pt x="90524" y="183248"/>
                  </a:lnTo>
                  <a:lnTo>
                    <a:pt x="41410" y="236018"/>
                  </a:lnTo>
                  <a:lnTo>
                    <a:pt x="10646" y="292938"/>
                  </a:lnTo>
                  <a:lnTo>
                    <a:pt x="0" y="353162"/>
                  </a:lnTo>
                  <a:lnTo>
                    <a:pt x="2698" y="383633"/>
                  </a:lnTo>
                  <a:lnTo>
                    <a:pt x="23624" y="442311"/>
                  </a:lnTo>
                  <a:lnTo>
                    <a:pt x="63783" y="497262"/>
                  </a:lnTo>
                  <a:lnTo>
                    <a:pt x="121412" y="547638"/>
                  </a:lnTo>
                  <a:lnTo>
                    <a:pt x="156225" y="570846"/>
                  </a:lnTo>
                  <a:lnTo>
                    <a:pt x="194743" y="592591"/>
                  </a:lnTo>
                  <a:lnTo>
                    <a:pt x="236746" y="612769"/>
                  </a:lnTo>
                  <a:lnTo>
                    <a:pt x="282012" y="631273"/>
                  </a:lnTo>
                  <a:lnTo>
                    <a:pt x="330322" y="647997"/>
                  </a:lnTo>
                  <a:lnTo>
                    <a:pt x="381454" y="662835"/>
                  </a:lnTo>
                  <a:lnTo>
                    <a:pt x="435188" y="675682"/>
                  </a:lnTo>
                  <a:lnTo>
                    <a:pt x="491303" y="686430"/>
                  </a:lnTo>
                  <a:lnTo>
                    <a:pt x="549578" y="694974"/>
                  </a:lnTo>
                  <a:lnTo>
                    <a:pt x="609794" y="701209"/>
                  </a:lnTo>
                  <a:lnTo>
                    <a:pt x="671728" y="705027"/>
                  </a:lnTo>
                  <a:lnTo>
                    <a:pt x="735160" y="706324"/>
                  </a:lnTo>
                  <a:lnTo>
                    <a:pt x="798593" y="705027"/>
                  </a:lnTo>
                  <a:lnTo>
                    <a:pt x="860527" y="701209"/>
                  </a:lnTo>
                  <a:lnTo>
                    <a:pt x="920742" y="694974"/>
                  </a:lnTo>
                  <a:lnTo>
                    <a:pt x="979018" y="686430"/>
                  </a:lnTo>
                  <a:lnTo>
                    <a:pt x="1035133" y="675682"/>
                  </a:lnTo>
                  <a:lnTo>
                    <a:pt x="1088867" y="662835"/>
                  </a:lnTo>
                  <a:lnTo>
                    <a:pt x="1139999" y="647997"/>
                  </a:lnTo>
                  <a:lnTo>
                    <a:pt x="1188308" y="631273"/>
                  </a:lnTo>
                  <a:lnTo>
                    <a:pt x="1233575" y="612769"/>
                  </a:lnTo>
                  <a:lnTo>
                    <a:pt x="1275578" y="592591"/>
                  </a:lnTo>
                  <a:lnTo>
                    <a:pt x="1314096" y="570846"/>
                  </a:lnTo>
                  <a:lnTo>
                    <a:pt x="1348909" y="547638"/>
                  </a:lnTo>
                  <a:lnTo>
                    <a:pt x="1379796" y="523075"/>
                  </a:lnTo>
                  <a:lnTo>
                    <a:pt x="1428911" y="470305"/>
                  </a:lnTo>
                  <a:lnTo>
                    <a:pt x="1459674" y="413385"/>
                  </a:lnTo>
                  <a:lnTo>
                    <a:pt x="1470321" y="353162"/>
                  </a:lnTo>
                  <a:lnTo>
                    <a:pt x="1467623" y="322690"/>
                  </a:lnTo>
                  <a:lnTo>
                    <a:pt x="1446697" y="264012"/>
                  </a:lnTo>
                  <a:lnTo>
                    <a:pt x="1406537" y="209061"/>
                  </a:lnTo>
                  <a:lnTo>
                    <a:pt x="1348909" y="158685"/>
                  </a:lnTo>
                  <a:lnTo>
                    <a:pt x="1314096" y="135477"/>
                  </a:lnTo>
                  <a:lnTo>
                    <a:pt x="1275578" y="113732"/>
                  </a:lnTo>
                  <a:lnTo>
                    <a:pt x="1233575" y="93554"/>
                  </a:lnTo>
                  <a:lnTo>
                    <a:pt x="1188308" y="75050"/>
                  </a:lnTo>
                  <a:lnTo>
                    <a:pt x="1139999" y="58326"/>
                  </a:lnTo>
                  <a:lnTo>
                    <a:pt x="1088867" y="43488"/>
                  </a:lnTo>
                  <a:lnTo>
                    <a:pt x="1035133" y="30641"/>
                  </a:lnTo>
                  <a:lnTo>
                    <a:pt x="979018" y="19893"/>
                  </a:lnTo>
                  <a:lnTo>
                    <a:pt x="920742" y="11349"/>
                  </a:lnTo>
                  <a:lnTo>
                    <a:pt x="860527" y="5114"/>
                  </a:lnTo>
                  <a:lnTo>
                    <a:pt x="798593" y="1296"/>
                  </a:lnTo>
                  <a:lnTo>
                    <a:pt x="735160" y="0"/>
                  </a:lnTo>
                  <a:close/>
                </a:path>
              </a:pathLst>
            </a:custGeom>
            <a:solidFill>
              <a:srgbClr val="D6EBE3"/>
            </a:solidFill>
          </p:spPr>
          <p:txBody>
            <a:bodyPr wrap="square" lIns="0" tIns="0" rIns="0" bIns="0" rtlCol="0"/>
            <a:lstStyle/>
            <a:p>
              <a:endParaRPr/>
            </a:p>
          </p:txBody>
        </p:sp>
        <p:sp>
          <p:nvSpPr>
            <p:cNvPr id="55" name="object 20">
              <a:extLst>
                <a:ext uri="{FF2B5EF4-FFF2-40B4-BE49-F238E27FC236}">
                  <a16:creationId xmlns:a16="http://schemas.microsoft.com/office/drawing/2014/main" id="{71822325-A693-241C-56D9-4B4A9D34F913}"/>
                </a:ext>
              </a:extLst>
            </p:cNvPr>
            <p:cNvSpPr/>
            <p:nvPr/>
          </p:nvSpPr>
          <p:spPr>
            <a:xfrm>
              <a:off x="8103692" y="8759310"/>
              <a:ext cx="328295" cy="581660"/>
            </a:xfrm>
            <a:custGeom>
              <a:avLst/>
              <a:gdLst/>
              <a:ahLst/>
              <a:cxnLst/>
              <a:rect l="l" t="t" r="r" b="b"/>
              <a:pathLst>
                <a:path w="328295" h="581659">
                  <a:moveTo>
                    <a:pt x="221526" y="526542"/>
                  </a:moveTo>
                  <a:lnTo>
                    <a:pt x="221500" y="501751"/>
                  </a:lnTo>
                  <a:lnTo>
                    <a:pt x="219532" y="476885"/>
                  </a:lnTo>
                  <a:lnTo>
                    <a:pt x="211239" y="403999"/>
                  </a:lnTo>
                  <a:lnTo>
                    <a:pt x="206451" y="355841"/>
                  </a:lnTo>
                  <a:lnTo>
                    <a:pt x="202298" y="307619"/>
                  </a:lnTo>
                  <a:lnTo>
                    <a:pt x="198780" y="259346"/>
                  </a:lnTo>
                  <a:lnTo>
                    <a:pt x="195910" y="211035"/>
                  </a:lnTo>
                  <a:lnTo>
                    <a:pt x="193687" y="162687"/>
                  </a:lnTo>
                  <a:lnTo>
                    <a:pt x="192100" y="114312"/>
                  </a:lnTo>
                  <a:lnTo>
                    <a:pt x="191147" y="65913"/>
                  </a:lnTo>
                  <a:lnTo>
                    <a:pt x="190296" y="48704"/>
                  </a:lnTo>
                  <a:lnTo>
                    <a:pt x="168935" y="6235"/>
                  </a:lnTo>
                  <a:lnTo>
                    <a:pt x="143256" y="1092"/>
                  </a:lnTo>
                  <a:lnTo>
                    <a:pt x="140157" y="1117"/>
                  </a:lnTo>
                  <a:lnTo>
                    <a:pt x="104419" y="4279"/>
                  </a:lnTo>
                  <a:lnTo>
                    <a:pt x="69469" y="12357"/>
                  </a:lnTo>
                  <a:lnTo>
                    <a:pt x="35953" y="25133"/>
                  </a:lnTo>
                  <a:lnTo>
                    <a:pt x="4521" y="42418"/>
                  </a:lnTo>
                  <a:lnTo>
                    <a:pt x="0" y="38989"/>
                  </a:lnTo>
                  <a:lnTo>
                    <a:pt x="4546" y="89560"/>
                  </a:lnTo>
                  <a:lnTo>
                    <a:pt x="8128" y="140220"/>
                  </a:lnTo>
                  <a:lnTo>
                    <a:pt x="10744" y="190931"/>
                  </a:lnTo>
                  <a:lnTo>
                    <a:pt x="12407" y="241681"/>
                  </a:lnTo>
                  <a:lnTo>
                    <a:pt x="13106" y="292455"/>
                  </a:lnTo>
                  <a:lnTo>
                    <a:pt x="12852" y="343230"/>
                  </a:lnTo>
                  <a:lnTo>
                    <a:pt x="11633" y="394004"/>
                  </a:lnTo>
                  <a:lnTo>
                    <a:pt x="8940" y="458177"/>
                  </a:lnTo>
                  <a:lnTo>
                    <a:pt x="9448" y="471614"/>
                  </a:lnTo>
                  <a:lnTo>
                    <a:pt x="34975" y="512775"/>
                  </a:lnTo>
                  <a:lnTo>
                    <a:pt x="90614" y="536575"/>
                  </a:lnTo>
                  <a:lnTo>
                    <a:pt x="158445" y="559587"/>
                  </a:lnTo>
                  <a:lnTo>
                    <a:pt x="198818" y="571106"/>
                  </a:lnTo>
                  <a:lnTo>
                    <a:pt x="203111" y="571106"/>
                  </a:lnTo>
                  <a:lnTo>
                    <a:pt x="205676" y="570585"/>
                  </a:lnTo>
                  <a:lnTo>
                    <a:pt x="213575" y="568337"/>
                  </a:lnTo>
                  <a:lnTo>
                    <a:pt x="216979" y="559155"/>
                  </a:lnTo>
                  <a:lnTo>
                    <a:pt x="218567" y="551103"/>
                  </a:lnTo>
                  <a:lnTo>
                    <a:pt x="221526" y="526542"/>
                  </a:lnTo>
                  <a:close/>
                </a:path>
                <a:path w="328295" h="581659">
                  <a:moveTo>
                    <a:pt x="328028" y="536790"/>
                  </a:moveTo>
                  <a:lnTo>
                    <a:pt x="322148" y="423456"/>
                  </a:lnTo>
                  <a:lnTo>
                    <a:pt x="319163" y="372643"/>
                  </a:lnTo>
                  <a:lnTo>
                    <a:pt x="315887" y="321868"/>
                  </a:lnTo>
                  <a:lnTo>
                    <a:pt x="312229" y="271119"/>
                  </a:lnTo>
                  <a:lnTo>
                    <a:pt x="308063" y="220421"/>
                  </a:lnTo>
                  <a:lnTo>
                    <a:pt x="303326" y="169786"/>
                  </a:lnTo>
                  <a:lnTo>
                    <a:pt x="297916" y="119227"/>
                  </a:lnTo>
                  <a:lnTo>
                    <a:pt x="291719" y="68757"/>
                  </a:lnTo>
                  <a:lnTo>
                    <a:pt x="283438" y="10337"/>
                  </a:lnTo>
                  <a:lnTo>
                    <a:pt x="278752" y="0"/>
                  </a:lnTo>
                  <a:lnTo>
                    <a:pt x="271627" y="0"/>
                  </a:lnTo>
                  <a:lnTo>
                    <a:pt x="254660" y="43649"/>
                  </a:lnTo>
                  <a:lnTo>
                    <a:pt x="255295" y="56730"/>
                  </a:lnTo>
                  <a:lnTo>
                    <a:pt x="288747" y="573646"/>
                  </a:lnTo>
                  <a:lnTo>
                    <a:pt x="281203" y="573620"/>
                  </a:lnTo>
                  <a:lnTo>
                    <a:pt x="284721" y="579158"/>
                  </a:lnTo>
                  <a:lnTo>
                    <a:pt x="290690" y="581596"/>
                  </a:lnTo>
                  <a:lnTo>
                    <a:pt x="297065" y="581596"/>
                  </a:lnTo>
                  <a:lnTo>
                    <a:pt x="327469" y="548487"/>
                  </a:lnTo>
                  <a:lnTo>
                    <a:pt x="328028" y="536790"/>
                  </a:lnTo>
                  <a:close/>
                </a:path>
              </a:pathLst>
            </a:custGeom>
            <a:solidFill>
              <a:srgbClr val="EBF5F2"/>
            </a:solidFill>
          </p:spPr>
          <p:txBody>
            <a:bodyPr wrap="square" lIns="0" tIns="0" rIns="0" bIns="0" rtlCol="0"/>
            <a:lstStyle/>
            <a:p>
              <a:endParaRPr/>
            </a:p>
          </p:txBody>
        </p:sp>
        <p:sp>
          <p:nvSpPr>
            <p:cNvPr id="56" name="object 21">
              <a:extLst>
                <a:ext uri="{FF2B5EF4-FFF2-40B4-BE49-F238E27FC236}">
                  <a16:creationId xmlns:a16="http://schemas.microsoft.com/office/drawing/2014/main" id="{FA67E9E4-0BE3-AD6D-9A45-7D205A39AA6B}"/>
                </a:ext>
              </a:extLst>
            </p:cNvPr>
            <p:cNvSpPr/>
            <p:nvPr/>
          </p:nvSpPr>
          <p:spPr>
            <a:xfrm>
              <a:off x="8558165" y="9187699"/>
              <a:ext cx="676910" cy="216535"/>
            </a:xfrm>
            <a:custGeom>
              <a:avLst/>
              <a:gdLst/>
              <a:ahLst/>
              <a:cxnLst/>
              <a:rect l="l" t="t" r="r" b="b"/>
              <a:pathLst>
                <a:path w="676909" h="216534">
                  <a:moveTo>
                    <a:pt x="657524" y="0"/>
                  </a:moveTo>
                  <a:lnTo>
                    <a:pt x="650579" y="1552"/>
                  </a:lnTo>
                  <a:lnTo>
                    <a:pt x="644141" y="5340"/>
                  </a:lnTo>
                  <a:lnTo>
                    <a:pt x="605681" y="32820"/>
                  </a:lnTo>
                  <a:lnTo>
                    <a:pt x="564711" y="56843"/>
                  </a:lnTo>
                  <a:lnTo>
                    <a:pt x="521739" y="77735"/>
                  </a:lnTo>
                  <a:lnTo>
                    <a:pt x="477273" y="95821"/>
                  </a:lnTo>
                  <a:lnTo>
                    <a:pt x="431821" y="111426"/>
                  </a:lnTo>
                  <a:lnTo>
                    <a:pt x="385892" y="124877"/>
                  </a:lnTo>
                  <a:lnTo>
                    <a:pt x="339993" y="136498"/>
                  </a:lnTo>
                  <a:lnTo>
                    <a:pt x="286264" y="148218"/>
                  </a:lnTo>
                  <a:lnTo>
                    <a:pt x="233033" y="157864"/>
                  </a:lnTo>
                  <a:lnTo>
                    <a:pt x="179844" y="165599"/>
                  </a:lnTo>
                  <a:lnTo>
                    <a:pt x="126238" y="171581"/>
                  </a:lnTo>
                  <a:lnTo>
                    <a:pt x="71760" y="175973"/>
                  </a:lnTo>
                  <a:lnTo>
                    <a:pt x="31614" y="178139"/>
                  </a:lnTo>
                  <a:lnTo>
                    <a:pt x="18223" y="178476"/>
                  </a:lnTo>
                  <a:lnTo>
                    <a:pt x="4566" y="184572"/>
                  </a:lnTo>
                  <a:lnTo>
                    <a:pt x="0" y="197611"/>
                  </a:lnTo>
                  <a:lnTo>
                    <a:pt x="4545" y="210517"/>
                  </a:lnTo>
                  <a:lnTo>
                    <a:pt x="18223" y="216213"/>
                  </a:lnTo>
                  <a:lnTo>
                    <a:pt x="57869" y="214848"/>
                  </a:lnTo>
                  <a:lnTo>
                    <a:pt x="97514" y="212095"/>
                  </a:lnTo>
                  <a:lnTo>
                    <a:pt x="137072" y="208247"/>
                  </a:lnTo>
                  <a:lnTo>
                    <a:pt x="176459" y="203595"/>
                  </a:lnTo>
                  <a:lnTo>
                    <a:pt x="223470" y="197127"/>
                  </a:lnTo>
                  <a:lnTo>
                    <a:pt x="270378" y="189456"/>
                  </a:lnTo>
                  <a:lnTo>
                    <a:pt x="317066" y="180413"/>
                  </a:lnTo>
                  <a:lnTo>
                    <a:pt x="363416" y="169829"/>
                  </a:lnTo>
                  <a:lnTo>
                    <a:pt x="409312" y="157534"/>
                  </a:lnTo>
                  <a:lnTo>
                    <a:pt x="454638" y="143360"/>
                  </a:lnTo>
                  <a:lnTo>
                    <a:pt x="499276" y="127137"/>
                  </a:lnTo>
                  <a:lnTo>
                    <a:pt x="544668" y="107924"/>
                  </a:lnTo>
                  <a:lnTo>
                    <a:pt x="588637" y="85951"/>
                  </a:lnTo>
                  <a:lnTo>
                    <a:pt x="630812" y="60792"/>
                  </a:lnTo>
                  <a:lnTo>
                    <a:pt x="670821" y="32019"/>
                  </a:lnTo>
                  <a:lnTo>
                    <a:pt x="676302" y="18790"/>
                  </a:lnTo>
                  <a:lnTo>
                    <a:pt x="674737" y="11411"/>
                  </a:lnTo>
                  <a:lnTo>
                    <a:pt x="670821" y="5340"/>
                  </a:lnTo>
                  <a:lnTo>
                    <a:pt x="664448" y="1117"/>
                  </a:lnTo>
                  <a:lnTo>
                    <a:pt x="657524" y="0"/>
                  </a:lnTo>
                  <a:close/>
                </a:path>
              </a:pathLst>
            </a:custGeom>
            <a:solidFill>
              <a:srgbClr val="FFFFFF"/>
            </a:solidFill>
          </p:spPr>
          <p:txBody>
            <a:bodyPr wrap="square" lIns="0" tIns="0" rIns="0" bIns="0" rtlCol="0"/>
            <a:lstStyle/>
            <a:p>
              <a:endParaRPr/>
            </a:p>
          </p:txBody>
        </p:sp>
        <p:sp>
          <p:nvSpPr>
            <p:cNvPr id="57" name="object 22">
              <a:extLst>
                <a:ext uri="{FF2B5EF4-FFF2-40B4-BE49-F238E27FC236}">
                  <a16:creationId xmlns:a16="http://schemas.microsoft.com/office/drawing/2014/main" id="{29B408D7-2F45-9781-FEC5-1291F7D89254}"/>
                </a:ext>
              </a:extLst>
            </p:cNvPr>
            <p:cNvSpPr/>
            <p:nvPr/>
          </p:nvSpPr>
          <p:spPr>
            <a:xfrm>
              <a:off x="7973897" y="8107458"/>
              <a:ext cx="1205230" cy="891540"/>
            </a:xfrm>
            <a:custGeom>
              <a:avLst/>
              <a:gdLst/>
              <a:ahLst/>
              <a:cxnLst/>
              <a:rect l="l" t="t" r="r" b="b"/>
              <a:pathLst>
                <a:path w="1205229" h="891540">
                  <a:moveTo>
                    <a:pt x="449410" y="0"/>
                  </a:moveTo>
                  <a:lnTo>
                    <a:pt x="407597" y="5147"/>
                  </a:lnTo>
                  <a:lnTo>
                    <a:pt x="367355" y="17016"/>
                  </a:lnTo>
                  <a:lnTo>
                    <a:pt x="329518" y="35372"/>
                  </a:lnTo>
                  <a:lnTo>
                    <a:pt x="294922" y="59978"/>
                  </a:lnTo>
                  <a:lnTo>
                    <a:pt x="264401" y="90600"/>
                  </a:lnTo>
                  <a:lnTo>
                    <a:pt x="238789" y="127002"/>
                  </a:lnTo>
                  <a:lnTo>
                    <a:pt x="218921" y="168949"/>
                  </a:lnTo>
                  <a:lnTo>
                    <a:pt x="176999" y="178275"/>
                  </a:lnTo>
                  <a:lnTo>
                    <a:pt x="139470" y="192707"/>
                  </a:lnTo>
                  <a:lnTo>
                    <a:pt x="106353" y="211672"/>
                  </a:lnTo>
                  <a:lnTo>
                    <a:pt x="53452" y="260914"/>
                  </a:lnTo>
                  <a:lnTo>
                    <a:pt x="18473" y="321425"/>
                  </a:lnTo>
                  <a:lnTo>
                    <a:pt x="1595" y="388627"/>
                  </a:lnTo>
                  <a:lnTo>
                    <a:pt x="0" y="423308"/>
                  </a:lnTo>
                  <a:lnTo>
                    <a:pt x="2996" y="457946"/>
                  </a:lnTo>
                  <a:lnTo>
                    <a:pt x="22853" y="524805"/>
                  </a:lnTo>
                  <a:lnTo>
                    <a:pt x="61344" y="584628"/>
                  </a:lnTo>
                  <a:lnTo>
                    <a:pt x="118648" y="632838"/>
                  </a:lnTo>
                  <a:lnTo>
                    <a:pt x="154410" y="651159"/>
                  </a:lnTo>
                  <a:lnTo>
                    <a:pt x="194943" y="664860"/>
                  </a:lnTo>
                  <a:lnTo>
                    <a:pt x="203492" y="708571"/>
                  </a:lnTo>
                  <a:lnTo>
                    <a:pt x="218264" y="748203"/>
                  </a:lnTo>
                  <a:lnTo>
                    <a:pt x="238557" y="783516"/>
                  </a:lnTo>
                  <a:lnTo>
                    <a:pt x="263670" y="814275"/>
                  </a:lnTo>
                  <a:lnTo>
                    <a:pt x="292899" y="840240"/>
                  </a:lnTo>
                  <a:lnTo>
                    <a:pt x="325542" y="861174"/>
                  </a:lnTo>
                  <a:lnTo>
                    <a:pt x="360898" y="876839"/>
                  </a:lnTo>
                  <a:lnTo>
                    <a:pt x="398264" y="886998"/>
                  </a:lnTo>
                  <a:lnTo>
                    <a:pt x="436938" y="891412"/>
                  </a:lnTo>
                  <a:lnTo>
                    <a:pt x="476218" y="889844"/>
                  </a:lnTo>
                  <a:lnTo>
                    <a:pt x="515401" y="882055"/>
                  </a:lnTo>
                  <a:lnTo>
                    <a:pt x="553785" y="867809"/>
                  </a:lnTo>
                  <a:lnTo>
                    <a:pt x="590668" y="846867"/>
                  </a:lnTo>
                  <a:lnTo>
                    <a:pt x="625348" y="818992"/>
                  </a:lnTo>
                  <a:lnTo>
                    <a:pt x="667350" y="847564"/>
                  </a:lnTo>
                  <a:lnTo>
                    <a:pt x="713545" y="866122"/>
                  </a:lnTo>
                  <a:lnTo>
                    <a:pt x="762268" y="874744"/>
                  </a:lnTo>
                  <a:lnTo>
                    <a:pt x="811856" y="873509"/>
                  </a:lnTo>
                  <a:lnTo>
                    <a:pt x="860642" y="862497"/>
                  </a:lnTo>
                  <a:lnTo>
                    <a:pt x="906963" y="841787"/>
                  </a:lnTo>
                  <a:lnTo>
                    <a:pt x="948758" y="811475"/>
                  </a:lnTo>
                  <a:lnTo>
                    <a:pt x="982683" y="773751"/>
                  </a:lnTo>
                  <a:lnTo>
                    <a:pt x="1008227" y="730065"/>
                  </a:lnTo>
                  <a:lnTo>
                    <a:pt x="1024880" y="681865"/>
                  </a:lnTo>
                  <a:lnTo>
                    <a:pt x="1032132" y="630599"/>
                  </a:lnTo>
                  <a:lnTo>
                    <a:pt x="1073268" y="613430"/>
                  </a:lnTo>
                  <a:lnTo>
                    <a:pt x="1108716" y="591192"/>
                  </a:lnTo>
                  <a:lnTo>
                    <a:pt x="1138531" y="564615"/>
                  </a:lnTo>
                  <a:lnTo>
                    <a:pt x="1162767" y="534425"/>
                  </a:lnTo>
                  <a:lnTo>
                    <a:pt x="1194726" y="466124"/>
                  </a:lnTo>
                  <a:lnTo>
                    <a:pt x="1205031" y="392115"/>
                  </a:lnTo>
                  <a:lnTo>
                    <a:pt x="1202201" y="354790"/>
                  </a:lnTo>
                  <a:lnTo>
                    <a:pt x="1180849" y="283141"/>
                  </a:lnTo>
                  <a:lnTo>
                    <a:pt x="1138940" y="220349"/>
                  </a:lnTo>
                  <a:lnTo>
                    <a:pt x="1110415" y="194094"/>
                  </a:lnTo>
                  <a:lnTo>
                    <a:pt x="1076915" y="172238"/>
                  </a:lnTo>
                  <a:lnTo>
                    <a:pt x="1038496" y="155509"/>
                  </a:lnTo>
                  <a:lnTo>
                    <a:pt x="995211" y="144635"/>
                  </a:lnTo>
                  <a:lnTo>
                    <a:pt x="972116" y="104112"/>
                  </a:lnTo>
                  <a:lnTo>
                    <a:pt x="942773" y="69814"/>
                  </a:lnTo>
                  <a:lnTo>
                    <a:pt x="908289" y="42007"/>
                  </a:lnTo>
                  <a:lnTo>
                    <a:pt x="869767" y="20954"/>
                  </a:lnTo>
                  <a:lnTo>
                    <a:pt x="828311" y="6922"/>
                  </a:lnTo>
                  <a:lnTo>
                    <a:pt x="785025" y="175"/>
                  </a:lnTo>
                  <a:lnTo>
                    <a:pt x="741015" y="978"/>
                  </a:lnTo>
                  <a:lnTo>
                    <a:pt x="697383" y="9597"/>
                  </a:lnTo>
                  <a:lnTo>
                    <a:pt x="655234" y="26296"/>
                  </a:lnTo>
                  <a:lnTo>
                    <a:pt x="615673" y="51340"/>
                  </a:lnTo>
                  <a:lnTo>
                    <a:pt x="575925" y="27244"/>
                  </a:lnTo>
                  <a:lnTo>
                    <a:pt x="534408" y="10813"/>
                  </a:lnTo>
                  <a:lnTo>
                    <a:pt x="491958" y="1810"/>
                  </a:lnTo>
                  <a:lnTo>
                    <a:pt x="449410" y="0"/>
                  </a:lnTo>
                  <a:close/>
                </a:path>
              </a:pathLst>
            </a:custGeom>
            <a:solidFill>
              <a:srgbClr val="38A6B3"/>
            </a:solidFill>
          </p:spPr>
          <p:txBody>
            <a:bodyPr wrap="square" lIns="0" tIns="0" rIns="0" bIns="0" rtlCol="0"/>
            <a:lstStyle/>
            <a:p>
              <a:endParaRPr/>
            </a:p>
          </p:txBody>
        </p:sp>
        <p:pic>
          <p:nvPicPr>
            <p:cNvPr id="58" name="object 23">
              <a:extLst>
                <a:ext uri="{FF2B5EF4-FFF2-40B4-BE49-F238E27FC236}">
                  <a16:creationId xmlns:a16="http://schemas.microsoft.com/office/drawing/2014/main" id="{7E9E8C7D-46A5-3C3D-9DA6-EFA1F6B0B45F}"/>
                </a:ext>
              </a:extLst>
            </p:cNvPr>
            <p:cNvPicPr/>
            <p:nvPr/>
          </p:nvPicPr>
          <p:blipFill>
            <a:blip r:embed="rId5" cstate="print"/>
            <a:stretch>
              <a:fillRect/>
            </a:stretch>
          </p:blipFill>
          <p:spPr>
            <a:xfrm>
              <a:off x="7982376" y="8893593"/>
              <a:ext cx="237625" cy="231657"/>
            </a:xfrm>
            <a:prstGeom prst="rect">
              <a:avLst/>
            </a:prstGeom>
          </p:spPr>
        </p:pic>
      </p:grpSp>
      <p:sp>
        <p:nvSpPr>
          <p:cNvPr id="59" name="object 24">
            <a:extLst>
              <a:ext uri="{FF2B5EF4-FFF2-40B4-BE49-F238E27FC236}">
                <a16:creationId xmlns:a16="http://schemas.microsoft.com/office/drawing/2014/main" id="{97B56BF6-D3D2-E71A-DDBA-1EA254EF44DD}"/>
              </a:ext>
            </a:extLst>
          </p:cNvPr>
          <p:cNvSpPr txBox="1"/>
          <p:nvPr/>
        </p:nvSpPr>
        <p:spPr>
          <a:xfrm>
            <a:off x="13994797" y="3551878"/>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SUIS</a:t>
            </a:r>
            <a:endParaRPr sz="4350" b="1" u="sng" dirty="0">
              <a:latin typeface="Calibri"/>
              <a:cs typeface="Calibri"/>
            </a:endParaRPr>
          </a:p>
        </p:txBody>
      </p:sp>
      <p:grpSp>
        <p:nvGrpSpPr>
          <p:cNvPr id="60" name="object 27">
            <a:extLst>
              <a:ext uri="{FF2B5EF4-FFF2-40B4-BE49-F238E27FC236}">
                <a16:creationId xmlns:a16="http://schemas.microsoft.com/office/drawing/2014/main" id="{0424ECE2-BE95-6D1D-EE95-7AD75EA0796C}"/>
              </a:ext>
            </a:extLst>
          </p:cNvPr>
          <p:cNvGrpSpPr/>
          <p:nvPr/>
        </p:nvGrpSpPr>
        <p:grpSpPr>
          <a:xfrm>
            <a:off x="11500897" y="2876857"/>
            <a:ext cx="1790700" cy="1781175"/>
            <a:chOff x="1835630" y="7989258"/>
            <a:chExt cx="1790700" cy="1781175"/>
          </a:xfrm>
        </p:grpSpPr>
        <p:sp>
          <p:nvSpPr>
            <p:cNvPr id="61" name="object 28">
              <a:extLst>
                <a:ext uri="{FF2B5EF4-FFF2-40B4-BE49-F238E27FC236}">
                  <a16:creationId xmlns:a16="http://schemas.microsoft.com/office/drawing/2014/main" id="{5B23C432-644F-C703-AB10-33B30073EE94}"/>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endParaRPr/>
            </a:p>
          </p:txBody>
        </p:sp>
        <p:sp>
          <p:nvSpPr>
            <p:cNvPr id="62" name="object 29">
              <a:extLst>
                <a:ext uri="{FF2B5EF4-FFF2-40B4-BE49-F238E27FC236}">
                  <a16:creationId xmlns:a16="http://schemas.microsoft.com/office/drawing/2014/main" id="{BC8F02C0-8A2B-088B-AC94-766837C73A18}"/>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endParaRPr/>
            </a:p>
          </p:txBody>
        </p:sp>
        <p:sp>
          <p:nvSpPr>
            <p:cNvPr id="63" name="object 30">
              <a:extLst>
                <a:ext uri="{FF2B5EF4-FFF2-40B4-BE49-F238E27FC236}">
                  <a16:creationId xmlns:a16="http://schemas.microsoft.com/office/drawing/2014/main" id="{3F68C72B-0D2A-3E90-BF6C-91A7BAD9D749}"/>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endParaRPr/>
            </a:p>
          </p:txBody>
        </p:sp>
        <p:sp>
          <p:nvSpPr>
            <p:cNvPr id="64" name="object 31">
              <a:extLst>
                <a:ext uri="{FF2B5EF4-FFF2-40B4-BE49-F238E27FC236}">
                  <a16:creationId xmlns:a16="http://schemas.microsoft.com/office/drawing/2014/main" id="{15CE3727-26B1-603D-6E01-6CBDE8BF1246}"/>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endParaRPr/>
            </a:p>
          </p:txBody>
        </p:sp>
        <p:sp>
          <p:nvSpPr>
            <p:cNvPr id="65" name="object 32">
              <a:extLst>
                <a:ext uri="{FF2B5EF4-FFF2-40B4-BE49-F238E27FC236}">
                  <a16:creationId xmlns:a16="http://schemas.microsoft.com/office/drawing/2014/main" id="{188BBD3B-5B4B-0D0C-956A-A1925B1A3D32}"/>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endParaRPr/>
            </a:p>
          </p:txBody>
        </p:sp>
        <p:sp>
          <p:nvSpPr>
            <p:cNvPr id="66" name="object 33">
              <a:extLst>
                <a:ext uri="{FF2B5EF4-FFF2-40B4-BE49-F238E27FC236}">
                  <a16:creationId xmlns:a16="http://schemas.microsoft.com/office/drawing/2014/main" id="{599B16BF-F42E-7151-722F-49C44905BC71}"/>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endParaRPr/>
            </a:p>
          </p:txBody>
        </p:sp>
        <p:pic>
          <p:nvPicPr>
            <p:cNvPr id="67" name="object 34">
              <a:extLst>
                <a:ext uri="{FF2B5EF4-FFF2-40B4-BE49-F238E27FC236}">
                  <a16:creationId xmlns:a16="http://schemas.microsoft.com/office/drawing/2014/main" id="{E3619EE4-7C7E-8355-37A1-0D9EDBEA1155}"/>
                </a:ext>
              </a:extLst>
            </p:cNvPr>
            <p:cNvPicPr/>
            <p:nvPr/>
          </p:nvPicPr>
          <p:blipFill>
            <a:blip r:embed="rId6" cstate="print"/>
            <a:stretch>
              <a:fillRect/>
            </a:stretch>
          </p:blipFill>
          <p:spPr>
            <a:xfrm>
              <a:off x="2663001" y="8569586"/>
              <a:ext cx="135503" cy="132862"/>
            </a:xfrm>
            <a:prstGeom prst="rect">
              <a:avLst/>
            </a:prstGeom>
          </p:spPr>
        </p:pic>
      </p:grpSp>
      <p:grpSp>
        <p:nvGrpSpPr>
          <p:cNvPr id="68" name="object 35">
            <a:extLst>
              <a:ext uri="{FF2B5EF4-FFF2-40B4-BE49-F238E27FC236}">
                <a16:creationId xmlns:a16="http://schemas.microsoft.com/office/drawing/2014/main" id="{61968AA2-69CF-49ED-874C-61964181C187}"/>
              </a:ext>
            </a:extLst>
          </p:cNvPr>
          <p:cNvGrpSpPr/>
          <p:nvPr/>
        </p:nvGrpSpPr>
        <p:grpSpPr>
          <a:xfrm>
            <a:off x="11576050" y="7656695"/>
            <a:ext cx="1853564" cy="1781175"/>
            <a:chOff x="13640474" y="7988929"/>
            <a:chExt cx="1853564" cy="1781175"/>
          </a:xfrm>
        </p:grpSpPr>
        <p:sp>
          <p:nvSpPr>
            <p:cNvPr id="69" name="object 36">
              <a:extLst>
                <a:ext uri="{FF2B5EF4-FFF2-40B4-BE49-F238E27FC236}">
                  <a16:creationId xmlns:a16="http://schemas.microsoft.com/office/drawing/2014/main" id="{9444DAC8-144C-A957-69C6-9F28C9F17E60}"/>
                </a:ext>
              </a:extLst>
            </p:cNvPr>
            <p:cNvSpPr/>
            <p:nvPr/>
          </p:nvSpPr>
          <p:spPr>
            <a:xfrm>
              <a:off x="13640474" y="9068603"/>
              <a:ext cx="1853564" cy="701675"/>
            </a:xfrm>
            <a:custGeom>
              <a:avLst/>
              <a:gdLst/>
              <a:ahLst/>
              <a:cxnLst/>
              <a:rect l="l" t="t" r="r" b="b"/>
              <a:pathLst>
                <a:path w="1853565" h="701675">
                  <a:moveTo>
                    <a:pt x="1684084" y="0"/>
                  </a:moveTo>
                  <a:lnTo>
                    <a:pt x="1684084" y="134508"/>
                  </a:lnTo>
                  <a:lnTo>
                    <a:pt x="1681573" y="164354"/>
                  </a:lnTo>
                  <a:lnTo>
                    <a:pt x="1662068" y="221959"/>
                  </a:lnTo>
                  <a:lnTo>
                    <a:pt x="1624551" y="276158"/>
                  </a:lnTo>
                  <a:lnTo>
                    <a:pt x="1570584" y="326201"/>
                  </a:lnTo>
                  <a:lnTo>
                    <a:pt x="1537919" y="349429"/>
                  </a:lnTo>
                  <a:lnTo>
                    <a:pt x="1501726" y="371338"/>
                  </a:lnTo>
                  <a:lnTo>
                    <a:pt x="1462200" y="391833"/>
                  </a:lnTo>
                  <a:lnTo>
                    <a:pt x="1419536" y="410821"/>
                  </a:lnTo>
                  <a:lnTo>
                    <a:pt x="1373929" y="428208"/>
                  </a:lnTo>
                  <a:lnTo>
                    <a:pt x="1325574" y="443900"/>
                  </a:lnTo>
                  <a:lnTo>
                    <a:pt x="1274667" y="457803"/>
                  </a:lnTo>
                  <a:lnTo>
                    <a:pt x="1221401" y="469825"/>
                  </a:lnTo>
                  <a:lnTo>
                    <a:pt x="1165972" y="479871"/>
                  </a:lnTo>
                  <a:lnTo>
                    <a:pt x="1108575" y="487847"/>
                  </a:lnTo>
                  <a:lnTo>
                    <a:pt x="1049405" y="493661"/>
                  </a:lnTo>
                  <a:lnTo>
                    <a:pt x="988657" y="497218"/>
                  </a:lnTo>
                  <a:lnTo>
                    <a:pt x="926526" y="498424"/>
                  </a:lnTo>
                  <a:lnTo>
                    <a:pt x="864394" y="497218"/>
                  </a:lnTo>
                  <a:lnTo>
                    <a:pt x="803644" y="493661"/>
                  </a:lnTo>
                  <a:lnTo>
                    <a:pt x="744473" y="487847"/>
                  </a:lnTo>
                  <a:lnTo>
                    <a:pt x="687075" y="479871"/>
                  </a:lnTo>
                  <a:lnTo>
                    <a:pt x="631646" y="469825"/>
                  </a:lnTo>
                  <a:lnTo>
                    <a:pt x="578379" y="457803"/>
                  </a:lnTo>
                  <a:lnTo>
                    <a:pt x="527471" y="443900"/>
                  </a:lnTo>
                  <a:lnTo>
                    <a:pt x="479115" y="428208"/>
                  </a:lnTo>
                  <a:lnTo>
                    <a:pt x="433508" y="410821"/>
                  </a:lnTo>
                  <a:lnTo>
                    <a:pt x="390844" y="391833"/>
                  </a:lnTo>
                  <a:lnTo>
                    <a:pt x="351317" y="371338"/>
                  </a:lnTo>
                  <a:lnTo>
                    <a:pt x="315124" y="349429"/>
                  </a:lnTo>
                  <a:lnTo>
                    <a:pt x="282458" y="326201"/>
                  </a:lnTo>
                  <a:lnTo>
                    <a:pt x="228491" y="276158"/>
                  </a:lnTo>
                  <a:lnTo>
                    <a:pt x="190975" y="221959"/>
                  </a:lnTo>
                  <a:lnTo>
                    <a:pt x="171469" y="164354"/>
                  </a:lnTo>
                  <a:lnTo>
                    <a:pt x="168958" y="134508"/>
                  </a:lnTo>
                  <a:lnTo>
                    <a:pt x="168958" y="0"/>
                  </a:lnTo>
                  <a:lnTo>
                    <a:pt x="126082" y="32007"/>
                  </a:lnTo>
                  <a:lnTo>
                    <a:pt x="88910" y="65811"/>
                  </a:lnTo>
                  <a:lnTo>
                    <a:pt x="57769" y="101255"/>
                  </a:lnTo>
                  <a:lnTo>
                    <a:pt x="32982" y="138183"/>
                  </a:lnTo>
                  <a:lnTo>
                    <a:pt x="14875" y="176440"/>
                  </a:lnTo>
                  <a:lnTo>
                    <a:pt x="3773" y="215869"/>
                  </a:lnTo>
                  <a:lnTo>
                    <a:pt x="0" y="256316"/>
                  </a:lnTo>
                  <a:lnTo>
                    <a:pt x="2137" y="286790"/>
                  </a:lnTo>
                  <a:lnTo>
                    <a:pt x="18823" y="346017"/>
                  </a:lnTo>
                  <a:lnTo>
                    <a:pt x="51137" y="402509"/>
                  </a:lnTo>
                  <a:lnTo>
                    <a:pt x="97976" y="455736"/>
                  </a:lnTo>
                  <a:lnTo>
                    <a:pt x="158234" y="505168"/>
                  </a:lnTo>
                  <a:lnTo>
                    <a:pt x="193051" y="528295"/>
                  </a:lnTo>
                  <a:lnTo>
                    <a:pt x="230809" y="550274"/>
                  </a:lnTo>
                  <a:lnTo>
                    <a:pt x="271371" y="571040"/>
                  </a:lnTo>
                  <a:lnTo>
                    <a:pt x="314597" y="590525"/>
                  </a:lnTo>
                  <a:lnTo>
                    <a:pt x="360351" y="608663"/>
                  </a:lnTo>
                  <a:lnTo>
                    <a:pt x="408494" y="625389"/>
                  </a:lnTo>
                  <a:lnTo>
                    <a:pt x="458888" y="640635"/>
                  </a:lnTo>
                  <a:lnTo>
                    <a:pt x="511395" y="654336"/>
                  </a:lnTo>
                  <a:lnTo>
                    <a:pt x="565878" y="666425"/>
                  </a:lnTo>
                  <a:lnTo>
                    <a:pt x="622198" y="676836"/>
                  </a:lnTo>
                  <a:lnTo>
                    <a:pt x="680217" y="685503"/>
                  </a:lnTo>
                  <a:lnTo>
                    <a:pt x="739797" y="692360"/>
                  </a:lnTo>
                  <a:lnTo>
                    <a:pt x="800801" y="697339"/>
                  </a:lnTo>
                  <a:lnTo>
                    <a:pt x="863090" y="700375"/>
                  </a:lnTo>
                  <a:lnTo>
                    <a:pt x="926526" y="701402"/>
                  </a:lnTo>
                  <a:lnTo>
                    <a:pt x="989961" y="700375"/>
                  </a:lnTo>
                  <a:lnTo>
                    <a:pt x="1052249" y="697339"/>
                  </a:lnTo>
                  <a:lnTo>
                    <a:pt x="1113252" y="692360"/>
                  </a:lnTo>
                  <a:lnTo>
                    <a:pt x="1172831" y="685503"/>
                  </a:lnTo>
                  <a:lnTo>
                    <a:pt x="1230850" y="676836"/>
                  </a:lnTo>
                  <a:lnTo>
                    <a:pt x="1287169" y="666425"/>
                  </a:lnTo>
                  <a:lnTo>
                    <a:pt x="1341650" y="654336"/>
                  </a:lnTo>
                  <a:lnTo>
                    <a:pt x="1394157" y="640635"/>
                  </a:lnTo>
                  <a:lnTo>
                    <a:pt x="1444551" y="625389"/>
                  </a:lnTo>
                  <a:lnTo>
                    <a:pt x="1492693" y="608663"/>
                  </a:lnTo>
                  <a:lnTo>
                    <a:pt x="1538446" y="590525"/>
                  </a:lnTo>
                  <a:lnTo>
                    <a:pt x="1581673" y="571040"/>
                  </a:lnTo>
                  <a:lnTo>
                    <a:pt x="1622234" y="550274"/>
                  </a:lnTo>
                  <a:lnTo>
                    <a:pt x="1659992" y="528295"/>
                  </a:lnTo>
                  <a:lnTo>
                    <a:pt x="1694808" y="505168"/>
                  </a:lnTo>
                  <a:lnTo>
                    <a:pt x="1726546" y="480960"/>
                  </a:lnTo>
                  <a:lnTo>
                    <a:pt x="1780232" y="429564"/>
                  </a:lnTo>
                  <a:lnTo>
                    <a:pt x="1819947" y="374638"/>
                  </a:lnTo>
                  <a:lnTo>
                    <a:pt x="1844585" y="316712"/>
                  </a:lnTo>
                  <a:lnTo>
                    <a:pt x="1853043" y="256316"/>
                  </a:lnTo>
                  <a:lnTo>
                    <a:pt x="1849269" y="215869"/>
                  </a:lnTo>
                  <a:lnTo>
                    <a:pt x="1838167" y="176440"/>
                  </a:lnTo>
                  <a:lnTo>
                    <a:pt x="1820060" y="138183"/>
                  </a:lnTo>
                  <a:lnTo>
                    <a:pt x="1795273" y="101255"/>
                  </a:lnTo>
                  <a:lnTo>
                    <a:pt x="1764132" y="65811"/>
                  </a:lnTo>
                  <a:lnTo>
                    <a:pt x="1726960" y="32007"/>
                  </a:lnTo>
                  <a:lnTo>
                    <a:pt x="1684084" y="0"/>
                  </a:lnTo>
                  <a:close/>
                </a:path>
              </a:pathLst>
            </a:custGeom>
            <a:solidFill>
              <a:srgbClr val="EDEDED"/>
            </a:solidFill>
          </p:spPr>
          <p:txBody>
            <a:bodyPr wrap="square" lIns="0" tIns="0" rIns="0" bIns="0" rtlCol="0"/>
            <a:lstStyle/>
            <a:p>
              <a:endParaRPr/>
            </a:p>
          </p:txBody>
        </p:sp>
        <p:sp>
          <p:nvSpPr>
            <p:cNvPr id="70" name="object 37">
              <a:extLst>
                <a:ext uri="{FF2B5EF4-FFF2-40B4-BE49-F238E27FC236}">
                  <a16:creationId xmlns:a16="http://schemas.microsoft.com/office/drawing/2014/main" id="{835984B0-E62A-0E93-9046-9C24955C7185}"/>
                </a:ext>
              </a:extLst>
            </p:cNvPr>
            <p:cNvSpPr/>
            <p:nvPr/>
          </p:nvSpPr>
          <p:spPr>
            <a:xfrm>
              <a:off x="13809432" y="9009380"/>
              <a:ext cx="1515745" cy="558165"/>
            </a:xfrm>
            <a:custGeom>
              <a:avLst/>
              <a:gdLst/>
              <a:ahLst/>
              <a:cxnLst/>
              <a:rect l="l" t="t" r="r" b="b"/>
              <a:pathLst>
                <a:path w="1515744" h="558165">
                  <a:moveTo>
                    <a:pt x="1515126" y="0"/>
                  </a:moveTo>
                  <a:lnTo>
                    <a:pt x="0" y="0"/>
                  </a:lnTo>
                  <a:lnTo>
                    <a:pt x="0" y="193721"/>
                  </a:lnTo>
                  <a:lnTo>
                    <a:pt x="9915" y="252752"/>
                  </a:lnTo>
                  <a:lnTo>
                    <a:pt x="38621" y="308749"/>
                  </a:lnTo>
                  <a:lnTo>
                    <a:pt x="84558" y="360965"/>
                  </a:lnTo>
                  <a:lnTo>
                    <a:pt x="146166" y="408650"/>
                  </a:lnTo>
                  <a:lnTo>
                    <a:pt x="182359" y="430560"/>
                  </a:lnTo>
                  <a:lnTo>
                    <a:pt x="221885" y="451055"/>
                  </a:lnTo>
                  <a:lnTo>
                    <a:pt x="264550" y="470043"/>
                  </a:lnTo>
                  <a:lnTo>
                    <a:pt x="310157" y="487430"/>
                  </a:lnTo>
                  <a:lnTo>
                    <a:pt x="358512" y="503122"/>
                  </a:lnTo>
                  <a:lnTo>
                    <a:pt x="409421" y="517026"/>
                  </a:lnTo>
                  <a:lnTo>
                    <a:pt x="462687" y="529048"/>
                  </a:lnTo>
                  <a:lnTo>
                    <a:pt x="518117" y="539094"/>
                  </a:lnTo>
                  <a:lnTo>
                    <a:pt x="575515" y="547071"/>
                  </a:lnTo>
                  <a:lnTo>
                    <a:pt x="634686" y="552884"/>
                  </a:lnTo>
                  <a:lnTo>
                    <a:pt x="695435" y="556441"/>
                  </a:lnTo>
                  <a:lnTo>
                    <a:pt x="757568" y="557647"/>
                  </a:lnTo>
                  <a:lnTo>
                    <a:pt x="819699" y="556441"/>
                  </a:lnTo>
                  <a:lnTo>
                    <a:pt x="880447" y="552884"/>
                  </a:lnTo>
                  <a:lnTo>
                    <a:pt x="939617" y="547071"/>
                  </a:lnTo>
                  <a:lnTo>
                    <a:pt x="997014" y="539094"/>
                  </a:lnTo>
                  <a:lnTo>
                    <a:pt x="1052443" y="529048"/>
                  </a:lnTo>
                  <a:lnTo>
                    <a:pt x="1105708" y="517026"/>
                  </a:lnTo>
                  <a:lnTo>
                    <a:pt x="1156616" y="503122"/>
                  </a:lnTo>
                  <a:lnTo>
                    <a:pt x="1204971" y="487430"/>
                  </a:lnTo>
                  <a:lnTo>
                    <a:pt x="1250578" y="470043"/>
                  </a:lnTo>
                  <a:lnTo>
                    <a:pt x="1293242" y="451055"/>
                  </a:lnTo>
                  <a:lnTo>
                    <a:pt x="1332768" y="430560"/>
                  </a:lnTo>
                  <a:lnTo>
                    <a:pt x="1368961" y="408650"/>
                  </a:lnTo>
                  <a:lnTo>
                    <a:pt x="1401626" y="385421"/>
                  </a:lnTo>
                  <a:lnTo>
                    <a:pt x="1455593" y="335377"/>
                  </a:lnTo>
                  <a:lnTo>
                    <a:pt x="1493109" y="281176"/>
                  </a:lnTo>
                  <a:lnTo>
                    <a:pt x="1512615" y="223569"/>
                  </a:lnTo>
                  <a:lnTo>
                    <a:pt x="1515126" y="193721"/>
                  </a:lnTo>
                  <a:lnTo>
                    <a:pt x="1515126" y="0"/>
                  </a:lnTo>
                  <a:close/>
                </a:path>
              </a:pathLst>
            </a:custGeom>
            <a:solidFill>
              <a:srgbClr val="9CCCC2"/>
            </a:solidFill>
          </p:spPr>
          <p:txBody>
            <a:bodyPr wrap="square" lIns="0" tIns="0" rIns="0" bIns="0" rtlCol="0"/>
            <a:lstStyle/>
            <a:p>
              <a:endParaRPr/>
            </a:p>
          </p:txBody>
        </p:sp>
        <p:sp>
          <p:nvSpPr>
            <p:cNvPr id="71" name="object 38">
              <a:extLst>
                <a:ext uri="{FF2B5EF4-FFF2-40B4-BE49-F238E27FC236}">
                  <a16:creationId xmlns:a16="http://schemas.microsoft.com/office/drawing/2014/main" id="{DB667D61-2DBD-0F4F-CB91-A91CE877C6CF}"/>
                </a:ext>
              </a:extLst>
            </p:cNvPr>
            <p:cNvSpPr/>
            <p:nvPr/>
          </p:nvSpPr>
          <p:spPr>
            <a:xfrm>
              <a:off x="13809422" y="8645453"/>
              <a:ext cx="1515745" cy="728345"/>
            </a:xfrm>
            <a:custGeom>
              <a:avLst/>
              <a:gdLst/>
              <a:ahLst/>
              <a:cxnLst/>
              <a:rect l="l" t="t" r="r" b="b"/>
              <a:pathLst>
                <a:path w="1515744" h="728345">
                  <a:moveTo>
                    <a:pt x="757568" y="0"/>
                  </a:moveTo>
                  <a:lnTo>
                    <a:pt x="695437" y="1206"/>
                  </a:lnTo>
                  <a:lnTo>
                    <a:pt x="634689" y="4762"/>
                  </a:lnTo>
                  <a:lnTo>
                    <a:pt x="575518" y="10576"/>
                  </a:lnTo>
                  <a:lnTo>
                    <a:pt x="518121" y="18552"/>
                  </a:lnTo>
                  <a:lnTo>
                    <a:pt x="462692" y="28597"/>
                  </a:lnTo>
                  <a:lnTo>
                    <a:pt x="409425" y="40619"/>
                  </a:lnTo>
                  <a:lnTo>
                    <a:pt x="358517" y="54522"/>
                  </a:lnTo>
                  <a:lnTo>
                    <a:pt x="310162" y="70214"/>
                  </a:lnTo>
                  <a:lnTo>
                    <a:pt x="264554" y="87600"/>
                  </a:lnTo>
                  <a:lnTo>
                    <a:pt x="221889" y="106588"/>
                  </a:lnTo>
                  <a:lnTo>
                    <a:pt x="182363" y="127083"/>
                  </a:lnTo>
                  <a:lnTo>
                    <a:pt x="146169" y="148992"/>
                  </a:lnTo>
                  <a:lnTo>
                    <a:pt x="113503" y="172221"/>
                  </a:lnTo>
                  <a:lnTo>
                    <a:pt x="59534" y="222266"/>
                  </a:lnTo>
                  <a:lnTo>
                    <a:pt x="22017" y="276467"/>
                  </a:lnTo>
                  <a:lnTo>
                    <a:pt x="2511" y="334077"/>
                  </a:lnTo>
                  <a:lnTo>
                    <a:pt x="0" y="363926"/>
                  </a:lnTo>
                  <a:lnTo>
                    <a:pt x="2511" y="393774"/>
                  </a:lnTo>
                  <a:lnTo>
                    <a:pt x="22017" y="451384"/>
                  </a:lnTo>
                  <a:lnTo>
                    <a:pt x="59534" y="505586"/>
                  </a:lnTo>
                  <a:lnTo>
                    <a:pt x="113503" y="555630"/>
                  </a:lnTo>
                  <a:lnTo>
                    <a:pt x="146169" y="578859"/>
                  </a:lnTo>
                  <a:lnTo>
                    <a:pt x="182363" y="600768"/>
                  </a:lnTo>
                  <a:lnTo>
                    <a:pt x="221889" y="621263"/>
                  </a:lnTo>
                  <a:lnTo>
                    <a:pt x="264554" y="640251"/>
                  </a:lnTo>
                  <a:lnTo>
                    <a:pt x="310162" y="657637"/>
                  </a:lnTo>
                  <a:lnTo>
                    <a:pt x="358517" y="673329"/>
                  </a:lnTo>
                  <a:lnTo>
                    <a:pt x="409425" y="687232"/>
                  </a:lnTo>
                  <a:lnTo>
                    <a:pt x="462692" y="699254"/>
                  </a:lnTo>
                  <a:lnTo>
                    <a:pt x="518121" y="709299"/>
                  </a:lnTo>
                  <a:lnTo>
                    <a:pt x="575518" y="717275"/>
                  </a:lnTo>
                  <a:lnTo>
                    <a:pt x="634689" y="723089"/>
                  </a:lnTo>
                  <a:lnTo>
                    <a:pt x="695437" y="726645"/>
                  </a:lnTo>
                  <a:lnTo>
                    <a:pt x="757568" y="727852"/>
                  </a:lnTo>
                  <a:lnTo>
                    <a:pt x="819701" y="726645"/>
                  </a:lnTo>
                  <a:lnTo>
                    <a:pt x="880450" y="723089"/>
                  </a:lnTo>
                  <a:lnTo>
                    <a:pt x="939621" y="717275"/>
                  </a:lnTo>
                  <a:lnTo>
                    <a:pt x="997018" y="709299"/>
                  </a:lnTo>
                  <a:lnTo>
                    <a:pt x="1052447" y="699254"/>
                  </a:lnTo>
                  <a:lnTo>
                    <a:pt x="1105713" y="687232"/>
                  </a:lnTo>
                  <a:lnTo>
                    <a:pt x="1156621" y="673329"/>
                  </a:lnTo>
                  <a:lnTo>
                    <a:pt x="1204975" y="657637"/>
                  </a:lnTo>
                  <a:lnTo>
                    <a:pt x="1250582" y="640251"/>
                  </a:lnTo>
                  <a:lnTo>
                    <a:pt x="1293245" y="621263"/>
                  </a:lnTo>
                  <a:lnTo>
                    <a:pt x="1332771" y="600768"/>
                  </a:lnTo>
                  <a:lnTo>
                    <a:pt x="1368964" y="578859"/>
                  </a:lnTo>
                  <a:lnTo>
                    <a:pt x="1401628" y="555630"/>
                  </a:lnTo>
                  <a:lnTo>
                    <a:pt x="1455595" y="505586"/>
                  </a:lnTo>
                  <a:lnTo>
                    <a:pt x="1493110" y="451384"/>
                  </a:lnTo>
                  <a:lnTo>
                    <a:pt x="1512615" y="393774"/>
                  </a:lnTo>
                  <a:lnTo>
                    <a:pt x="1515126" y="363926"/>
                  </a:lnTo>
                  <a:lnTo>
                    <a:pt x="1512615" y="334077"/>
                  </a:lnTo>
                  <a:lnTo>
                    <a:pt x="1493110" y="276467"/>
                  </a:lnTo>
                  <a:lnTo>
                    <a:pt x="1455595" y="222266"/>
                  </a:lnTo>
                  <a:lnTo>
                    <a:pt x="1401628" y="172221"/>
                  </a:lnTo>
                  <a:lnTo>
                    <a:pt x="1368964" y="148992"/>
                  </a:lnTo>
                  <a:lnTo>
                    <a:pt x="1332771" y="127083"/>
                  </a:lnTo>
                  <a:lnTo>
                    <a:pt x="1293245" y="106588"/>
                  </a:lnTo>
                  <a:lnTo>
                    <a:pt x="1250582" y="87600"/>
                  </a:lnTo>
                  <a:lnTo>
                    <a:pt x="1204975" y="70214"/>
                  </a:lnTo>
                  <a:lnTo>
                    <a:pt x="1156621" y="54522"/>
                  </a:lnTo>
                  <a:lnTo>
                    <a:pt x="1105713" y="40619"/>
                  </a:lnTo>
                  <a:lnTo>
                    <a:pt x="1052447" y="28597"/>
                  </a:lnTo>
                  <a:lnTo>
                    <a:pt x="997018" y="18552"/>
                  </a:lnTo>
                  <a:lnTo>
                    <a:pt x="939621" y="10576"/>
                  </a:lnTo>
                  <a:lnTo>
                    <a:pt x="880450" y="4762"/>
                  </a:lnTo>
                  <a:lnTo>
                    <a:pt x="819701" y="1206"/>
                  </a:lnTo>
                  <a:lnTo>
                    <a:pt x="757568" y="0"/>
                  </a:lnTo>
                  <a:close/>
                </a:path>
              </a:pathLst>
            </a:custGeom>
            <a:solidFill>
              <a:srgbClr val="D6EBE3"/>
            </a:solidFill>
          </p:spPr>
          <p:txBody>
            <a:bodyPr wrap="square" lIns="0" tIns="0" rIns="0" bIns="0" rtlCol="0"/>
            <a:lstStyle/>
            <a:p>
              <a:endParaRPr/>
            </a:p>
          </p:txBody>
        </p:sp>
        <p:sp>
          <p:nvSpPr>
            <p:cNvPr id="72" name="object 39">
              <a:extLst>
                <a:ext uri="{FF2B5EF4-FFF2-40B4-BE49-F238E27FC236}">
                  <a16:creationId xmlns:a16="http://schemas.microsoft.com/office/drawing/2014/main" id="{D0FB810A-C80E-F339-66BC-FB6D423AD798}"/>
                </a:ext>
              </a:extLst>
            </p:cNvPr>
            <p:cNvSpPr/>
            <p:nvPr/>
          </p:nvSpPr>
          <p:spPr>
            <a:xfrm>
              <a:off x="14079931" y="8728500"/>
              <a:ext cx="338455" cy="599440"/>
            </a:xfrm>
            <a:custGeom>
              <a:avLst/>
              <a:gdLst/>
              <a:ahLst/>
              <a:cxnLst/>
              <a:rect l="l" t="t" r="r" b="b"/>
              <a:pathLst>
                <a:path w="338455" h="599440">
                  <a:moveTo>
                    <a:pt x="228269" y="542594"/>
                  </a:moveTo>
                  <a:lnTo>
                    <a:pt x="228244" y="517042"/>
                  </a:lnTo>
                  <a:lnTo>
                    <a:pt x="226212" y="491413"/>
                  </a:lnTo>
                  <a:lnTo>
                    <a:pt x="217678" y="416318"/>
                  </a:lnTo>
                  <a:lnTo>
                    <a:pt x="212737" y="366687"/>
                  </a:lnTo>
                  <a:lnTo>
                    <a:pt x="208457" y="316992"/>
                  </a:lnTo>
                  <a:lnTo>
                    <a:pt x="204838" y="267246"/>
                  </a:lnTo>
                  <a:lnTo>
                    <a:pt x="201891" y="217462"/>
                  </a:lnTo>
                  <a:lnTo>
                    <a:pt x="199593" y="167640"/>
                  </a:lnTo>
                  <a:lnTo>
                    <a:pt x="197954" y="117792"/>
                  </a:lnTo>
                  <a:lnTo>
                    <a:pt x="196977" y="67932"/>
                  </a:lnTo>
                  <a:lnTo>
                    <a:pt x="196100" y="50190"/>
                  </a:lnTo>
                  <a:lnTo>
                    <a:pt x="174066" y="6426"/>
                  </a:lnTo>
                  <a:lnTo>
                    <a:pt x="147586" y="1130"/>
                  </a:lnTo>
                  <a:lnTo>
                    <a:pt x="144411" y="1155"/>
                  </a:lnTo>
                  <a:lnTo>
                    <a:pt x="107594" y="4419"/>
                  </a:lnTo>
                  <a:lnTo>
                    <a:pt x="71577" y="12738"/>
                  </a:lnTo>
                  <a:lnTo>
                    <a:pt x="37033" y="25908"/>
                  </a:lnTo>
                  <a:lnTo>
                    <a:pt x="4648" y="43726"/>
                  </a:lnTo>
                  <a:lnTo>
                    <a:pt x="0" y="40170"/>
                  </a:lnTo>
                  <a:lnTo>
                    <a:pt x="4673" y="92290"/>
                  </a:lnTo>
                  <a:lnTo>
                    <a:pt x="8369" y="144487"/>
                  </a:lnTo>
                  <a:lnTo>
                    <a:pt x="11074" y="196748"/>
                  </a:lnTo>
                  <a:lnTo>
                    <a:pt x="12776" y="249047"/>
                  </a:lnTo>
                  <a:lnTo>
                    <a:pt x="13500" y="301371"/>
                  </a:lnTo>
                  <a:lnTo>
                    <a:pt x="13233" y="353695"/>
                  </a:lnTo>
                  <a:lnTo>
                    <a:pt x="11976" y="406006"/>
                  </a:lnTo>
                  <a:lnTo>
                    <a:pt x="9207" y="472147"/>
                  </a:lnTo>
                  <a:lnTo>
                    <a:pt x="9740" y="485990"/>
                  </a:lnTo>
                  <a:lnTo>
                    <a:pt x="25996" y="520954"/>
                  </a:lnTo>
                  <a:lnTo>
                    <a:pt x="93370" y="552945"/>
                  </a:lnTo>
                  <a:lnTo>
                    <a:pt x="163271" y="576656"/>
                  </a:lnTo>
                  <a:lnTo>
                    <a:pt x="204889" y="588505"/>
                  </a:lnTo>
                  <a:lnTo>
                    <a:pt x="209308" y="588505"/>
                  </a:lnTo>
                  <a:lnTo>
                    <a:pt x="210629" y="588352"/>
                  </a:lnTo>
                  <a:lnTo>
                    <a:pt x="220078" y="585660"/>
                  </a:lnTo>
                  <a:lnTo>
                    <a:pt x="223583" y="576211"/>
                  </a:lnTo>
                  <a:lnTo>
                    <a:pt x="225234" y="567905"/>
                  </a:lnTo>
                  <a:lnTo>
                    <a:pt x="228269" y="542594"/>
                  </a:lnTo>
                  <a:close/>
                </a:path>
                <a:path w="338455" h="599440">
                  <a:moveTo>
                    <a:pt x="337947" y="553161"/>
                  </a:moveTo>
                  <a:lnTo>
                    <a:pt x="331889" y="436372"/>
                  </a:lnTo>
                  <a:lnTo>
                    <a:pt x="328815" y="384022"/>
                  </a:lnTo>
                  <a:lnTo>
                    <a:pt x="325437" y="331685"/>
                  </a:lnTo>
                  <a:lnTo>
                    <a:pt x="321665" y="279387"/>
                  </a:lnTo>
                  <a:lnTo>
                    <a:pt x="317385" y="227152"/>
                  </a:lnTo>
                  <a:lnTo>
                    <a:pt x="312508" y="174967"/>
                  </a:lnTo>
                  <a:lnTo>
                    <a:pt x="306920" y="122872"/>
                  </a:lnTo>
                  <a:lnTo>
                    <a:pt x="300532" y="70853"/>
                  </a:lnTo>
                  <a:lnTo>
                    <a:pt x="291998" y="10655"/>
                  </a:lnTo>
                  <a:lnTo>
                    <a:pt x="287172" y="0"/>
                  </a:lnTo>
                  <a:lnTo>
                    <a:pt x="279831" y="0"/>
                  </a:lnTo>
                  <a:lnTo>
                    <a:pt x="262356" y="44983"/>
                  </a:lnTo>
                  <a:lnTo>
                    <a:pt x="262991" y="58458"/>
                  </a:lnTo>
                  <a:lnTo>
                    <a:pt x="297472" y="591134"/>
                  </a:lnTo>
                  <a:lnTo>
                    <a:pt x="289712" y="591108"/>
                  </a:lnTo>
                  <a:lnTo>
                    <a:pt x="293319" y="596811"/>
                  </a:lnTo>
                  <a:lnTo>
                    <a:pt x="299478" y="599338"/>
                  </a:lnTo>
                  <a:lnTo>
                    <a:pt x="306057" y="599338"/>
                  </a:lnTo>
                  <a:lnTo>
                    <a:pt x="337375" y="565213"/>
                  </a:lnTo>
                  <a:lnTo>
                    <a:pt x="337947" y="553161"/>
                  </a:lnTo>
                  <a:close/>
                </a:path>
              </a:pathLst>
            </a:custGeom>
            <a:solidFill>
              <a:srgbClr val="EBF5F2"/>
            </a:solidFill>
          </p:spPr>
          <p:txBody>
            <a:bodyPr wrap="square" lIns="0" tIns="0" rIns="0" bIns="0" rtlCol="0"/>
            <a:lstStyle/>
            <a:p>
              <a:endParaRPr/>
            </a:p>
          </p:txBody>
        </p:sp>
        <p:sp>
          <p:nvSpPr>
            <p:cNvPr id="73" name="object 40">
              <a:extLst>
                <a:ext uri="{FF2B5EF4-FFF2-40B4-BE49-F238E27FC236}">
                  <a16:creationId xmlns:a16="http://schemas.microsoft.com/office/drawing/2014/main" id="{A9B81FB8-7D02-964F-98C7-7F5D29C67F79}"/>
                </a:ext>
              </a:extLst>
            </p:cNvPr>
            <p:cNvSpPr/>
            <p:nvPr/>
          </p:nvSpPr>
          <p:spPr>
            <a:xfrm>
              <a:off x="14548217" y="9169947"/>
              <a:ext cx="697230" cy="222885"/>
            </a:xfrm>
            <a:custGeom>
              <a:avLst/>
              <a:gdLst/>
              <a:ahLst/>
              <a:cxnLst/>
              <a:rect l="l" t="t" r="r" b="b"/>
              <a:pathLst>
                <a:path w="697230" h="222884">
                  <a:moveTo>
                    <a:pt x="677564" y="0"/>
                  </a:moveTo>
                  <a:lnTo>
                    <a:pt x="670406" y="1600"/>
                  </a:lnTo>
                  <a:lnTo>
                    <a:pt x="663769" y="5501"/>
                  </a:lnTo>
                  <a:lnTo>
                    <a:pt x="624139" y="33822"/>
                  </a:lnTo>
                  <a:lnTo>
                    <a:pt x="581922" y="58579"/>
                  </a:lnTo>
                  <a:lnTo>
                    <a:pt x="537641" y="80109"/>
                  </a:lnTo>
                  <a:lnTo>
                    <a:pt x="491821" y="98746"/>
                  </a:lnTo>
                  <a:lnTo>
                    <a:pt x="444984" y="114826"/>
                  </a:lnTo>
                  <a:lnTo>
                    <a:pt x="397654" y="128685"/>
                  </a:lnTo>
                  <a:lnTo>
                    <a:pt x="350354" y="140659"/>
                  </a:lnTo>
                  <a:lnTo>
                    <a:pt x="304169" y="150875"/>
                  </a:lnTo>
                  <a:lnTo>
                    <a:pt x="258392" y="159589"/>
                  </a:lnTo>
                  <a:lnTo>
                    <a:pt x="212753" y="166895"/>
                  </a:lnTo>
                  <a:lnTo>
                    <a:pt x="166980" y="172890"/>
                  </a:lnTo>
                  <a:lnTo>
                    <a:pt x="120801" y="177669"/>
                  </a:lnTo>
                  <a:lnTo>
                    <a:pt x="73944" y="181328"/>
                  </a:lnTo>
                  <a:lnTo>
                    <a:pt x="32578" y="183572"/>
                  </a:lnTo>
                  <a:lnTo>
                    <a:pt x="18772" y="183914"/>
                  </a:lnTo>
                  <a:lnTo>
                    <a:pt x="4703" y="190197"/>
                  </a:lnTo>
                  <a:lnTo>
                    <a:pt x="0" y="203633"/>
                  </a:lnTo>
                  <a:lnTo>
                    <a:pt x="4682" y="216933"/>
                  </a:lnTo>
                  <a:lnTo>
                    <a:pt x="18772" y="222803"/>
                  </a:lnTo>
                  <a:lnTo>
                    <a:pt x="59628" y="221392"/>
                  </a:lnTo>
                  <a:lnTo>
                    <a:pt x="100481" y="218556"/>
                  </a:lnTo>
                  <a:lnTo>
                    <a:pt x="141245" y="214594"/>
                  </a:lnTo>
                  <a:lnTo>
                    <a:pt x="181836" y="209809"/>
                  </a:lnTo>
                  <a:lnTo>
                    <a:pt x="230279" y="203140"/>
                  </a:lnTo>
                  <a:lnTo>
                    <a:pt x="278616" y="195233"/>
                  </a:lnTo>
                  <a:lnTo>
                    <a:pt x="326726" y="185913"/>
                  </a:lnTo>
                  <a:lnTo>
                    <a:pt x="374490" y="175005"/>
                  </a:lnTo>
                  <a:lnTo>
                    <a:pt x="421786" y="162336"/>
                  </a:lnTo>
                  <a:lnTo>
                    <a:pt x="468495" y="147731"/>
                  </a:lnTo>
                  <a:lnTo>
                    <a:pt x="514496" y="131015"/>
                  </a:lnTo>
                  <a:lnTo>
                    <a:pt x="561268" y="111215"/>
                  </a:lnTo>
                  <a:lnTo>
                    <a:pt x="606575" y="88571"/>
                  </a:lnTo>
                  <a:lnTo>
                    <a:pt x="650035" y="62645"/>
                  </a:lnTo>
                  <a:lnTo>
                    <a:pt x="691265" y="32997"/>
                  </a:lnTo>
                  <a:lnTo>
                    <a:pt x="696912" y="19363"/>
                  </a:lnTo>
                  <a:lnTo>
                    <a:pt x="695300" y="11760"/>
                  </a:lnTo>
                  <a:lnTo>
                    <a:pt x="691265" y="5501"/>
                  </a:lnTo>
                  <a:lnTo>
                    <a:pt x="684698" y="1149"/>
                  </a:lnTo>
                  <a:lnTo>
                    <a:pt x="677564" y="0"/>
                  </a:lnTo>
                  <a:close/>
                </a:path>
              </a:pathLst>
            </a:custGeom>
            <a:solidFill>
              <a:srgbClr val="FFFFFF"/>
            </a:solidFill>
          </p:spPr>
          <p:txBody>
            <a:bodyPr wrap="square" lIns="0" tIns="0" rIns="0" bIns="0" rtlCol="0"/>
            <a:lstStyle/>
            <a:p>
              <a:endParaRPr/>
            </a:p>
          </p:txBody>
        </p:sp>
        <p:sp>
          <p:nvSpPr>
            <p:cNvPr id="74" name="object 41">
              <a:extLst>
                <a:ext uri="{FF2B5EF4-FFF2-40B4-BE49-F238E27FC236}">
                  <a16:creationId xmlns:a16="http://schemas.microsoft.com/office/drawing/2014/main" id="{76144C96-0495-2290-5C9E-ED8D638DAD3C}"/>
                </a:ext>
              </a:extLst>
            </p:cNvPr>
            <p:cNvSpPr/>
            <p:nvPr/>
          </p:nvSpPr>
          <p:spPr>
            <a:xfrm>
              <a:off x="13916495" y="7988941"/>
              <a:ext cx="1234440" cy="1180465"/>
            </a:xfrm>
            <a:custGeom>
              <a:avLst/>
              <a:gdLst/>
              <a:ahLst/>
              <a:cxnLst/>
              <a:rect l="l" t="t" r="r" b="b"/>
              <a:pathLst>
                <a:path w="1234440" h="1180465">
                  <a:moveTo>
                    <a:pt x="1175296" y="367855"/>
                  </a:moveTo>
                  <a:lnTo>
                    <a:pt x="1172425" y="321716"/>
                  </a:lnTo>
                  <a:lnTo>
                    <a:pt x="1164056" y="277279"/>
                  </a:lnTo>
                  <a:lnTo>
                    <a:pt x="1150531" y="234899"/>
                  </a:lnTo>
                  <a:lnTo>
                    <a:pt x="1132192" y="194919"/>
                  </a:lnTo>
                  <a:lnTo>
                    <a:pt x="1109383" y="157683"/>
                  </a:lnTo>
                  <a:lnTo>
                    <a:pt x="1082446" y="123545"/>
                  </a:lnTo>
                  <a:lnTo>
                    <a:pt x="1051737" y="92837"/>
                  </a:lnTo>
                  <a:lnTo>
                    <a:pt x="1017600" y="65900"/>
                  </a:lnTo>
                  <a:lnTo>
                    <a:pt x="980363" y="43091"/>
                  </a:lnTo>
                  <a:lnTo>
                    <a:pt x="940384" y="24752"/>
                  </a:lnTo>
                  <a:lnTo>
                    <a:pt x="898004" y="11226"/>
                  </a:lnTo>
                  <a:lnTo>
                    <a:pt x="853567" y="2857"/>
                  </a:lnTo>
                  <a:lnTo>
                    <a:pt x="807427" y="0"/>
                  </a:lnTo>
                  <a:lnTo>
                    <a:pt x="761288" y="2857"/>
                  </a:lnTo>
                  <a:lnTo>
                    <a:pt x="716851" y="11226"/>
                  </a:lnTo>
                  <a:lnTo>
                    <a:pt x="674471" y="24752"/>
                  </a:lnTo>
                  <a:lnTo>
                    <a:pt x="634492" y="43091"/>
                  </a:lnTo>
                  <a:lnTo>
                    <a:pt x="597255" y="65900"/>
                  </a:lnTo>
                  <a:lnTo>
                    <a:pt x="563118" y="92837"/>
                  </a:lnTo>
                  <a:lnTo>
                    <a:pt x="532409" y="123545"/>
                  </a:lnTo>
                  <a:lnTo>
                    <a:pt x="505472" y="157683"/>
                  </a:lnTo>
                  <a:lnTo>
                    <a:pt x="482663" y="194919"/>
                  </a:lnTo>
                  <a:lnTo>
                    <a:pt x="464324" y="234899"/>
                  </a:lnTo>
                  <a:lnTo>
                    <a:pt x="450799" y="277279"/>
                  </a:lnTo>
                  <a:lnTo>
                    <a:pt x="442429" y="321716"/>
                  </a:lnTo>
                  <a:lnTo>
                    <a:pt x="439559" y="367855"/>
                  </a:lnTo>
                  <a:lnTo>
                    <a:pt x="442429" y="414007"/>
                  </a:lnTo>
                  <a:lnTo>
                    <a:pt x="450799" y="458431"/>
                  </a:lnTo>
                  <a:lnTo>
                    <a:pt x="464324" y="500811"/>
                  </a:lnTo>
                  <a:lnTo>
                    <a:pt x="482663" y="540791"/>
                  </a:lnTo>
                  <a:lnTo>
                    <a:pt x="505472" y="578027"/>
                  </a:lnTo>
                  <a:lnTo>
                    <a:pt x="532409" y="612165"/>
                  </a:lnTo>
                  <a:lnTo>
                    <a:pt x="563118" y="642886"/>
                  </a:lnTo>
                  <a:lnTo>
                    <a:pt x="597255" y="669810"/>
                  </a:lnTo>
                  <a:lnTo>
                    <a:pt x="634492" y="692619"/>
                  </a:lnTo>
                  <a:lnTo>
                    <a:pt x="674471" y="710958"/>
                  </a:lnTo>
                  <a:lnTo>
                    <a:pt x="716851" y="724484"/>
                  </a:lnTo>
                  <a:lnTo>
                    <a:pt x="761288" y="732853"/>
                  </a:lnTo>
                  <a:lnTo>
                    <a:pt x="807427" y="735723"/>
                  </a:lnTo>
                  <a:lnTo>
                    <a:pt x="853567" y="732853"/>
                  </a:lnTo>
                  <a:lnTo>
                    <a:pt x="898004" y="724484"/>
                  </a:lnTo>
                  <a:lnTo>
                    <a:pt x="940384" y="710958"/>
                  </a:lnTo>
                  <a:lnTo>
                    <a:pt x="980363" y="692619"/>
                  </a:lnTo>
                  <a:lnTo>
                    <a:pt x="1017600" y="669810"/>
                  </a:lnTo>
                  <a:lnTo>
                    <a:pt x="1051737" y="642886"/>
                  </a:lnTo>
                  <a:lnTo>
                    <a:pt x="1082446" y="612165"/>
                  </a:lnTo>
                  <a:lnTo>
                    <a:pt x="1109383" y="578027"/>
                  </a:lnTo>
                  <a:lnTo>
                    <a:pt x="1132192" y="540791"/>
                  </a:lnTo>
                  <a:lnTo>
                    <a:pt x="1150531" y="500811"/>
                  </a:lnTo>
                  <a:lnTo>
                    <a:pt x="1164056" y="458431"/>
                  </a:lnTo>
                  <a:lnTo>
                    <a:pt x="1172425" y="414007"/>
                  </a:lnTo>
                  <a:lnTo>
                    <a:pt x="1175296" y="367855"/>
                  </a:lnTo>
                  <a:close/>
                </a:path>
                <a:path w="1234440" h="1180465">
                  <a:moveTo>
                    <a:pt x="1233868" y="807948"/>
                  </a:moveTo>
                  <a:lnTo>
                    <a:pt x="1203096" y="731266"/>
                  </a:lnTo>
                  <a:lnTo>
                    <a:pt x="1162964" y="700214"/>
                  </a:lnTo>
                  <a:lnTo>
                    <a:pt x="1138377" y="696455"/>
                  </a:lnTo>
                  <a:lnTo>
                    <a:pt x="1112316" y="701700"/>
                  </a:lnTo>
                  <a:lnTo>
                    <a:pt x="824522" y="833996"/>
                  </a:lnTo>
                  <a:lnTo>
                    <a:pt x="810387" y="871080"/>
                  </a:lnTo>
                  <a:lnTo>
                    <a:pt x="796963" y="913307"/>
                  </a:lnTo>
                  <a:lnTo>
                    <a:pt x="778954" y="951560"/>
                  </a:lnTo>
                  <a:lnTo>
                    <a:pt x="751014" y="976706"/>
                  </a:lnTo>
                  <a:lnTo>
                    <a:pt x="707821" y="979614"/>
                  </a:lnTo>
                  <a:lnTo>
                    <a:pt x="658228" y="966698"/>
                  </a:lnTo>
                  <a:lnTo>
                    <a:pt x="607974" y="950391"/>
                  </a:lnTo>
                  <a:lnTo>
                    <a:pt x="557453" y="932776"/>
                  </a:lnTo>
                  <a:lnTo>
                    <a:pt x="507072" y="915949"/>
                  </a:lnTo>
                  <a:lnTo>
                    <a:pt x="457212" y="902004"/>
                  </a:lnTo>
                  <a:lnTo>
                    <a:pt x="446900" y="888060"/>
                  </a:lnTo>
                  <a:lnTo>
                    <a:pt x="447598" y="872540"/>
                  </a:lnTo>
                  <a:lnTo>
                    <a:pt x="457314" y="860717"/>
                  </a:lnTo>
                  <a:lnTo>
                    <a:pt x="474091" y="857859"/>
                  </a:lnTo>
                  <a:lnTo>
                    <a:pt x="520306" y="869099"/>
                  </a:lnTo>
                  <a:lnTo>
                    <a:pt x="568401" y="885329"/>
                  </a:lnTo>
                  <a:lnTo>
                    <a:pt x="617194" y="903325"/>
                  </a:lnTo>
                  <a:lnTo>
                    <a:pt x="665454" y="919810"/>
                  </a:lnTo>
                  <a:lnTo>
                    <a:pt x="712025" y="931583"/>
                  </a:lnTo>
                  <a:lnTo>
                    <a:pt x="719074" y="931748"/>
                  </a:lnTo>
                  <a:lnTo>
                    <a:pt x="728167" y="930503"/>
                  </a:lnTo>
                  <a:lnTo>
                    <a:pt x="736320" y="928027"/>
                  </a:lnTo>
                  <a:lnTo>
                    <a:pt x="740537" y="924471"/>
                  </a:lnTo>
                  <a:lnTo>
                    <a:pt x="772541" y="820813"/>
                  </a:lnTo>
                  <a:lnTo>
                    <a:pt x="773645" y="809739"/>
                  </a:lnTo>
                  <a:lnTo>
                    <a:pt x="770521" y="799452"/>
                  </a:lnTo>
                  <a:lnTo>
                    <a:pt x="763752" y="791108"/>
                  </a:lnTo>
                  <a:lnTo>
                    <a:pt x="753948" y="785837"/>
                  </a:lnTo>
                  <a:lnTo>
                    <a:pt x="698296" y="768972"/>
                  </a:lnTo>
                  <a:lnTo>
                    <a:pt x="632421" y="748169"/>
                  </a:lnTo>
                  <a:lnTo>
                    <a:pt x="575233" y="727925"/>
                  </a:lnTo>
                  <a:lnTo>
                    <a:pt x="545617" y="712774"/>
                  </a:lnTo>
                  <a:lnTo>
                    <a:pt x="541642" y="706843"/>
                  </a:lnTo>
                  <a:lnTo>
                    <a:pt x="534593" y="692607"/>
                  </a:lnTo>
                  <a:lnTo>
                    <a:pt x="530288" y="685914"/>
                  </a:lnTo>
                  <a:lnTo>
                    <a:pt x="499986" y="655675"/>
                  </a:lnTo>
                  <a:lnTo>
                    <a:pt x="461568" y="629704"/>
                  </a:lnTo>
                  <a:lnTo>
                    <a:pt x="418033" y="609574"/>
                  </a:lnTo>
                  <a:lnTo>
                    <a:pt x="372414" y="596900"/>
                  </a:lnTo>
                  <a:lnTo>
                    <a:pt x="327710" y="593255"/>
                  </a:lnTo>
                  <a:lnTo>
                    <a:pt x="286943" y="600252"/>
                  </a:lnTo>
                  <a:lnTo>
                    <a:pt x="225259" y="622084"/>
                  </a:lnTo>
                  <a:lnTo>
                    <a:pt x="178041" y="640524"/>
                  </a:lnTo>
                  <a:lnTo>
                    <a:pt x="142595" y="656031"/>
                  </a:lnTo>
                  <a:lnTo>
                    <a:pt x="92595" y="684593"/>
                  </a:lnTo>
                  <a:lnTo>
                    <a:pt x="56972" y="727405"/>
                  </a:lnTo>
                  <a:lnTo>
                    <a:pt x="2273" y="895108"/>
                  </a:lnTo>
                  <a:lnTo>
                    <a:pt x="0" y="917625"/>
                  </a:lnTo>
                  <a:lnTo>
                    <a:pt x="6324" y="938530"/>
                  </a:lnTo>
                  <a:lnTo>
                    <a:pt x="20015" y="955548"/>
                  </a:lnTo>
                  <a:lnTo>
                    <a:pt x="39878" y="966381"/>
                  </a:lnTo>
                  <a:lnTo>
                    <a:pt x="717499" y="1176159"/>
                  </a:lnTo>
                  <a:lnTo>
                    <a:pt x="751420" y="1180071"/>
                  </a:lnTo>
                  <a:lnTo>
                    <a:pt x="785342" y="1177912"/>
                  </a:lnTo>
                  <a:lnTo>
                    <a:pt x="818172" y="1169543"/>
                  </a:lnTo>
                  <a:lnTo>
                    <a:pt x="848791" y="1154887"/>
                  </a:lnTo>
                  <a:lnTo>
                    <a:pt x="886231" y="1123607"/>
                  </a:lnTo>
                  <a:lnTo>
                    <a:pt x="924610" y="1092898"/>
                  </a:lnTo>
                  <a:lnTo>
                    <a:pt x="963650" y="1062596"/>
                  </a:lnTo>
                  <a:lnTo>
                    <a:pt x="1042517" y="1002461"/>
                  </a:lnTo>
                  <a:lnTo>
                    <a:pt x="1081773" y="972273"/>
                  </a:lnTo>
                  <a:lnTo>
                    <a:pt x="1120508" y="941781"/>
                  </a:lnTo>
                  <a:lnTo>
                    <a:pt x="1158430" y="910793"/>
                  </a:lnTo>
                  <a:lnTo>
                    <a:pt x="1195273" y="879132"/>
                  </a:lnTo>
                  <a:lnTo>
                    <a:pt x="1224622" y="843673"/>
                  </a:lnTo>
                  <a:lnTo>
                    <a:pt x="1233868" y="807948"/>
                  </a:lnTo>
                  <a:close/>
                </a:path>
              </a:pathLst>
            </a:custGeom>
            <a:solidFill>
              <a:srgbClr val="38A6B3"/>
            </a:solidFill>
          </p:spPr>
          <p:txBody>
            <a:bodyPr wrap="square" lIns="0" tIns="0" rIns="0" bIns="0" rtlCol="0"/>
            <a:lstStyle/>
            <a:p>
              <a:endParaRPr/>
            </a:p>
          </p:txBody>
        </p:sp>
      </p:grpSp>
      <p:sp>
        <p:nvSpPr>
          <p:cNvPr id="75" name="object 24">
            <a:extLst>
              <a:ext uri="{FF2B5EF4-FFF2-40B4-BE49-F238E27FC236}">
                <a16:creationId xmlns:a16="http://schemas.microsoft.com/office/drawing/2014/main" id="{E78F0751-2E4E-3ABC-756D-CED787F3F26A}"/>
              </a:ext>
            </a:extLst>
          </p:cNvPr>
          <p:cNvSpPr txBox="1"/>
          <p:nvPr/>
        </p:nvSpPr>
        <p:spPr>
          <a:xfrm>
            <a:off x="14020915" y="5904143"/>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SAIS</a:t>
            </a:r>
            <a:endParaRPr sz="4350" b="1" u="sng" dirty="0">
              <a:latin typeface="Calibri"/>
              <a:cs typeface="Calibri"/>
            </a:endParaRPr>
          </a:p>
        </p:txBody>
      </p:sp>
      <p:sp>
        <p:nvSpPr>
          <p:cNvPr id="76" name="object 24">
            <a:extLst>
              <a:ext uri="{FF2B5EF4-FFF2-40B4-BE49-F238E27FC236}">
                <a16:creationId xmlns:a16="http://schemas.microsoft.com/office/drawing/2014/main" id="{75E18E6B-8156-4B80-BA97-C1D5B4C2649A}"/>
              </a:ext>
            </a:extLst>
          </p:cNvPr>
          <p:cNvSpPr txBox="1"/>
          <p:nvPr/>
        </p:nvSpPr>
        <p:spPr>
          <a:xfrm>
            <a:off x="14395450" y="8302312"/>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J’AI</a:t>
            </a:r>
            <a:endParaRPr sz="4350" b="1" u="sng" dirty="0">
              <a:latin typeface="Calibri"/>
              <a:cs typeface="Calibri"/>
            </a:endParaRPr>
          </a:p>
        </p:txBody>
      </p:sp>
    </p:spTree>
    <p:extLst>
      <p:ext uri="{BB962C8B-B14F-4D97-AF65-F5344CB8AC3E}">
        <p14:creationId xmlns:p14="http://schemas.microsoft.com/office/powerpoint/2010/main" val="8892049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4E3AF-DBB0-D1AC-201A-341B5E4D6296}"/>
            </a:ext>
          </a:extLst>
        </p:cNvPr>
        <p:cNvGrpSpPr/>
        <p:nvPr/>
      </p:nvGrpSpPr>
      <p:grpSpPr>
        <a:xfrm>
          <a:off x="0" y="0"/>
          <a:ext cx="0" cy="0"/>
          <a:chOff x="0" y="0"/>
          <a:chExt cx="0" cy="0"/>
        </a:xfrm>
      </p:grpSpPr>
      <p:sp>
        <p:nvSpPr>
          <p:cNvPr id="77" name="object 25">
            <a:extLst>
              <a:ext uri="{FF2B5EF4-FFF2-40B4-BE49-F238E27FC236}">
                <a16:creationId xmlns:a16="http://schemas.microsoft.com/office/drawing/2014/main" id="{34C2F1FA-0FFC-2A87-773F-2D6CE443CFAF}"/>
              </a:ext>
            </a:extLst>
          </p:cNvPr>
          <p:cNvSpPr/>
          <p:nvPr/>
        </p:nvSpPr>
        <p:spPr>
          <a:xfrm>
            <a:off x="13328650" y="2763491"/>
            <a:ext cx="4020382" cy="1180465"/>
          </a:xfrm>
          <a:custGeom>
            <a:avLst/>
            <a:gdLst/>
            <a:ahLst/>
            <a:cxnLst/>
            <a:rect l="l" t="t" r="r" b="b"/>
            <a:pathLst>
              <a:path w="4248784" h="1317625">
                <a:moveTo>
                  <a:pt x="4099801" y="0"/>
                </a:moveTo>
                <a:lnTo>
                  <a:pt x="148403" y="0"/>
                </a:lnTo>
                <a:lnTo>
                  <a:pt x="101494" y="7564"/>
                </a:lnTo>
                <a:lnTo>
                  <a:pt x="60756" y="28628"/>
                </a:lnTo>
                <a:lnTo>
                  <a:pt x="28631" y="60749"/>
                </a:lnTo>
                <a:lnTo>
                  <a:pt x="7565" y="101485"/>
                </a:lnTo>
                <a:lnTo>
                  <a:pt x="0" y="148393"/>
                </a:lnTo>
                <a:lnTo>
                  <a:pt x="0" y="1168980"/>
                </a:lnTo>
                <a:lnTo>
                  <a:pt x="7565" y="1215888"/>
                </a:lnTo>
                <a:lnTo>
                  <a:pt x="28631" y="1256623"/>
                </a:lnTo>
                <a:lnTo>
                  <a:pt x="60756" y="1288745"/>
                </a:lnTo>
                <a:lnTo>
                  <a:pt x="101494" y="1309809"/>
                </a:lnTo>
                <a:lnTo>
                  <a:pt x="148403" y="1317373"/>
                </a:lnTo>
                <a:lnTo>
                  <a:pt x="4099801" y="1317373"/>
                </a:lnTo>
                <a:lnTo>
                  <a:pt x="4146710" y="1309809"/>
                </a:lnTo>
                <a:lnTo>
                  <a:pt x="4187449" y="1288745"/>
                </a:lnTo>
                <a:lnTo>
                  <a:pt x="4219573" y="1256623"/>
                </a:lnTo>
                <a:lnTo>
                  <a:pt x="4240640" y="1215888"/>
                </a:lnTo>
                <a:lnTo>
                  <a:pt x="4248205" y="1168980"/>
                </a:lnTo>
                <a:lnTo>
                  <a:pt x="4248205" y="148393"/>
                </a:lnTo>
                <a:lnTo>
                  <a:pt x="4240640" y="101485"/>
                </a:lnTo>
                <a:lnTo>
                  <a:pt x="4219573" y="60749"/>
                </a:lnTo>
                <a:lnTo>
                  <a:pt x="4187449" y="28628"/>
                </a:lnTo>
                <a:lnTo>
                  <a:pt x="4146710" y="7564"/>
                </a:lnTo>
                <a:lnTo>
                  <a:pt x="4099801" y="0"/>
                </a:lnTo>
                <a:close/>
              </a:path>
            </a:pathLst>
          </a:custGeom>
          <a:solidFill>
            <a:srgbClr val="93D6E1"/>
          </a:solidFill>
        </p:spPr>
        <p:txBody>
          <a:bodyPr wrap="square" lIns="0" tIns="0" rIns="0" bIns="0" rtlCol="0"/>
          <a:lstStyle/>
          <a:p>
            <a:endParaRPr/>
          </a:p>
        </p:txBody>
      </p:sp>
      <p:pic>
        <p:nvPicPr>
          <p:cNvPr id="24" name="Graphique 23">
            <a:extLst>
              <a:ext uri="{FF2B5EF4-FFF2-40B4-BE49-F238E27FC236}">
                <a16:creationId xmlns:a16="http://schemas.microsoft.com/office/drawing/2014/main" id="{A4B37C38-E5E7-3761-1EF6-1C3DA660FA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2716" y="371616"/>
            <a:ext cx="18462950" cy="634859"/>
          </a:xfrm>
          <a:prstGeom prst="rect">
            <a:avLst/>
          </a:prstGeom>
        </p:spPr>
      </p:pic>
      <p:pic>
        <p:nvPicPr>
          <p:cNvPr id="12" name="object 17">
            <a:extLst>
              <a:ext uri="{FF2B5EF4-FFF2-40B4-BE49-F238E27FC236}">
                <a16:creationId xmlns:a16="http://schemas.microsoft.com/office/drawing/2014/main" id="{D7BA3103-934E-C09B-5C23-ADFBE9F791E2}"/>
              </a:ext>
            </a:extLst>
          </p:cNvPr>
          <p:cNvPicPr/>
          <p:nvPr/>
        </p:nvPicPr>
        <p:blipFill>
          <a:blip r:embed="rId4" cstate="print"/>
          <a:stretch>
            <a:fillRect/>
          </a:stretch>
        </p:blipFill>
        <p:spPr>
          <a:xfrm>
            <a:off x="2527588" y="1746932"/>
            <a:ext cx="6634794" cy="8775085"/>
          </a:xfrm>
          <a:prstGeom prst="rect">
            <a:avLst/>
          </a:prstGeom>
        </p:spPr>
      </p:pic>
      <p:sp>
        <p:nvSpPr>
          <p:cNvPr id="59" name="object 24">
            <a:extLst>
              <a:ext uri="{FF2B5EF4-FFF2-40B4-BE49-F238E27FC236}">
                <a16:creationId xmlns:a16="http://schemas.microsoft.com/office/drawing/2014/main" id="{CC28609E-E70D-363E-2CD1-2E91C6DB9E03}"/>
              </a:ext>
            </a:extLst>
          </p:cNvPr>
          <p:cNvSpPr txBox="1"/>
          <p:nvPr/>
        </p:nvSpPr>
        <p:spPr>
          <a:xfrm>
            <a:off x="13595579" y="2946694"/>
            <a:ext cx="3488864" cy="681597"/>
          </a:xfrm>
          <a:prstGeom prst="rect">
            <a:avLst/>
          </a:prstGeom>
        </p:spPr>
        <p:txBody>
          <a:bodyPr vert="horz" wrap="square" lIns="0" tIns="12065" rIns="0" bIns="0" rtlCol="0">
            <a:spAutoFit/>
          </a:bodyPr>
          <a:lstStyle/>
          <a:p>
            <a:pPr marL="12700">
              <a:lnSpc>
                <a:spcPct val="100000"/>
              </a:lnSpc>
              <a:spcBef>
                <a:spcPts val="95"/>
              </a:spcBef>
            </a:pPr>
            <a:r>
              <a:rPr lang="fr-FR" sz="4350" b="1" dirty="0">
                <a:latin typeface="Calibri"/>
                <a:cs typeface="Calibri"/>
              </a:rPr>
              <a:t>CE QUE </a:t>
            </a:r>
            <a:r>
              <a:rPr lang="fr-FR" sz="4350" b="1" u="sng" dirty="0">
                <a:latin typeface="Calibri"/>
                <a:cs typeface="Calibri"/>
              </a:rPr>
              <a:t>JE SUIS</a:t>
            </a:r>
            <a:endParaRPr sz="4350" b="1" u="sng" dirty="0">
              <a:latin typeface="Calibri"/>
              <a:cs typeface="Calibri"/>
            </a:endParaRPr>
          </a:p>
        </p:txBody>
      </p:sp>
      <p:grpSp>
        <p:nvGrpSpPr>
          <p:cNvPr id="60" name="object 27">
            <a:extLst>
              <a:ext uri="{FF2B5EF4-FFF2-40B4-BE49-F238E27FC236}">
                <a16:creationId xmlns:a16="http://schemas.microsoft.com/office/drawing/2014/main" id="{33554FBC-A646-CD87-8132-6481658925C3}"/>
              </a:ext>
            </a:extLst>
          </p:cNvPr>
          <p:cNvGrpSpPr/>
          <p:nvPr/>
        </p:nvGrpSpPr>
        <p:grpSpPr>
          <a:xfrm>
            <a:off x="11101679" y="2271673"/>
            <a:ext cx="1790700" cy="1781175"/>
            <a:chOff x="1835630" y="7989258"/>
            <a:chExt cx="1790700" cy="1781175"/>
          </a:xfrm>
        </p:grpSpPr>
        <p:sp>
          <p:nvSpPr>
            <p:cNvPr id="61" name="object 28">
              <a:extLst>
                <a:ext uri="{FF2B5EF4-FFF2-40B4-BE49-F238E27FC236}">
                  <a16:creationId xmlns:a16="http://schemas.microsoft.com/office/drawing/2014/main" id="{27A7AC2E-26F8-9C99-A7E6-BFF94BDE0B49}"/>
                </a:ext>
              </a:extLst>
            </p:cNvPr>
            <p:cNvSpPr/>
            <p:nvPr/>
          </p:nvSpPr>
          <p:spPr>
            <a:xfrm>
              <a:off x="1835630" y="9092278"/>
              <a:ext cx="1790700" cy="678180"/>
            </a:xfrm>
            <a:custGeom>
              <a:avLst/>
              <a:gdLst/>
              <a:ahLst/>
              <a:cxnLst/>
              <a:rect l="l" t="t" r="r" b="b"/>
              <a:pathLst>
                <a:path w="1790700" h="678179">
                  <a:moveTo>
                    <a:pt x="1627238" y="0"/>
                  </a:moveTo>
                  <a:lnTo>
                    <a:pt x="1627238" y="129964"/>
                  </a:lnTo>
                  <a:lnTo>
                    <a:pt x="1624551" y="160305"/>
                  </a:lnTo>
                  <a:lnTo>
                    <a:pt x="1603715" y="218731"/>
                  </a:lnTo>
                  <a:lnTo>
                    <a:pt x="1563728" y="273446"/>
                  </a:lnTo>
                  <a:lnTo>
                    <a:pt x="1506348" y="323605"/>
                  </a:lnTo>
                  <a:lnTo>
                    <a:pt x="1471685" y="346713"/>
                  </a:lnTo>
                  <a:lnTo>
                    <a:pt x="1433332" y="368365"/>
                  </a:lnTo>
                  <a:lnTo>
                    <a:pt x="1391510" y="388456"/>
                  </a:lnTo>
                  <a:lnTo>
                    <a:pt x="1346439" y="406880"/>
                  </a:lnTo>
                  <a:lnTo>
                    <a:pt x="1298338" y="423533"/>
                  </a:lnTo>
                  <a:lnTo>
                    <a:pt x="1247426" y="438307"/>
                  </a:lnTo>
                  <a:lnTo>
                    <a:pt x="1193925" y="451098"/>
                  </a:lnTo>
                  <a:lnTo>
                    <a:pt x="1138052" y="461800"/>
                  </a:lnTo>
                  <a:lnTo>
                    <a:pt x="1080028" y="470308"/>
                  </a:lnTo>
                  <a:lnTo>
                    <a:pt x="1020074" y="476515"/>
                  </a:lnTo>
                  <a:lnTo>
                    <a:pt x="958408" y="480317"/>
                  </a:lnTo>
                  <a:lnTo>
                    <a:pt x="895250" y="481608"/>
                  </a:lnTo>
                  <a:lnTo>
                    <a:pt x="832090" y="480317"/>
                  </a:lnTo>
                  <a:lnTo>
                    <a:pt x="770422" y="476515"/>
                  </a:lnTo>
                  <a:lnTo>
                    <a:pt x="710466" y="470308"/>
                  </a:lnTo>
                  <a:lnTo>
                    <a:pt x="652441" y="461800"/>
                  </a:lnTo>
                  <a:lnTo>
                    <a:pt x="596567" y="451098"/>
                  </a:lnTo>
                  <a:lnTo>
                    <a:pt x="543063" y="438307"/>
                  </a:lnTo>
                  <a:lnTo>
                    <a:pt x="492151" y="423533"/>
                  </a:lnTo>
                  <a:lnTo>
                    <a:pt x="444048" y="406880"/>
                  </a:lnTo>
                  <a:lnTo>
                    <a:pt x="398975" y="388456"/>
                  </a:lnTo>
                  <a:lnTo>
                    <a:pt x="357152" y="368365"/>
                  </a:lnTo>
                  <a:lnTo>
                    <a:pt x="318799" y="346713"/>
                  </a:lnTo>
                  <a:lnTo>
                    <a:pt x="284134" y="323605"/>
                  </a:lnTo>
                  <a:lnTo>
                    <a:pt x="253379" y="299148"/>
                  </a:lnTo>
                  <a:lnTo>
                    <a:pt x="204474" y="246605"/>
                  </a:lnTo>
                  <a:lnTo>
                    <a:pt x="173842" y="189929"/>
                  </a:lnTo>
                  <a:lnTo>
                    <a:pt x="163241" y="129964"/>
                  </a:lnTo>
                  <a:lnTo>
                    <a:pt x="163241" y="0"/>
                  </a:lnTo>
                  <a:lnTo>
                    <a:pt x="115446" y="36254"/>
                  </a:lnTo>
                  <a:lnTo>
                    <a:pt x="75219" y="74839"/>
                  </a:lnTo>
                  <a:lnTo>
                    <a:pt x="43061" y="115513"/>
                  </a:lnTo>
                  <a:lnTo>
                    <a:pt x="19471" y="158036"/>
                  </a:lnTo>
                  <a:lnTo>
                    <a:pt x="4951" y="202168"/>
                  </a:lnTo>
                  <a:lnTo>
                    <a:pt x="0" y="247667"/>
                  </a:lnTo>
                  <a:lnTo>
                    <a:pt x="2247" y="278381"/>
                  </a:lnTo>
                  <a:lnTo>
                    <a:pt x="19775" y="337987"/>
                  </a:lnTo>
                  <a:lnTo>
                    <a:pt x="53670" y="394679"/>
                  </a:lnTo>
                  <a:lnTo>
                    <a:pt x="102719" y="447875"/>
                  </a:lnTo>
                  <a:lnTo>
                    <a:pt x="132548" y="472980"/>
                  </a:lnTo>
                  <a:lnTo>
                    <a:pt x="165711" y="496993"/>
                  </a:lnTo>
                  <a:lnTo>
                    <a:pt x="202057" y="519840"/>
                  </a:lnTo>
                  <a:lnTo>
                    <a:pt x="241434" y="541450"/>
                  </a:lnTo>
                  <a:lnTo>
                    <a:pt x="283690" y="561749"/>
                  </a:lnTo>
                  <a:lnTo>
                    <a:pt x="328675" y="580665"/>
                  </a:lnTo>
                  <a:lnTo>
                    <a:pt x="376237" y="598125"/>
                  </a:lnTo>
                  <a:lnTo>
                    <a:pt x="426224" y="614055"/>
                  </a:lnTo>
                  <a:lnTo>
                    <a:pt x="478484" y="628384"/>
                  </a:lnTo>
                  <a:lnTo>
                    <a:pt x="532867" y="641039"/>
                  </a:lnTo>
                  <a:lnTo>
                    <a:pt x="589221" y="651946"/>
                  </a:lnTo>
                  <a:lnTo>
                    <a:pt x="647394" y="661033"/>
                  </a:lnTo>
                  <a:lnTo>
                    <a:pt x="707235" y="668228"/>
                  </a:lnTo>
                  <a:lnTo>
                    <a:pt x="768592" y="673457"/>
                  </a:lnTo>
                  <a:lnTo>
                    <a:pt x="831314" y="676648"/>
                  </a:lnTo>
                  <a:lnTo>
                    <a:pt x="895250" y="677728"/>
                  </a:lnTo>
                  <a:lnTo>
                    <a:pt x="959184" y="676648"/>
                  </a:lnTo>
                  <a:lnTo>
                    <a:pt x="1021905" y="673457"/>
                  </a:lnTo>
                  <a:lnTo>
                    <a:pt x="1083261" y="668228"/>
                  </a:lnTo>
                  <a:lnTo>
                    <a:pt x="1143101" y="661033"/>
                  </a:lnTo>
                  <a:lnTo>
                    <a:pt x="1201273" y="651946"/>
                  </a:lnTo>
                  <a:lnTo>
                    <a:pt x="1257626" y="641039"/>
                  </a:lnTo>
                  <a:lnTo>
                    <a:pt x="1312008" y="628384"/>
                  </a:lnTo>
                  <a:lnTo>
                    <a:pt x="1364268" y="614055"/>
                  </a:lnTo>
                  <a:lnTo>
                    <a:pt x="1414255" y="598125"/>
                  </a:lnTo>
                  <a:lnTo>
                    <a:pt x="1461816" y="580665"/>
                  </a:lnTo>
                  <a:lnTo>
                    <a:pt x="1506800" y="561749"/>
                  </a:lnTo>
                  <a:lnTo>
                    <a:pt x="1549057" y="541450"/>
                  </a:lnTo>
                  <a:lnTo>
                    <a:pt x="1588433" y="519840"/>
                  </a:lnTo>
                  <a:lnTo>
                    <a:pt x="1624779" y="496993"/>
                  </a:lnTo>
                  <a:lnTo>
                    <a:pt x="1657942" y="472980"/>
                  </a:lnTo>
                  <a:lnTo>
                    <a:pt x="1687770" y="447875"/>
                  </a:lnTo>
                  <a:lnTo>
                    <a:pt x="1736819" y="394679"/>
                  </a:lnTo>
                  <a:lnTo>
                    <a:pt x="1770714" y="337987"/>
                  </a:lnTo>
                  <a:lnTo>
                    <a:pt x="1788242" y="278381"/>
                  </a:lnTo>
                  <a:lnTo>
                    <a:pt x="1790489" y="247667"/>
                  </a:lnTo>
                  <a:lnTo>
                    <a:pt x="1785540" y="202164"/>
                  </a:lnTo>
                  <a:lnTo>
                    <a:pt x="1771022" y="158032"/>
                  </a:lnTo>
                  <a:lnTo>
                    <a:pt x="1747435" y="115509"/>
                  </a:lnTo>
                  <a:lnTo>
                    <a:pt x="1715276" y="74836"/>
                  </a:lnTo>
                  <a:lnTo>
                    <a:pt x="1675044" y="36253"/>
                  </a:lnTo>
                  <a:lnTo>
                    <a:pt x="1627238" y="0"/>
                  </a:lnTo>
                  <a:close/>
                </a:path>
              </a:pathLst>
            </a:custGeom>
            <a:solidFill>
              <a:srgbClr val="EDEDED"/>
            </a:solidFill>
          </p:spPr>
          <p:txBody>
            <a:bodyPr wrap="square" lIns="0" tIns="0" rIns="0" bIns="0" rtlCol="0"/>
            <a:lstStyle/>
            <a:p>
              <a:endParaRPr/>
            </a:p>
          </p:txBody>
        </p:sp>
        <p:sp>
          <p:nvSpPr>
            <p:cNvPr id="62" name="object 29">
              <a:extLst>
                <a:ext uri="{FF2B5EF4-FFF2-40B4-BE49-F238E27FC236}">
                  <a16:creationId xmlns:a16="http://schemas.microsoft.com/office/drawing/2014/main" id="{70279B8C-A29C-D7F8-642A-FE2B055BC15E}"/>
                </a:ext>
              </a:extLst>
            </p:cNvPr>
            <p:cNvSpPr/>
            <p:nvPr/>
          </p:nvSpPr>
          <p:spPr>
            <a:xfrm>
              <a:off x="1998871" y="9035054"/>
              <a:ext cx="1464310" cy="539115"/>
            </a:xfrm>
            <a:custGeom>
              <a:avLst/>
              <a:gdLst/>
              <a:ahLst/>
              <a:cxnLst/>
              <a:rect l="l" t="t" r="r" b="b"/>
              <a:pathLst>
                <a:path w="1464310" h="539115">
                  <a:moveTo>
                    <a:pt x="1463997" y="0"/>
                  </a:moveTo>
                  <a:lnTo>
                    <a:pt x="0" y="0"/>
                  </a:lnTo>
                  <a:lnTo>
                    <a:pt x="0" y="187188"/>
                  </a:lnTo>
                  <a:lnTo>
                    <a:pt x="10601" y="247152"/>
                  </a:lnTo>
                  <a:lnTo>
                    <a:pt x="41233" y="303828"/>
                  </a:lnTo>
                  <a:lnTo>
                    <a:pt x="90138" y="356371"/>
                  </a:lnTo>
                  <a:lnTo>
                    <a:pt x="120893" y="380829"/>
                  </a:lnTo>
                  <a:lnTo>
                    <a:pt x="155558" y="403936"/>
                  </a:lnTo>
                  <a:lnTo>
                    <a:pt x="193911" y="425588"/>
                  </a:lnTo>
                  <a:lnTo>
                    <a:pt x="235734" y="445679"/>
                  </a:lnTo>
                  <a:lnTo>
                    <a:pt x="280807" y="464104"/>
                  </a:lnTo>
                  <a:lnTo>
                    <a:pt x="328909" y="480756"/>
                  </a:lnTo>
                  <a:lnTo>
                    <a:pt x="379822" y="495530"/>
                  </a:lnTo>
                  <a:lnTo>
                    <a:pt x="433326" y="508321"/>
                  </a:lnTo>
                  <a:lnTo>
                    <a:pt x="489200" y="519023"/>
                  </a:lnTo>
                  <a:lnTo>
                    <a:pt x="547225" y="527531"/>
                  </a:lnTo>
                  <a:lnTo>
                    <a:pt x="607181" y="533739"/>
                  </a:lnTo>
                  <a:lnTo>
                    <a:pt x="668849" y="537540"/>
                  </a:lnTo>
                  <a:lnTo>
                    <a:pt x="732009" y="538831"/>
                  </a:lnTo>
                  <a:lnTo>
                    <a:pt x="795167" y="537540"/>
                  </a:lnTo>
                  <a:lnTo>
                    <a:pt x="856833" y="533739"/>
                  </a:lnTo>
                  <a:lnTo>
                    <a:pt x="916787" y="527531"/>
                  </a:lnTo>
                  <a:lnTo>
                    <a:pt x="974811" y="519023"/>
                  </a:lnTo>
                  <a:lnTo>
                    <a:pt x="1030683" y="508321"/>
                  </a:lnTo>
                  <a:lnTo>
                    <a:pt x="1084185" y="495530"/>
                  </a:lnTo>
                  <a:lnTo>
                    <a:pt x="1135097" y="480756"/>
                  </a:lnTo>
                  <a:lnTo>
                    <a:pt x="1183198" y="464104"/>
                  </a:lnTo>
                  <a:lnTo>
                    <a:pt x="1228269" y="445679"/>
                  </a:lnTo>
                  <a:lnTo>
                    <a:pt x="1270091" y="425588"/>
                  </a:lnTo>
                  <a:lnTo>
                    <a:pt x="1308444" y="403936"/>
                  </a:lnTo>
                  <a:lnTo>
                    <a:pt x="1343107" y="380829"/>
                  </a:lnTo>
                  <a:lnTo>
                    <a:pt x="1373861" y="356371"/>
                  </a:lnTo>
                  <a:lnTo>
                    <a:pt x="1422765" y="303828"/>
                  </a:lnTo>
                  <a:lnTo>
                    <a:pt x="1453396" y="247152"/>
                  </a:lnTo>
                  <a:lnTo>
                    <a:pt x="1463997" y="187188"/>
                  </a:lnTo>
                  <a:lnTo>
                    <a:pt x="1463997" y="0"/>
                  </a:lnTo>
                  <a:close/>
                </a:path>
              </a:pathLst>
            </a:custGeom>
            <a:solidFill>
              <a:srgbClr val="9CCCC2"/>
            </a:solidFill>
          </p:spPr>
          <p:txBody>
            <a:bodyPr wrap="square" lIns="0" tIns="0" rIns="0" bIns="0" rtlCol="0"/>
            <a:lstStyle/>
            <a:p>
              <a:endParaRPr/>
            </a:p>
          </p:txBody>
        </p:sp>
        <p:sp>
          <p:nvSpPr>
            <p:cNvPr id="63" name="object 30">
              <a:extLst>
                <a:ext uri="{FF2B5EF4-FFF2-40B4-BE49-F238E27FC236}">
                  <a16:creationId xmlns:a16="http://schemas.microsoft.com/office/drawing/2014/main" id="{75B2EBFF-AAF7-E2B9-8A8B-C021E738CDF6}"/>
                </a:ext>
              </a:extLst>
            </p:cNvPr>
            <p:cNvSpPr/>
            <p:nvPr/>
          </p:nvSpPr>
          <p:spPr>
            <a:xfrm>
              <a:off x="1998881" y="8683411"/>
              <a:ext cx="1464310" cy="703580"/>
            </a:xfrm>
            <a:custGeom>
              <a:avLst/>
              <a:gdLst/>
              <a:ahLst/>
              <a:cxnLst/>
              <a:rect l="l" t="t" r="r" b="b"/>
              <a:pathLst>
                <a:path w="1464310" h="703579">
                  <a:moveTo>
                    <a:pt x="731998" y="0"/>
                  </a:moveTo>
                  <a:lnTo>
                    <a:pt x="668839" y="1290"/>
                  </a:lnTo>
                  <a:lnTo>
                    <a:pt x="607171" y="5092"/>
                  </a:lnTo>
                  <a:lnTo>
                    <a:pt x="547215" y="11300"/>
                  </a:lnTo>
                  <a:lnTo>
                    <a:pt x="489191" y="19807"/>
                  </a:lnTo>
                  <a:lnTo>
                    <a:pt x="433317" y="30509"/>
                  </a:lnTo>
                  <a:lnTo>
                    <a:pt x="379814" y="43300"/>
                  </a:lnTo>
                  <a:lnTo>
                    <a:pt x="328902" y="58075"/>
                  </a:lnTo>
                  <a:lnTo>
                    <a:pt x="280800" y="74727"/>
                  </a:lnTo>
                  <a:lnTo>
                    <a:pt x="235728" y="93151"/>
                  </a:lnTo>
                  <a:lnTo>
                    <a:pt x="193906" y="113242"/>
                  </a:lnTo>
                  <a:lnTo>
                    <a:pt x="155554" y="134894"/>
                  </a:lnTo>
                  <a:lnTo>
                    <a:pt x="120890" y="158002"/>
                  </a:lnTo>
                  <a:lnTo>
                    <a:pt x="90135" y="182460"/>
                  </a:lnTo>
                  <a:lnTo>
                    <a:pt x="41232" y="235003"/>
                  </a:lnTo>
                  <a:lnTo>
                    <a:pt x="10601" y="291679"/>
                  </a:lnTo>
                  <a:lnTo>
                    <a:pt x="0" y="351643"/>
                  </a:lnTo>
                  <a:lnTo>
                    <a:pt x="2686" y="381985"/>
                  </a:lnTo>
                  <a:lnTo>
                    <a:pt x="23522" y="440414"/>
                  </a:lnTo>
                  <a:lnTo>
                    <a:pt x="63509" y="495131"/>
                  </a:lnTo>
                  <a:lnTo>
                    <a:pt x="120890" y="545292"/>
                  </a:lnTo>
                  <a:lnTo>
                    <a:pt x="155554" y="568401"/>
                  </a:lnTo>
                  <a:lnTo>
                    <a:pt x="193906" y="590053"/>
                  </a:lnTo>
                  <a:lnTo>
                    <a:pt x="235728" y="610145"/>
                  </a:lnTo>
                  <a:lnTo>
                    <a:pt x="280800" y="628569"/>
                  </a:lnTo>
                  <a:lnTo>
                    <a:pt x="328902" y="645222"/>
                  </a:lnTo>
                  <a:lnTo>
                    <a:pt x="379814" y="659996"/>
                  </a:lnTo>
                  <a:lnTo>
                    <a:pt x="433317" y="672787"/>
                  </a:lnTo>
                  <a:lnTo>
                    <a:pt x="489191" y="683489"/>
                  </a:lnTo>
                  <a:lnTo>
                    <a:pt x="547215" y="691997"/>
                  </a:lnTo>
                  <a:lnTo>
                    <a:pt x="607171" y="698205"/>
                  </a:lnTo>
                  <a:lnTo>
                    <a:pt x="668839" y="702007"/>
                  </a:lnTo>
                  <a:lnTo>
                    <a:pt x="731998" y="703297"/>
                  </a:lnTo>
                  <a:lnTo>
                    <a:pt x="795156" y="702007"/>
                  </a:lnTo>
                  <a:lnTo>
                    <a:pt x="856822" y="698205"/>
                  </a:lnTo>
                  <a:lnTo>
                    <a:pt x="916777" y="691997"/>
                  </a:lnTo>
                  <a:lnTo>
                    <a:pt x="974800" y="683489"/>
                  </a:lnTo>
                  <a:lnTo>
                    <a:pt x="1030673" y="672787"/>
                  </a:lnTo>
                  <a:lnTo>
                    <a:pt x="1084175" y="659996"/>
                  </a:lnTo>
                  <a:lnTo>
                    <a:pt x="1135086" y="645222"/>
                  </a:lnTo>
                  <a:lnTo>
                    <a:pt x="1183188" y="628569"/>
                  </a:lnTo>
                  <a:lnTo>
                    <a:pt x="1228259" y="610145"/>
                  </a:lnTo>
                  <a:lnTo>
                    <a:pt x="1270081" y="590053"/>
                  </a:lnTo>
                  <a:lnTo>
                    <a:pt x="1308433" y="568401"/>
                  </a:lnTo>
                  <a:lnTo>
                    <a:pt x="1343096" y="545292"/>
                  </a:lnTo>
                  <a:lnTo>
                    <a:pt x="1373851" y="520834"/>
                  </a:lnTo>
                  <a:lnTo>
                    <a:pt x="1422754" y="468289"/>
                  </a:lnTo>
                  <a:lnTo>
                    <a:pt x="1453385" y="411611"/>
                  </a:lnTo>
                  <a:lnTo>
                    <a:pt x="1463986" y="351643"/>
                  </a:lnTo>
                  <a:lnTo>
                    <a:pt x="1461299" y="321303"/>
                  </a:lnTo>
                  <a:lnTo>
                    <a:pt x="1440464" y="262877"/>
                  </a:lnTo>
                  <a:lnTo>
                    <a:pt x="1400477" y="208162"/>
                  </a:lnTo>
                  <a:lnTo>
                    <a:pt x="1343096" y="158002"/>
                  </a:lnTo>
                  <a:lnTo>
                    <a:pt x="1308433" y="134894"/>
                  </a:lnTo>
                  <a:lnTo>
                    <a:pt x="1270081" y="113242"/>
                  </a:lnTo>
                  <a:lnTo>
                    <a:pt x="1228259" y="93151"/>
                  </a:lnTo>
                  <a:lnTo>
                    <a:pt x="1183188" y="74727"/>
                  </a:lnTo>
                  <a:lnTo>
                    <a:pt x="1135086" y="58075"/>
                  </a:lnTo>
                  <a:lnTo>
                    <a:pt x="1084175" y="43300"/>
                  </a:lnTo>
                  <a:lnTo>
                    <a:pt x="1030673" y="30509"/>
                  </a:lnTo>
                  <a:lnTo>
                    <a:pt x="974800" y="19807"/>
                  </a:lnTo>
                  <a:lnTo>
                    <a:pt x="916777" y="11300"/>
                  </a:lnTo>
                  <a:lnTo>
                    <a:pt x="856822" y="5092"/>
                  </a:lnTo>
                  <a:lnTo>
                    <a:pt x="795156" y="1290"/>
                  </a:lnTo>
                  <a:lnTo>
                    <a:pt x="731998" y="0"/>
                  </a:lnTo>
                  <a:close/>
                </a:path>
              </a:pathLst>
            </a:custGeom>
            <a:solidFill>
              <a:srgbClr val="D6EBE3"/>
            </a:solidFill>
          </p:spPr>
          <p:txBody>
            <a:bodyPr wrap="square" lIns="0" tIns="0" rIns="0" bIns="0" rtlCol="0"/>
            <a:lstStyle/>
            <a:p>
              <a:endParaRPr/>
            </a:p>
          </p:txBody>
        </p:sp>
        <p:sp>
          <p:nvSpPr>
            <p:cNvPr id="64" name="object 31">
              <a:extLst>
                <a:ext uri="{FF2B5EF4-FFF2-40B4-BE49-F238E27FC236}">
                  <a16:creationId xmlns:a16="http://schemas.microsoft.com/office/drawing/2014/main" id="{DE84E1A5-8BAD-5E11-7D92-6B7F0F12F51C}"/>
                </a:ext>
              </a:extLst>
            </p:cNvPr>
            <p:cNvSpPr/>
            <p:nvPr/>
          </p:nvSpPr>
          <p:spPr>
            <a:xfrm>
              <a:off x="2260219" y="8763653"/>
              <a:ext cx="327025" cy="579120"/>
            </a:xfrm>
            <a:custGeom>
              <a:avLst/>
              <a:gdLst/>
              <a:ahLst/>
              <a:cxnLst/>
              <a:rect l="l" t="t" r="r" b="b"/>
              <a:pathLst>
                <a:path w="327025" h="579120">
                  <a:moveTo>
                    <a:pt x="220560" y="524281"/>
                  </a:moveTo>
                  <a:lnTo>
                    <a:pt x="220535" y="499592"/>
                  </a:lnTo>
                  <a:lnTo>
                    <a:pt x="218579" y="474827"/>
                  </a:lnTo>
                  <a:lnTo>
                    <a:pt x="210324" y="402272"/>
                  </a:lnTo>
                  <a:lnTo>
                    <a:pt x="205549" y="354304"/>
                  </a:lnTo>
                  <a:lnTo>
                    <a:pt x="201409" y="306298"/>
                  </a:lnTo>
                  <a:lnTo>
                    <a:pt x="197916" y="258229"/>
                  </a:lnTo>
                  <a:lnTo>
                    <a:pt x="195059" y="210121"/>
                  </a:lnTo>
                  <a:lnTo>
                    <a:pt x="192836" y="161988"/>
                  </a:lnTo>
                  <a:lnTo>
                    <a:pt x="191262" y="113817"/>
                  </a:lnTo>
                  <a:lnTo>
                    <a:pt x="190322" y="65633"/>
                  </a:lnTo>
                  <a:lnTo>
                    <a:pt x="189471" y="48501"/>
                  </a:lnTo>
                  <a:lnTo>
                    <a:pt x="168198" y="6210"/>
                  </a:lnTo>
                  <a:lnTo>
                    <a:pt x="142608" y="1092"/>
                  </a:lnTo>
                  <a:lnTo>
                    <a:pt x="139534" y="1117"/>
                  </a:lnTo>
                  <a:lnTo>
                    <a:pt x="103962" y="4267"/>
                  </a:lnTo>
                  <a:lnTo>
                    <a:pt x="69164" y="12306"/>
                  </a:lnTo>
                  <a:lnTo>
                    <a:pt x="35788" y="25031"/>
                  </a:lnTo>
                  <a:lnTo>
                    <a:pt x="4495" y="42252"/>
                  </a:lnTo>
                  <a:lnTo>
                    <a:pt x="0" y="38823"/>
                  </a:lnTo>
                  <a:lnTo>
                    <a:pt x="4521" y="89179"/>
                  </a:lnTo>
                  <a:lnTo>
                    <a:pt x="8077" y="139623"/>
                  </a:lnTo>
                  <a:lnTo>
                    <a:pt x="10693" y="190106"/>
                  </a:lnTo>
                  <a:lnTo>
                    <a:pt x="12344" y="240652"/>
                  </a:lnTo>
                  <a:lnTo>
                    <a:pt x="13042" y="291198"/>
                  </a:lnTo>
                  <a:lnTo>
                    <a:pt x="12788" y="341769"/>
                  </a:lnTo>
                  <a:lnTo>
                    <a:pt x="11569" y="392315"/>
                  </a:lnTo>
                  <a:lnTo>
                    <a:pt x="8890" y="456222"/>
                  </a:lnTo>
                  <a:lnTo>
                    <a:pt x="9398" y="469595"/>
                  </a:lnTo>
                  <a:lnTo>
                    <a:pt x="34810" y="510578"/>
                  </a:lnTo>
                  <a:lnTo>
                    <a:pt x="90208" y="534289"/>
                  </a:lnTo>
                  <a:lnTo>
                    <a:pt x="157759" y="557199"/>
                  </a:lnTo>
                  <a:lnTo>
                    <a:pt x="197954" y="568642"/>
                  </a:lnTo>
                  <a:lnTo>
                    <a:pt x="202222" y="568642"/>
                  </a:lnTo>
                  <a:lnTo>
                    <a:pt x="203517" y="568502"/>
                  </a:lnTo>
                  <a:lnTo>
                    <a:pt x="212636" y="565886"/>
                  </a:lnTo>
                  <a:lnTo>
                    <a:pt x="216039" y="556755"/>
                  </a:lnTo>
                  <a:lnTo>
                    <a:pt x="217614" y="548741"/>
                  </a:lnTo>
                  <a:lnTo>
                    <a:pt x="220560" y="524281"/>
                  </a:lnTo>
                  <a:close/>
                </a:path>
                <a:path w="327025" h="579120">
                  <a:moveTo>
                    <a:pt x="326593" y="534479"/>
                  </a:moveTo>
                  <a:lnTo>
                    <a:pt x="320738" y="421640"/>
                  </a:lnTo>
                  <a:lnTo>
                    <a:pt x="317779" y="371055"/>
                  </a:lnTo>
                  <a:lnTo>
                    <a:pt x="314515" y="320484"/>
                  </a:lnTo>
                  <a:lnTo>
                    <a:pt x="310870" y="269951"/>
                  </a:lnTo>
                  <a:lnTo>
                    <a:pt x="306730" y="219481"/>
                  </a:lnTo>
                  <a:lnTo>
                    <a:pt x="302018" y="169062"/>
                  </a:lnTo>
                  <a:lnTo>
                    <a:pt x="296621" y="118719"/>
                  </a:lnTo>
                  <a:lnTo>
                    <a:pt x="290449" y="68465"/>
                  </a:lnTo>
                  <a:lnTo>
                    <a:pt x="282206" y="10299"/>
                  </a:lnTo>
                  <a:lnTo>
                    <a:pt x="277545" y="0"/>
                  </a:lnTo>
                  <a:lnTo>
                    <a:pt x="270446" y="0"/>
                  </a:lnTo>
                  <a:lnTo>
                    <a:pt x="253568" y="43472"/>
                  </a:lnTo>
                  <a:lnTo>
                    <a:pt x="254190" y="56489"/>
                  </a:lnTo>
                  <a:lnTo>
                    <a:pt x="287502" y="571182"/>
                  </a:lnTo>
                  <a:lnTo>
                    <a:pt x="279996" y="571144"/>
                  </a:lnTo>
                  <a:lnTo>
                    <a:pt x="283489" y="576668"/>
                  </a:lnTo>
                  <a:lnTo>
                    <a:pt x="289433" y="579107"/>
                  </a:lnTo>
                  <a:lnTo>
                    <a:pt x="295795" y="579107"/>
                  </a:lnTo>
                  <a:lnTo>
                    <a:pt x="326047" y="546125"/>
                  </a:lnTo>
                  <a:lnTo>
                    <a:pt x="326593" y="534479"/>
                  </a:lnTo>
                  <a:close/>
                </a:path>
              </a:pathLst>
            </a:custGeom>
            <a:solidFill>
              <a:srgbClr val="EBF5F2"/>
            </a:solidFill>
          </p:spPr>
          <p:txBody>
            <a:bodyPr wrap="square" lIns="0" tIns="0" rIns="0" bIns="0" rtlCol="0"/>
            <a:lstStyle/>
            <a:p>
              <a:endParaRPr/>
            </a:p>
          </p:txBody>
        </p:sp>
        <p:sp>
          <p:nvSpPr>
            <p:cNvPr id="65" name="object 32">
              <a:extLst>
                <a:ext uri="{FF2B5EF4-FFF2-40B4-BE49-F238E27FC236}">
                  <a16:creationId xmlns:a16="http://schemas.microsoft.com/office/drawing/2014/main" id="{48F5A147-7AAE-CC92-E16F-8563B51EC81F}"/>
                </a:ext>
              </a:extLst>
            </p:cNvPr>
            <p:cNvSpPr/>
            <p:nvPr/>
          </p:nvSpPr>
          <p:spPr>
            <a:xfrm>
              <a:off x="2712728" y="9190211"/>
              <a:ext cx="673735" cy="215900"/>
            </a:xfrm>
            <a:custGeom>
              <a:avLst/>
              <a:gdLst/>
              <a:ahLst/>
              <a:cxnLst/>
              <a:rect l="l" t="t" r="r" b="b"/>
              <a:pathLst>
                <a:path w="673735" h="215900">
                  <a:moveTo>
                    <a:pt x="654693" y="0"/>
                  </a:moveTo>
                  <a:lnTo>
                    <a:pt x="647778" y="1546"/>
                  </a:lnTo>
                  <a:lnTo>
                    <a:pt x="641367" y="5320"/>
                  </a:lnTo>
                  <a:lnTo>
                    <a:pt x="603074" y="32682"/>
                  </a:lnTo>
                  <a:lnTo>
                    <a:pt x="562281" y="56601"/>
                  </a:lnTo>
                  <a:lnTo>
                    <a:pt x="519494" y="77402"/>
                  </a:lnTo>
                  <a:lnTo>
                    <a:pt x="475219" y="95410"/>
                  </a:lnTo>
                  <a:lnTo>
                    <a:pt x="429962" y="110948"/>
                  </a:lnTo>
                  <a:lnTo>
                    <a:pt x="384230" y="124341"/>
                  </a:lnTo>
                  <a:lnTo>
                    <a:pt x="338528" y="135913"/>
                  </a:lnTo>
                  <a:lnTo>
                    <a:pt x="285034" y="147581"/>
                  </a:lnTo>
                  <a:lnTo>
                    <a:pt x="232031" y="157185"/>
                  </a:lnTo>
                  <a:lnTo>
                    <a:pt x="179068" y="164885"/>
                  </a:lnTo>
                  <a:lnTo>
                    <a:pt x="125691" y="170840"/>
                  </a:lnTo>
                  <a:lnTo>
                    <a:pt x="71448" y="175210"/>
                  </a:lnTo>
                  <a:lnTo>
                    <a:pt x="31476" y="177376"/>
                  </a:lnTo>
                  <a:lnTo>
                    <a:pt x="18140" y="177713"/>
                  </a:lnTo>
                  <a:lnTo>
                    <a:pt x="4544" y="183779"/>
                  </a:lnTo>
                  <a:lnTo>
                    <a:pt x="0" y="196761"/>
                  </a:lnTo>
                  <a:lnTo>
                    <a:pt x="4526" y="209611"/>
                  </a:lnTo>
                  <a:lnTo>
                    <a:pt x="18140" y="215282"/>
                  </a:lnTo>
                  <a:lnTo>
                    <a:pt x="57618" y="213921"/>
                  </a:lnTo>
                  <a:lnTo>
                    <a:pt x="97091" y="211180"/>
                  </a:lnTo>
                  <a:lnTo>
                    <a:pt x="136477" y="207351"/>
                  </a:lnTo>
                  <a:lnTo>
                    <a:pt x="175696" y="202728"/>
                  </a:lnTo>
                  <a:lnTo>
                    <a:pt x="222506" y="196284"/>
                  </a:lnTo>
                  <a:lnTo>
                    <a:pt x="269212" y="188644"/>
                  </a:lnTo>
                  <a:lnTo>
                    <a:pt x="315699" y="179639"/>
                  </a:lnTo>
                  <a:lnTo>
                    <a:pt x="361851" y="169100"/>
                  </a:lnTo>
                  <a:lnTo>
                    <a:pt x="407551" y="156858"/>
                  </a:lnTo>
                  <a:lnTo>
                    <a:pt x="452683" y="142746"/>
                  </a:lnTo>
                  <a:lnTo>
                    <a:pt x="497131" y="126594"/>
                  </a:lnTo>
                  <a:lnTo>
                    <a:pt x="542319" y="107464"/>
                  </a:lnTo>
                  <a:lnTo>
                    <a:pt x="586097" y="85585"/>
                  </a:lnTo>
                  <a:lnTo>
                    <a:pt x="628092" y="60533"/>
                  </a:lnTo>
                  <a:lnTo>
                    <a:pt x="667932" y="31885"/>
                  </a:lnTo>
                  <a:lnTo>
                    <a:pt x="673386" y="18708"/>
                  </a:lnTo>
                  <a:lnTo>
                    <a:pt x="671830" y="11363"/>
                  </a:lnTo>
                  <a:lnTo>
                    <a:pt x="667932" y="5320"/>
                  </a:lnTo>
                  <a:lnTo>
                    <a:pt x="661586" y="1113"/>
                  </a:lnTo>
                  <a:lnTo>
                    <a:pt x="654693" y="0"/>
                  </a:lnTo>
                  <a:close/>
                </a:path>
              </a:pathLst>
            </a:custGeom>
            <a:solidFill>
              <a:srgbClr val="FFFFFF"/>
            </a:solidFill>
          </p:spPr>
          <p:txBody>
            <a:bodyPr wrap="square" lIns="0" tIns="0" rIns="0" bIns="0" rtlCol="0"/>
            <a:lstStyle/>
            <a:p>
              <a:endParaRPr/>
            </a:p>
          </p:txBody>
        </p:sp>
        <p:sp>
          <p:nvSpPr>
            <p:cNvPr id="66" name="object 33">
              <a:extLst>
                <a:ext uri="{FF2B5EF4-FFF2-40B4-BE49-F238E27FC236}">
                  <a16:creationId xmlns:a16="http://schemas.microsoft.com/office/drawing/2014/main" id="{947E9DC3-7A03-258B-31AD-2DAE4446EFAA}"/>
                </a:ext>
              </a:extLst>
            </p:cNvPr>
            <p:cNvSpPr/>
            <p:nvPr/>
          </p:nvSpPr>
          <p:spPr>
            <a:xfrm>
              <a:off x="2204686" y="7989258"/>
              <a:ext cx="1052830" cy="1053465"/>
            </a:xfrm>
            <a:custGeom>
              <a:avLst/>
              <a:gdLst/>
              <a:ahLst/>
              <a:cxnLst/>
              <a:rect l="l" t="t" r="r" b="b"/>
              <a:pathLst>
                <a:path w="1052829" h="1053465">
                  <a:moveTo>
                    <a:pt x="512184" y="0"/>
                  </a:moveTo>
                  <a:lnTo>
                    <a:pt x="470163" y="10006"/>
                  </a:lnTo>
                  <a:lnTo>
                    <a:pt x="416790" y="54245"/>
                  </a:lnTo>
                  <a:lnTo>
                    <a:pt x="390009" y="116798"/>
                  </a:lnTo>
                  <a:lnTo>
                    <a:pt x="390009" y="219612"/>
                  </a:lnTo>
                  <a:lnTo>
                    <a:pt x="46836" y="219612"/>
                  </a:lnTo>
                  <a:lnTo>
                    <a:pt x="30425" y="224666"/>
                  </a:lnTo>
                  <a:lnTo>
                    <a:pt x="15034" y="237420"/>
                  </a:lnTo>
                  <a:lnTo>
                    <a:pt x="3835" y="254262"/>
                  </a:lnTo>
                  <a:lnTo>
                    <a:pt x="0" y="271579"/>
                  </a:lnTo>
                  <a:lnTo>
                    <a:pt x="10" y="998185"/>
                  </a:lnTo>
                  <a:lnTo>
                    <a:pt x="4844" y="1019384"/>
                  </a:lnTo>
                  <a:lnTo>
                    <a:pt x="16520" y="1036488"/>
                  </a:lnTo>
                  <a:lnTo>
                    <a:pt x="33626" y="1048125"/>
                  </a:lnTo>
                  <a:lnTo>
                    <a:pt x="54890" y="1052958"/>
                  </a:lnTo>
                  <a:lnTo>
                    <a:pt x="992346" y="1052958"/>
                  </a:lnTo>
                  <a:lnTo>
                    <a:pt x="1015752" y="1049091"/>
                  </a:lnTo>
                  <a:lnTo>
                    <a:pt x="1034102" y="1038341"/>
                  </a:lnTo>
                  <a:lnTo>
                    <a:pt x="1046589" y="1021206"/>
                  </a:lnTo>
                  <a:lnTo>
                    <a:pt x="1052407" y="998185"/>
                  </a:lnTo>
                  <a:lnTo>
                    <a:pt x="1052397" y="946009"/>
                  </a:lnTo>
                  <a:lnTo>
                    <a:pt x="283185" y="946009"/>
                  </a:lnTo>
                  <a:lnTo>
                    <a:pt x="288138" y="899860"/>
                  </a:lnTo>
                  <a:lnTo>
                    <a:pt x="301729" y="856566"/>
                  </a:lnTo>
                  <a:lnTo>
                    <a:pt x="323237" y="816952"/>
                  </a:lnTo>
                  <a:lnTo>
                    <a:pt x="351944" y="781840"/>
                  </a:lnTo>
                  <a:lnTo>
                    <a:pt x="387129" y="752056"/>
                  </a:lnTo>
                  <a:lnTo>
                    <a:pt x="365934" y="715697"/>
                  </a:lnTo>
                  <a:lnTo>
                    <a:pt x="354956" y="676036"/>
                  </a:lnTo>
                  <a:lnTo>
                    <a:pt x="353610" y="635071"/>
                  </a:lnTo>
                  <a:lnTo>
                    <a:pt x="361307" y="594802"/>
                  </a:lnTo>
                  <a:lnTo>
                    <a:pt x="377459" y="557225"/>
                  </a:lnTo>
                  <a:lnTo>
                    <a:pt x="401478" y="524339"/>
                  </a:lnTo>
                  <a:lnTo>
                    <a:pt x="432778" y="498142"/>
                  </a:lnTo>
                  <a:lnTo>
                    <a:pt x="470771" y="480630"/>
                  </a:lnTo>
                  <a:lnTo>
                    <a:pt x="515089" y="472403"/>
                  </a:lnTo>
                  <a:lnTo>
                    <a:pt x="1052308" y="472403"/>
                  </a:lnTo>
                  <a:lnTo>
                    <a:pt x="1052274" y="291714"/>
                  </a:lnTo>
                  <a:lnTo>
                    <a:pt x="498162" y="291714"/>
                  </a:lnTo>
                  <a:lnTo>
                    <a:pt x="494162" y="287715"/>
                  </a:lnTo>
                  <a:lnTo>
                    <a:pt x="494162" y="130149"/>
                  </a:lnTo>
                  <a:lnTo>
                    <a:pt x="502470" y="114700"/>
                  </a:lnTo>
                  <a:lnTo>
                    <a:pt x="518033" y="105634"/>
                  </a:lnTo>
                  <a:lnTo>
                    <a:pt x="535698" y="104802"/>
                  </a:lnTo>
                  <a:lnTo>
                    <a:pt x="658843" y="104802"/>
                  </a:lnTo>
                  <a:lnTo>
                    <a:pt x="653724" y="79913"/>
                  </a:lnTo>
                  <a:lnTo>
                    <a:pt x="630347" y="45038"/>
                  </a:lnTo>
                  <a:lnTo>
                    <a:pt x="596289" y="19063"/>
                  </a:lnTo>
                  <a:lnTo>
                    <a:pt x="555564" y="3534"/>
                  </a:lnTo>
                  <a:lnTo>
                    <a:pt x="512184" y="0"/>
                  </a:lnTo>
                  <a:close/>
                </a:path>
                <a:path w="1052829" h="1053465">
                  <a:moveTo>
                    <a:pt x="523571" y="819608"/>
                  </a:moveTo>
                  <a:lnTo>
                    <a:pt x="455055" y="833820"/>
                  </a:lnTo>
                  <a:lnTo>
                    <a:pt x="419724" y="862324"/>
                  </a:lnTo>
                  <a:lnTo>
                    <a:pt x="396586" y="901302"/>
                  </a:lnTo>
                  <a:lnTo>
                    <a:pt x="390009" y="946009"/>
                  </a:lnTo>
                  <a:lnTo>
                    <a:pt x="662409" y="946009"/>
                  </a:lnTo>
                  <a:lnTo>
                    <a:pt x="654728" y="899860"/>
                  </a:lnTo>
                  <a:lnTo>
                    <a:pt x="654681" y="899576"/>
                  </a:lnTo>
                  <a:lnTo>
                    <a:pt x="630916" y="860501"/>
                  </a:lnTo>
                  <a:lnTo>
                    <a:pt x="594553" y="832770"/>
                  </a:lnTo>
                  <a:lnTo>
                    <a:pt x="549030" y="820369"/>
                  </a:lnTo>
                  <a:lnTo>
                    <a:pt x="537821" y="819837"/>
                  </a:lnTo>
                  <a:lnTo>
                    <a:pt x="539560" y="819837"/>
                  </a:lnTo>
                  <a:lnTo>
                    <a:pt x="523571" y="819608"/>
                  </a:lnTo>
                  <a:close/>
                </a:path>
                <a:path w="1052829" h="1053465">
                  <a:moveTo>
                    <a:pt x="1052308" y="472403"/>
                  </a:moveTo>
                  <a:lnTo>
                    <a:pt x="515089" y="472403"/>
                  </a:lnTo>
                  <a:lnTo>
                    <a:pt x="556533" y="474516"/>
                  </a:lnTo>
                  <a:lnTo>
                    <a:pt x="594286" y="485718"/>
                  </a:lnTo>
                  <a:lnTo>
                    <a:pt x="627530" y="504753"/>
                  </a:lnTo>
                  <a:lnTo>
                    <a:pt x="677219" y="561311"/>
                  </a:lnTo>
                  <a:lnTo>
                    <a:pt x="699058" y="634164"/>
                  </a:lnTo>
                  <a:lnTo>
                    <a:pt x="697489" y="673566"/>
                  </a:lnTo>
                  <a:lnTo>
                    <a:pt x="686505" y="713282"/>
                  </a:lnTo>
                  <a:lnTo>
                    <a:pt x="665288" y="752056"/>
                  </a:lnTo>
                  <a:lnTo>
                    <a:pt x="697950" y="779640"/>
                  </a:lnTo>
                  <a:lnTo>
                    <a:pt x="725450" y="811782"/>
                  </a:lnTo>
                  <a:lnTo>
                    <a:pt x="746803" y="848244"/>
                  </a:lnTo>
                  <a:lnTo>
                    <a:pt x="761023" y="888785"/>
                  </a:lnTo>
                  <a:lnTo>
                    <a:pt x="767493" y="931466"/>
                  </a:lnTo>
                  <a:lnTo>
                    <a:pt x="769233" y="946009"/>
                  </a:lnTo>
                  <a:lnTo>
                    <a:pt x="1052397" y="946009"/>
                  </a:lnTo>
                  <a:lnTo>
                    <a:pt x="1052308" y="472403"/>
                  </a:lnTo>
                  <a:close/>
                </a:path>
                <a:path w="1052829" h="1053465">
                  <a:moveTo>
                    <a:pt x="658843" y="104802"/>
                  </a:moveTo>
                  <a:lnTo>
                    <a:pt x="535698" y="104802"/>
                  </a:lnTo>
                  <a:lnTo>
                    <a:pt x="550307" y="114055"/>
                  </a:lnTo>
                  <a:lnTo>
                    <a:pt x="552621" y="117092"/>
                  </a:lnTo>
                  <a:lnTo>
                    <a:pt x="558255" y="130149"/>
                  </a:lnTo>
                  <a:lnTo>
                    <a:pt x="558255" y="287715"/>
                  </a:lnTo>
                  <a:lnTo>
                    <a:pt x="554244" y="291714"/>
                  </a:lnTo>
                  <a:lnTo>
                    <a:pt x="1052274" y="291714"/>
                  </a:lnTo>
                  <a:lnTo>
                    <a:pt x="1037926" y="238641"/>
                  </a:lnTo>
                  <a:lnTo>
                    <a:pt x="1005581" y="219612"/>
                  </a:lnTo>
                  <a:lnTo>
                    <a:pt x="662409" y="219612"/>
                  </a:lnTo>
                  <a:lnTo>
                    <a:pt x="662409" y="122138"/>
                  </a:lnTo>
                  <a:lnTo>
                    <a:pt x="658843" y="104802"/>
                  </a:lnTo>
                  <a:close/>
                </a:path>
              </a:pathLst>
            </a:custGeom>
            <a:solidFill>
              <a:srgbClr val="38A6B3"/>
            </a:solidFill>
          </p:spPr>
          <p:txBody>
            <a:bodyPr wrap="square" lIns="0" tIns="0" rIns="0" bIns="0" rtlCol="0"/>
            <a:lstStyle/>
            <a:p>
              <a:endParaRPr/>
            </a:p>
          </p:txBody>
        </p:sp>
        <p:pic>
          <p:nvPicPr>
            <p:cNvPr id="67" name="object 34">
              <a:extLst>
                <a:ext uri="{FF2B5EF4-FFF2-40B4-BE49-F238E27FC236}">
                  <a16:creationId xmlns:a16="http://schemas.microsoft.com/office/drawing/2014/main" id="{06E29F85-912E-F761-90C4-F3471C78CEDE}"/>
                </a:ext>
              </a:extLst>
            </p:cNvPr>
            <p:cNvPicPr/>
            <p:nvPr/>
          </p:nvPicPr>
          <p:blipFill>
            <a:blip r:embed="rId5" cstate="print"/>
            <a:stretch>
              <a:fillRect/>
            </a:stretch>
          </p:blipFill>
          <p:spPr>
            <a:xfrm>
              <a:off x="2663001" y="8569586"/>
              <a:ext cx="135503" cy="132862"/>
            </a:xfrm>
            <a:prstGeom prst="rect">
              <a:avLst/>
            </a:prstGeom>
          </p:spPr>
        </p:pic>
      </p:grpSp>
      <p:sp>
        <p:nvSpPr>
          <p:cNvPr id="2" name="ZoneTexte 1">
            <a:extLst>
              <a:ext uri="{FF2B5EF4-FFF2-40B4-BE49-F238E27FC236}">
                <a16:creationId xmlns:a16="http://schemas.microsoft.com/office/drawing/2014/main" id="{EADF393A-05B4-BE94-ED20-C64B594FA4B5}"/>
              </a:ext>
            </a:extLst>
          </p:cNvPr>
          <p:cNvSpPr txBox="1"/>
          <p:nvPr/>
        </p:nvSpPr>
        <p:spPr>
          <a:xfrm>
            <a:off x="9885627" y="4677911"/>
            <a:ext cx="9032026" cy="1077218"/>
          </a:xfrm>
          <a:prstGeom prst="rect">
            <a:avLst/>
          </a:prstGeom>
          <a:noFill/>
        </p:spPr>
        <p:txBody>
          <a:bodyPr wrap="square">
            <a:spAutoFit/>
          </a:bodyPr>
          <a:lstStyle/>
          <a:p>
            <a:pPr algn="ctr" rtl="0"/>
            <a:r>
              <a:rPr lang="fr-FR" sz="4800" b="1" baseline="30000" dirty="0">
                <a:solidFill>
                  <a:srgbClr val="93D6E1"/>
                </a:solidFill>
                <a:latin typeface="+mn-lt"/>
              </a:rPr>
              <a:t>Une caractéristique biologique unique</a:t>
            </a:r>
            <a:br>
              <a:rPr lang="fr-FR" sz="4800" b="1" baseline="30000" dirty="0">
                <a:solidFill>
                  <a:srgbClr val="93D6E1"/>
                </a:solidFill>
                <a:latin typeface="+mn-lt"/>
              </a:rPr>
            </a:br>
            <a:r>
              <a:rPr lang="fr-FR" sz="4800" b="1" baseline="30000" dirty="0">
                <a:solidFill>
                  <a:srgbClr val="93D6E1"/>
                </a:solidFill>
                <a:latin typeface="+mn-lt"/>
              </a:rPr>
              <a:t>de l’utilisateur (identité physique).</a:t>
            </a:r>
          </a:p>
        </p:txBody>
      </p:sp>
      <p:sp>
        <p:nvSpPr>
          <p:cNvPr id="3" name="object 3">
            <a:extLst>
              <a:ext uri="{FF2B5EF4-FFF2-40B4-BE49-F238E27FC236}">
                <a16:creationId xmlns:a16="http://schemas.microsoft.com/office/drawing/2014/main" id="{DDC93D0F-6C29-AEFB-B20D-1E5C5151ED6A}"/>
              </a:ext>
            </a:extLst>
          </p:cNvPr>
          <p:cNvSpPr/>
          <p:nvPr/>
        </p:nvSpPr>
        <p:spPr>
          <a:xfrm>
            <a:off x="9586036" y="7897183"/>
            <a:ext cx="1244600" cy="1225550"/>
          </a:xfrm>
          <a:custGeom>
            <a:avLst/>
            <a:gdLst/>
            <a:ahLst/>
            <a:cxnLst/>
            <a:rect l="l" t="t" r="r" b="b"/>
            <a:pathLst>
              <a:path w="1244600" h="1225550">
                <a:moveTo>
                  <a:pt x="1244485" y="621563"/>
                </a:moveTo>
                <a:lnTo>
                  <a:pt x="1243711" y="571639"/>
                </a:lnTo>
                <a:lnTo>
                  <a:pt x="1241602" y="520458"/>
                </a:lnTo>
                <a:lnTo>
                  <a:pt x="1238211" y="471830"/>
                </a:lnTo>
                <a:lnTo>
                  <a:pt x="1207935" y="459651"/>
                </a:lnTo>
                <a:lnTo>
                  <a:pt x="941781" y="460171"/>
                </a:lnTo>
                <a:lnTo>
                  <a:pt x="760869" y="461365"/>
                </a:lnTo>
                <a:lnTo>
                  <a:pt x="757694" y="159664"/>
                </a:lnTo>
                <a:lnTo>
                  <a:pt x="756348" y="60325"/>
                </a:lnTo>
                <a:lnTo>
                  <a:pt x="748703" y="22669"/>
                </a:lnTo>
                <a:lnTo>
                  <a:pt x="732548" y="11950"/>
                </a:lnTo>
                <a:lnTo>
                  <a:pt x="690029" y="14655"/>
                </a:lnTo>
                <a:lnTo>
                  <a:pt x="640651" y="14617"/>
                </a:lnTo>
                <a:lnTo>
                  <a:pt x="588403" y="12039"/>
                </a:lnTo>
                <a:lnTo>
                  <a:pt x="537248" y="7099"/>
                </a:lnTo>
                <a:lnTo>
                  <a:pt x="491172" y="0"/>
                </a:lnTo>
                <a:lnTo>
                  <a:pt x="485140" y="2247"/>
                </a:lnTo>
                <a:lnTo>
                  <a:pt x="480225" y="9690"/>
                </a:lnTo>
                <a:lnTo>
                  <a:pt x="476923" y="21209"/>
                </a:lnTo>
                <a:lnTo>
                  <a:pt x="475742" y="35648"/>
                </a:lnTo>
                <a:lnTo>
                  <a:pt x="475183" y="463384"/>
                </a:lnTo>
                <a:lnTo>
                  <a:pt x="143573" y="466864"/>
                </a:lnTo>
                <a:lnTo>
                  <a:pt x="48374" y="468147"/>
                </a:lnTo>
                <a:lnTo>
                  <a:pt x="10706" y="475818"/>
                </a:lnTo>
                <a:lnTo>
                  <a:pt x="0" y="491972"/>
                </a:lnTo>
                <a:lnTo>
                  <a:pt x="12560" y="534492"/>
                </a:lnTo>
                <a:lnTo>
                  <a:pt x="21082" y="583869"/>
                </a:lnTo>
                <a:lnTo>
                  <a:pt x="25234" y="636117"/>
                </a:lnTo>
                <a:lnTo>
                  <a:pt x="24726" y="687260"/>
                </a:lnTo>
                <a:lnTo>
                  <a:pt x="19215" y="733348"/>
                </a:lnTo>
                <a:lnTo>
                  <a:pt x="21450" y="739381"/>
                </a:lnTo>
                <a:lnTo>
                  <a:pt x="28905" y="744296"/>
                </a:lnTo>
                <a:lnTo>
                  <a:pt x="40424" y="747585"/>
                </a:lnTo>
                <a:lnTo>
                  <a:pt x="54864" y="748766"/>
                </a:lnTo>
                <a:lnTo>
                  <a:pt x="474814" y="749325"/>
                </a:lnTo>
                <a:lnTo>
                  <a:pt x="474611" y="907999"/>
                </a:lnTo>
                <a:lnTo>
                  <a:pt x="475284" y="1093762"/>
                </a:lnTo>
                <a:lnTo>
                  <a:pt x="475475" y="1107909"/>
                </a:lnTo>
                <a:lnTo>
                  <a:pt x="474484" y="1130642"/>
                </a:lnTo>
                <a:lnTo>
                  <a:pt x="480491" y="1178902"/>
                </a:lnTo>
                <a:lnTo>
                  <a:pt x="502348" y="1214996"/>
                </a:lnTo>
                <a:lnTo>
                  <a:pt x="558088" y="1224635"/>
                </a:lnTo>
                <a:lnTo>
                  <a:pt x="602957" y="1225270"/>
                </a:lnTo>
                <a:lnTo>
                  <a:pt x="652881" y="1224508"/>
                </a:lnTo>
                <a:lnTo>
                  <a:pt x="704049" y="1222400"/>
                </a:lnTo>
                <a:lnTo>
                  <a:pt x="752690" y="1219009"/>
                </a:lnTo>
                <a:lnTo>
                  <a:pt x="764857" y="1188720"/>
                </a:lnTo>
                <a:lnTo>
                  <a:pt x="764273" y="922058"/>
                </a:lnTo>
                <a:lnTo>
                  <a:pt x="763117" y="749706"/>
                </a:lnTo>
                <a:lnTo>
                  <a:pt x="927214" y="749909"/>
                </a:lnTo>
                <a:lnTo>
                  <a:pt x="1112977" y="749223"/>
                </a:lnTo>
                <a:lnTo>
                  <a:pt x="1127125" y="749046"/>
                </a:lnTo>
                <a:lnTo>
                  <a:pt x="1149858" y="750023"/>
                </a:lnTo>
                <a:lnTo>
                  <a:pt x="1198105" y="744029"/>
                </a:lnTo>
                <a:lnTo>
                  <a:pt x="1234211" y="722160"/>
                </a:lnTo>
                <a:lnTo>
                  <a:pt x="1243850" y="666419"/>
                </a:lnTo>
                <a:lnTo>
                  <a:pt x="1244485" y="621563"/>
                </a:lnTo>
                <a:close/>
              </a:path>
            </a:pathLst>
          </a:custGeom>
          <a:solidFill>
            <a:srgbClr val="9CCCC2"/>
          </a:solidFill>
        </p:spPr>
        <p:txBody>
          <a:bodyPr wrap="square" lIns="0" tIns="0" rIns="0" bIns="0" rtlCol="0"/>
          <a:lstStyle/>
          <a:p>
            <a:endParaRPr/>
          </a:p>
        </p:txBody>
      </p:sp>
      <p:sp>
        <p:nvSpPr>
          <p:cNvPr id="4" name="object 4">
            <a:extLst>
              <a:ext uri="{FF2B5EF4-FFF2-40B4-BE49-F238E27FC236}">
                <a16:creationId xmlns:a16="http://schemas.microsoft.com/office/drawing/2014/main" id="{C91C0335-CB4E-7124-0C48-AFB2171827A6}"/>
              </a:ext>
            </a:extLst>
          </p:cNvPr>
          <p:cNvSpPr/>
          <p:nvPr/>
        </p:nvSpPr>
        <p:spPr>
          <a:xfrm>
            <a:off x="14732654" y="8350675"/>
            <a:ext cx="1350645" cy="318770"/>
          </a:xfrm>
          <a:custGeom>
            <a:avLst/>
            <a:gdLst/>
            <a:ahLst/>
            <a:cxnLst/>
            <a:rect l="l" t="t" r="r" b="b"/>
            <a:pathLst>
              <a:path w="1350644" h="318770">
                <a:moveTo>
                  <a:pt x="144801" y="0"/>
                </a:moveTo>
                <a:lnTo>
                  <a:pt x="100381" y="936"/>
                </a:lnTo>
                <a:lnTo>
                  <a:pt x="49435" y="6257"/>
                </a:lnTo>
                <a:lnTo>
                  <a:pt x="7428" y="30246"/>
                </a:lnTo>
                <a:lnTo>
                  <a:pt x="667" y="100881"/>
                </a:lnTo>
                <a:lnTo>
                  <a:pt x="0" y="150952"/>
                </a:lnTo>
                <a:lnTo>
                  <a:pt x="768" y="201022"/>
                </a:lnTo>
                <a:lnTo>
                  <a:pt x="2972" y="251085"/>
                </a:lnTo>
                <a:lnTo>
                  <a:pt x="6613" y="301134"/>
                </a:lnTo>
                <a:lnTo>
                  <a:pt x="306230" y="316712"/>
                </a:lnTo>
                <a:lnTo>
                  <a:pt x="516800" y="317979"/>
                </a:lnTo>
                <a:lnTo>
                  <a:pt x="679763" y="318287"/>
                </a:lnTo>
                <a:lnTo>
                  <a:pt x="803689" y="317793"/>
                </a:lnTo>
                <a:lnTo>
                  <a:pt x="897150" y="316654"/>
                </a:lnTo>
                <a:lnTo>
                  <a:pt x="968717" y="315029"/>
                </a:lnTo>
                <a:lnTo>
                  <a:pt x="1159196" y="308117"/>
                </a:lnTo>
                <a:lnTo>
                  <a:pt x="1234931" y="306203"/>
                </a:lnTo>
                <a:lnTo>
                  <a:pt x="1298124" y="305113"/>
                </a:lnTo>
                <a:lnTo>
                  <a:pt x="1338655" y="296989"/>
                </a:lnTo>
                <a:lnTo>
                  <a:pt x="1350625" y="279260"/>
                </a:lnTo>
                <a:lnTo>
                  <a:pt x="1336103" y="230265"/>
                </a:lnTo>
                <a:lnTo>
                  <a:pt x="1326746" y="176318"/>
                </a:lnTo>
                <a:lnTo>
                  <a:pt x="1322565" y="120670"/>
                </a:lnTo>
                <a:lnTo>
                  <a:pt x="1323572" y="66570"/>
                </a:lnTo>
                <a:lnTo>
                  <a:pt x="1329777" y="17268"/>
                </a:lnTo>
                <a:lnTo>
                  <a:pt x="1327627" y="10805"/>
                </a:lnTo>
                <a:lnTo>
                  <a:pt x="1319505" y="5461"/>
                </a:lnTo>
                <a:lnTo>
                  <a:pt x="1306845" y="1835"/>
                </a:lnTo>
                <a:lnTo>
                  <a:pt x="1291077" y="525"/>
                </a:lnTo>
                <a:lnTo>
                  <a:pt x="666176" y="1625"/>
                </a:lnTo>
                <a:lnTo>
                  <a:pt x="275356" y="879"/>
                </a:lnTo>
                <a:lnTo>
                  <a:pt x="144801" y="0"/>
                </a:lnTo>
                <a:close/>
              </a:path>
            </a:pathLst>
          </a:custGeom>
          <a:solidFill>
            <a:srgbClr val="D6EBE3"/>
          </a:solidFill>
        </p:spPr>
        <p:txBody>
          <a:bodyPr wrap="square" lIns="0" tIns="0" rIns="0" bIns="0" rtlCol="0"/>
          <a:lstStyle/>
          <a:p>
            <a:endParaRPr/>
          </a:p>
        </p:txBody>
      </p:sp>
      <p:sp>
        <p:nvSpPr>
          <p:cNvPr id="5" name="ZoneTexte 4">
            <a:extLst>
              <a:ext uri="{FF2B5EF4-FFF2-40B4-BE49-F238E27FC236}">
                <a16:creationId xmlns:a16="http://schemas.microsoft.com/office/drawing/2014/main" id="{AB02F475-6DB6-672D-6308-7F567488E43B}"/>
              </a:ext>
            </a:extLst>
          </p:cNvPr>
          <p:cNvSpPr txBox="1"/>
          <p:nvPr/>
        </p:nvSpPr>
        <p:spPr>
          <a:xfrm>
            <a:off x="10608064" y="7326077"/>
            <a:ext cx="3863586" cy="2785378"/>
          </a:xfrm>
          <a:prstGeom prst="rect">
            <a:avLst/>
          </a:prstGeom>
          <a:noFill/>
        </p:spPr>
        <p:txBody>
          <a:bodyPr wrap="square" rtlCol="0">
            <a:spAutoFit/>
          </a:bodyPr>
          <a:lstStyle/>
          <a:p>
            <a:pPr rtl="0">
              <a:lnSpc>
                <a:spcPts val="3000"/>
              </a:lnSpc>
            </a:pPr>
            <a:r>
              <a:rPr lang="fr-FR" sz="4000" baseline="30000" dirty="0">
                <a:latin typeface="Calibri" panose="020F0502020204030204" pitchFamily="34" charset="0"/>
                <a:ea typeface="Calibri" panose="020F0502020204030204" pitchFamily="34" charset="0"/>
                <a:cs typeface="Calibri" panose="020F0502020204030204" pitchFamily="34" charset="0"/>
              </a:rPr>
              <a:t>Intransmissible et unique à chaque personne</a:t>
            </a:r>
          </a:p>
          <a:p>
            <a:pPr rtl="0">
              <a:lnSpc>
                <a:spcPts val="3000"/>
              </a:lnSpc>
            </a:pPr>
            <a:endParaRPr lang="fr-FR" sz="4000" baseline="30000" dirty="0">
              <a:latin typeface="Calibri" panose="020F0502020204030204" pitchFamily="34" charset="0"/>
              <a:ea typeface="Calibri" panose="020F0502020204030204" pitchFamily="34" charset="0"/>
              <a:cs typeface="Calibri" panose="020F0502020204030204" pitchFamily="34" charset="0"/>
            </a:endParaRPr>
          </a:p>
          <a:p>
            <a:pPr rtl="0">
              <a:lnSpc>
                <a:spcPts val="3000"/>
              </a:lnSpc>
            </a:pPr>
            <a:r>
              <a:rPr lang="fr-FR" sz="4000" baseline="30000" dirty="0">
                <a:latin typeface="Calibri" panose="020F0502020204030204" pitchFamily="34" charset="0"/>
                <a:ea typeface="Calibri" panose="020F0502020204030204" pitchFamily="34" charset="0"/>
                <a:cs typeface="Calibri" panose="020F0502020204030204" pitchFamily="34" charset="0"/>
              </a:rPr>
              <a:t>Très pratique et rapide pour le déverrouillage</a:t>
            </a:r>
          </a:p>
          <a:p>
            <a:pPr rtl="0">
              <a:lnSpc>
                <a:spcPts val="3000"/>
              </a:lnSpc>
            </a:pPr>
            <a:endParaRPr lang="fr-FR" sz="4000" baseline="30000" dirty="0">
              <a:latin typeface="Calibri" panose="020F0502020204030204" pitchFamily="34" charset="0"/>
              <a:ea typeface="Calibri" panose="020F0502020204030204" pitchFamily="34" charset="0"/>
              <a:cs typeface="Calibri" panose="020F0502020204030204" pitchFamily="34" charset="0"/>
            </a:endParaRPr>
          </a:p>
          <a:p>
            <a:pPr rtl="0">
              <a:lnSpc>
                <a:spcPts val="3000"/>
              </a:lnSpc>
            </a:pPr>
            <a:r>
              <a:rPr lang="fr-FR" sz="4000" baseline="30000" dirty="0">
                <a:latin typeface="Calibri" panose="020F0502020204030204" pitchFamily="34" charset="0"/>
                <a:ea typeface="Calibri" panose="020F0502020204030204" pitchFamily="34" charset="0"/>
                <a:cs typeface="Calibri" panose="020F0502020204030204" pitchFamily="34" charset="0"/>
              </a:rPr>
              <a:t>Difficile à falsifier</a:t>
            </a:r>
          </a:p>
        </p:txBody>
      </p:sp>
      <p:sp>
        <p:nvSpPr>
          <p:cNvPr id="6" name="ZoneTexte 5">
            <a:extLst>
              <a:ext uri="{FF2B5EF4-FFF2-40B4-BE49-F238E27FC236}">
                <a16:creationId xmlns:a16="http://schemas.microsoft.com/office/drawing/2014/main" id="{A873074B-0223-3890-4595-BAA65EF525DB}"/>
              </a:ext>
            </a:extLst>
          </p:cNvPr>
          <p:cNvSpPr txBox="1"/>
          <p:nvPr/>
        </p:nvSpPr>
        <p:spPr>
          <a:xfrm>
            <a:off x="15614650" y="6955961"/>
            <a:ext cx="3429000" cy="3170099"/>
          </a:xfrm>
          <a:prstGeom prst="rect">
            <a:avLst/>
          </a:prstGeom>
          <a:noFill/>
        </p:spPr>
        <p:txBody>
          <a:bodyPr wrap="square" rtlCol="0">
            <a:spAutoFit/>
          </a:bodyPr>
          <a:lstStyle/>
          <a:p>
            <a:pPr rtl="0">
              <a:lnSpc>
                <a:spcPts val="3000"/>
              </a:lnSpc>
            </a:pPr>
            <a:r>
              <a:rPr lang="fr-FR" sz="4000" baseline="30000" dirty="0">
                <a:latin typeface="+mn-lt"/>
              </a:rPr>
              <a:t>Ne peut pas être modifié en cas de fuite ou piratage </a:t>
            </a:r>
          </a:p>
          <a:p>
            <a:pPr rtl="0">
              <a:lnSpc>
                <a:spcPts val="3000"/>
              </a:lnSpc>
            </a:pPr>
            <a:endParaRPr lang="fr-FR" sz="4000" baseline="30000" dirty="0">
              <a:latin typeface="+mn-lt"/>
            </a:endParaRPr>
          </a:p>
          <a:p>
            <a:pPr rtl="0">
              <a:lnSpc>
                <a:spcPts val="3000"/>
              </a:lnSpc>
            </a:pPr>
            <a:r>
              <a:rPr lang="fr-FR" sz="4000" baseline="30000" dirty="0">
                <a:latin typeface="+mn-lt"/>
              </a:rPr>
              <a:t>Peut mal fonctionner selon les conditions (lumière, capteur, blessure…)</a:t>
            </a:r>
            <a:endParaRPr lang="fr-FR" sz="4000" baseline="30000" dirty="0">
              <a:latin typeface="+mn-lt"/>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3877619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a:spLocks noGrp="1"/>
          </p:cNvSpPr>
          <p:nvPr>
            <p:ph type="title" idx="4294967295"/>
          </p:nvPr>
        </p:nvSpPr>
        <p:spPr>
          <a:xfrm>
            <a:off x="1132099" y="1559333"/>
            <a:ext cx="17835351" cy="935513"/>
          </a:xfrm>
          <a:prstGeom prst="rect">
            <a:avLst/>
          </a:prstGeom>
        </p:spPr>
        <p:txBody>
          <a:bodyPr vert="horz" wrap="square" lIns="0" tIns="12065" rIns="0" bIns="0" rtlCol="0">
            <a:spAutoFit/>
          </a:bodyPr>
          <a:lstStyle/>
          <a:p>
            <a:pPr marL="12700" algn="ctr">
              <a:lnSpc>
                <a:spcPct val="100000"/>
              </a:lnSpc>
              <a:spcBef>
                <a:spcPts val="95"/>
              </a:spcBef>
            </a:pPr>
            <a:r>
              <a:rPr lang="fr-FR" sz="6000" b="1" spc="-150" dirty="0">
                <a:solidFill>
                  <a:srgbClr val="231F20"/>
                </a:solidFill>
              </a:rPr>
              <a:t>QU’EST-CE QU’UNE PASSKEY ?</a:t>
            </a:r>
            <a:endParaRPr lang="fr-FR" sz="6000" b="1" spc="-150" dirty="0"/>
          </a:p>
        </p:txBody>
      </p:sp>
      <p:sp>
        <p:nvSpPr>
          <p:cNvPr id="22" name="object 6">
            <a:extLst>
              <a:ext uri="{FF2B5EF4-FFF2-40B4-BE49-F238E27FC236}">
                <a16:creationId xmlns:a16="http://schemas.microsoft.com/office/drawing/2014/main" id="{39ED3508-6DD5-F980-DC76-ABFB581FE8FD}"/>
              </a:ext>
            </a:extLst>
          </p:cNvPr>
          <p:cNvSpPr txBox="1"/>
          <p:nvPr/>
        </p:nvSpPr>
        <p:spPr>
          <a:xfrm>
            <a:off x="1564411" y="3143346"/>
            <a:ext cx="1717039" cy="402590"/>
          </a:xfrm>
          <a:prstGeom prst="rect">
            <a:avLst/>
          </a:prstGeom>
        </p:spPr>
        <p:txBody>
          <a:bodyPr vert="horz" wrap="square" lIns="0" tIns="15240" rIns="0" bIns="0" rtlCol="0">
            <a:spAutoFit/>
          </a:bodyPr>
          <a:lstStyle/>
          <a:p>
            <a:pPr marL="12700">
              <a:lnSpc>
                <a:spcPct val="100000"/>
              </a:lnSpc>
              <a:spcBef>
                <a:spcPts val="120"/>
              </a:spcBef>
            </a:pPr>
            <a:r>
              <a:rPr sz="2450" spc="85" dirty="0">
                <a:solidFill>
                  <a:srgbClr val="231F20"/>
                </a:solidFill>
                <a:latin typeface="Trebuchet MS"/>
                <a:cs typeface="Trebuchet MS"/>
              </a:rPr>
              <a:t>clé</a:t>
            </a:r>
            <a:r>
              <a:rPr sz="2450" spc="-240" dirty="0">
                <a:solidFill>
                  <a:srgbClr val="231F20"/>
                </a:solidFill>
                <a:latin typeface="Trebuchet MS"/>
                <a:cs typeface="Trebuchet MS"/>
              </a:rPr>
              <a:t> </a:t>
            </a:r>
            <a:r>
              <a:rPr sz="2450" spc="-30" dirty="0">
                <a:solidFill>
                  <a:srgbClr val="231F20"/>
                </a:solidFill>
                <a:latin typeface="Trebuchet MS"/>
                <a:cs typeface="Trebuchet MS"/>
              </a:rPr>
              <a:t>publique</a:t>
            </a:r>
            <a:endParaRPr sz="2450">
              <a:latin typeface="Trebuchet MS"/>
              <a:cs typeface="Trebuchet MS"/>
            </a:endParaRPr>
          </a:p>
        </p:txBody>
      </p:sp>
      <p:sp>
        <p:nvSpPr>
          <p:cNvPr id="23" name="object 7">
            <a:extLst>
              <a:ext uri="{FF2B5EF4-FFF2-40B4-BE49-F238E27FC236}">
                <a16:creationId xmlns:a16="http://schemas.microsoft.com/office/drawing/2014/main" id="{BCD77B27-7701-85C7-5A97-3E72EBB93ADD}"/>
              </a:ext>
            </a:extLst>
          </p:cNvPr>
          <p:cNvSpPr txBox="1"/>
          <p:nvPr/>
        </p:nvSpPr>
        <p:spPr>
          <a:xfrm>
            <a:off x="4770152" y="5269027"/>
            <a:ext cx="1422400" cy="402590"/>
          </a:xfrm>
          <a:prstGeom prst="rect">
            <a:avLst/>
          </a:prstGeom>
        </p:spPr>
        <p:txBody>
          <a:bodyPr vert="horz" wrap="square" lIns="0" tIns="15240" rIns="0" bIns="0" rtlCol="0">
            <a:spAutoFit/>
          </a:bodyPr>
          <a:lstStyle/>
          <a:p>
            <a:pPr marL="12700">
              <a:lnSpc>
                <a:spcPct val="100000"/>
              </a:lnSpc>
              <a:spcBef>
                <a:spcPts val="120"/>
              </a:spcBef>
            </a:pPr>
            <a:r>
              <a:rPr sz="2450" spc="85" dirty="0">
                <a:solidFill>
                  <a:srgbClr val="231F20"/>
                </a:solidFill>
                <a:latin typeface="Trebuchet MS"/>
                <a:cs typeface="Trebuchet MS"/>
              </a:rPr>
              <a:t>clé</a:t>
            </a:r>
            <a:r>
              <a:rPr sz="2450" spc="-240" dirty="0">
                <a:solidFill>
                  <a:srgbClr val="231F20"/>
                </a:solidFill>
                <a:latin typeface="Trebuchet MS"/>
                <a:cs typeface="Trebuchet MS"/>
              </a:rPr>
              <a:t> </a:t>
            </a:r>
            <a:r>
              <a:rPr sz="2450" spc="-10" dirty="0">
                <a:solidFill>
                  <a:srgbClr val="231F20"/>
                </a:solidFill>
                <a:latin typeface="Trebuchet MS"/>
                <a:cs typeface="Trebuchet MS"/>
              </a:rPr>
              <a:t>privée</a:t>
            </a:r>
            <a:endParaRPr sz="2450">
              <a:latin typeface="Trebuchet MS"/>
              <a:cs typeface="Trebuchet MS"/>
            </a:endParaRPr>
          </a:p>
        </p:txBody>
      </p:sp>
      <p:sp>
        <p:nvSpPr>
          <p:cNvPr id="24" name="object 8">
            <a:extLst>
              <a:ext uri="{FF2B5EF4-FFF2-40B4-BE49-F238E27FC236}">
                <a16:creationId xmlns:a16="http://schemas.microsoft.com/office/drawing/2014/main" id="{8035BE49-1CA2-5A4A-137F-0CD52F1E2964}"/>
              </a:ext>
            </a:extLst>
          </p:cNvPr>
          <p:cNvSpPr txBox="1"/>
          <p:nvPr/>
        </p:nvSpPr>
        <p:spPr>
          <a:xfrm>
            <a:off x="2005390" y="9756888"/>
            <a:ext cx="2552120" cy="747962"/>
          </a:xfrm>
          <a:prstGeom prst="rect">
            <a:avLst/>
          </a:prstGeom>
        </p:spPr>
        <p:txBody>
          <a:bodyPr vert="horz" wrap="square" lIns="0" tIns="50165" rIns="0" bIns="0" rtlCol="0">
            <a:spAutoFit/>
          </a:bodyPr>
          <a:lstStyle/>
          <a:p>
            <a:pPr marL="92075" marR="5080" indent="-80010" algn="ctr">
              <a:lnSpc>
                <a:spcPts val="2720"/>
              </a:lnSpc>
              <a:spcBef>
                <a:spcPts val="395"/>
              </a:spcBef>
            </a:pPr>
            <a:r>
              <a:rPr sz="2700" b="1" spc="-10" dirty="0">
                <a:solidFill>
                  <a:srgbClr val="231F20"/>
                </a:solidFill>
                <a:latin typeface="+mn-lt"/>
                <a:cs typeface="Trebuchet MS"/>
              </a:rPr>
              <a:t>Reconnaissance </a:t>
            </a:r>
            <a:r>
              <a:rPr sz="2700" b="1" spc="-60" dirty="0">
                <a:solidFill>
                  <a:srgbClr val="231F20"/>
                </a:solidFill>
                <a:latin typeface="+mn-lt"/>
                <a:cs typeface="Trebuchet MS"/>
              </a:rPr>
              <a:t>de</a:t>
            </a:r>
            <a:r>
              <a:rPr sz="2700" b="1" spc="-235" dirty="0">
                <a:solidFill>
                  <a:srgbClr val="231F20"/>
                </a:solidFill>
                <a:latin typeface="+mn-lt"/>
                <a:cs typeface="Trebuchet MS"/>
              </a:rPr>
              <a:t> </a:t>
            </a:r>
            <a:r>
              <a:rPr sz="2700" b="1" spc="-10" dirty="0">
                <a:solidFill>
                  <a:srgbClr val="231F20"/>
                </a:solidFill>
                <a:latin typeface="+mn-lt"/>
                <a:cs typeface="Trebuchet MS"/>
              </a:rPr>
              <a:t>l’utilisateur</a:t>
            </a:r>
            <a:endParaRPr sz="2700" b="1" dirty="0">
              <a:latin typeface="+mn-lt"/>
              <a:cs typeface="Trebuchet MS"/>
            </a:endParaRPr>
          </a:p>
        </p:txBody>
      </p:sp>
      <p:pic>
        <p:nvPicPr>
          <p:cNvPr id="26" name="object 10">
            <a:extLst>
              <a:ext uri="{FF2B5EF4-FFF2-40B4-BE49-F238E27FC236}">
                <a16:creationId xmlns:a16="http://schemas.microsoft.com/office/drawing/2014/main" id="{D7FEB82C-F3F9-0B55-C642-70A96A86595A}"/>
              </a:ext>
            </a:extLst>
          </p:cNvPr>
          <p:cNvPicPr/>
          <p:nvPr/>
        </p:nvPicPr>
        <p:blipFill>
          <a:blip r:embed="rId2" cstate="print"/>
          <a:stretch>
            <a:fillRect/>
          </a:stretch>
        </p:blipFill>
        <p:spPr>
          <a:xfrm>
            <a:off x="2504965" y="5264447"/>
            <a:ext cx="4151436" cy="2012211"/>
          </a:xfrm>
          <a:prstGeom prst="rect">
            <a:avLst/>
          </a:prstGeom>
        </p:spPr>
      </p:pic>
      <p:sp>
        <p:nvSpPr>
          <p:cNvPr id="27" name="object 11">
            <a:extLst>
              <a:ext uri="{FF2B5EF4-FFF2-40B4-BE49-F238E27FC236}">
                <a16:creationId xmlns:a16="http://schemas.microsoft.com/office/drawing/2014/main" id="{DFABC86C-4AD3-E078-7BBF-0652D6FAEF37}"/>
              </a:ext>
            </a:extLst>
          </p:cNvPr>
          <p:cNvSpPr/>
          <p:nvPr/>
        </p:nvSpPr>
        <p:spPr>
          <a:xfrm>
            <a:off x="4393841" y="6214572"/>
            <a:ext cx="2004060" cy="354965"/>
          </a:xfrm>
          <a:custGeom>
            <a:avLst/>
            <a:gdLst/>
            <a:ahLst/>
            <a:cxnLst/>
            <a:rect l="l" t="t" r="r" b="b"/>
            <a:pathLst>
              <a:path w="2004060" h="354965">
                <a:moveTo>
                  <a:pt x="17057" y="0"/>
                </a:moveTo>
                <a:lnTo>
                  <a:pt x="0" y="107200"/>
                </a:lnTo>
                <a:lnTo>
                  <a:pt x="1996630" y="354428"/>
                </a:lnTo>
                <a:lnTo>
                  <a:pt x="2003719" y="285855"/>
                </a:lnTo>
                <a:lnTo>
                  <a:pt x="17057" y="0"/>
                </a:lnTo>
                <a:close/>
              </a:path>
            </a:pathLst>
          </a:custGeom>
          <a:solidFill>
            <a:srgbClr val="B7BCD3"/>
          </a:solidFill>
        </p:spPr>
        <p:txBody>
          <a:bodyPr wrap="square" lIns="0" tIns="0" rIns="0" bIns="0" rtlCol="0"/>
          <a:lstStyle/>
          <a:p>
            <a:endParaRPr/>
          </a:p>
        </p:txBody>
      </p:sp>
      <p:pic>
        <p:nvPicPr>
          <p:cNvPr id="28" name="object 12">
            <a:extLst>
              <a:ext uri="{FF2B5EF4-FFF2-40B4-BE49-F238E27FC236}">
                <a16:creationId xmlns:a16="http://schemas.microsoft.com/office/drawing/2014/main" id="{F8EF3F89-5496-31A7-13E8-0AB4B3AC93D8}"/>
              </a:ext>
            </a:extLst>
          </p:cNvPr>
          <p:cNvPicPr/>
          <p:nvPr/>
        </p:nvPicPr>
        <p:blipFill>
          <a:blip r:embed="rId3" cstate="print"/>
          <a:stretch>
            <a:fillRect/>
          </a:stretch>
        </p:blipFill>
        <p:spPr>
          <a:xfrm>
            <a:off x="1334114" y="2984613"/>
            <a:ext cx="4264659" cy="3964760"/>
          </a:xfrm>
          <a:prstGeom prst="rect">
            <a:avLst/>
          </a:prstGeom>
        </p:spPr>
      </p:pic>
      <p:sp>
        <p:nvSpPr>
          <p:cNvPr id="29" name="object 13">
            <a:extLst>
              <a:ext uri="{FF2B5EF4-FFF2-40B4-BE49-F238E27FC236}">
                <a16:creationId xmlns:a16="http://schemas.microsoft.com/office/drawing/2014/main" id="{1AB18390-219B-ABFD-3C36-E4AA707F0C6A}"/>
              </a:ext>
            </a:extLst>
          </p:cNvPr>
          <p:cNvSpPr/>
          <p:nvPr/>
        </p:nvSpPr>
        <p:spPr>
          <a:xfrm>
            <a:off x="1471383" y="3096215"/>
            <a:ext cx="3758565" cy="2938780"/>
          </a:xfrm>
          <a:custGeom>
            <a:avLst/>
            <a:gdLst/>
            <a:ahLst/>
            <a:cxnLst/>
            <a:rect l="l" t="t" r="r" b="b"/>
            <a:pathLst>
              <a:path w="3758565" h="2938779">
                <a:moveTo>
                  <a:pt x="1830197" y="1967179"/>
                </a:moveTo>
                <a:lnTo>
                  <a:pt x="1827987" y="1921103"/>
                </a:lnTo>
                <a:lnTo>
                  <a:pt x="1823440" y="1875561"/>
                </a:lnTo>
                <a:lnTo>
                  <a:pt x="1816595" y="1830628"/>
                </a:lnTo>
                <a:lnTo>
                  <a:pt x="1807489" y="1786382"/>
                </a:lnTo>
                <a:lnTo>
                  <a:pt x="1796186" y="1742897"/>
                </a:lnTo>
                <a:lnTo>
                  <a:pt x="1782711" y="1700250"/>
                </a:lnTo>
                <a:lnTo>
                  <a:pt x="1767116" y="1658505"/>
                </a:lnTo>
                <a:lnTo>
                  <a:pt x="1749463" y="1617738"/>
                </a:lnTo>
                <a:lnTo>
                  <a:pt x="1729790" y="1578038"/>
                </a:lnTo>
                <a:lnTo>
                  <a:pt x="1708137" y="1539455"/>
                </a:lnTo>
                <a:lnTo>
                  <a:pt x="1684553" y="1502079"/>
                </a:lnTo>
                <a:lnTo>
                  <a:pt x="1659089" y="1465986"/>
                </a:lnTo>
                <a:lnTo>
                  <a:pt x="1631784" y="1431226"/>
                </a:lnTo>
                <a:lnTo>
                  <a:pt x="1602701" y="1397901"/>
                </a:lnTo>
                <a:lnTo>
                  <a:pt x="1571866" y="1366075"/>
                </a:lnTo>
                <a:lnTo>
                  <a:pt x="1539341" y="1335811"/>
                </a:lnTo>
                <a:lnTo>
                  <a:pt x="1505165" y="1307198"/>
                </a:lnTo>
                <a:lnTo>
                  <a:pt x="1469390" y="1280299"/>
                </a:lnTo>
                <a:lnTo>
                  <a:pt x="1432052" y="1255191"/>
                </a:lnTo>
                <a:lnTo>
                  <a:pt x="1393202" y="1231963"/>
                </a:lnTo>
                <a:lnTo>
                  <a:pt x="1352892" y="1210665"/>
                </a:lnTo>
                <a:lnTo>
                  <a:pt x="1311173" y="1191374"/>
                </a:lnTo>
                <a:lnTo>
                  <a:pt x="1268069" y="1174178"/>
                </a:lnTo>
                <a:lnTo>
                  <a:pt x="1223645" y="1159141"/>
                </a:lnTo>
                <a:lnTo>
                  <a:pt x="1177950" y="1146340"/>
                </a:lnTo>
                <a:lnTo>
                  <a:pt x="1131023" y="1135849"/>
                </a:lnTo>
                <a:lnTo>
                  <a:pt x="1083500" y="1127836"/>
                </a:lnTo>
                <a:lnTo>
                  <a:pt x="1036027" y="1122375"/>
                </a:lnTo>
                <a:lnTo>
                  <a:pt x="988682" y="1119428"/>
                </a:lnTo>
                <a:lnTo>
                  <a:pt x="941539" y="1118946"/>
                </a:lnTo>
                <a:lnTo>
                  <a:pt x="894689" y="1120876"/>
                </a:lnTo>
                <a:lnTo>
                  <a:pt x="848194" y="1125156"/>
                </a:lnTo>
                <a:lnTo>
                  <a:pt x="802132" y="1131760"/>
                </a:lnTo>
                <a:lnTo>
                  <a:pt x="756589" y="1140625"/>
                </a:lnTo>
                <a:lnTo>
                  <a:pt x="711619" y="1151699"/>
                </a:lnTo>
                <a:lnTo>
                  <a:pt x="667334" y="1164932"/>
                </a:lnTo>
                <a:lnTo>
                  <a:pt x="623773" y="1180287"/>
                </a:lnTo>
                <a:lnTo>
                  <a:pt x="581037" y="1197698"/>
                </a:lnTo>
                <a:lnTo>
                  <a:pt x="539191" y="1217117"/>
                </a:lnTo>
                <a:lnTo>
                  <a:pt x="498309" y="1238516"/>
                </a:lnTo>
                <a:lnTo>
                  <a:pt x="458482" y="1261821"/>
                </a:lnTo>
                <a:lnTo>
                  <a:pt x="419773" y="1286992"/>
                </a:lnTo>
                <a:lnTo>
                  <a:pt x="382270" y="1313980"/>
                </a:lnTo>
                <a:lnTo>
                  <a:pt x="346036" y="1342732"/>
                </a:lnTo>
                <a:lnTo>
                  <a:pt x="311162" y="1373187"/>
                </a:lnTo>
                <a:lnTo>
                  <a:pt x="277710" y="1405331"/>
                </a:lnTo>
                <a:lnTo>
                  <a:pt x="245757" y="1439075"/>
                </a:lnTo>
                <a:lnTo>
                  <a:pt x="215392" y="1474393"/>
                </a:lnTo>
                <a:lnTo>
                  <a:pt x="186690" y="1511223"/>
                </a:lnTo>
                <a:lnTo>
                  <a:pt x="159715" y="1549527"/>
                </a:lnTo>
                <a:lnTo>
                  <a:pt x="134543" y="1589252"/>
                </a:lnTo>
                <a:lnTo>
                  <a:pt x="111264" y="1630337"/>
                </a:lnTo>
                <a:lnTo>
                  <a:pt x="89954" y="1672742"/>
                </a:lnTo>
                <a:lnTo>
                  <a:pt x="70675" y="1716417"/>
                </a:lnTo>
                <a:lnTo>
                  <a:pt x="53517" y="1761312"/>
                </a:lnTo>
                <a:lnTo>
                  <a:pt x="38544" y="1807375"/>
                </a:lnTo>
                <a:lnTo>
                  <a:pt x="25844" y="1854555"/>
                </a:lnTo>
                <a:lnTo>
                  <a:pt x="15608" y="1902218"/>
                </a:lnTo>
                <a:lnTo>
                  <a:pt x="7950" y="1949716"/>
                </a:lnTo>
                <a:lnTo>
                  <a:pt x="2832" y="1996973"/>
                </a:lnTo>
                <a:lnTo>
                  <a:pt x="203" y="2043899"/>
                </a:lnTo>
                <a:lnTo>
                  <a:pt x="0" y="2090445"/>
                </a:lnTo>
                <a:lnTo>
                  <a:pt x="2209" y="2136533"/>
                </a:lnTo>
                <a:lnTo>
                  <a:pt x="6756" y="2182076"/>
                </a:lnTo>
                <a:lnTo>
                  <a:pt x="13601" y="2227008"/>
                </a:lnTo>
                <a:lnTo>
                  <a:pt x="22707" y="2271242"/>
                </a:lnTo>
                <a:lnTo>
                  <a:pt x="34023" y="2314727"/>
                </a:lnTo>
                <a:lnTo>
                  <a:pt x="47485" y="2357386"/>
                </a:lnTo>
                <a:lnTo>
                  <a:pt x="63080" y="2399131"/>
                </a:lnTo>
                <a:lnTo>
                  <a:pt x="80733" y="2439886"/>
                </a:lnTo>
                <a:lnTo>
                  <a:pt x="100406" y="2479598"/>
                </a:lnTo>
                <a:lnTo>
                  <a:pt x="122059" y="2518168"/>
                </a:lnTo>
                <a:lnTo>
                  <a:pt x="145643" y="2555557"/>
                </a:lnTo>
                <a:lnTo>
                  <a:pt x="171107" y="2591651"/>
                </a:lnTo>
                <a:lnTo>
                  <a:pt x="198412" y="2626398"/>
                </a:lnTo>
                <a:lnTo>
                  <a:pt x="227495" y="2659735"/>
                </a:lnTo>
                <a:lnTo>
                  <a:pt x="258330" y="2691561"/>
                </a:lnTo>
                <a:lnTo>
                  <a:pt x="290855" y="2721826"/>
                </a:lnTo>
                <a:lnTo>
                  <a:pt x="325031" y="2750439"/>
                </a:lnTo>
                <a:lnTo>
                  <a:pt x="360807" y="2777337"/>
                </a:lnTo>
                <a:lnTo>
                  <a:pt x="398145" y="2802432"/>
                </a:lnTo>
                <a:lnTo>
                  <a:pt x="436994" y="2825673"/>
                </a:lnTo>
                <a:lnTo>
                  <a:pt x="477304" y="2846971"/>
                </a:lnTo>
                <a:lnTo>
                  <a:pt x="519036" y="2866263"/>
                </a:lnTo>
                <a:lnTo>
                  <a:pt x="562127" y="2883458"/>
                </a:lnTo>
                <a:lnTo>
                  <a:pt x="606552" y="2898495"/>
                </a:lnTo>
                <a:lnTo>
                  <a:pt x="652246" y="2911297"/>
                </a:lnTo>
                <a:lnTo>
                  <a:pt x="699173" y="2921787"/>
                </a:lnTo>
                <a:lnTo>
                  <a:pt x="746696" y="2929801"/>
                </a:lnTo>
                <a:lnTo>
                  <a:pt x="794169" y="2935262"/>
                </a:lnTo>
                <a:lnTo>
                  <a:pt x="841514" y="2938208"/>
                </a:lnTo>
                <a:lnTo>
                  <a:pt x="888657" y="2938691"/>
                </a:lnTo>
                <a:lnTo>
                  <a:pt x="935507" y="2936760"/>
                </a:lnTo>
                <a:lnTo>
                  <a:pt x="982002" y="2932480"/>
                </a:lnTo>
                <a:lnTo>
                  <a:pt x="1028065" y="2925876"/>
                </a:lnTo>
                <a:lnTo>
                  <a:pt x="1073607" y="2917012"/>
                </a:lnTo>
                <a:lnTo>
                  <a:pt x="1118577" y="2905937"/>
                </a:lnTo>
                <a:lnTo>
                  <a:pt x="1162862" y="2892704"/>
                </a:lnTo>
                <a:lnTo>
                  <a:pt x="1206423" y="2877350"/>
                </a:lnTo>
                <a:lnTo>
                  <a:pt x="1249159" y="2859938"/>
                </a:lnTo>
                <a:lnTo>
                  <a:pt x="1291005" y="2840507"/>
                </a:lnTo>
                <a:lnTo>
                  <a:pt x="1331887" y="2819120"/>
                </a:lnTo>
                <a:lnTo>
                  <a:pt x="1371714" y="2795816"/>
                </a:lnTo>
                <a:lnTo>
                  <a:pt x="1410411" y="2770644"/>
                </a:lnTo>
                <a:lnTo>
                  <a:pt x="1447927" y="2743657"/>
                </a:lnTo>
                <a:lnTo>
                  <a:pt x="1484160" y="2714904"/>
                </a:lnTo>
                <a:lnTo>
                  <a:pt x="1519034" y="2684437"/>
                </a:lnTo>
                <a:lnTo>
                  <a:pt x="1552486" y="2652306"/>
                </a:lnTo>
                <a:lnTo>
                  <a:pt x="1584439" y="2618549"/>
                </a:lnTo>
                <a:lnTo>
                  <a:pt x="1614805" y="2583230"/>
                </a:lnTo>
                <a:lnTo>
                  <a:pt x="1643507" y="2546400"/>
                </a:lnTo>
                <a:lnTo>
                  <a:pt x="1670481" y="2508097"/>
                </a:lnTo>
                <a:lnTo>
                  <a:pt x="1695653" y="2468384"/>
                </a:lnTo>
                <a:lnTo>
                  <a:pt x="1718932" y="2427300"/>
                </a:lnTo>
                <a:lnTo>
                  <a:pt x="1740242" y="2384895"/>
                </a:lnTo>
                <a:lnTo>
                  <a:pt x="1759521" y="2341219"/>
                </a:lnTo>
                <a:lnTo>
                  <a:pt x="1776679" y="2296325"/>
                </a:lnTo>
                <a:lnTo>
                  <a:pt x="1791652" y="2250262"/>
                </a:lnTo>
                <a:lnTo>
                  <a:pt x="1804352" y="2203081"/>
                </a:lnTo>
                <a:lnTo>
                  <a:pt x="1814588" y="2155406"/>
                </a:lnTo>
                <a:lnTo>
                  <a:pt x="1822246" y="2107908"/>
                </a:lnTo>
                <a:lnTo>
                  <a:pt x="1827364" y="2060663"/>
                </a:lnTo>
                <a:lnTo>
                  <a:pt x="1830006" y="2013724"/>
                </a:lnTo>
                <a:lnTo>
                  <a:pt x="1830197" y="1967179"/>
                </a:lnTo>
                <a:close/>
              </a:path>
              <a:path w="3758565" h="2938779">
                <a:moveTo>
                  <a:pt x="3758069" y="64350"/>
                </a:moveTo>
                <a:lnTo>
                  <a:pt x="3710482" y="0"/>
                </a:lnTo>
                <a:lnTo>
                  <a:pt x="1783613" y="1309573"/>
                </a:lnTo>
                <a:lnTo>
                  <a:pt x="1852879" y="1414856"/>
                </a:lnTo>
                <a:lnTo>
                  <a:pt x="3758069" y="64350"/>
                </a:lnTo>
                <a:close/>
              </a:path>
            </a:pathLst>
          </a:custGeom>
          <a:solidFill>
            <a:srgbClr val="167C82"/>
          </a:solidFill>
        </p:spPr>
        <p:txBody>
          <a:bodyPr wrap="square" lIns="0" tIns="0" rIns="0" bIns="0" rtlCol="0"/>
          <a:lstStyle/>
          <a:p>
            <a:endParaRPr/>
          </a:p>
        </p:txBody>
      </p:sp>
      <p:sp>
        <p:nvSpPr>
          <p:cNvPr id="30" name="object 14">
            <a:extLst>
              <a:ext uri="{FF2B5EF4-FFF2-40B4-BE49-F238E27FC236}">
                <a16:creationId xmlns:a16="http://schemas.microsoft.com/office/drawing/2014/main" id="{82528DA3-38AA-B1B0-DB0E-BF23A3E9B18D}"/>
              </a:ext>
            </a:extLst>
          </p:cNvPr>
          <p:cNvSpPr/>
          <p:nvPr/>
        </p:nvSpPr>
        <p:spPr>
          <a:xfrm>
            <a:off x="1817299" y="4991515"/>
            <a:ext cx="431800" cy="569595"/>
          </a:xfrm>
          <a:custGeom>
            <a:avLst/>
            <a:gdLst/>
            <a:ahLst/>
            <a:cxnLst/>
            <a:rect l="l" t="t" r="r" b="b"/>
            <a:pathLst>
              <a:path w="431800" h="569595">
                <a:moveTo>
                  <a:pt x="284868" y="0"/>
                </a:moveTo>
                <a:lnTo>
                  <a:pt x="238372" y="4517"/>
                </a:lnTo>
                <a:lnTo>
                  <a:pt x="193444" y="17415"/>
                </a:lnTo>
                <a:lnTo>
                  <a:pt x="151000" y="38046"/>
                </a:lnTo>
                <a:lnTo>
                  <a:pt x="111953" y="65759"/>
                </a:lnTo>
                <a:lnTo>
                  <a:pt x="77220" y="99905"/>
                </a:lnTo>
                <a:lnTo>
                  <a:pt x="47715" y="139834"/>
                </a:lnTo>
                <a:lnTo>
                  <a:pt x="24353" y="184896"/>
                </a:lnTo>
                <a:lnTo>
                  <a:pt x="8048" y="234443"/>
                </a:lnTo>
                <a:lnTo>
                  <a:pt x="0" y="285608"/>
                </a:lnTo>
                <a:lnTo>
                  <a:pt x="441" y="335336"/>
                </a:lnTo>
                <a:lnTo>
                  <a:pt x="8840" y="382693"/>
                </a:lnTo>
                <a:lnTo>
                  <a:pt x="24664" y="426747"/>
                </a:lnTo>
                <a:lnTo>
                  <a:pt x="47381" y="466564"/>
                </a:lnTo>
                <a:lnTo>
                  <a:pt x="76459" y="501211"/>
                </a:lnTo>
                <a:lnTo>
                  <a:pt x="111365" y="529754"/>
                </a:lnTo>
                <a:lnTo>
                  <a:pt x="151568" y="551262"/>
                </a:lnTo>
                <a:lnTo>
                  <a:pt x="196534" y="564800"/>
                </a:lnTo>
                <a:lnTo>
                  <a:pt x="252910" y="568992"/>
                </a:lnTo>
                <a:lnTo>
                  <a:pt x="280742" y="566209"/>
                </a:lnTo>
                <a:lnTo>
                  <a:pt x="308091" y="560423"/>
                </a:lnTo>
                <a:lnTo>
                  <a:pt x="277103" y="531282"/>
                </a:lnTo>
                <a:lnTo>
                  <a:pt x="251450" y="497005"/>
                </a:lnTo>
                <a:lnTo>
                  <a:pt x="231584" y="458371"/>
                </a:lnTo>
                <a:lnTo>
                  <a:pt x="217959" y="416156"/>
                </a:lnTo>
                <a:lnTo>
                  <a:pt x="211027" y="371136"/>
                </a:lnTo>
                <a:lnTo>
                  <a:pt x="211242" y="324090"/>
                </a:lnTo>
                <a:lnTo>
                  <a:pt x="219057" y="275793"/>
                </a:lnTo>
                <a:lnTo>
                  <a:pt x="234249" y="228942"/>
                </a:lnTo>
                <a:lnTo>
                  <a:pt x="255776" y="186072"/>
                </a:lnTo>
                <a:lnTo>
                  <a:pt x="282867" y="147720"/>
                </a:lnTo>
                <a:lnTo>
                  <a:pt x="314753" y="114423"/>
                </a:lnTo>
                <a:lnTo>
                  <a:pt x="350661" y="86720"/>
                </a:lnTo>
                <a:lnTo>
                  <a:pt x="389820" y="65146"/>
                </a:lnTo>
                <a:lnTo>
                  <a:pt x="431459" y="50240"/>
                </a:lnTo>
                <a:lnTo>
                  <a:pt x="409258" y="34740"/>
                </a:lnTo>
                <a:lnTo>
                  <a:pt x="385229" y="21793"/>
                </a:lnTo>
                <a:lnTo>
                  <a:pt x="359454" y="11637"/>
                </a:lnTo>
                <a:lnTo>
                  <a:pt x="332017" y="4513"/>
                </a:lnTo>
                <a:lnTo>
                  <a:pt x="284868" y="0"/>
                </a:lnTo>
                <a:close/>
              </a:path>
            </a:pathLst>
          </a:custGeom>
          <a:solidFill>
            <a:srgbClr val="1C0F21"/>
          </a:solidFill>
        </p:spPr>
        <p:txBody>
          <a:bodyPr wrap="square" lIns="0" tIns="0" rIns="0" bIns="0" rtlCol="0"/>
          <a:lstStyle/>
          <a:p>
            <a:endParaRPr/>
          </a:p>
        </p:txBody>
      </p:sp>
      <p:sp>
        <p:nvSpPr>
          <p:cNvPr id="31" name="object 15">
            <a:extLst>
              <a:ext uri="{FF2B5EF4-FFF2-40B4-BE49-F238E27FC236}">
                <a16:creationId xmlns:a16="http://schemas.microsoft.com/office/drawing/2014/main" id="{2B6462C0-1F69-7690-4F44-9EDF53379C04}"/>
              </a:ext>
            </a:extLst>
          </p:cNvPr>
          <p:cNvSpPr/>
          <p:nvPr/>
        </p:nvSpPr>
        <p:spPr>
          <a:xfrm>
            <a:off x="2028322" y="5041750"/>
            <a:ext cx="318135" cy="510540"/>
          </a:xfrm>
          <a:custGeom>
            <a:avLst/>
            <a:gdLst/>
            <a:ahLst/>
            <a:cxnLst/>
            <a:rect l="l" t="t" r="r" b="b"/>
            <a:pathLst>
              <a:path w="318135" h="510539">
                <a:moveTo>
                  <a:pt x="220442" y="0"/>
                </a:moveTo>
                <a:lnTo>
                  <a:pt x="178799" y="14909"/>
                </a:lnTo>
                <a:lnTo>
                  <a:pt x="139639" y="36484"/>
                </a:lnTo>
                <a:lnTo>
                  <a:pt x="103730" y="64188"/>
                </a:lnTo>
                <a:lnTo>
                  <a:pt x="71845" y="97483"/>
                </a:lnTo>
                <a:lnTo>
                  <a:pt x="44753" y="135833"/>
                </a:lnTo>
                <a:lnTo>
                  <a:pt x="23224" y="178702"/>
                </a:lnTo>
                <a:lnTo>
                  <a:pt x="8030" y="225553"/>
                </a:lnTo>
                <a:lnTo>
                  <a:pt x="214" y="273853"/>
                </a:lnTo>
                <a:lnTo>
                  <a:pt x="0" y="320901"/>
                </a:lnTo>
                <a:lnTo>
                  <a:pt x="6932" y="365920"/>
                </a:lnTo>
                <a:lnTo>
                  <a:pt x="20558" y="408134"/>
                </a:lnTo>
                <a:lnTo>
                  <a:pt x="40426" y="446767"/>
                </a:lnTo>
                <a:lnTo>
                  <a:pt x="66082" y="481042"/>
                </a:lnTo>
                <a:lnTo>
                  <a:pt x="97074" y="510183"/>
                </a:lnTo>
                <a:lnTo>
                  <a:pt x="138713" y="495276"/>
                </a:lnTo>
                <a:lnTo>
                  <a:pt x="177873" y="473703"/>
                </a:lnTo>
                <a:lnTo>
                  <a:pt x="213781" y="445999"/>
                </a:lnTo>
                <a:lnTo>
                  <a:pt x="245666" y="412703"/>
                </a:lnTo>
                <a:lnTo>
                  <a:pt x="272758" y="374351"/>
                </a:lnTo>
                <a:lnTo>
                  <a:pt x="294285" y="331481"/>
                </a:lnTo>
                <a:lnTo>
                  <a:pt x="309476" y="284630"/>
                </a:lnTo>
                <a:lnTo>
                  <a:pt x="317291" y="236333"/>
                </a:lnTo>
                <a:lnTo>
                  <a:pt x="317506" y="189286"/>
                </a:lnTo>
                <a:lnTo>
                  <a:pt x="310575" y="144267"/>
                </a:lnTo>
                <a:lnTo>
                  <a:pt x="296949" y="102052"/>
                </a:lnTo>
                <a:lnTo>
                  <a:pt x="277083" y="63417"/>
                </a:lnTo>
                <a:lnTo>
                  <a:pt x="251430" y="29141"/>
                </a:lnTo>
                <a:lnTo>
                  <a:pt x="220442" y="0"/>
                </a:lnTo>
                <a:close/>
              </a:path>
            </a:pathLst>
          </a:custGeom>
          <a:solidFill>
            <a:srgbClr val="FFFFFF"/>
          </a:solidFill>
        </p:spPr>
        <p:txBody>
          <a:bodyPr wrap="square" lIns="0" tIns="0" rIns="0" bIns="0" rtlCol="0"/>
          <a:lstStyle/>
          <a:p>
            <a:endParaRPr/>
          </a:p>
        </p:txBody>
      </p:sp>
      <p:sp>
        <p:nvSpPr>
          <p:cNvPr id="32" name="object 16">
            <a:extLst>
              <a:ext uri="{FF2B5EF4-FFF2-40B4-BE49-F238E27FC236}">
                <a16:creationId xmlns:a16="http://schemas.microsoft.com/office/drawing/2014/main" id="{0B400FCA-9564-2B6D-AE19-ADE491F32203}"/>
              </a:ext>
            </a:extLst>
          </p:cNvPr>
          <p:cNvSpPr/>
          <p:nvPr/>
        </p:nvSpPr>
        <p:spPr>
          <a:xfrm>
            <a:off x="1686521" y="4417091"/>
            <a:ext cx="1541145" cy="1549400"/>
          </a:xfrm>
          <a:custGeom>
            <a:avLst/>
            <a:gdLst/>
            <a:ahLst/>
            <a:cxnLst/>
            <a:rect l="l" t="t" r="r" b="b"/>
            <a:pathLst>
              <a:path w="1541145" h="1549400">
                <a:moveTo>
                  <a:pt x="1350733" y="182930"/>
                </a:moveTo>
                <a:lnTo>
                  <a:pt x="1313522" y="146316"/>
                </a:lnTo>
                <a:lnTo>
                  <a:pt x="1115288" y="104025"/>
                </a:lnTo>
                <a:lnTo>
                  <a:pt x="1013193" y="84493"/>
                </a:lnTo>
                <a:lnTo>
                  <a:pt x="962088" y="75069"/>
                </a:lnTo>
                <a:lnTo>
                  <a:pt x="910945" y="65925"/>
                </a:lnTo>
                <a:lnTo>
                  <a:pt x="859777" y="57111"/>
                </a:lnTo>
                <a:lnTo>
                  <a:pt x="808596" y="48691"/>
                </a:lnTo>
                <a:lnTo>
                  <a:pt x="757377" y="40703"/>
                </a:lnTo>
                <a:lnTo>
                  <a:pt x="706158" y="33197"/>
                </a:lnTo>
                <a:lnTo>
                  <a:pt x="654926" y="26225"/>
                </a:lnTo>
                <a:lnTo>
                  <a:pt x="603694" y="19837"/>
                </a:lnTo>
                <a:lnTo>
                  <a:pt x="552462" y="14084"/>
                </a:lnTo>
                <a:lnTo>
                  <a:pt x="501230" y="9004"/>
                </a:lnTo>
                <a:lnTo>
                  <a:pt x="450024" y="4660"/>
                </a:lnTo>
                <a:lnTo>
                  <a:pt x="398830" y="1104"/>
                </a:lnTo>
                <a:lnTo>
                  <a:pt x="367626" y="0"/>
                </a:lnTo>
                <a:lnTo>
                  <a:pt x="352628" y="800"/>
                </a:lnTo>
                <a:lnTo>
                  <a:pt x="338543" y="3111"/>
                </a:lnTo>
                <a:lnTo>
                  <a:pt x="326136" y="7543"/>
                </a:lnTo>
                <a:lnTo>
                  <a:pt x="316738" y="14033"/>
                </a:lnTo>
                <a:lnTo>
                  <a:pt x="311645" y="22098"/>
                </a:lnTo>
                <a:lnTo>
                  <a:pt x="312166" y="31229"/>
                </a:lnTo>
                <a:lnTo>
                  <a:pt x="345287" y="53581"/>
                </a:lnTo>
                <a:lnTo>
                  <a:pt x="397624" y="62953"/>
                </a:lnTo>
                <a:lnTo>
                  <a:pt x="446951" y="67691"/>
                </a:lnTo>
                <a:lnTo>
                  <a:pt x="496303" y="72758"/>
                </a:lnTo>
                <a:lnTo>
                  <a:pt x="545642" y="78155"/>
                </a:lnTo>
                <a:lnTo>
                  <a:pt x="594995" y="83870"/>
                </a:lnTo>
                <a:lnTo>
                  <a:pt x="644334" y="89916"/>
                </a:lnTo>
                <a:lnTo>
                  <a:pt x="693674" y="96278"/>
                </a:lnTo>
                <a:lnTo>
                  <a:pt x="742988" y="102971"/>
                </a:lnTo>
                <a:lnTo>
                  <a:pt x="792276" y="109982"/>
                </a:lnTo>
                <a:lnTo>
                  <a:pt x="841527" y="117309"/>
                </a:lnTo>
                <a:lnTo>
                  <a:pt x="890752" y="124968"/>
                </a:lnTo>
                <a:lnTo>
                  <a:pt x="939927" y="132930"/>
                </a:lnTo>
                <a:lnTo>
                  <a:pt x="989063" y="141211"/>
                </a:lnTo>
                <a:lnTo>
                  <a:pt x="1038136" y="149821"/>
                </a:lnTo>
                <a:lnTo>
                  <a:pt x="1087158" y="158737"/>
                </a:lnTo>
                <a:lnTo>
                  <a:pt x="1136116" y="167970"/>
                </a:lnTo>
                <a:lnTo>
                  <a:pt x="1184986" y="177507"/>
                </a:lnTo>
                <a:lnTo>
                  <a:pt x="1233792" y="187375"/>
                </a:lnTo>
                <a:lnTo>
                  <a:pt x="1282509" y="197548"/>
                </a:lnTo>
                <a:lnTo>
                  <a:pt x="1331137" y="208026"/>
                </a:lnTo>
                <a:lnTo>
                  <a:pt x="1332331" y="218605"/>
                </a:lnTo>
                <a:lnTo>
                  <a:pt x="1349044" y="203034"/>
                </a:lnTo>
                <a:lnTo>
                  <a:pt x="1350733" y="182930"/>
                </a:lnTo>
                <a:close/>
              </a:path>
              <a:path w="1541145" h="1549400">
                <a:moveTo>
                  <a:pt x="1509674" y="946099"/>
                </a:moveTo>
                <a:lnTo>
                  <a:pt x="1509433" y="919403"/>
                </a:lnTo>
                <a:lnTo>
                  <a:pt x="1502092" y="917359"/>
                </a:lnTo>
                <a:lnTo>
                  <a:pt x="1487995" y="939977"/>
                </a:lnTo>
                <a:lnTo>
                  <a:pt x="1463014" y="985837"/>
                </a:lnTo>
                <a:lnTo>
                  <a:pt x="1429562" y="1054582"/>
                </a:lnTo>
                <a:lnTo>
                  <a:pt x="1398066" y="1122260"/>
                </a:lnTo>
                <a:lnTo>
                  <a:pt x="1378140" y="1166990"/>
                </a:lnTo>
                <a:lnTo>
                  <a:pt x="1368513" y="1189456"/>
                </a:lnTo>
                <a:lnTo>
                  <a:pt x="1358519" y="1211745"/>
                </a:lnTo>
                <a:lnTo>
                  <a:pt x="1336078" y="1255115"/>
                </a:lnTo>
                <a:lnTo>
                  <a:pt x="1309522" y="1296123"/>
                </a:lnTo>
                <a:lnTo>
                  <a:pt x="1289748" y="1322044"/>
                </a:lnTo>
                <a:lnTo>
                  <a:pt x="1285036" y="1328788"/>
                </a:lnTo>
                <a:lnTo>
                  <a:pt x="1259255" y="1357934"/>
                </a:lnTo>
                <a:lnTo>
                  <a:pt x="1240536" y="1376997"/>
                </a:lnTo>
                <a:lnTo>
                  <a:pt x="1235036" y="1383169"/>
                </a:lnTo>
                <a:lnTo>
                  <a:pt x="1191463" y="1421752"/>
                </a:lnTo>
                <a:lnTo>
                  <a:pt x="1151953" y="1453222"/>
                </a:lnTo>
                <a:lnTo>
                  <a:pt x="1110983" y="1483423"/>
                </a:lnTo>
                <a:lnTo>
                  <a:pt x="1069162" y="1512938"/>
                </a:lnTo>
                <a:lnTo>
                  <a:pt x="1027074" y="1542376"/>
                </a:lnTo>
                <a:lnTo>
                  <a:pt x="1030897" y="1548980"/>
                </a:lnTo>
                <a:lnTo>
                  <a:pt x="1077341" y="1526857"/>
                </a:lnTo>
                <a:lnTo>
                  <a:pt x="1123442" y="1503794"/>
                </a:lnTo>
                <a:lnTo>
                  <a:pt x="1169009" y="1479207"/>
                </a:lnTo>
                <a:lnTo>
                  <a:pt x="1213866" y="1452575"/>
                </a:lnTo>
                <a:lnTo>
                  <a:pt x="1246606" y="1430578"/>
                </a:lnTo>
                <a:lnTo>
                  <a:pt x="1293812" y="1393888"/>
                </a:lnTo>
                <a:lnTo>
                  <a:pt x="1323200" y="1366647"/>
                </a:lnTo>
                <a:lnTo>
                  <a:pt x="1355229" y="1332433"/>
                </a:lnTo>
                <a:lnTo>
                  <a:pt x="1389062" y="1290739"/>
                </a:lnTo>
                <a:lnTo>
                  <a:pt x="1420596" y="1247101"/>
                </a:lnTo>
                <a:lnTo>
                  <a:pt x="1448536" y="1201140"/>
                </a:lnTo>
                <a:lnTo>
                  <a:pt x="1470685" y="1152512"/>
                </a:lnTo>
                <a:lnTo>
                  <a:pt x="1486877" y="1101979"/>
                </a:lnTo>
                <a:lnTo>
                  <a:pt x="1498612" y="1050594"/>
                </a:lnTo>
                <a:lnTo>
                  <a:pt x="1506232" y="998664"/>
                </a:lnTo>
                <a:lnTo>
                  <a:pt x="1508544" y="972489"/>
                </a:lnTo>
                <a:lnTo>
                  <a:pt x="1509674" y="946099"/>
                </a:lnTo>
                <a:close/>
              </a:path>
              <a:path w="1541145" h="1549400">
                <a:moveTo>
                  <a:pt x="1541106" y="600989"/>
                </a:moveTo>
                <a:lnTo>
                  <a:pt x="1531124" y="547611"/>
                </a:lnTo>
                <a:lnTo>
                  <a:pt x="1522425" y="508177"/>
                </a:lnTo>
                <a:lnTo>
                  <a:pt x="1513255" y="468718"/>
                </a:lnTo>
                <a:lnTo>
                  <a:pt x="1503616" y="429260"/>
                </a:lnTo>
                <a:lnTo>
                  <a:pt x="1482674" y="376974"/>
                </a:lnTo>
                <a:lnTo>
                  <a:pt x="1430134" y="335470"/>
                </a:lnTo>
                <a:lnTo>
                  <a:pt x="1381721" y="317627"/>
                </a:lnTo>
                <a:lnTo>
                  <a:pt x="1327823" y="305193"/>
                </a:lnTo>
                <a:lnTo>
                  <a:pt x="1272984" y="296240"/>
                </a:lnTo>
                <a:lnTo>
                  <a:pt x="327533" y="158026"/>
                </a:lnTo>
                <a:lnTo>
                  <a:pt x="259283" y="149529"/>
                </a:lnTo>
                <a:lnTo>
                  <a:pt x="225704" y="148005"/>
                </a:lnTo>
                <a:lnTo>
                  <a:pt x="193255" y="149733"/>
                </a:lnTo>
                <a:lnTo>
                  <a:pt x="129146" y="167525"/>
                </a:lnTo>
                <a:lnTo>
                  <a:pt x="78981" y="197510"/>
                </a:lnTo>
                <a:lnTo>
                  <a:pt x="45300" y="226428"/>
                </a:lnTo>
                <a:lnTo>
                  <a:pt x="20142" y="258838"/>
                </a:lnTo>
                <a:lnTo>
                  <a:pt x="7785" y="294157"/>
                </a:lnTo>
                <a:lnTo>
                  <a:pt x="12509" y="331762"/>
                </a:lnTo>
                <a:lnTo>
                  <a:pt x="0" y="350278"/>
                </a:lnTo>
                <a:lnTo>
                  <a:pt x="1437767" y="620712"/>
                </a:lnTo>
                <a:lnTo>
                  <a:pt x="1466748" y="625182"/>
                </a:lnTo>
                <a:lnTo>
                  <a:pt x="1495615" y="626846"/>
                </a:lnTo>
                <a:lnTo>
                  <a:pt x="1520342" y="623709"/>
                </a:lnTo>
                <a:lnTo>
                  <a:pt x="1536890" y="613752"/>
                </a:lnTo>
                <a:lnTo>
                  <a:pt x="1540103" y="607644"/>
                </a:lnTo>
                <a:lnTo>
                  <a:pt x="1541106" y="600989"/>
                </a:lnTo>
                <a:close/>
              </a:path>
            </a:pathLst>
          </a:custGeom>
          <a:solidFill>
            <a:srgbClr val="9BCCC1"/>
          </a:solidFill>
        </p:spPr>
        <p:txBody>
          <a:bodyPr wrap="square" lIns="0" tIns="0" rIns="0" bIns="0" rtlCol="0"/>
          <a:lstStyle/>
          <a:p>
            <a:endParaRPr/>
          </a:p>
        </p:txBody>
      </p:sp>
      <p:pic>
        <p:nvPicPr>
          <p:cNvPr id="33" name="object 17">
            <a:extLst>
              <a:ext uri="{FF2B5EF4-FFF2-40B4-BE49-F238E27FC236}">
                <a16:creationId xmlns:a16="http://schemas.microsoft.com/office/drawing/2014/main" id="{2313DD2C-F2FC-9D45-8C93-7945177BEFEF}"/>
              </a:ext>
            </a:extLst>
          </p:cNvPr>
          <p:cNvPicPr/>
          <p:nvPr/>
        </p:nvPicPr>
        <p:blipFill>
          <a:blip r:embed="rId4" cstate="print"/>
          <a:stretch>
            <a:fillRect/>
          </a:stretch>
        </p:blipFill>
        <p:spPr>
          <a:xfrm>
            <a:off x="1817735" y="7995223"/>
            <a:ext cx="3022410" cy="1834221"/>
          </a:xfrm>
          <a:prstGeom prst="rect">
            <a:avLst/>
          </a:prstGeom>
        </p:spPr>
      </p:pic>
      <p:sp>
        <p:nvSpPr>
          <p:cNvPr id="34" name="object 3">
            <a:extLst>
              <a:ext uri="{FF2B5EF4-FFF2-40B4-BE49-F238E27FC236}">
                <a16:creationId xmlns:a16="http://schemas.microsoft.com/office/drawing/2014/main" id="{B1B6C5AF-BB7D-6384-FFFA-7E9E3871C578}"/>
              </a:ext>
            </a:extLst>
          </p:cNvPr>
          <p:cNvSpPr/>
          <p:nvPr/>
        </p:nvSpPr>
        <p:spPr>
          <a:xfrm>
            <a:off x="7141259" y="4581480"/>
            <a:ext cx="11749991" cy="4876800"/>
          </a:xfrm>
          <a:custGeom>
            <a:avLst/>
            <a:gdLst/>
            <a:ahLst/>
            <a:cxnLst/>
            <a:rect l="l" t="t" r="r" b="b"/>
            <a:pathLst>
              <a:path w="6700519" h="6925945">
                <a:moveTo>
                  <a:pt x="4594381" y="0"/>
                </a:moveTo>
                <a:lnTo>
                  <a:pt x="3797079" y="1784"/>
                </a:lnTo>
                <a:lnTo>
                  <a:pt x="2844815" y="7549"/>
                </a:lnTo>
                <a:lnTo>
                  <a:pt x="1657380" y="19537"/>
                </a:lnTo>
                <a:lnTo>
                  <a:pt x="323804" y="39697"/>
                </a:lnTo>
                <a:lnTo>
                  <a:pt x="113818" y="43968"/>
                </a:lnTo>
                <a:lnTo>
                  <a:pt x="64259" y="51876"/>
                </a:lnTo>
                <a:lnTo>
                  <a:pt x="25956" y="71056"/>
                </a:lnTo>
                <a:lnTo>
                  <a:pt x="0" y="130185"/>
                </a:lnTo>
                <a:lnTo>
                  <a:pt x="1396" y="136943"/>
                </a:lnTo>
                <a:lnTo>
                  <a:pt x="2776" y="145716"/>
                </a:lnTo>
                <a:lnTo>
                  <a:pt x="6820" y="183820"/>
                </a:lnTo>
                <a:lnTo>
                  <a:pt x="11988" y="260961"/>
                </a:lnTo>
                <a:lnTo>
                  <a:pt x="15696" y="337484"/>
                </a:lnTo>
                <a:lnTo>
                  <a:pt x="19259" y="429079"/>
                </a:lnTo>
                <a:lnTo>
                  <a:pt x="23785" y="573201"/>
                </a:lnTo>
                <a:lnTo>
                  <a:pt x="29081" y="785914"/>
                </a:lnTo>
                <a:lnTo>
                  <a:pt x="34906" y="1083812"/>
                </a:lnTo>
                <a:lnTo>
                  <a:pt x="40970" y="1481688"/>
                </a:lnTo>
                <a:lnTo>
                  <a:pt x="47610" y="2056515"/>
                </a:lnTo>
                <a:lnTo>
                  <a:pt x="53955" y="2825055"/>
                </a:lnTo>
                <a:lnTo>
                  <a:pt x="58941" y="3773691"/>
                </a:lnTo>
                <a:lnTo>
                  <a:pt x="61264" y="4769977"/>
                </a:lnTo>
                <a:lnTo>
                  <a:pt x="60590" y="5599042"/>
                </a:lnTo>
                <a:lnTo>
                  <a:pt x="58214" y="6129867"/>
                </a:lnTo>
                <a:lnTo>
                  <a:pt x="55150" y="6464523"/>
                </a:lnTo>
                <a:lnTo>
                  <a:pt x="52710" y="6625330"/>
                </a:lnTo>
                <a:lnTo>
                  <a:pt x="50466" y="6724034"/>
                </a:lnTo>
                <a:lnTo>
                  <a:pt x="48614" y="6779294"/>
                </a:lnTo>
                <a:lnTo>
                  <a:pt x="45917" y="6826358"/>
                </a:lnTo>
                <a:lnTo>
                  <a:pt x="45202" y="6833164"/>
                </a:lnTo>
                <a:lnTo>
                  <a:pt x="49863" y="6854709"/>
                </a:lnTo>
                <a:lnTo>
                  <a:pt x="67462" y="6872526"/>
                </a:lnTo>
                <a:lnTo>
                  <a:pt x="94900" y="6884620"/>
                </a:lnTo>
                <a:lnTo>
                  <a:pt x="129074" y="6888995"/>
                </a:lnTo>
                <a:lnTo>
                  <a:pt x="518988" y="6888063"/>
                </a:lnTo>
                <a:lnTo>
                  <a:pt x="884231" y="6888552"/>
                </a:lnTo>
                <a:lnTo>
                  <a:pt x="1282748" y="6890627"/>
                </a:lnTo>
                <a:lnTo>
                  <a:pt x="1758012" y="6895144"/>
                </a:lnTo>
                <a:lnTo>
                  <a:pt x="3460003" y="6920405"/>
                </a:lnTo>
                <a:lnTo>
                  <a:pt x="3814983" y="6924014"/>
                </a:lnTo>
                <a:lnTo>
                  <a:pt x="4133100" y="6925715"/>
                </a:lnTo>
                <a:lnTo>
                  <a:pt x="4414742" y="6925814"/>
                </a:lnTo>
                <a:lnTo>
                  <a:pt x="4657819" y="6924772"/>
                </a:lnTo>
                <a:lnTo>
                  <a:pt x="4910167" y="6922574"/>
                </a:lnTo>
                <a:lnTo>
                  <a:pt x="5173339" y="6919094"/>
                </a:lnTo>
                <a:lnTo>
                  <a:pt x="5448888" y="6914205"/>
                </a:lnTo>
                <a:lnTo>
                  <a:pt x="5738368" y="6907781"/>
                </a:lnTo>
                <a:lnTo>
                  <a:pt x="6425092" y="6889979"/>
                </a:lnTo>
                <a:lnTo>
                  <a:pt x="6483228" y="6887631"/>
                </a:lnTo>
                <a:lnTo>
                  <a:pt x="6540675" y="6881807"/>
                </a:lnTo>
                <a:lnTo>
                  <a:pt x="6593669" y="6869865"/>
                </a:lnTo>
                <a:lnTo>
                  <a:pt x="6638447" y="6849164"/>
                </a:lnTo>
                <a:lnTo>
                  <a:pt x="6668070" y="6821681"/>
                </a:lnTo>
                <a:lnTo>
                  <a:pt x="6692327" y="6755730"/>
                </a:lnTo>
                <a:lnTo>
                  <a:pt x="6696140" y="6647464"/>
                </a:lnTo>
                <a:lnTo>
                  <a:pt x="6699238" y="6006081"/>
                </a:lnTo>
                <a:lnTo>
                  <a:pt x="6699960" y="2987921"/>
                </a:lnTo>
                <a:lnTo>
                  <a:pt x="6694802" y="920713"/>
                </a:lnTo>
                <a:lnTo>
                  <a:pt x="6690784" y="300883"/>
                </a:lnTo>
                <a:lnTo>
                  <a:pt x="6688224" y="113923"/>
                </a:lnTo>
                <a:lnTo>
                  <a:pt x="6686835" y="64629"/>
                </a:lnTo>
                <a:lnTo>
                  <a:pt x="6664820" y="26411"/>
                </a:lnTo>
                <a:lnTo>
                  <a:pt x="6615222" y="13215"/>
                </a:lnTo>
                <a:lnTo>
                  <a:pt x="6219130" y="7959"/>
                </a:lnTo>
                <a:lnTo>
                  <a:pt x="5750055" y="3688"/>
                </a:lnTo>
                <a:lnTo>
                  <a:pt x="5207434" y="894"/>
                </a:lnTo>
                <a:lnTo>
                  <a:pt x="4594381" y="0"/>
                </a:lnTo>
                <a:close/>
              </a:path>
            </a:pathLst>
          </a:custGeom>
          <a:solidFill>
            <a:srgbClr val="BADBD3"/>
          </a:solidFill>
        </p:spPr>
        <p:txBody>
          <a:bodyPr wrap="square" lIns="0" tIns="0" rIns="0" bIns="0" rtlCol="0"/>
          <a:lstStyle/>
          <a:p>
            <a:endParaRPr/>
          </a:p>
        </p:txBody>
      </p:sp>
      <p:sp>
        <p:nvSpPr>
          <p:cNvPr id="37" name="object 4">
            <a:extLst>
              <a:ext uri="{FF2B5EF4-FFF2-40B4-BE49-F238E27FC236}">
                <a16:creationId xmlns:a16="http://schemas.microsoft.com/office/drawing/2014/main" id="{BBA9F16A-D329-F423-4CDF-983E7126EA66}"/>
              </a:ext>
            </a:extLst>
          </p:cNvPr>
          <p:cNvSpPr txBox="1"/>
          <p:nvPr/>
        </p:nvSpPr>
        <p:spPr>
          <a:xfrm>
            <a:off x="7766788" y="5009265"/>
            <a:ext cx="10682998" cy="4021229"/>
          </a:xfrm>
          <a:prstGeom prst="rect">
            <a:avLst/>
          </a:prstGeom>
        </p:spPr>
        <p:txBody>
          <a:bodyPr vert="horz" wrap="square" lIns="0" tIns="80645" rIns="0" bIns="0" rtlCol="0">
            <a:spAutoFit/>
          </a:bodyPr>
          <a:lstStyle/>
          <a:p>
            <a:pPr marL="12700" marR="5080">
              <a:lnSpc>
                <a:spcPts val="3450"/>
              </a:lnSpc>
              <a:spcBef>
                <a:spcPts val="635"/>
              </a:spcBef>
            </a:pPr>
            <a:r>
              <a:rPr lang="fr-FR" sz="3300" b="1" spc="-150" dirty="0">
                <a:solidFill>
                  <a:srgbClr val="231F20"/>
                </a:solidFill>
                <a:latin typeface="Calibri"/>
                <a:cs typeface="Calibri"/>
              </a:rPr>
              <a:t>1. Reconnaissance de </a:t>
            </a:r>
            <a:r>
              <a:rPr lang="fr-FR" sz="3300" b="1" u="sng" spc="-150" dirty="0">
                <a:solidFill>
                  <a:srgbClr val="231F20"/>
                </a:solidFill>
                <a:latin typeface="Calibri"/>
                <a:cs typeface="Calibri"/>
              </a:rPr>
              <a:t>l’appareil</a:t>
            </a:r>
          </a:p>
          <a:p>
            <a:pPr marL="12700" marR="5080">
              <a:lnSpc>
                <a:spcPts val="2500"/>
              </a:lnSpc>
              <a:spcBef>
                <a:spcPts val="635"/>
              </a:spcBef>
            </a:pPr>
            <a:r>
              <a:rPr lang="fr-FR" sz="2450" spc="80" dirty="0">
                <a:solidFill>
                  <a:srgbClr val="231F20"/>
                </a:solidFill>
                <a:latin typeface="Calibri"/>
                <a:cs typeface="Calibri"/>
              </a:rPr>
              <a:t>Lors de l’inscription à un service ou une application, deux clés sont générées : une clé publique et une clé privée. La clé privée, associée à votre appareil, interagit avec la clé publique, intégrée au service ou à l’application. Lors de la connexion, la clé publique valide l’authenticité de la clé privée.</a:t>
            </a:r>
          </a:p>
          <a:p>
            <a:pPr marL="12700" marR="5080">
              <a:lnSpc>
                <a:spcPts val="2500"/>
              </a:lnSpc>
              <a:spcBef>
                <a:spcPts val="635"/>
              </a:spcBef>
            </a:pPr>
            <a:endParaRPr lang="fr-FR" sz="3550" dirty="0">
              <a:latin typeface="Calibri"/>
              <a:cs typeface="Calibri"/>
            </a:endParaRPr>
          </a:p>
          <a:p>
            <a:pPr marL="12700" marR="436245">
              <a:lnSpc>
                <a:spcPts val="3450"/>
              </a:lnSpc>
            </a:pPr>
            <a:r>
              <a:rPr lang="fr-FR" sz="3300" b="1" spc="-150" dirty="0">
                <a:solidFill>
                  <a:srgbClr val="231F20"/>
                </a:solidFill>
                <a:latin typeface="Calibri"/>
                <a:cs typeface="Calibri"/>
              </a:rPr>
              <a:t>2. Reconnaissance de </a:t>
            </a:r>
            <a:r>
              <a:rPr lang="fr-FR" sz="3300" b="1" u="sng" spc="-150" dirty="0">
                <a:solidFill>
                  <a:srgbClr val="231F20"/>
                </a:solidFill>
                <a:latin typeface="Calibri"/>
                <a:cs typeface="Calibri"/>
              </a:rPr>
              <a:t>l’utilisateur</a:t>
            </a:r>
          </a:p>
          <a:p>
            <a:pPr marL="12700" marR="436245">
              <a:lnSpc>
                <a:spcPts val="2500"/>
              </a:lnSpc>
            </a:pPr>
            <a:r>
              <a:rPr lang="fr-FR" sz="2450" spc="80" dirty="0">
                <a:solidFill>
                  <a:srgbClr val="231F20"/>
                </a:solidFill>
                <a:latin typeface="Calibri"/>
                <a:cs typeface="Calibri"/>
              </a:rPr>
              <a:t>Pour garantir que l’appareil est utilisé par son propriétaire légitime, une seconde couche d’authentification est mise en place. L’utilisateur peut choisir parmi différentes méthodes : déverrouillage biométrique, empreinte digitale, ou code PIN.</a:t>
            </a:r>
          </a:p>
        </p:txBody>
      </p:sp>
      <p:sp>
        <p:nvSpPr>
          <p:cNvPr id="38" name="object 4">
            <a:extLst>
              <a:ext uri="{FF2B5EF4-FFF2-40B4-BE49-F238E27FC236}">
                <a16:creationId xmlns:a16="http://schemas.microsoft.com/office/drawing/2014/main" id="{D5A21F10-9A3E-8B75-63BC-260218FE01D7}"/>
              </a:ext>
            </a:extLst>
          </p:cNvPr>
          <p:cNvSpPr txBox="1"/>
          <p:nvPr/>
        </p:nvSpPr>
        <p:spPr>
          <a:xfrm>
            <a:off x="7674755" y="2759075"/>
            <a:ext cx="10682998" cy="1398716"/>
          </a:xfrm>
          <a:prstGeom prst="rect">
            <a:avLst/>
          </a:prstGeom>
        </p:spPr>
        <p:txBody>
          <a:bodyPr vert="horz" wrap="square" lIns="0" tIns="80645" rIns="0" bIns="0" rtlCol="0">
            <a:spAutoFit/>
          </a:bodyPr>
          <a:lstStyle/>
          <a:p>
            <a:pPr marL="12700" marR="5080">
              <a:lnSpc>
                <a:spcPts val="3450"/>
              </a:lnSpc>
              <a:spcBef>
                <a:spcPts val="635"/>
              </a:spcBef>
            </a:pPr>
            <a:r>
              <a:rPr lang="fr-FR" sz="2450" spc="80" dirty="0">
                <a:solidFill>
                  <a:srgbClr val="231F20"/>
                </a:solidFill>
                <a:latin typeface="Calibri"/>
                <a:cs typeface="Calibri"/>
              </a:rPr>
              <a:t>Une </a:t>
            </a:r>
            <a:r>
              <a:rPr lang="fr-FR" sz="2450" spc="80" dirty="0" err="1">
                <a:solidFill>
                  <a:srgbClr val="231F20"/>
                </a:solidFill>
                <a:latin typeface="Calibri"/>
                <a:cs typeface="Calibri"/>
              </a:rPr>
              <a:t>passkey</a:t>
            </a:r>
            <a:r>
              <a:rPr lang="fr-FR" sz="2450" spc="80" dirty="0">
                <a:solidFill>
                  <a:srgbClr val="231F20"/>
                </a:solidFill>
                <a:latin typeface="Calibri"/>
                <a:cs typeface="Calibri"/>
              </a:rPr>
              <a:t> est une technologie d’authentification développée par l’Alliance FIDO, une organisation dédiée à la création d’alternatives sécurisées aux mots de passe, cette méthode fonctionne en deux étapes :</a:t>
            </a:r>
          </a:p>
        </p:txBody>
      </p:sp>
      <p:sp>
        <p:nvSpPr>
          <p:cNvPr id="39" name="object 4">
            <a:extLst>
              <a:ext uri="{FF2B5EF4-FFF2-40B4-BE49-F238E27FC236}">
                <a16:creationId xmlns:a16="http://schemas.microsoft.com/office/drawing/2014/main" id="{539DF23D-E703-0E87-034B-CBC2FB1FC524}"/>
              </a:ext>
            </a:extLst>
          </p:cNvPr>
          <p:cNvSpPr txBox="1"/>
          <p:nvPr/>
        </p:nvSpPr>
        <p:spPr>
          <a:xfrm>
            <a:off x="7798538" y="9734663"/>
            <a:ext cx="10682998" cy="949875"/>
          </a:xfrm>
          <a:prstGeom prst="rect">
            <a:avLst/>
          </a:prstGeom>
        </p:spPr>
        <p:txBody>
          <a:bodyPr vert="horz" wrap="square" lIns="0" tIns="80645" rIns="0" bIns="0" rtlCol="0">
            <a:spAutoFit/>
          </a:bodyPr>
          <a:lstStyle/>
          <a:p>
            <a:pPr marL="12700" marR="5080">
              <a:lnSpc>
                <a:spcPts val="3450"/>
              </a:lnSpc>
              <a:spcBef>
                <a:spcPts val="635"/>
              </a:spcBef>
            </a:pPr>
            <a:r>
              <a:rPr lang="fr-FR" sz="2450" spc="80" dirty="0">
                <a:solidFill>
                  <a:srgbClr val="231F20"/>
                </a:solidFill>
                <a:latin typeface="Calibri"/>
                <a:cs typeface="Calibri"/>
              </a:rPr>
              <a:t>Ainsi, les </a:t>
            </a:r>
            <a:r>
              <a:rPr lang="fr-FR" sz="2450" spc="80" dirty="0" err="1">
                <a:solidFill>
                  <a:srgbClr val="231F20"/>
                </a:solidFill>
                <a:latin typeface="Calibri"/>
                <a:cs typeface="Calibri"/>
              </a:rPr>
              <a:t>passkeys</a:t>
            </a:r>
            <a:r>
              <a:rPr lang="fr-FR" sz="2450" spc="80" dirty="0">
                <a:solidFill>
                  <a:srgbClr val="231F20"/>
                </a:solidFill>
                <a:latin typeface="Calibri"/>
                <a:cs typeface="Calibri"/>
              </a:rPr>
              <a:t> offrent une solution sécurisée et pratique, éliminant les risques liés aux mots de passe traditionnels.</a:t>
            </a:r>
          </a:p>
        </p:txBody>
      </p:sp>
      <p:pic>
        <p:nvPicPr>
          <p:cNvPr id="2" name="Graphique 1">
            <a:extLst>
              <a:ext uri="{FF2B5EF4-FFF2-40B4-BE49-F238E27FC236}">
                <a16:creationId xmlns:a16="http://schemas.microsoft.com/office/drawing/2014/main" id="{2A7678DE-C70B-FF73-40F9-0E8E8688BC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716" y="371616"/>
            <a:ext cx="18462950" cy="634859"/>
          </a:xfrm>
          <a:prstGeom prst="rect">
            <a:avLst/>
          </a:prstGeom>
        </p:spPr>
      </p:pic>
    </p:spTree>
    <p:extLst>
      <p:ext uri="{BB962C8B-B14F-4D97-AF65-F5344CB8AC3E}">
        <p14:creationId xmlns:p14="http://schemas.microsoft.com/office/powerpoint/2010/main" val="222598219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61124" y="2154697"/>
            <a:ext cx="9146540" cy="8016875"/>
            <a:chOff x="1061124" y="2154697"/>
            <a:chExt cx="9146540" cy="8016875"/>
          </a:xfrm>
        </p:grpSpPr>
        <p:sp>
          <p:nvSpPr>
            <p:cNvPr id="3" name="object 3"/>
            <p:cNvSpPr/>
            <p:nvPr/>
          </p:nvSpPr>
          <p:spPr>
            <a:xfrm>
              <a:off x="5176383" y="6612339"/>
              <a:ext cx="4286885" cy="3559175"/>
            </a:xfrm>
            <a:custGeom>
              <a:avLst/>
              <a:gdLst/>
              <a:ahLst/>
              <a:cxnLst/>
              <a:rect l="l" t="t" r="r" b="b"/>
              <a:pathLst>
                <a:path w="4286884" h="3559175">
                  <a:moveTo>
                    <a:pt x="4154346" y="0"/>
                  </a:moveTo>
                  <a:lnTo>
                    <a:pt x="1459256" y="1564278"/>
                  </a:lnTo>
                  <a:lnTo>
                    <a:pt x="1421339" y="1587270"/>
                  </a:lnTo>
                  <a:lnTo>
                    <a:pt x="1383295" y="1612099"/>
                  </a:lnTo>
                  <a:lnTo>
                    <a:pt x="1345141" y="1638634"/>
                  </a:lnTo>
                  <a:lnTo>
                    <a:pt x="1306893" y="1666744"/>
                  </a:lnTo>
                  <a:lnTo>
                    <a:pt x="1268569" y="1696299"/>
                  </a:lnTo>
                  <a:lnTo>
                    <a:pt x="1230184" y="1727167"/>
                  </a:lnTo>
                  <a:lnTo>
                    <a:pt x="1191755" y="1759218"/>
                  </a:lnTo>
                  <a:lnTo>
                    <a:pt x="1153299" y="1792320"/>
                  </a:lnTo>
                  <a:lnTo>
                    <a:pt x="1114832" y="1826343"/>
                  </a:lnTo>
                  <a:lnTo>
                    <a:pt x="1076370" y="1861155"/>
                  </a:lnTo>
                  <a:lnTo>
                    <a:pt x="1037931" y="1896626"/>
                  </a:lnTo>
                  <a:lnTo>
                    <a:pt x="999530" y="1932625"/>
                  </a:lnTo>
                  <a:lnTo>
                    <a:pt x="961184" y="1969021"/>
                  </a:lnTo>
                  <a:lnTo>
                    <a:pt x="922910" y="2005682"/>
                  </a:lnTo>
                  <a:lnTo>
                    <a:pt x="808682" y="2115953"/>
                  </a:lnTo>
                  <a:lnTo>
                    <a:pt x="733191" y="2188395"/>
                  </a:lnTo>
                  <a:lnTo>
                    <a:pt x="695693" y="2223902"/>
                  </a:lnTo>
                  <a:lnTo>
                    <a:pt x="658382" y="2258758"/>
                  </a:lnTo>
                  <a:lnTo>
                    <a:pt x="621275" y="2292832"/>
                  </a:lnTo>
                  <a:lnTo>
                    <a:pt x="584388" y="2325993"/>
                  </a:lnTo>
                  <a:lnTo>
                    <a:pt x="547738" y="2358111"/>
                  </a:lnTo>
                  <a:lnTo>
                    <a:pt x="511341" y="2389055"/>
                  </a:lnTo>
                  <a:lnTo>
                    <a:pt x="475213" y="2418693"/>
                  </a:lnTo>
                  <a:lnTo>
                    <a:pt x="439372" y="2446894"/>
                  </a:lnTo>
                  <a:lnTo>
                    <a:pt x="250943" y="2588607"/>
                  </a:lnTo>
                  <a:lnTo>
                    <a:pt x="167618" y="2674335"/>
                  </a:lnTo>
                  <a:lnTo>
                    <a:pt x="124732" y="2773345"/>
                  </a:lnTo>
                  <a:lnTo>
                    <a:pt x="93162" y="2928268"/>
                  </a:lnTo>
                  <a:lnTo>
                    <a:pt x="25625" y="3013344"/>
                  </a:lnTo>
                  <a:lnTo>
                    <a:pt x="19415" y="3075972"/>
                  </a:lnTo>
                  <a:lnTo>
                    <a:pt x="13587" y="3128247"/>
                  </a:lnTo>
                  <a:lnTo>
                    <a:pt x="4259" y="3208454"/>
                  </a:lnTo>
                  <a:lnTo>
                    <a:pt x="1348" y="3239741"/>
                  </a:lnTo>
                  <a:lnTo>
                    <a:pt x="0" y="3267389"/>
                  </a:lnTo>
                  <a:lnTo>
                    <a:pt x="507" y="3293074"/>
                  </a:lnTo>
                  <a:lnTo>
                    <a:pt x="3167" y="3318475"/>
                  </a:lnTo>
                  <a:lnTo>
                    <a:pt x="16122" y="3375138"/>
                  </a:lnTo>
                  <a:lnTo>
                    <a:pt x="41222" y="3450801"/>
                  </a:lnTo>
                  <a:lnTo>
                    <a:pt x="59064" y="3499952"/>
                  </a:lnTo>
                  <a:lnTo>
                    <a:pt x="80827" y="3558888"/>
                  </a:lnTo>
                  <a:lnTo>
                    <a:pt x="129256" y="3543519"/>
                  </a:lnTo>
                  <a:lnTo>
                    <a:pt x="177130" y="3526847"/>
                  </a:lnTo>
                  <a:lnTo>
                    <a:pt x="224470" y="3508932"/>
                  </a:lnTo>
                  <a:lnTo>
                    <a:pt x="271299" y="3489837"/>
                  </a:lnTo>
                  <a:lnTo>
                    <a:pt x="317639" y="3469622"/>
                  </a:lnTo>
                  <a:lnTo>
                    <a:pt x="363513" y="3448348"/>
                  </a:lnTo>
                  <a:lnTo>
                    <a:pt x="408944" y="3426075"/>
                  </a:lnTo>
                  <a:lnTo>
                    <a:pt x="453954" y="3402865"/>
                  </a:lnTo>
                  <a:lnTo>
                    <a:pt x="498565" y="3378778"/>
                  </a:lnTo>
                  <a:lnTo>
                    <a:pt x="542800" y="3353876"/>
                  </a:lnTo>
                  <a:lnTo>
                    <a:pt x="586681" y="3328220"/>
                  </a:lnTo>
                  <a:lnTo>
                    <a:pt x="630232" y="3301870"/>
                  </a:lnTo>
                  <a:lnTo>
                    <a:pt x="673473" y="3274887"/>
                  </a:lnTo>
                  <a:lnTo>
                    <a:pt x="716428" y="3247332"/>
                  </a:lnTo>
                  <a:lnTo>
                    <a:pt x="759120" y="3219267"/>
                  </a:lnTo>
                  <a:lnTo>
                    <a:pt x="801570" y="3190752"/>
                  </a:lnTo>
                  <a:lnTo>
                    <a:pt x="843801" y="3161847"/>
                  </a:lnTo>
                  <a:lnTo>
                    <a:pt x="885836" y="3132615"/>
                  </a:lnTo>
                  <a:lnTo>
                    <a:pt x="927697" y="3103116"/>
                  </a:lnTo>
                  <a:lnTo>
                    <a:pt x="1010987" y="3043559"/>
                  </a:lnTo>
                  <a:lnTo>
                    <a:pt x="1135180" y="2953745"/>
                  </a:lnTo>
                  <a:lnTo>
                    <a:pt x="3954196" y="921806"/>
                  </a:lnTo>
                  <a:lnTo>
                    <a:pt x="3996884" y="890764"/>
                  </a:lnTo>
                  <a:lnTo>
                    <a:pt x="4039253" y="858751"/>
                  </a:lnTo>
                  <a:lnTo>
                    <a:pt x="4080513" y="825366"/>
                  </a:lnTo>
                  <a:lnTo>
                    <a:pt x="4119876" y="790210"/>
                  </a:lnTo>
                  <a:lnTo>
                    <a:pt x="4156549" y="752882"/>
                  </a:lnTo>
                  <a:lnTo>
                    <a:pt x="4189745" y="712980"/>
                  </a:lnTo>
                  <a:lnTo>
                    <a:pt x="4218673" y="670105"/>
                  </a:lnTo>
                  <a:lnTo>
                    <a:pt x="4242543" y="623857"/>
                  </a:lnTo>
                  <a:lnTo>
                    <a:pt x="4258891" y="579961"/>
                  </a:lnTo>
                  <a:lnTo>
                    <a:pt x="4270607" y="534766"/>
                  </a:lnTo>
                  <a:lnTo>
                    <a:pt x="4278450" y="488564"/>
                  </a:lnTo>
                  <a:lnTo>
                    <a:pt x="4283175" y="441649"/>
                  </a:lnTo>
                  <a:lnTo>
                    <a:pt x="4285540" y="394315"/>
                  </a:lnTo>
                  <a:lnTo>
                    <a:pt x="4286302" y="346855"/>
                  </a:lnTo>
                  <a:lnTo>
                    <a:pt x="4286217" y="299563"/>
                  </a:lnTo>
                  <a:lnTo>
                    <a:pt x="4261757" y="69434"/>
                  </a:lnTo>
                  <a:lnTo>
                    <a:pt x="4187163" y="77727"/>
                  </a:lnTo>
                  <a:lnTo>
                    <a:pt x="4175246" y="34626"/>
                  </a:lnTo>
                  <a:lnTo>
                    <a:pt x="4168272" y="7686"/>
                  </a:lnTo>
                  <a:lnTo>
                    <a:pt x="4154346" y="0"/>
                  </a:lnTo>
                  <a:close/>
                </a:path>
              </a:pathLst>
            </a:custGeom>
            <a:solidFill>
              <a:srgbClr val="C5E1D7"/>
            </a:solidFill>
          </p:spPr>
          <p:txBody>
            <a:bodyPr wrap="square" lIns="0" tIns="0" rIns="0" bIns="0" rtlCol="0"/>
            <a:lstStyle/>
            <a:p>
              <a:endParaRPr/>
            </a:p>
          </p:txBody>
        </p:sp>
        <p:sp>
          <p:nvSpPr>
            <p:cNvPr id="4" name="object 4"/>
            <p:cNvSpPr/>
            <p:nvPr/>
          </p:nvSpPr>
          <p:spPr>
            <a:xfrm>
              <a:off x="1070211" y="3803174"/>
              <a:ext cx="8370570" cy="5627370"/>
            </a:xfrm>
            <a:custGeom>
              <a:avLst/>
              <a:gdLst/>
              <a:ahLst/>
              <a:cxnLst/>
              <a:rect l="l" t="t" r="r" b="b"/>
              <a:pathLst>
                <a:path w="8370570" h="5627370">
                  <a:moveTo>
                    <a:pt x="4117550" y="0"/>
                  </a:moveTo>
                  <a:lnTo>
                    <a:pt x="4070536" y="1665"/>
                  </a:lnTo>
                  <a:lnTo>
                    <a:pt x="4024529" y="9961"/>
                  </a:lnTo>
                  <a:lnTo>
                    <a:pt x="3979515" y="23754"/>
                  </a:lnTo>
                  <a:lnTo>
                    <a:pt x="3935477" y="41912"/>
                  </a:lnTo>
                  <a:lnTo>
                    <a:pt x="3892400" y="63300"/>
                  </a:lnTo>
                  <a:lnTo>
                    <a:pt x="3850269" y="86784"/>
                  </a:lnTo>
                  <a:lnTo>
                    <a:pt x="3809067" y="111232"/>
                  </a:lnTo>
                  <a:lnTo>
                    <a:pt x="3678564" y="190305"/>
                  </a:lnTo>
                  <a:lnTo>
                    <a:pt x="3548457" y="270026"/>
                  </a:lnTo>
                  <a:lnTo>
                    <a:pt x="3418748" y="350393"/>
                  </a:lnTo>
                  <a:lnTo>
                    <a:pt x="3289440" y="431404"/>
                  </a:lnTo>
                  <a:lnTo>
                    <a:pt x="3160536" y="513057"/>
                  </a:lnTo>
                  <a:lnTo>
                    <a:pt x="3032039" y="595349"/>
                  </a:lnTo>
                  <a:lnTo>
                    <a:pt x="2903953" y="678278"/>
                  </a:lnTo>
                  <a:lnTo>
                    <a:pt x="2776280" y="761843"/>
                  </a:lnTo>
                  <a:lnTo>
                    <a:pt x="2649023" y="846041"/>
                  </a:lnTo>
                  <a:lnTo>
                    <a:pt x="2522186" y="930869"/>
                  </a:lnTo>
                  <a:lnTo>
                    <a:pt x="2395772" y="1016326"/>
                  </a:lnTo>
                  <a:lnTo>
                    <a:pt x="2269783" y="1102409"/>
                  </a:lnTo>
                  <a:lnTo>
                    <a:pt x="2144223" y="1189116"/>
                  </a:lnTo>
                  <a:lnTo>
                    <a:pt x="2019095" y="1276446"/>
                  </a:lnTo>
                  <a:lnTo>
                    <a:pt x="1894401" y="1364395"/>
                  </a:lnTo>
                  <a:lnTo>
                    <a:pt x="1770146" y="1452961"/>
                  </a:lnTo>
                  <a:lnTo>
                    <a:pt x="1646331" y="1542144"/>
                  </a:lnTo>
                  <a:lnTo>
                    <a:pt x="1522961" y="1631939"/>
                  </a:lnTo>
                  <a:lnTo>
                    <a:pt x="1400037" y="1722346"/>
                  </a:lnTo>
                  <a:lnTo>
                    <a:pt x="1277564" y="1813361"/>
                  </a:lnTo>
                  <a:lnTo>
                    <a:pt x="1155544" y="1904983"/>
                  </a:lnTo>
                  <a:lnTo>
                    <a:pt x="1033981" y="1997210"/>
                  </a:lnTo>
                  <a:lnTo>
                    <a:pt x="912876" y="2090039"/>
                  </a:lnTo>
                  <a:lnTo>
                    <a:pt x="792234" y="2183468"/>
                  </a:lnTo>
                  <a:lnTo>
                    <a:pt x="672058" y="2277495"/>
                  </a:lnTo>
                  <a:lnTo>
                    <a:pt x="552350" y="2372118"/>
                  </a:lnTo>
                  <a:lnTo>
                    <a:pt x="433114" y="2467335"/>
                  </a:lnTo>
                  <a:lnTo>
                    <a:pt x="314353" y="2563143"/>
                  </a:lnTo>
                  <a:lnTo>
                    <a:pt x="196069" y="2659540"/>
                  </a:lnTo>
                  <a:lnTo>
                    <a:pt x="78266" y="2756524"/>
                  </a:lnTo>
                  <a:lnTo>
                    <a:pt x="0" y="2821505"/>
                  </a:lnTo>
                  <a:lnTo>
                    <a:pt x="44085" y="2845552"/>
                  </a:lnTo>
                  <a:lnTo>
                    <a:pt x="88072" y="2869790"/>
                  </a:lnTo>
                  <a:lnTo>
                    <a:pt x="175761" y="2918828"/>
                  </a:lnTo>
                  <a:lnTo>
                    <a:pt x="263079" y="2968592"/>
                  </a:lnTo>
                  <a:lnTo>
                    <a:pt x="350041" y="3019056"/>
                  </a:lnTo>
                  <a:lnTo>
                    <a:pt x="436663" y="3070191"/>
                  </a:lnTo>
                  <a:lnTo>
                    <a:pt x="522959" y="3121972"/>
                  </a:lnTo>
                  <a:lnTo>
                    <a:pt x="608943" y="3174371"/>
                  </a:lnTo>
                  <a:lnTo>
                    <a:pt x="694631" y="3227360"/>
                  </a:lnTo>
                  <a:lnTo>
                    <a:pt x="780036" y="3280913"/>
                  </a:lnTo>
                  <a:lnTo>
                    <a:pt x="865174" y="3335003"/>
                  </a:lnTo>
                  <a:lnTo>
                    <a:pt x="950059" y="3389601"/>
                  </a:lnTo>
                  <a:lnTo>
                    <a:pt x="1034705" y="3444682"/>
                  </a:lnTo>
                  <a:lnTo>
                    <a:pt x="1119128" y="3500218"/>
                  </a:lnTo>
                  <a:lnTo>
                    <a:pt x="1203342" y="3556182"/>
                  </a:lnTo>
                  <a:lnTo>
                    <a:pt x="1329304" y="3640871"/>
                  </a:lnTo>
                  <a:lnTo>
                    <a:pt x="1454878" y="3726370"/>
                  </a:lnTo>
                  <a:lnTo>
                    <a:pt x="1580114" y="3812588"/>
                  </a:lnTo>
                  <a:lnTo>
                    <a:pt x="1746654" y="3928505"/>
                  </a:lnTo>
                  <a:lnTo>
                    <a:pt x="1954286" y="4074637"/>
                  </a:lnTo>
                  <a:lnTo>
                    <a:pt x="2783204" y="4664715"/>
                  </a:lnTo>
                  <a:lnTo>
                    <a:pt x="2991175" y="4811501"/>
                  </a:lnTo>
                  <a:lnTo>
                    <a:pt x="3158085" y="4928129"/>
                  </a:lnTo>
                  <a:lnTo>
                    <a:pt x="3283654" y="5014990"/>
                  </a:lnTo>
                  <a:lnTo>
                    <a:pt x="3409611" y="5101226"/>
                  </a:lnTo>
                  <a:lnTo>
                    <a:pt x="3536004" y="5186746"/>
                  </a:lnTo>
                  <a:lnTo>
                    <a:pt x="3620533" y="5243317"/>
                  </a:lnTo>
                  <a:lnTo>
                    <a:pt x="3705293" y="5299501"/>
                  </a:lnTo>
                  <a:lnTo>
                    <a:pt x="3790298" y="5355272"/>
                  </a:lnTo>
                  <a:lnTo>
                    <a:pt x="3875563" y="5410603"/>
                  </a:lnTo>
                  <a:lnTo>
                    <a:pt x="3961102" y="5465466"/>
                  </a:lnTo>
                  <a:lnTo>
                    <a:pt x="4046931" y="5519835"/>
                  </a:lnTo>
                  <a:lnTo>
                    <a:pt x="4133064" y="5573682"/>
                  </a:lnTo>
                  <a:lnTo>
                    <a:pt x="4219515" y="5626980"/>
                  </a:lnTo>
                  <a:lnTo>
                    <a:pt x="4432298" y="5489960"/>
                  </a:lnTo>
                  <a:lnTo>
                    <a:pt x="4687204" y="5324115"/>
                  </a:lnTo>
                  <a:lnTo>
                    <a:pt x="4984080" y="5128940"/>
                  </a:lnTo>
                  <a:lnTo>
                    <a:pt x="5365123" y="4875847"/>
                  </a:lnTo>
                  <a:lnTo>
                    <a:pt x="7097497" y="3711420"/>
                  </a:lnTo>
                  <a:lnTo>
                    <a:pt x="7478338" y="3457663"/>
                  </a:lnTo>
                  <a:lnTo>
                    <a:pt x="7775008" y="3261806"/>
                  </a:lnTo>
                  <a:lnTo>
                    <a:pt x="8029702" y="3095262"/>
                  </a:lnTo>
                  <a:lnTo>
                    <a:pt x="8242284" y="2957578"/>
                  </a:lnTo>
                  <a:lnTo>
                    <a:pt x="8369996" y="2875504"/>
                  </a:lnTo>
                  <a:lnTo>
                    <a:pt x="8124485" y="2717006"/>
                  </a:lnTo>
                  <a:lnTo>
                    <a:pt x="4409761" y="130393"/>
                  </a:lnTo>
                  <a:lnTo>
                    <a:pt x="4371278" y="103963"/>
                  </a:lnTo>
                  <a:lnTo>
                    <a:pt x="4331891" y="78337"/>
                  </a:lnTo>
                  <a:lnTo>
                    <a:pt x="4291491" y="54591"/>
                  </a:lnTo>
                  <a:lnTo>
                    <a:pt x="4249967" y="33806"/>
                  </a:lnTo>
                  <a:lnTo>
                    <a:pt x="4207208" y="17060"/>
                  </a:lnTo>
                  <a:lnTo>
                    <a:pt x="4163106" y="5432"/>
                  </a:lnTo>
                  <a:lnTo>
                    <a:pt x="4117550" y="0"/>
                  </a:lnTo>
                  <a:close/>
                </a:path>
              </a:pathLst>
            </a:custGeom>
            <a:solidFill>
              <a:srgbClr val="D5EAE3"/>
            </a:solidFill>
          </p:spPr>
          <p:txBody>
            <a:bodyPr wrap="square" lIns="0" tIns="0" rIns="0" bIns="0" rtlCol="0"/>
            <a:lstStyle/>
            <a:p>
              <a:endParaRPr/>
            </a:p>
          </p:txBody>
        </p:sp>
        <p:sp>
          <p:nvSpPr>
            <p:cNvPr id="5" name="object 5"/>
            <p:cNvSpPr/>
            <p:nvPr/>
          </p:nvSpPr>
          <p:spPr>
            <a:xfrm>
              <a:off x="1061124" y="6628946"/>
              <a:ext cx="4241800" cy="3542665"/>
            </a:xfrm>
            <a:custGeom>
              <a:avLst/>
              <a:gdLst/>
              <a:ahLst/>
              <a:cxnLst/>
              <a:rect l="l" t="t" r="r" b="b"/>
              <a:pathLst>
                <a:path w="4241800" h="3542665">
                  <a:moveTo>
                    <a:pt x="9981" y="0"/>
                  </a:moveTo>
                  <a:lnTo>
                    <a:pt x="599" y="492341"/>
                  </a:lnTo>
                  <a:lnTo>
                    <a:pt x="0" y="531667"/>
                  </a:lnTo>
                  <a:lnTo>
                    <a:pt x="1609" y="570952"/>
                  </a:lnTo>
                  <a:lnTo>
                    <a:pt x="7569" y="609335"/>
                  </a:lnTo>
                  <a:lnTo>
                    <a:pt x="20022" y="645959"/>
                  </a:lnTo>
                  <a:lnTo>
                    <a:pt x="47483" y="689484"/>
                  </a:lnTo>
                  <a:lnTo>
                    <a:pt x="81832" y="728344"/>
                  </a:lnTo>
                  <a:lnTo>
                    <a:pt x="116354" y="764333"/>
                  </a:lnTo>
                  <a:lnTo>
                    <a:pt x="151369" y="799738"/>
                  </a:lnTo>
                  <a:lnTo>
                    <a:pt x="186863" y="834574"/>
                  </a:lnTo>
                  <a:lnTo>
                    <a:pt x="222820" y="868859"/>
                  </a:lnTo>
                  <a:lnTo>
                    <a:pt x="259228" y="902610"/>
                  </a:lnTo>
                  <a:lnTo>
                    <a:pt x="296070" y="935844"/>
                  </a:lnTo>
                  <a:lnTo>
                    <a:pt x="333333" y="968578"/>
                  </a:lnTo>
                  <a:lnTo>
                    <a:pt x="371002" y="1000828"/>
                  </a:lnTo>
                  <a:lnTo>
                    <a:pt x="409063" y="1032613"/>
                  </a:lnTo>
                  <a:lnTo>
                    <a:pt x="447500" y="1063948"/>
                  </a:lnTo>
                  <a:lnTo>
                    <a:pt x="486300" y="1094851"/>
                  </a:lnTo>
                  <a:lnTo>
                    <a:pt x="525447" y="1125339"/>
                  </a:lnTo>
                  <a:lnTo>
                    <a:pt x="564928" y="1155430"/>
                  </a:lnTo>
                  <a:lnTo>
                    <a:pt x="604727" y="1185139"/>
                  </a:lnTo>
                  <a:lnTo>
                    <a:pt x="644831" y="1214483"/>
                  </a:lnTo>
                  <a:lnTo>
                    <a:pt x="685224" y="1243481"/>
                  </a:lnTo>
                  <a:lnTo>
                    <a:pt x="725893" y="1272149"/>
                  </a:lnTo>
                  <a:lnTo>
                    <a:pt x="766822" y="1300504"/>
                  </a:lnTo>
                  <a:lnTo>
                    <a:pt x="807998" y="1328563"/>
                  </a:lnTo>
                  <a:lnTo>
                    <a:pt x="849404" y="1356342"/>
                  </a:lnTo>
                  <a:lnTo>
                    <a:pt x="891028" y="1383860"/>
                  </a:lnTo>
                  <a:lnTo>
                    <a:pt x="932854" y="1411132"/>
                  </a:lnTo>
                  <a:lnTo>
                    <a:pt x="974869" y="1438177"/>
                  </a:lnTo>
                  <a:lnTo>
                    <a:pt x="1017056" y="1465010"/>
                  </a:lnTo>
                  <a:lnTo>
                    <a:pt x="1059403" y="1491650"/>
                  </a:lnTo>
                  <a:lnTo>
                    <a:pt x="1144514" y="1544415"/>
                  </a:lnTo>
                  <a:lnTo>
                    <a:pt x="1230087" y="1596608"/>
                  </a:lnTo>
                  <a:lnTo>
                    <a:pt x="1316004" y="1648365"/>
                  </a:lnTo>
                  <a:lnTo>
                    <a:pt x="1617752" y="1828045"/>
                  </a:lnTo>
                  <a:lnTo>
                    <a:pt x="1746694" y="1905371"/>
                  </a:lnTo>
                  <a:lnTo>
                    <a:pt x="1832238" y="1957370"/>
                  </a:lnTo>
                  <a:lnTo>
                    <a:pt x="1917313" y="2009884"/>
                  </a:lnTo>
                  <a:lnTo>
                    <a:pt x="1959638" y="2036377"/>
                  </a:lnTo>
                  <a:lnTo>
                    <a:pt x="2001859" y="2063083"/>
                  </a:lnTo>
                  <a:lnTo>
                    <a:pt x="2043953" y="2089982"/>
                  </a:lnTo>
                  <a:lnTo>
                    <a:pt x="2085927" y="2117067"/>
                  </a:lnTo>
                  <a:lnTo>
                    <a:pt x="2169537" y="2171754"/>
                  </a:lnTo>
                  <a:lnTo>
                    <a:pt x="2252735" y="2227069"/>
                  </a:lnTo>
                  <a:lnTo>
                    <a:pt x="2335571" y="2282937"/>
                  </a:lnTo>
                  <a:lnTo>
                    <a:pt x="2418089" y="2339284"/>
                  </a:lnTo>
                  <a:lnTo>
                    <a:pt x="2500339" y="2396035"/>
                  </a:lnTo>
                  <a:lnTo>
                    <a:pt x="2623311" y="2481756"/>
                  </a:lnTo>
                  <a:lnTo>
                    <a:pt x="2908208" y="2682387"/>
                  </a:lnTo>
                  <a:lnTo>
                    <a:pt x="2948364" y="2710319"/>
                  </a:lnTo>
                  <a:lnTo>
                    <a:pt x="3029615" y="2766060"/>
                  </a:lnTo>
                  <a:lnTo>
                    <a:pt x="3111966" y="2821660"/>
                  </a:lnTo>
                  <a:lnTo>
                    <a:pt x="3195232" y="2877140"/>
                  </a:lnTo>
                  <a:lnTo>
                    <a:pt x="3321449" y="2960190"/>
                  </a:lnTo>
                  <a:lnTo>
                    <a:pt x="3746141" y="3236507"/>
                  </a:lnTo>
                  <a:lnTo>
                    <a:pt x="3872357" y="3319556"/>
                  </a:lnTo>
                  <a:lnTo>
                    <a:pt x="3955624" y="3375035"/>
                  </a:lnTo>
                  <a:lnTo>
                    <a:pt x="4037974" y="3430633"/>
                  </a:lnTo>
                  <a:lnTo>
                    <a:pt x="4119225" y="3486373"/>
                  </a:lnTo>
                  <a:lnTo>
                    <a:pt x="4159381" y="3514304"/>
                  </a:lnTo>
                  <a:lnTo>
                    <a:pt x="4199193" y="3542279"/>
                  </a:lnTo>
                  <a:lnTo>
                    <a:pt x="4196983" y="3417084"/>
                  </a:lnTo>
                  <a:lnTo>
                    <a:pt x="4200670" y="3296743"/>
                  </a:lnTo>
                  <a:lnTo>
                    <a:pt x="4214236" y="3110509"/>
                  </a:lnTo>
                  <a:lnTo>
                    <a:pt x="4241663" y="2787632"/>
                  </a:lnTo>
                  <a:lnTo>
                    <a:pt x="3735486" y="2435314"/>
                  </a:lnTo>
                  <a:lnTo>
                    <a:pt x="2529121" y="1588542"/>
                  </a:lnTo>
                  <a:lnTo>
                    <a:pt x="1691316" y="1002952"/>
                  </a:lnTo>
                  <a:lnTo>
                    <a:pt x="1395212" y="798247"/>
                  </a:lnTo>
                  <a:lnTo>
                    <a:pt x="1310320" y="740710"/>
                  </a:lnTo>
                  <a:lnTo>
                    <a:pt x="1267685" y="712235"/>
                  </a:lnTo>
                  <a:lnTo>
                    <a:pt x="1224898" y="684005"/>
                  </a:lnTo>
                  <a:lnTo>
                    <a:pt x="1181937" y="656054"/>
                  </a:lnTo>
                  <a:lnTo>
                    <a:pt x="1138783" y="628419"/>
                  </a:lnTo>
                  <a:lnTo>
                    <a:pt x="1095415" y="601135"/>
                  </a:lnTo>
                  <a:lnTo>
                    <a:pt x="1051814" y="574239"/>
                  </a:lnTo>
                  <a:lnTo>
                    <a:pt x="1007958" y="547765"/>
                  </a:lnTo>
                  <a:lnTo>
                    <a:pt x="963829" y="521751"/>
                  </a:lnTo>
                  <a:lnTo>
                    <a:pt x="919405" y="496231"/>
                  </a:lnTo>
                  <a:lnTo>
                    <a:pt x="831616" y="447226"/>
                  </a:lnTo>
                  <a:lnTo>
                    <a:pt x="788192" y="422428"/>
                  </a:lnTo>
                  <a:lnTo>
                    <a:pt x="744414" y="396970"/>
                  </a:lnTo>
                  <a:lnTo>
                    <a:pt x="700298" y="370976"/>
                  </a:lnTo>
                  <a:lnTo>
                    <a:pt x="566101" y="290999"/>
                  </a:lnTo>
                  <a:lnTo>
                    <a:pt x="475269" y="237245"/>
                  </a:lnTo>
                  <a:lnTo>
                    <a:pt x="429496" y="210604"/>
                  </a:lnTo>
                  <a:lnTo>
                    <a:pt x="383509" y="184285"/>
                  </a:lnTo>
                  <a:lnTo>
                    <a:pt x="337324" y="158409"/>
                  </a:lnTo>
                  <a:lnTo>
                    <a:pt x="290959" y="133099"/>
                  </a:lnTo>
                  <a:lnTo>
                    <a:pt x="244433" y="108479"/>
                  </a:lnTo>
                  <a:lnTo>
                    <a:pt x="197761" y="84670"/>
                  </a:lnTo>
                  <a:lnTo>
                    <a:pt x="150963" y="61795"/>
                  </a:lnTo>
                  <a:lnTo>
                    <a:pt x="104055" y="39976"/>
                  </a:lnTo>
                  <a:lnTo>
                    <a:pt x="57055" y="19337"/>
                  </a:lnTo>
                  <a:lnTo>
                    <a:pt x="9981" y="0"/>
                  </a:lnTo>
                  <a:close/>
                </a:path>
              </a:pathLst>
            </a:custGeom>
            <a:solidFill>
              <a:srgbClr val="9BCDC2"/>
            </a:solidFill>
          </p:spPr>
          <p:txBody>
            <a:bodyPr wrap="square" lIns="0" tIns="0" rIns="0" bIns="0" rtlCol="0"/>
            <a:lstStyle/>
            <a:p>
              <a:endParaRPr/>
            </a:p>
          </p:txBody>
        </p:sp>
        <p:pic>
          <p:nvPicPr>
            <p:cNvPr id="6" name="object 6"/>
            <p:cNvPicPr/>
            <p:nvPr/>
          </p:nvPicPr>
          <p:blipFill>
            <a:blip r:embed="rId2" cstate="print"/>
            <a:stretch>
              <a:fillRect/>
            </a:stretch>
          </p:blipFill>
          <p:spPr>
            <a:xfrm>
              <a:off x="1085715" y="2210267"/>
              <a:ext cx="8233269" cy="6801240"/>
            </a:xfrm>
            <a:prstGeom prst="rect">
              <a:avLst/>
            </a:prstGeom>
          </p:spPr>
        </p:pic>
        <p:sp>
          <p:nvSpPr>
            <p:cNvPr id="7" name="object 7"/>
            <p:cNvSpPr/>
            <p:nvPr/>
          </p:nvSpPr>
          <p:spPr>
            <a:xfrm>
              <a:off x="3122095" y="7013336"/>
              <a:ext cx="3060065" cy="2094864"/>
            </a:xfrm>
            <a:custGeom>
              <a:avLst/>
              <a:gdLst/>
              <a:ahLst/>
              <a:cxnLst/>
              <a:rect l="l" t="t" r="r" b="b"/>
              <a:pathLst>
                <a:path w="3060065" h="2094865">
                  <a:moveTo>
                    <a:pt x="0" y="0"/>
                  </a:moveTo>
                  <a:lnTo>
                    <a:pt x="166059" y="566423"/>
                  </a:lnTo>
                  <a:lnTo>
                    <a:pt x="429484" y="973391"/>
                  </a:lnTo>
                  <a:lnTo>
                    <a:pt x="977539" y="1417250"/>
                  </a:lnTo>
                  <a:lnTo>
                    <a:pt x="1997488" y="2094344"/>
                  </a:lnTo>
                  <a:lnTo>
                    <a:pt x="3059770" y="1436720"/>
                  </a:lnTo>
                  <a:lnTo>
                    <a:pt x="2486010" y="1254777"/>
                  </a:lnTo>
                  <a:lnTo>
                    <a:pt x="2109234" y="1061417"/>
                  </a:lnTo>
                  <a:lnTo>
                    <a:pt x="1762473" y="737201"/>
                  </a:lnTo>
                  <a:lnTo>
                    <a:pt x="1278756" y="162686"/>
                  </a:lnTo>
                  <a:lnTo>
                    <a:pt x="779346" y="133003"/>
                  </a:lnTo>
                  <a:lnTo>
                    <a:pt x="479672" y="106162"/>
                  </a:lnTo>
                  <a:lnTo>
                    <a:pt x="259851" y="66912"/>
                  </a:lnTo>
                  <a:lnTo>
                    <a:pt x="0" y="0"/>
                  </a:lnTo>
                  <a:close/>
                </a:path>
              </a:pathLst>
            </a:custGeom>
            <a:solidFill>
              <a:srgbClr val="F7FBFF"/>
            </a:solidFill>
          </p:spPr>
          <p:txBody>
            <a:bodyPr wrap="square" lIns="0" tIns="0" rIns="0" bIns="0" rtlCol="0"/>
            <a:lstStyle/>
            <a:p>
              <a:endParaRPr/>
            </a:p>
          </p:txBody>
        </p:sp>
        <p:pic>
          <p:nvPicPr>
            <p:cNvPr id="8" name="object 8"/>
            <p:cNvPicPr/>
            <p:nvPr/>
          </p:nvPicPr>
          <p:blipFill>
            <a:blip r:embed="rId3" cstate="print"/>
            <a:stretch>
              <a:fillRect/>
            </a:stretch>
          </p:blipFill>
          <p:spPr>
            <a:xfrm>
              <a:off x="1085719" y="2154697"/>
              <a:ext cx="6326521" cy="7434265"/>
            </a:xfrm>
            <a:prstGeom prst="rect">
              <a:avLst/>
            </a:prstGeom>
          </p:spPr>
        </p:pic>
        <p:sp>
          <p:nvSpPr>
            <p:cNvPr id="9" name="object 9"/>
            <p:cNvSpPr/>
            <p:nvPr/>
          </p:nvSpPr>
          <p:spPr>
            <a:xfrm>
              <a:off x="5066433" y="2508174"/>
              <a:ext cx="5140960" cy="0"/>
            </a:xfrm>
            <a:custGeom>
              <a:avLst/>
              <a:gdLst/>
              <a:ahLst/>
              <a:cxnLst/>
              <a:rect l="l" t="t" r="r" b="b"/>
              <a:pathLst>
                <a:path w="5140959">
                  <a:moveTo>
                    <a:pt x="0" y="0"/>
                  </a:moveTo>
                  <a:lnTo>
                    <a:pt x="5140597" y="0"/>
                  </a:lnTo>
                </a:path>
              </a:pathLst>
            </a:custGeom>
            <a:ln w="19235">
              <a:solidFill>
                <a:srgbClr val="FFB543"/>
              </a:solidFill>
            </a:ln>
          </p:spPr>
          <p:txBody>
            <a:bodyPr wrap="square" lIns="0" tIns="0" rIns="0" bIns="0" rtlCol="0"/>
            <a:lstStyle/>
            <a:p>
              <a:endParaRPr/>
            </a:p>
          </p:txBody>
        </p:sp>
        <p:sp>
          <p:nvSpPr>
            <p:cNvPr id="10" name="object 10"/>
            <p:cNvSpPr/>
            <p:nvPr/>
          </p:nvSpPr>
          <p:spPr>
            <a:xfrm>
              <a:off x="4523793" y="3791441"/>
              <a:ext cx="5683250" cy="0"/>
            </a:xfrm>
            <a:custGeom>
              <a:avLst/>
              <a:gdLst/>
              <a:ahLst/>
              <a:cxnLst/>
              <a:rect l="l" t="t" r="r" b="b"/>
              <a:pathLst>
                <a:path w="5683250">
                  <a:moveTo>
                    <a:pt x="0" y="0"/>
                  </a:moveTo>
                  <a:lnTo>
                    <a:pt x="5683240" y="0"/>
                  </a:lnTo>
                </a:path>
              </a:pathLst>
            </a:custGeom>
            <a:ln w="19235">
              <a:solidFill>
                <a:srgbClr val="075555"/>
              </a:solidFill>
            </a:ln>
          </p:spPr>
          <p:txBody>
            <a:bodyPr wrap="square" lIns="0" tIns="0" rIns="0" bIns="0" rtlCol="0"/>
            <a:lstStyle/>
            <a:p>
              <a:endParaRPr/>
            </a:p>
          </p:txBody>
        </p:sp>
        <p:sp>
          <p:nvSpPr>
            <p:cNvPr id="11" name="object 11"/>
            <p:cNvSpPr/>
            <p:nvPr/>
          </p:nvSpPr>
          <p:spPr>
            <a:xfrm>
              <a:off x="4097252" y="5074707"/>
              <a:ext cx="6109970" cy="0"/>
            </a:xfrm>
            <a:custGeom>
              <a:avLst/>
              <a:gdLst/>
              <a:ahLst/>
              <a:cxnLst/>
              <a:rect l="l" t="t" r="r" b="b"/>
              <a:pathLst>
                <a:path w="6109970">
                  <a:moveTo>
                    <a:pt x="0" y="0"/>
                  </a:moveTo>
                  <a:lnTo>
                    <a:pt x="6109782" y="0"/>
                  </a:lnTo>
                </a:path>
              </a:pathLst>
            </a:custGeom>
            <a:ln w="19235">
              <a:solidFill>
                <a:srgbClr val="075555"/>
              </a:solidFill>
            </a:ln>
          </p:spPr>
          <p:txBody>
            <a:bodyPr wrap="square" lIns="0" tIns="0" rIns="0" bIns="0" rtlCol="0"/>
            <a:lstStyle/>
            <a:p>
              <a:endParaRPr/>
            </a:p>
          </p:txBody>
        </p:sp>
        <p:sp>
          <p:nvSpPr>
            <p:cNvPr id="12" name="object 12"/>
            <p:cNvSpPr/>
            <p:nvPr/>
          </p:nvSpPr>
          <p:spPr>
            <a:xfrm>
              <a:off x="4123854" y="7320426"/>
              <a:ext cx="6083300" cy="0"/>
            </a:xfrm>
            <a:custGeom>
              <a:avLst/>
              <a:gdLst/>
              <a:ahLst/>
              <a:cxnLst/>
              <a:rect l="l" t="t" r="r" b="b"/>
              <a:pathLst>
                <a:path w="6083300">
                  <a:moveTo>
                    <a:pt x="0" y="0"/>
                  </a:moveTo>
                  <a:lnTo>
                    <a:pt x="6083176" y="0"/>
                  </a:lnTo>
                </a:path>
              </a:pathLst>
            </a:custGeom>
            <a:ln w="19235">
              <a:solidFill>
                <a:srgbClr val="5F2177"/>
              </a:solidFill>
            </a:ln>
          </p:spPr>
          <p:txBody>
            <a:bodyPr wrap="square" lIns="0" tIns="0" rIns="0" bIns="0" rtlCol="0"/>
            <a:lstStyle/>
            <a:p>
              <a:endParaRPr/>
            </a:p>
          </p:txBody>
        </p:sp>
        <p:sp>
          <p:nvSpPr>
            <p:cNvPr id="13" name="object 13"/>
            <p:cNvSpPr/>
            <p:nvPr/>
          </p:nvSpPr>
          <p:spPr>
            <a:xfrm>
              <a:off x="5169189" y="8282878"/>
              <a:ext cx="5038090" cy="0"/>
            </a:xfrm>
            <a:custGeom>
              <a:avLst/>
              <a:gdLst/>
              <a:ahLst/>
              <a:cxnLst/>
              <a:rect l="l" t="t" r="r" b="b"/>
              <a:pathLst>
                <a:path w="5038090">
                  <a:moveTo>
                    <a:pt x="0" y="0"/>
                  </a:moveTo>
                  <a:lnTo>
                    <a:pt x="5037846" y="0"/>
                  </a:lnTo>
                </a:path>
              </a:pathLst>
            </a:custGeom>
            <a:ln w="19235">
              <a:solidFill>
                <a:srgbClr val="5F2177"/>
              </a:solidFill>
            </a:ln>
          </p:spPr>
          <p:txBody>
            <a:bodyPr wrap="square" lIns="0" tIns="0" rIns="0" bIns="0" rtlCol="0"/>
            <a:lstStyle/>
            <a:p>
              <a:endParaRPr/>
            </a:p>
          </p:txBody>
        </p:sp>
        <p:sp>
          <p:nvSpPr>
            <p:cNvPr id="14" name="object 14"/>
            <p:cNvSpPr/>
            <p:nvPr/>
          </p:nvSpPr>
          <p:spPr>
            <a:xfrm>
              <a:off x="5285647" y="9245331"/>
              <a:ext cx="4921885" cy="0"/>
            </a:xfrm>
            <a:custGeom>
              <a:avLst/>
              <a:gdLst/>
              <a:ahLst/>
              <a:cxnLst/>
              <a:rect l="l" t="t" r="r" b="b"/>
              <a:pathLst>
                <a:path w="4921884">
                  <a:moveTo>
                    <a:pt x="0" y="0"/>
                  </a:moveTo>
                  <a:lnTo>
                    <a:pt x="4921389" y="0"/>
                  </a:lnTo>
                </a:path>
              </a:pathLst>
            </a:custGeom>
            <a:ln w="19235">
              <a:solidFill>
                <a:srgbClr val="5F2177"/>
              </a:solidFill>
            </a:ln>
          </p:spPr>
          <p:txBody>
            <a:bodyPr wrap="square" lIns="0" tIns="0" rIns="0" bIns="0" rtlCol="0"/>
            <a:lstStyle/>
            <a:p>
              <a:endParaRPr/>
            </a:p>
          </p:txBody>
        </p:sp>
        <p:sp>
          <p:nvSpPr>
            <p:cNvPr id="15" name="object 15"/>
            <p:cNvSpPr/>
            <p:nvPr/>
          </p:nvSpPr>
          <p:spPr>
            <a:xfrm>
              <a:off x="5258800" y="6357984"/>
              <a:ext cx="4948555" cy="0"/>
            </a:xfrm>
            <a:custGeom>
              <a:avLst/>
              <a:gdLst/>
              <a:ahLst/>
              <a:cxnLst/>
              <a:rect l="l" t="t" r="r" b="b"/>
              <a:pathLst>
                <a:path w="4948555">
                  <a:moveTo>
                    <a:pt x="0" y="0"/>
                  </a:moveTo>
                  <a:lnTo>
                    <a:pt x="4948236" y="0"/>
                  </a:lnTo>
                </a:path>
              </a:pathLst>
            </a:custGeom>
            <a:ln w="19235">
              <a:solidFill>
                <a:srgbClr val="5F2177"/>
              </a:solidFill>
            </a:ln>
          </p:spPr>
          <p:txBody>
            <a:bodyPr wrap="square" lIns="0" tIns="0" rIns="0" bIns="0" rtlCol="0"/>
            <a:lstStyle/>
            <a:p>
              <a:endParaRPr/>
            </a:p>
          </p:txBody>
        </p:sp>
        <p:sp>
          <p:nvSpPr>
            <p:cNvPr id="16" name="object 16"/>
            <p:cNvSpPr/>
            <p:nvPr/>
          </p:nvSpPr>
          <p:spPr>
            <a:xfrm>
              <a:off x="4897745" y="2329607"/>
              <a:ext cx="375920" cy="357505"/>
            </a:xfrm>
            <a:custGeom>
              <a:avLst/>
              <a:gdLst/>
              <a:ahLst/>
              <a:cxnLst/>
              <a:rect l="l" t="t" r="r" b="b"/>
              <a:pathLst>
                <a:path w="375920" h="357505">
                  <a:moveTo>
                    <a:pt x="187763" y="0"/>
                  </a:moveTo>
                  <a:lnTo>
                    <a:pt x="129734" y="117567"/>
                  </a:lnTo>
                  <a:lnTo>
                    <a:pt x="0" y="136414"/>
                  </a:lnTo>
                  <a:lnTo>
                    <a:pt x="93881" y="227930"/>
                  </a:lnTo>
                  <a:lnTo>
                    <a:pt x="71715" y="357140"/>
                  </a:lnTo>
                  <a:lnTo>
                    <a:pt x="187763" y="296127"/>
                  </a:lnTo>
                  <a:lnTo>
                    <a:pt x="303812" y="357140"/>
                  </a:lnTo>
                  <a:lnTo>
                    <a:pt x="281645" y="227930"/>
                  </a:lnTo>
                  <a:lnTo>
                    <a:pt x="375527" y="136414"/>
                  </a:lnTo>
                  <a:lnTo>
                    <a:pt x="245783" y="117567"/>
                  </a:lnTo>
                  <a:lnTo>
                    <a:pt x="187763" y="0"/>
                  </a:lnTo>
                  <a:close/>
                </a:path>
              </a:pathLst>
            </a:custGeom>
            <a:solidFill>
              <a:srgbClr val="FFB543"/>
            </a:solidFill>
          </p:spPr>
          <p:txBody>
            <a:bodyPr wrap="square" lIns="0" tIns="0" rIns="0" bIns="0" rtlCol="0"/>
            <a:lstStyle/>
            <a:p>
              <a:endParaRPr/>
            </a:p>
          </p:txBody>
        </p:sp>
        <p:sp>
          <p:nvSpPr>
            <p:cNvPr id="17" name="object 17"/>
            <p:cNvSpPr/>
            <p:nvPr/>
          </p:nvSpPr>
          <p:spPr>
            <a:xfrm>
              <a:off x="4897745" y="2329607"/>
              <a:ext cx="375920" cy="357505"/>
            </a:xfrm>
            <a:custGeom>
              <a:avLst/>
              <a:gdLst/>
              <a:ahLst/>
              <a:cxnLst/>
              <a:rect l="l" t="t" r="r" b="b"/>
              <a:pathLst>
                <a:path w="375920" h="357505">
                  <a:moveTo>
                    <a:pt x="187763" y="0"/>
                  </a:moveTo>
                  <a:lnTo>
                    <a:pt x="245783" y="117567"/>
                  </a:lnTo>
                  <a:lnTo>
                    <a:pt x="375527" y="136414"/>
                  </a:lnTo>
                  <a:lnTo>
                    <a:pt x="281645" y="227930"/>
                  </a:lnTo>
                  <a:lnTo>
                    <a:pt x="303812" y="357140"/>
                  </a:lnTo>
                  <a:lnTo>
                    <a:pt x="187763" y="296127"/>
                  </a:lnTo>
                  <a:lnTo>
                    <a:pt x="71715" y="357140"/>
                  </a:lnTo>
                  <a:lnTo>
                    <a:pt x="93881" y="227930"/>
                  </a:lnTo>
                  <a:lnTo>
                    <a:pt x="0" y="136414"/>
                  </a:lnTo>
                  <a:lnTo>
                    <a:pt x="129734" y="117567"/>
                  </a:lnTo>
                  <a:lnTo>
                    <a:pt x="187763" y="0"/>
                  </a:lnTo>
                  <a:close/>
                </a:path>
              </a:pathLst>
            </a:custGeom>
            <a:ln w="48082">
              <a:solidFill>
                <a:srgbClr val="FFB543"/>
              </a:solidFill>
            </a:ln>
          </p:spPr>
          <p:txBody>
            <a:bodyPr wrap="square" lIns="0" tIns="0" rIns="0" bIns="0" rtlCol="0"/>
            <a:lstStyle/>
            <a:p>
              <a:endParaRPr/>
            </a:p>
          </p:txBody>
        </p:sp>
      </p:grpSp>
      <p:sp>
        <p:nvSpPr>
          <p:cNvPr id="18" name="object 18"/>
          <p:cNvSpPr txBox="1">
            <a:spLocks noGrp="1"/>
          </p:cNvSpPr>
          <p:nvPr>
            <p:ph type="title" idx="4294967295"/>
          </p:nvPr>
        </p:nvSpPr>
        <p:spPr>
          <a:xfrm>
            <a:off x="10501304" y="2176431"/>
            <a:ext cx="3068320" cy="465455"/>
          </a:xfrm>
          <a:prstGeom prst="rect">
            <a:avLst/>
          </a:prstGeom>
        </p:spPr>
        <p:txBody>
          <a:bodyPr vert="horz" wrap="square" lIns="0" tIns="17145" rIns="0" bIns="0" rtlCol="0">
            <a:spAutoFit/>
          </a:bodyPr>
          <a:lstStyle/>
          <a:p>
            <a:pPr marL="12700">
              <a:lnSpc>
                <a:spcPct val="100000"/>
              </a:lnSpc>
              <a:spcBef>
                <a:spcPts val="135"/>
              </a:spcBef>
            </a:pPr>
            <a:r>
              <a:rPr lang="fr-FR" sz="2850" b="1" u="sng" spc="-150" dirty="0">
                <a:solidFill>
                  <a:srgbClr val="FFB542"/>
                </a:solidFill>
                <a:uFill>
                  <a:solidFill>
                    <a:srgbClr val="FFB542"/>
                  </a:solidFill>
                </a:uFill>
              </a:rPr>
              <a:t>SANS MOT DE PASSE, </a:t>
            </a:r>
            <a:endParaRPr lang="fr-FR" sz="2850" b="1" spc="-150" dirty="0"/>
          </a:p>
        </p:txBody>
      </p:sp>
      <p:sp>
        <p:nvSpPr>
          <p:cNvPr id="19" name="object 19"/>
          <p:cNvSpPr txBox="1"/>
          <p:nvPr/>
        </p:nvSpPr>
        <p:spPr>
          <a:xfrm>
            <a:off x="10478450" y="2526100"/>
            <a:ext cx="452829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FFB542"/>
                </a:solidFill>
                <a:latin typeface="Calibri"/>
                <a:cs typeface="Calibri"/>
              </a:rPr>
              <a:t>AUTHENTIFICATION FORTE VIA</a:t>
            </a:r>
            <a:endParaRPr lang="fr-FR" sz="2850" b="1" spc="-150" dirty="0">
              <a:latin typeface="Calibri"/>
              <a:cs typeface="Calibri"/>
            </a:endParaRPr>
          </a:p>
        </p:txBody>
      </p:sp>
      <p:sp>
        <p:nvSpPr>
          <p:cNvPr id="21" name="object 21"/>
          <p:cNvSpPr txBox="1"/>
          <p:nvPr/>
        </p:nvSpPr>
        <p:spPr>
          <a:xfrm>
            <a:off x="10501305" y="9285268"/>
            <a:ext cx="143922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PARTOUT</a:t>
            </a:r>
            <a:endParaRPr lang="fr-FR" sz="2850" b="1" spc="-150" dirty="0">
              <a:latin typeface="Calibri"/>
              <a:cs typeface="Calibri"/>
            </a:endParaRPr>
          </a:p>
        </p:txBody>
      </p:sp>
      <p:sp>
        <p:nvSpPr>
          <p:cNvPr id="22" name="object 22"/>
          <p:cNvSpPr txBox="1"/>
          <p:nvPr/>
        </p:nvSpPr>
        <p:spPr>
          <a:xfrm>
            <a:off x="10501305" y="8026123"/>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DES MOTS DE PASSE</a:t>
            </a:r>
            <a:endParaRPr lang="fr-FR" sz="2850" b="1" spc="-150" dirty="0">
              <a:latin typeface="Calibri"/>
              <a:cs typeface="Calibri"/>
            </a:endParaRPr>
          </a:p>
        </p:txBody>
      </p:sp>
      <p:sp>
        <p:nvSpPr>
          <p:cNvPr id="23" name="object 23"/>
          <p:cNvSpPr txBox="1"/>
          <p:nvPr/>
        </p:nvSpPr>
        <p:spPr>
          <a:xfrm>
            <a:off x="10501305" y="8149135"/>
            <a:ext cx="3302635" cy="1220975"/>
          </a:xfrm>
          <a:prstGeom prst="rect">
            <a:avLst/>
          </a:prstGeom>
        </p:spPr>
        <p:txBody>
          <a:bodyPr vert="horz" wrap="square" lIns="0" tIns="11430" rIns="0" bIns="0" rtlCol="0">
            <a:spAutoFit/>
          </a:bodyPr>
          <a:lstStyle/>
          <a:p>
            <a:pPr marL="12700" marR="5080">
              <a:lnSpc>
                <a:spcPct val="145300"/>
              </a:lnSpc>
              <a:spcBef>
                <a:spcPts val="90"/>
              </a:spcBef>
            </a:pPr>
            <a:r>
              <a:rPr lang="fr-FR" sz="2850" b="1" u="sng" spc="-150" dirty="0">
                <a:solidFill>
                  <a:srgbClr val="752B8E"/>
                </a:solidFill>
                <a:uFill>
                  <a:solidFill>
                    <a:srgbClr val="752B8E"/>
                  </a:solidFill>
                </a:uFill>
                <a:latin typeface="Calibri"/>
                <a:cs typeface="Calibri"/>
              </a:rPr>
              <a:t>UNIQUES</a:t>
            </a:r>
            <a:r>
              <a:rPr lang="fr-FR" sz="2850" b="1" spc="-150" dirty="0">
                <a:solidFill>
                  <a:srgbClr val="752B8E"/>
                </a:solidFill>
                <a:latin typeface="Calibri"/>
                <a:cs typeface="Calibri"/>
              </a:rPr>
              <a:t> MAIS SIMPLES </a:t>
            </a:r>
            <a:r>
              <a:rPr lang="fr-FR" sz="2850" b="1" u="sng" spc="-150" dirty="0">
                <a:solidFill>
                  <a:srgbClr val="752B8E"/>
                </a:solidFill>
                <a:uFill>
                  <a:solidFill>
                    <a:srgbClr val="752B8E"/>
                  </a:solidFill>
                </a:uFill>
                <a:latin typeface="Calibri"/>
                <a:cs typeface="Calibri"/>
              </a:rPr>
              <a:t>UN SEUL</a:t>
            </a:r>
            <a:r>
              <a:rPr lang="fr-FR" sz="2850" b="1" spc="-150" dirty="0">
                <a:solidFill>
                  <a:srgbClr val="752B8E"/>
                </a:solidFill>
                <a:latin typeface="Calibri"/>
                <a:cs typeface="Calibri"/>
              </a:rPr>
              <a:t> MOT DE PASSE</a:t>
            </a:r>
            <a:endParaRPr lang="fr-FR" sz="2850" b="1" spc="-150" dirty="0">
              <a:latin typeface="Calibri"/>
              <a:cs typeface="Calibri"/>
            </a:endParaRPr>
          </a:p>
        </p:txBody>
      </p:sp>
      <p:sp>
        <p:nvSpPr>
          <p:cNvPr id="24" name="object 24"/>
          <p:cNvSpPr txBox="1"/>
          <p:nvPr/>
        </p:nvSpPr>
        <p:spPr>
          <a:xfrm>
            <a:off x="10501305" y="7052736"/>
            <a:ext cx="2862580"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DES MOTS DE PASSE</a:t>
            </a:r>
            <a:endParaRPr lang="fr-FR" sz="2850" b="1" spc="-150" dirty="0">
              <a:latin typeface="Calibri"/>
              <a:cs typeface="Calibri"/>
            </a:endParaRPr>
          </a:p>
        </p:txBody>
      </p:sp>
      <p:sp>
        <p:nvSpPr>
          <p:cNvPr id="25" name="object 25"/>
          <p:cNvSpPr txBox="1"/>
          <p:nvPr/>
        </p:nvSpPr>
        <p:spPr>
          <a:xfrm>
            <a:off x="10501305" y="7366862"/>
            <a:ext cx="261302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752B8E"/>
                </a:solidFill>
                <a:latin typeface="Calibri"/>
                <a:cs typeface="Calibri"/>
              </a:rPr>
              <a:t>UNIQUES ET </a:t>
            </a:r>
            <a:r>
              <a:rPr lang="fr-FR" sz="2850" b="1" u="sng" spc="-150" dirty="0">
                <a:solidFill>
                  <a:srgbClr val="752B8E"/>
                </a:solidFill>
                <a:uFill>
                  <a:solidFill>
                    <a:srgbClr val="752B8E"/>
                  </a:solidFill>
                </a:uFill>
                <a:latin typeface="Calibri"/>
                <a:cs typeface="Calibri"/>
              </a:rPr>
              <a:t>FORTS</a:t>
            </a:r>
            <a:endParaRPr lang="fr-FR" sz="2850" b="1" spc="-150" dirty="0">
              <a:latin typeface="Calibri"/>
              <a:cs typeface="Calibri"/>
            </a:endParaRPr>
          </a:p>
        </p:txBody>
      </p:sp>
      <p:sp>
        <p:nvSpPr>
          <p:cNvPr id="26" name="object 26"/>
          <p:cNvSpPr txBox="1"/>
          <p:nvPr/>
        </p:nvSpPr>
        <p:spPr>
          <a:xfrm>
            <a:off x="10501305" y="4820791"/>
            <a:ext cx="520890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solidFill>
                  <a:srgbClr val="0A6868"/>
                </a:solidFill>
                <a:latin typeface="Calibri"/>
                <a:cs typeface="Calibri"/>
              </a:rPr>
              <a:t>DES MOTS DE PASSE UNIQUES, FORTS</a:t>
            </a:r>
            <a:endParaRPr lang="fr-FR" sz="2850" b="1" spc="-150" dirty="0">
              <a:latin typeface="Calibri"/>
              <a:cs typeface="Calibri"/>
            </a:endParaRPr>
          </a:p>
        </p:txBody>
      </p:sp>
      <p:sp>
        <p:nvSpPr>
          <p:cNvPr id="27" name="object 27"/>
          <p:cNvSpPr txBox="1"/>
          <p:nvPr/>
        </p:nvSpPr>
        <p:spPr>
          <a:xfrm>
            <a:off x="10501304" y="5134917"/>
            <a:ext cx="5208905" cy="1728294"/>
          </a:xfrm>
          <a:prstGeom prst="rect">
            <a:avLst/>
          </a:prstGeom>
        </p:spPr>
        <p:txBody>
          <a:bodyPr vert="horz" wrap="square" lIns="0" tIns="17145" rIns="0" bIns="0" rtlCol="0">
            <a:spAutoFit/>
          </a:bodyPr>
          <a:lstStyle/>
          <a:p>
            <a:pPr marL="12064">
              <a:lnSpc>
                <a:spcPct val="100000"/>
              </a:lnSpc>
              <a:spcBef>
                <a:spcPts val="135"/>
              </a:spcBef>
              <a:tabLst>
                <a:tab pos="234315" algn="l"/>
              </a:tabLst>
            </a:pPr>
            <a:r>
              <a:rPr lang="fr-FR" sz="2850" b="1" u="sng" spc="-150" dirty="0">
                <a:solidFill>
                  <a:srgbClr val="0A6868"/>
                </a:solidFill>
                <a:uFill>
                  <a:solidFill>
                    <a:srgbClr val="0A6868"/>
                  </a:solidFill>
                </a:uFill>
                <a:latin typeface="Calibri"/>
                <a:cs typeface="Calibri"/>
              </a:rPr>
              <a:t>+ UNE AUTHENTIFICATION VIA SMS</a:t>
            </a:r>
            <a:endParaRPr lang="fr-FR" sz="2850" b="1" spc="-150" dirty="0">
              <a:latin typeface="Calibri"/>
              <a:cs typeface="Calibri"/>
            </a:endParaRPr>
          </a:p>
          <a:p>
            <a:pPr>
              <a:lnSpc>
                <a:spcPct val="100000"/>
              </a:lnSpc>
              <a:spcBef>
                <a:spcPts val="20"/>
              </a:spcBef>
            </a:pPr>
            <a:endParaRPr lang="fr-FR" sz="4050" b="1" spc="-150" dirty="0">
              <a:latin typeface="Calibri"/>
              <a:cs typeface="Calibri"/>
            </a:endParaRPr>
          </a:p>
          <a:p>
            <a:pPr marL="12700" marR="468630">
              <a:lnSpc>
                <a:spcPct val="72300"/>
              </a:lnSpc>
            </a:pPr>
            <a:r>
              <a:rPr lang="fr-FR" sz="2850" b="1" spc="-150" dirty="0">
                <a:solidFill>
                  <a:srgbClr val="752B8E"/>
                </a:solidFill>
                <a:latin typeface="Calibri"/>
                <a:cs typeface="Calibri"/>
              </a:rPr>
              <a:t>DES MOTS DE PASSE UNIQUES, FORTS ET </a:t>
            </a:r>
            <a:r>
              <a:rPr lang="fr-FR" sz="2850" b="1" u="sng" spc="-150" dirty="0">
                <a:solidFill>
                  <a:srgbClr val="752B8E"/>
                </a:solidFill>
                <a:uFill>
                  <a:solidFill>
                    <a:srgbClr val="752B8E"/>
                  </a:solidFill>
                </a:uFill>
                <a:latin typeface="Calibri"/>
                <a:cs typeface="Calibri"/>
              </a:rPr>
              <a:t>AVEC GESTIONNAIRE</a:t>
            </a:r>
            <a:endParaRPr lang="fr-FR" sz="2850" b="1" spc="-150" dirty="0">
              <a:latin typeface="Calibri"/>
              <a:cs typeface="Calibri"/>
            </a:endParaRPr>
          </a:p>
        </p:txBody>
      </p:sp>
      <p:sp>
        <p:nvSpPr>
          <p:cNvPr id="28" name="object 28"/>
          <p:cNvSpPr txBox="1"/>
          <p:nvPr/>
        </p:nvSpPr>
        <p:spPr>
          <a:xfrm>
            <a:off x="10501305" y="3831341"/>
            <a:ext cx="4839970" cy="455894"/>
          </a:xfrm>
          <a:prstGeom prst="rect">
            <a:avLst/>
          </a:prstGeom>
        </p:spPr>
        <p:txBody>
          <a:bodyPr vert="horz" wrap="square" lIns="0" tIns="17145" rIns="0" bIns="0" rtlCol="0">
            <a:spAutoFit/>
          </a:bodyPr>
          <a:lstStyle/>
          <a:p>
            <a:pPr marL="12064">
              <a:lnSpc>
                <a:spcPct val="100000"/>
              </a:lnSpc>
              <a:spcBef>
                <a:spcPts val="135"/>
              </a:spcBef>
              <a:tabLst>
                <a:tab pos="234315" algn="l"/>
                <a:tab pos="4826635" algn="l"/>
              </a:tabLst>
            </a:pPr>
            <a:r>
              <a:rPr lang="fr-FR" sz="2850" b="1" u="sng" spc="-150" dirty="0">
                <a:solidFill>
                  <a:srgbClr val="0A6868"/>
                </a:solidFill>
                <a:uFill>
                  <a:solidFill>
                    <a:srgbClr val="0A6868"/>
                  </a:solidFill>
                </a:uFill>
                <a:latin typeface="Calibri"/>
                <a:cs typeface="Calibri"/>
              </a:rPr>
              <a:t>+ UNE AUTHENT. VIA APPLICATION	</a:t>
            </a:r>
            <a:endParaRPr lang="fr-FR" sz="2850" b="1" spc="-150" dirty="0">
              <a:latin typeface="Calibri"/>
              <a:cs typeface="Calibri"/>
            </a:endParaRPr>
          </a:p>
        </p:txBody>
      </p:sp>
      <p:sp>
        <p:nvSpPr>
          <p:cNvPr id="29" name="object 29"/>
          <p:cNvSpPr txBox="1"/>
          <p:nvPr/>
        </p:nvSpPr>
        <p:spPr>
          <a:xfrm>
            <a:off x="15472832" y="7339024"/>
            <a:ext cx="1633318" cy="1104470"/>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AUTRES SITES</a:t>
            </a:r>
            <a:endParaRPr lang="fr-FR" sz="3950" b="1" spc="-150" dirty="0">
              <a:latin typeface="Calibri"/>
              <a:cs typeface="Calibri"/>
            </a:endParaRPr>
          </a:p>
        </p:txBody>
      </p:sp>
      <p:sp>
        <p:nvSpPr>
          <p:cNvPr id="30" name="object 30"/>
          <p:cNvSpPr txBox="1"/>
          <p:nvPr/>
        </p:nvSpPr>
        <p:spPr>
          <a:xfrm>
            <a:off x="16540861" y="2673131"/>
            <a:ext cx="2477520" cy="2490425"/>
          </a:xfrm>
          <a:prstGeom prst="rect">
            <a:avLst/>
          </a:prstGeom>
        </p:spPr>
        <p:txBody>
          <a:bodyPr vert="horz" wrap="square" lIns="0" tIns="160655" rIns="0" bIns="0" rtlCol="0">
            <a:spAutoFit/>
          </a:bodyPr>
          <a:lstStyle/>
          <a:p>
            <a:pPr marL="12700" marR="5080">
              <a:lnSpc>
                <a:spcPct val="75600"/>
              </a:lnSpc>
              <a:spcBef>
                <a:spcPts val="1265"/>
              </a:spcBef>
            </a:pPr>
            <a:r>
              <a:rPr lang="fr-FR" sz="3950" b="1" spc="-150" dirty="0">
                <a:solidFill>
                  <a:srgbClr val="878787"/>
                </a:solidFill>
                <a:latin typeface="Calibri"/>
                <a:cs typeface="Calibri"/>
              </a:rPr>
              <a:t>BOÎTE MAIL, RÉSEAUX SOCIAUX ET COMPTE BANCAIRE</a:t>
            </a:r>
            <a:endParaRPr lang="fr-FR" sz="3950" b="1" spc="-150" dirty="0">
              <a:latin typeface="Calibri"/>
              <a:cs typeface="Calibri"/>
            </a:endParaRPr>
          </a:p>
        </p:txBody>
      </p:sp>
      <p:sp>
        <p:nvSpPr>
          <p:cNvPr id="31" name="object 31"/>
          <p:cNvSpPr/>
          <p:nvPr/>
        </p:nvSpPr>
        <p:spPr>
          <a:xfrm>
            <a:off x="15029595" y="6118923"/>
            <a:ext cx="161290" cy="3677285"/>
          </a:xfrm>
          <a:custGeom>
            <a:avLst/>
            <a:gdLst/>
            <a:ahLst/>
            <a:cxnLst/>
            <a:rect l="l" t="t" r="r" b="b"/>
            <a:pathLst>
              <a:path w="161290" h="3677284">
                <a:moveTo>
                  <a:pt x="0" y="0"/>
                </a:moveTo>
                <a:lnTo>
                  <a:pt x="98112" y="0"/>
                </a:lnTo>
                <a:lnTo>
                  <a:pt x="122567" y="4939"/>
                </a:lnTo>
                <a:lnTo>
                  <a:pt x="142537" y="18407"/>
                </a:lnTo>
                <a:lnTo>
                  <a:pt x="156000" y="38378"/>
                </a:lnTo>
                <a:lnTo>
                  <a:pt x="160937" y="62825"/>
                </a:lnTo>
                <a:lnTo>
                  <a:pt x="160937" y="3614088"/>
                </a:lnTo>
                <a:lnTo>
                  <a:pt x="156000" y="3638540"/>
                </a:lnTo>
                <a:lnTo>
                  <a:pt x="142537" y="3658510"/>
                </a:lnTo>
                <a:lnTo>
                  <a:pt x="122567" y="3671976"/>
                </a:lnTo>
                <a:lnTo>
                  <a:pt x="98112" y="3676914"/>
                </a:lnTo>
                <a:lnTo>
                  <a:pt x="0" y="3676914"/>
                </a:lnTo>
              </a:path>
            </a:pathLst>
          </a:custGeom>
          <a:ln w="52354">
            <a:solidFill>
              <a:srgbClr val="878787"/>
            </a:solidFill>
          </a:ln>
        </p:spPr>
        <p:txBody>
          <a:bodyPr wrap="square" lIns="0" tIns="0" rIns="0" bIns="0" rtlCol="0"/>
          <a:lstStyle/>
          <a:p>
            <a:endParaRPr lang="fr-FR" b="1" spc="-150" dirty="0"/>
          </a:p>
        </p:txBody>
      </p:sp>
      <p:sp>
        <p:nvSpPr>
          <p:cNvPr id="32" name="object 32"/>
          <p:cNvSpPr/>
          <p:nvPr/>
        </p:nvSpPr>
        <p:spPr>
          <a:xfrm>
            <a:off x="15965378" y="2174999"/>
            <a:ext cx="161290" cy="3669665"/>
          </a:xfrm>
          <a:custGeom>
            <a:avLst/>
            <a:gdLst/>
            <a:ahLst/>
            <a:cxnLst/>
            <a:rect l="l" t="t" r="r" b="b"/>
            <a:pathLst>
              <a:path w="161290" h="3669665">
                <a:moveTo>
                  <a:pt x="0" y="0"/>
                </a:moveTo>
                <a:lnTo>
                  <a:pt x="98112" y="0"/>
                </a:lnTo>
                <a:lnTo>
                  <a:pt x="122567" y="4939"/>
                </a:lnTo>
                <a:lnTo>
                  <a:pt x="142537" y="18407"/>
                </a:lnTo>
                <a:lnTo>
                  <a:pt x="156000" y="38378"/>
                </a:lnTo>
                <a:lnTo>
                  <a:pt x="160937" y="62825"/>
                </a:lnTo>
                <a:lnTo>
                  <a:pt x="160937" y="3606560"/>
                </a:lnTo>
                <a:lnTo>
                  <a:pt x="156000" y="3631011"/>
                </a:lnTo>
                <a:lnTo>
                  <a:pt x="142537" y="3650981"/>
                </a:lnTo>
                <a:lnTo>
                  <a:pt x="122567" y="3664447"/>
                </a:lnTo>
                <a:lnTo>
                  <a:pt x="98112" y="3669385"/>
                </a:lnTo>
                <a:lnTo>
                  <a:pt x="0" y="3669385"/>
                </a:lnTo>
              </a:path>
            </a:pathLst>
          </a:custGeom>
          <a:ln w="52354">
            <a:solidFill>
              <a:srgbClr val="878787"/>
            </a:solidFill>
          </a:ln>
        </p:spPr>
        <p:txBody>
          <a:bodyPr wrap="square" lIns="0" tIns="0" rIns="0" bIns="0" rtlCol="0"/>
          <a:lstStyle/>
          <a:p>
            <a:endParaRPr lang="fr-FR" b="1" spc="-150" dirty="0"/>
          </a:p>
        </p:txBody>
      </p:sp>
      <p:sp>
        <p:nvSpPr>
          <p:cNvPr id="49" name="object 20">
            <a:extLst>
              <a:ext uri="{FF2B5EF4-FFF2-40B4-BE49-F238E27FC236}">
                <a16:creationId xmlns:a16="http://schemas.microsoft.com/office/drawing/2014/main" id="{3CE31B30-B8B9-5275-0C23-ED0D795BB1FA}"/>
              </a:ext>
            </a:extLst>
          </p:cNvPr>
          <p:cNvSpPr txBox="1"/>
          <p:nvPr/>
        </p:nvSpPr>
        <p:spPr>
          <a:xfrm>
            <a:off x="10501305" y="2718956"/>
            <a:ext cx="5208905" cy="1259319"/>
          </a:xfrm>
          <a:prstGeom prst="rect">
            <a:avLst/>
          </a:prstGeom>
        </p:spPr>
        <p:txBody>
          <a:bodyPr vert="horz" wrap="square" lIns="0" tIns="11430" rIns="0" bIns="0" rtlCol="0">
            <a:spAutoFit/>
          </a:bodyPr>
          <a:lstStyle/>
          <a:p>
            <a:pPr marL="12700" marR="5080">
              <a:lnSpc>
                <a:spcPct val="149500"/>
              </a:lnSpc>
              <a:spcBef>
                <a:spcPts val="90"/>
              </a:spcBef>
            </a:pPr>
            <a:r>
              <a:rPr lang="fr-FR" sz="2850" b="1" spc="-150" dirty="0">
                <a:solidFill>
                  <a:srgbClr val="FFB542"/>
                </a:solidFill>
                <a:latin typeface="Calibri"/>
                <a:cs typeface="Calibri"/>
              </a:rPr>
              <a:t>APPAREIL + (CODE PIN/BIOMÉTRIE) </a:t>
            </a:r>
            <a:r>
              <a:rPr lang="fr-FR" sz="2850" b="1" spc="-150" dirty="0">
                <a:solidFill>
                  <a:srgbClr val="0A6868"/>
                </a:solidFill>
                <a:latin typeface="Calibri"/>
                <a:cs typeface="Calibri"/>
              </a:rPr>
              <a:t>DES MOTS DE PASSE UNIQUES, FORTS</a:t>
            </a:r>
            <a:endParaRPr lang="fr-FR" sz="2850" b="1" spc="-150" dirty="0">
              <a:latin typeface="Calibri"/>
              <a:cs typeface="Calibri"/>
            </a:endParaRPr>
          </a:p>
        </p:txBody>
      </p:sp>
      <p:pic>
        <p:nvPicPr>
          <p:cNvPr id="20" name="Graphique 19">
            <a:extLst>
              <a:ext uri="{FF2B5EF4-FFF2-40B4-BE49-F238E27FC236}">
                <a16:creationId xmlns:a16="http://schemas.microsoft.com/office/drawing/2014/main" id="{EF9967CF-F1DA-8C9C-B954-DE29417FEA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2716" y="371616"/>
            <a:ext cx="18462950" cy="6348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459469" y="595109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grpSp>
        <p:nvGrpSpPr>
          <p:cNvPr id="3" name="object 3"/>
          <p:cNvGrpSpPr/>
          <p:nvPr/>
        </p:nvGrpSpPr>
        <p:grpSpPr>
          <a:xfrm>
            <a:off x="14465490" y="7719685"/>
            <a:ext cx="2692400" cy="1882775"/>
            <a:chOff x="14465490" y="7719685"/>
            <a:chExt cx="2692400" cy="1882775"/>
          </a:xfrm>
        </p:grpSpPr>
        <p:sp>
          <p:nvSpPr>
            <p:cNvPr id="4" name="object 4"/>
            <p:cNvSpPr/>
            <p:nvPr/>
          </p:nvSpPr>
          <p:spPr>
            <a:xfrm>
              <a:off x="14465490" y="7719685"/>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7D842"/>
            </a:solidFill>
          </p:spPr>
          <p:txBody>
            <a:bodyPr wrap="square" lIns="0" tIns="0" rIns="0" bIns="0" rtlCol="0"/>
            <a:lstStyle/>
            <a:p>
              <a:endParaRPr dirty="0"/>
            </a:p>
          </p:txBody>
        </p:sp>
        <p:sp>
          <p:nvSpPr>
            <p:cNvPr id="5" name="object 5"/>
            <p:cNvSpPr/>
            <p:nvPr/>
          </p:nvSpPr>
          <p:spPr>
            <a:xfrm>
              <a:off x="16566620" y="8867522"/>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6" name="object 6"/>
            <p:cNvSpPr/>
            <p:nvPr/>
          </p:nvSpPr>
          <p:spPr>
            <a:xfrm>
              <a:off x="16566620" y="8867522"/>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39" name="object 2">
            <a:extLst>
              <a:ext uri="{FF2B5EF4-FFF2-40B4-BE49-F238E27FC236}">
                <a16:creationId xmlns:a16="http://schemas.microsoft.com/office/drawing/2014/main" id="{B349C2C4-FA8D-FC9B-3DEB-A6FBE1A49301}"/>
              </a:ext>
            </a:extLst>
          </p:cNvPr>
          <p:cNvSpPr txBox="1">
            <a:spLocks/>
          </p:cNvSpPr>
          <p:nvPr/>
        </p:nvSpPr>
        <p:spPr>
          <a:xfrm>
            <a:off x="2783026" y="2433023"/>
            <a:ext cx="14535150" cy="2161540"/>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12700" marR="5080" algn="just">
              <a:lnSpc>
                <a:spcPts val="4120"/>
              </a:lnSpc>
              <a:spcBef>
                <a:spcPts val="515"/>
              </a:spcBef>
            </a:pPr>
            <a:r>
              <a:rPr lang="fr-FR" sz="3700" dirty="0">
                <a:solidFill>
                  <a:srgbClr val="231F20"/>
                </a:solidFill>
              </a:rPr>
              <a:t>Vous</a:t>
            </a:r>
            <a:r>
              <a:rPr lang="fr-FR" sz="3700" spc="245" dirty="0">
                <a:solidFill>
                  <a:srgbClr val="231F20"/>
                </a:solidFill>
              </a:rPr>
              <a:t> </a:t>
            </a:r>
            <a:r>
              <a:rPr lang="fr-FR" sz="3700" dirty="0">
                <a:solidFill>
                  <a:srgbClr val="231F20"/>
                </a:solidFill>
              </a:rPr>
              <a:t>recevez</a:t>
            </a:r>
            <a:r>
              <a:rPr lang="fr-FR" sz="3700" spc="254" dirty="0">
                <a:solidFill>
                  <a:srgbClr val="231F20"/>
                </a:solidFill>
              </a:rPr>
              <a:t> </a:t>
            </a:r>
            <a:r>
              <a:rPr lang="fr-FR" sz="3700" spc="75" dirty="0">
                <a:solidFill>
                  <a:srgbClr val="231F20"/>
                </a:solidFill>
              </a:rPr>
              <a:t>un</a:t>
            </a:r>
            <a:r>
              <a:rPr lang="fr-FR" sz="3700" spc="250" dirty="0">
                <a:solidFill>
                  <a:srgbClr val="231F20"/>
                </a:solidFill>
              </a:rPr>
              <a:t> </a:t>
            </a:r>
            <a:r>
              <a:rPr lang="fr-FR" sz="3700" spc="125" dirty="0">
                <a:solidFill>
                  <a:srgbClr val="231F20"/>
                </a:solidFill>
              </a:rPr>
              <a:t>mail</a:t>
            </a:r>
            <a:r>
              <a:rPr lang="fr-FR" sz="3700" spc="254" dirty="0">
                <a:solidFill>
                  <a:srgbClr val="231F20"/>
                </a:solidFill>
              </a:rPr>
              <a:t> </a:t>
            </a:r>
            <a:r>
              <a:rPr lang="fr-FR" sz="3700" dirty="0">
                <a:solidFill>
                  <a:srgbClr val="231F20"/>
                </a:solidFill>
              </a:rPr>
              <a:t>vous</a:t>
            </a:r>
            <a:r>
              <a:rPr lang="fr-FR" sz="3700" spc="245" dirty="0">
                <a:solidFill>
                  <a:srgbClr val="231F20"/>
                </a:solidFill>
              </a:rPr>
              <a:t> </a:t>
            </a:r>
            <a:r>
              <a:rPr lang="fr-FR" sz="3700" spc="65" dirty="0">
                <a:solidFill>
                  <a:srgbClr val="231F20"/>
                </a:solidFill>
              </a:rPr>
              <a:t>informant</a:t>
            </a:r>
            <a:r>
              <a:rPr lang="fr-FR" sz="3700" spc="250" dirty="0">
                <a:solidFill>
                  <a:srgbClr val="231F20"/>
                </a:solidFill>
              </a:rPr>
              <a:t> </a:t>
            </a:r>
            <a:r>
              <a:rPr lang="fr-FR" sz="3700" dirty="0">
                <a:solidFill>
                  <a:srgbClr val="231F20"/>
                </a:solidFill>
              </a:rPr>
              <a:t>que</a:t>
            </a:r>
            <a:r>
              <a:rPr lang="fr-FR" sz="3700" spc="254" dirty="0">
                <a:solidFill>
                  <a:srgbClr val="231F20"/>
                </a:solidFill>
              </a:rPr>
              <a:t> </a:t>
            </a:r>
            <a:r>
              <a:rPr lang="fr-FR" sz="3700" spc="65" dirty="0">
                <a:solidFill>
                  <a:srgbClr val="231F20"/>
                </a:solidFill>
              </a:rPr>
              <a:t>des</a:t>
            </a:r>
            <a:r>
              <a:rPr lang="fr-FR" sz="3700" spc="254" dirty="0">
                <a:solidFill>
                  <a:srgbClr val="231F20"/>
                </a:solidFill>
              </a:rPr>
              <a:t> </a:t>
            </a:r>
            <a:r>
              <a:rPr lang="fr-FR" sz="3700" dirty="0">
                <a:solidFill>
                  <a:srgbClr val="231F20"/>
                </a:solidFill>
              </a:rPr>
              <a:t>photos</a:t>
            </a:r>
            <a:r>
              <a:rPr lang="fr-FR" sz="3700" spc="245" dirty="0">
                <a:solidFill>
                  <a:srgbClr val="231F20"/>
                </a:solidFill>
              </a:rPr>
              <a:t> </a:t>
            </a:r>
            <a:r>
              <a:rPr lang="fr-FR" sz="3700" dirty="0">
                <a:solidFill>
                  <a:srgbClr val="231F20"/>
                </a:solidFill>
              </a:rPr>
              <a:t>où</a:t>
            </a:r>
            <a:r>
              <a:rPr lang="fr-FR" sz="3700" spc="250" dirty="0">
                <a:solidFill>
                  <a:srgbClr val="231F20"/>
                </a:solidFill>
              </a:rPr>
              <a:t> </a:t>
            </a:r>
            <a:r>
              <a:rPr lang="fr-FR" sz="3700" dirty="0">
                <a:solidFill>
                  <a:srgbClr val="231F20"/>
                </a:solidFill>
              </a:rPr>
              <a:t>vous</a:t>
            </a:r>
            <a:r>
              <a:rPr lang="fr-FR" sz="3700" spc="250" dirty="0">
                <a:solidFill>
                  <a:srgbClr val="231F20"/>
                </a:solidFill>
              </a:rPr>
              <a:t> </a:t>
            </a:r>
            <a:r>
              <a:rPr lang="fr-FR" sz="3700" dirty="0">
                <a:solidFill>
                  <a:srgbClr val="231F20"/>
                </a:solidFill>
              </a:rPr>
              <a:t>êtes</a:t>
            </a:r>
            <a:r>
              <a:rPr lang="fr-FR" sz="3700" spc="254" dirty="0">
                <a:solidFill>
                  <a:srgbClr val="231F20"/>
                </a:solidFill>
              </a:rPr>
              <a:t> </a:t>
            </a:r>
            <a:r>
              <a:rPr lang="fr-FR" sz="3700" spc="65" dirty="0">
                <a:solidFill>
                  <a:srgbClr val="231F20"/>
                </a:solidFill>
              </a:rPr>
              <a:t>tagué </a:t>
            </a:r>
            <a:r>
              <a:rPr lang="fr-FR" sz="3700" spc="60" dirty="0">
                <a:solidFill>
                  <a:srgbClr val="231F20"/>
                </a:solidFill>
              </a:rPr>
              <a:t>sont</a:t>
            </a:r>
            <a:r>
              <a:rPr lang="fr-FR" sz="3700" spc="145" dirty="0">
                <a:solidFill>
                  <a:srgbClr val="231F20"/>
                </a:solidFill>
              </a:rPr>
              <a:t> </a:t>
            </a:r>
            <a:r>
              <a:rPr lang="fr-FR" sz="3700" spc="80" dirty="0">
                <a:solidFill>
                  <a:srgbClr val="231F20"/>
                </a:solidFill>
              </a:rPr>
              <a:t>disponibles.</a:t>
            </a:r>
            <a:r>
              <a:rPr lang="fr-FR" sz="3700" spc="150" dirty="0">
                <a:solidFill>
                  <a:srgbClr val="231F20"/>
                </a:solidFill>
              </a:rPr>
              <a:t> </a:t>
            </a:r>
            <a:r>
              <a:rPr lang="fr-FR" sz="3700" spc="140" dirty="0">
                <a:solidFill>
                  <a:srgbClr val="231F20"/>
                </a:solidFill>
              </a:rPr>
              <a:t>Le</a:t>
            </a:r>
            <a:r>
              <a:rPr lang="fr-FR" sz="3700" spc="150" dirty="0">
                <a:solidFill>
                  <a:srgbClr val="231F20"/>
                </a:solidFill>
              </a:rPr>
              <a:t> </a:t>
            </a:r>
            <a:r>
              <a:rPr lang="fr-FR" sz="3700" spc="85" dirty="0">
                <a:solidFill>
                  <a:srgbClr val="231F20"/>
                </a:solidFill>
              </a:rPr>
              <a:t>site</a:t>
            </a:r>
            <a:r>
              <a:rPr lang="fr-FR" sz="3700" spc="150" dirty="0">
                <a:solidFill>
                  <a:srgbClr val="231F20"/>
                </a:solidFill>
              </a:rPr>
              <a:t> </a:t>
            </a:r>
            <a:r>
              <a:rPr lang="fr-FR" sz="3700" dirty="0">
                <a:solidFill>
                  <a:srgbClr val="231F20"/>
                </a:solidFill>
              </a:rPr>
              <a:t>web</a:t>
            </a:r>
            <a:r>
              <a:rPr lang="fr-FR" sz="3700" spc="145" dirty="0">
                <a:solidFill>
                  <a:srgbClr val="231F20"/>
                </a:solidFill>
              </a:rPr>
              <a:t> </a:t>
            </a:r>
            <a:r>
              <a:rPr lang="fr-FR" sz="3700" dirty="0">
                <a:solidFill>
                  <a:srgbClr val="231F20"/>
                </a:solidFill>
              </a:rPr>
              <a:t>vous</a:t>
            </a:r>
            <a:r>
              <a:rPr lang="fr-FR" sz="3700" spc="145" dirty="0">
                <a:solidFill>
                  <a:srgbClr val="231F20"/>
                </a:solidFill>
              </a:rPr>
              <a:t> </a:t>
            </a:r>
            <a:r>
              <a:rPr lang="fr-FR" sz="3700" dirty="0">
                <a:solidFill>
                  <a:srgbClr val="231F20"/>
                </a:solidFill>
              </a:rPr>
              <a:t>demande</a:t>
            </a:r>
            <a:r>
              <a:rPr lang="fr-FR" sz="3700" spc="145" dirty="0">
                <a:solidFill>
                  <a:srgbClr val="231F20"/>
                </a:solidFill>
              </a:rPr>
              <a:t> </a:t>
            </a:r>
            <a:r>
              <a:rPr lang="fr-FR" sz="3700" dirty="0">
                <a:solidFill>
                  <a:srgbClr val="231F20"/>
                </a:solidFill>
              </a:rPr>
              <a:t>de</a:t>
            </a:r>
            <a:r>
              <a:rPr lang="fr-FR" sz="3700" spc="150" dirty="0">
                <a:solidFill>
                  <a:srgbClr val="231F20"/>
                </a:solidFill>
              </a:rPr>
              <a:t> </a:t>
            </a:r>
            <a:r>
              <a:rPr lang="fr-FR" sz="3700" spc="145" dirty="0">
                <a:solidFill>
                  <a:srgbClr val="231F20"/>
                </a:solidFill>
              </a:rPr>
              <a:t>saisir </a:t>
            </a:r>
            <a:r>
              <a:rPr lang="fr-FR" sz="3700" dirty="0">
                <a:solidFill>
                  <a:srgbClr val="231F20"/>
                </a:solidFill>
              </a:rPr>
              <a:t>votre</a:t>
            </a:r>
            <a:r>
              <a:rPr lang="fr-FR" sz="3700" spc="150" dirty="0">
                <a:solidFill>
                  <a:srgbClr val="231F20"/>
                </a:solidFill>
              </a:rPr>
              <a:t> </a:t>
            </a:r>
            <a:r>
              <a:rPr lang="fr-FR" sz="3700" spc="80" dirty="0">
                <a:solidFill>
                  <a:srgbClr val="231F20"/>
                </a:solidFill>
              </a:rPr>
              <a:t>identifiant</a:t>
            </a:r>
            <a:r>
              <a:rPr lang="fr-FR" sz="3700" spc="150" dirty="0">
                <a:solidFill>
                  <a:srgbClr val="231F20"/>
                </a:solidFill>
              </a:rPr>
              <a:t> </a:t>
            </a:r>
            <a:r>
              <a:rPr lang="fr-FR" sz="3700" spc="-25" dirty="0">
                <a:solidFill>
                  <a:srgbClr val="231F20"/>
                </a:solidFill>
              </a:rPr>
              <a:t>et </a:t>
            </a:r>
            <a:r>
              <a:rPr lang="fr-FR" sz="3700" spc="-70" dirty="0">
                <a:solidFill>
                  <a:srgbClr val="231F20"/>
                </a:solidFill>
              </a:rPr>
              <a:t>votre</a:t>
            </a:r>
            <a:r>
              <a:rPr lang="fr-FR" sz="3700" spc="-130" dirty="0">
                <a:solidFill>
                  <a:srgbClr val="231F20"/>
                </a:solidFill>
              </a:rPr>
              <a:t> </a:t>
            </a:r>
            <a:r>
              <a:rPr lang="fr-FR" sz="3700" spc="-55" dirty="0">
                <a:solidFill>
                  <a:srgbClr val="231F20"/>
                </a:solidFill>
              </a:rPr>
              <a:t>mot</a:t>
            </a:r>
            <a:r>
              <a:rPr lang="fr-FR" sz="3700" spc="-125" dirty="0">
                <a:solidFill>
                  <a:srgbClr val="231F20"/>
                </a:solidFill>
              </a:rPr>
              <a:t> </a:t>
            </a:r>
            <a:r>
              <a:rPr lang="fr-FR" sz="3700" dirty="0">
                <a:solidFill>
                  <a:srgbClr val="231F20"/>
                </a:solidFill>
              </a:rPr>
              <a:t>de</a:t>
            </a:r>
            <a:r>
              <a:rPr lang="fr-FR" sz="3700" spc="-130" dirty="0">
                <a:solidFill>
                  <a:srgbClr val="231F20"/>
                </a:solidFill>
              </a:rPr>
              <a:t> </a:t>
            </a:r>
            <a:r>
              <a:rPr lang="fr-FR" sz="3700" dirty="0">
                <a:solidFill>
                  <a:srgbClr val="231F20"/>
                </a:solidFill>
              </a:rPr>
              <a:t>passe</a:t>
            </a:r>
            <a:r>
              <a:rPr lang="fr-FR" sz="3700" spc="-130" dirty="0">
                <a:solidFill>
                  <a:srgbClr val="231F20"/>
                </a:solidFill>
              </a:rPr>
              <a:t> </a:t>
            </a:r>
            <a:r>
              <a:rPr lang="fr-FR" sz="3700" dirty="0">
                <a:solidFill>
                  <a:srgbClr val="231F20"/>
                </a:solidFill>
              </a:rPr>
              <a:t>Facebook.</a:t>
            </a:r>
            <a:r>
              <a:rPr lang="fr-FR" sz="3700" spc="-130" dirty="0">
                <a:solidFill>
                  <a:srgbClr val="231F20"/>
                </a:solidFill>
              </a:rPr>
              <a:t> </a:t>
            </a:r>
            <a:r>
              <a:rPr lang="fr-FR" sz="3700" spc="160" dirty="0">
                <a:solidFill>
                  <a:srgbClr val="231F20"/>
                </a:solidFill>
              </a:rPr>
              <a:t>Il</a:t>
            </a:r>
            <a:r>
              <a:rPr lang="fr-FR" sz="3700" spc="-130" dirty="0">
                <a:solidFill>
                  <a:srgbClr val="231F20"/>
                </a:solidFill>
              </a:rPr>
              <a:t> </a:t>
            </a:r>
            <a:r>
              <a:rPr lang="fr-FR" sz="3700" dirty="0">
                <a:solidFill>
                  <a:srgbClr val="231F20"/>
                </a:solidFill>
              </a:rPr>
              <a:t>semble</a:t>
            </a:r>
            <a:r>
              <a:rPr lang="fr-FR" sz="3700" spc="-130" dirty="0">
                <a:solidFill>
                  <a:srgbClr val="231F20"/>
                </a:solidFill>
              </a:rPr>
              <a:t> </a:t>
            </a:r>
            <a:r>
              <a:rPr lang="fr-FR" sz="3700" spc="-20" dirty="0">
                <a:solidFill>
                  <a:srgbClr val="231F20"/>
                </a:solidFill>
              </a:rPr>
              <a:t>que</a:t>
            </a:r>
            <a:r>
              <a:rPr lang="fr-FR" sz="3700" spc="-125" dirty="0">
                <a:solidFill>
                  <a:srgbClr val="231F20"/>
                </a:solidFill>
              </a:rPr>
              <a:t> </a:t>
            </a:r>
            <a:r>
              <a:rPr lang="fr-FR" sz="3700" spc="65" dirty="0">
                <a:solidFill>
                  <a:srgbClr val="231F20"/>
                </a:solidFill>
              </a:rPr>
              <a:t>le</a:t>
            </a:r>
            <a:r>
              <a:rPr lang="fr-FR" sz="3700" spc="-125" dirty="0">
                <a:solidFill>
                  <a:srgbClr val="231F20"/>
                </a:solidFill>
              </a:rPr>
              <a:t> </a:t>
            </a:r>
            <a:r>
              <a:rPr lang="fr-FR" sz="3700" dirty="0">
                <a:solidFill>
                  <a:srgbClr val="231F20"/>
                </a:solidFill>
              </a:rPr>
              <a:t>site</a:t>
            </a:r>
            <a:r>
              <a:rPr lang="fr-FR" sz="3700" spc="-130" dirty="0">
                <a:solidFill>
                  <a:srgbClr val="231F20"/>
                </a:solidFill>
              </a:rPr>
              <a:t> </a:t>
            </a:r>
            <a:r>
              <a:rPr lang="fr-FR" sz="3700" spc="-45" dirty="0">
                <a:solidFill>
                  <a:srgbClr val="231F20"/>
                </a:solidFill>
              </a:rPr>
              <a:t>web</a:t>
            </a:r>
            <a:r>
              <a:rPr lang="fr-FR" sz="3700" spc="-125" dirty="0">
                <a:solidFill>
                  <a:srgbClr val="231F20"/>
                </a:solidFill>
              </a:rPr>
              <a:t> </a:t>
            </a:r>
            <a:r>
              <a:rPr lang="fr-FR" sz="3700" spc="-10" dirty="0">
                <a:solidFill>
                  <a:srgbClr val="231F20"/>
                </a:solidFill>
              </a:rPr>
              <a:t>possède</a:t>
            </a:r>
            <a:r>
              <a:rPr lang="fr-FR" sz="3700" spc="-135" dirty="0">
                <a:solidFill>
                  <a:srgbClr val="231F20"/>
                </a:solidFill>
              </a:rPr>
              <a:t> </a:t>
            </a:r>
            <a:r>
              <a:rPr lang="fr-FR" sz="3700" dirty="0">
                <a:solidFill>
                  <a:srgbClr val="231F20"/>
                </a:solidFill>
              </a:rPr>
              <a:t>un</a:t>
            </a:r>
            <a:r>
              <a:rPr lang="fr-FR" sz="3700" spc="-130" dirty="0">
                <a:solidFill>
                  <a:srgbClr val="231F20"/>
                </a:solidFill>
              </a:rPr>
              <a:t> </a:t>
            </a:r>
            <a:r>
              <a:rPr lang="fr-FR" sz="3700" spc="-10" dirty="0">
                <a:solidFill>
                  <a:srgbClr val="231F20"/>
                </a:solidFill>
              </a:rPr>
              <a:t>certificat </a:t>
            </a:r>
            <a:r>
              <a:rPr lang="fr-FR" sz="3700" spc="100" dirty="0">
                <a:solidFill>
                  <a:srgbClr val="231F20"/>
                </a:solidFill>
              </a:rPr>
              <a:t>légitime</a:t>
            </a:r>
            <a:r>
              <a:rPr lang="fr-FR" sz="3700" spc="40" dirty="0">
                <a:solidFill>
                  <a:srgbClr val="231F20"/>
                </a:solidFill>
              </a:rPr>
              <a:t> </a:t>
            </a:r>
            <a:r>
              <a:rPr lang="fr-FR" sz="3700" dirty="0">
                <a:solidFill>
                  <a:srgbClr val="231F20"/>
                </a:solidFill>
              </a:rPr>
              <a:t>avec</a:t>
            </a:r>
            <a:r>
              <a:rPr lang="fr-FR" sz="3700" spc="40" dirty="0">
                <a:solidFill>
                  <a:srgbClr val="231F20"/>
                </a:solidFill>
              </a:rPr>
              <a:t> </a:t>
            </a:r>
            <a:r>
              <a:rPr lang="fr-FR" sz="3700" spc="75" dirty="0">
                <a:solidFill>
                  <a:srgbClr val="231F20"/>
                </a:solidFill>
              </a:rPr>
              <a:t>un</a:t>
            </a:r>
            <a:r>
              <a:rPr lang="fr-FR" sz="3700" spc="40" dirty="0">
                <a:solidFill>
                  <a:srgbClr val="231F20"/>
                </a:solidFill>
              </a:rPr>
              <a:t> </a:t>
            </a:r>
            <a:r>
              <a:rPr lang="fr-FR" sz="3700" spc="85" dirty="0">
                <a:solidFill>
                  <a:srgbClr val="231F20"/>
                </a:solidFill>
              </a:rPr>
              <a:t>cadenas</a:t>
            </a:r>
            <a:r>
              <a:rPr lang="fr-FR" sz="3700" spc="40" dirty="0">
                <a:solidFill>
                  <a:srgbClr val="231F20"/>
                </a:solidFill>
              </a:rPr>
              <a:t> </a:t>
            </a:r>
            <a:r>
              <a:rPr lang="fr-FR" sz="3700" spc="105" dirty="0">
                <a:solidFill>
                  <a:srgbClr val="231F20"/>
                </a:solidFill>
              </a:rPr>
              <a:t>à</a:t>
            </a:r>
            <a:r>
              <a:rPr lang="fr-FR" sz="3700" spc="40" dirty="0">
                <a:solidFill>
                  <a:srgbClr val="231F20"/>
                </a:solidFill>
              </a:rPr>
              <a:t> </a:t>
            </a:r>
            <a:r>
              <a:rPr lang="fr-FR" sz="3700" dirty="0">
                <a:solidFill>
                  <a:srgbClr val="231F20"/>
                </a:solidFill>
              </a:rPr>
              <a:t>côté</a:t>
            </a:r>
            <a:r>
              <a:rPr lang="fr-FR" sz="3700" spc="40" dirty="0">
                <a:solidFill>
                  <a:srgbClr val="231F20"/>
                </a:solidFill>
              </a:rPr>
              <a:t> </a:t>
            </a:r>
            <a:r>
              <a:rPr lang="fr-FR" sz="3700" dirty="0">
                <a:solidFill>
                  <a:srgbClr val="231F20"/>
                </a:solidFill>
              </a:rPr>
              <a:t>de</a:t>
            </a:r>
            <a:r>
              <a:rPr lang="fr-FR" sz="3700" spc="40" dirty="0">
                <a:solidFill>
                  <a:srgbClr val="231F20"/>
                </a:solidFill>
              </a:rPr>
              <a:t> </a:t>
            </a:r>
            <a:r>
              <a:rPr lang="fr-FR" sz="3700" spc="175" dirty="0">
                <a:solidFill>
                  <a:srgbClr val="231F20"/>
                </a:solidFill>
              </a:rPr>
              <a:t>la</a:t>
            </a:r>
            <a:r>
              <a:rPr lang="fr-FR" sz="3700" spc="40" dirty="0">
                <a:solidFill>
                  <a:srgbClr val="231F20"/>
                </a:solidFill>
              </a:rPr>
              <a:t> </a:t>
            </a:r>
            <a:r>
              <a:rPr lang="fr-FR" sz="3700" dirty="0">
                <a:solidFill>
                  <a:srgbClr val="231F20"/>
                </a:solidFill>
              </a:rPr>
              <a:t>barre</a:t>
            </a:r>
            <a:r>
              <a:rPr lang="fr-FR" sz="3700" spc="40" dirty="0">
                <a:solidFill>
                  <a:srgbClr val="231F20"/>
                </a:solidFill>
              </a:rPr>
              <a:t> </a:t>
            </a:r>
            <a:r>
              <a:rPr lang="fr-FR" sz="3700" spc="-10" dirty="0">
                <a:solidFill>
                  <a:srgbClr val="231F20"/>
                </a:solidFill>
              </a:rPr>
              <a:t>d’adresse.</a:t>
            </a:r>
            <a:endParaRPr lang="fr-FR" sz="3700" dirty="0"/>
          </a:p>
        </p:txBody>
      </p:sp>
      <p:sp>
        <p:nvSpPr>
          <p:cNvPr id="13" name="object 5">
            <a:extLst>
              <a:ext uri="{FF2B5EF4-FFF2-40B4-BE49-F238E27FC236}">
                <a16:creationId xmlns:a16="http://schemas.microsoft.com/office/drawing/2014/main" id="{6C65B1FB-A696-1C0D-40F5-C889AD895F65}"/>
              </a:ext>
            </a:extLst>
          </p:cNvPr>
          <p:cNvSpPr txBox="1">
            <a:spLocks/>
          </p:cNvSpPr>
          <p:nvPr/>
        </p:nvSpPr>
        <p:spPr>
          <a:xfrm>
            <a:off x="2770326" y="4561663"/>
            <a:ext cx="14215924" cy="4239622"/>
          </a:xfrm>
          <a:prstGeom prst="rect">
            <a:avLst/>
          </a:prstGeom>
        </p:spPr>
        <p:txBody>
          <a:bodyPr vert="horz" wrap="square" lIns="0" tIns="53340" rIns="0" bIns="0" rtlCol="0">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5400">
              <a:spcBef>
                <a:spcPts val="420"/>
              </a:spcBef>
            </a:pPr>
            <a:r>
              <a:rPr lang="fr-FR" b="1" dirty="0"/>
              <a:t>Vous</a:t>
            </a:r>
            <a:r>
              <a:rPr lang="fr-FR" b="1" spc="10" dirty="0"/>
              <a:t> </a:t>
            </a:r>
            <a:r>
              <a:rPr lang="fr-FR" b="1" spc="165" dirty="0"/>
              <a:t>saisissez</a:t>
            </a:r>
            <a:r>
              <a:rPr lang="fr-FR" b="1" spc="15" dirty="0"/>
              <a:t> </a:t>
            </a:r>
            <a:r>
              <a:rPr lang="fr-FR" b="1" spc="50" dirty="0"/>
              <a:t>votre</a:t>
            </a:r>
            <a:r>
              <a:rPr lang="fr-FR" b="1" spc="15" dirty="0"/>
              <a:t> </a:t>
            </a:r>
            <a:r>
              <a:rPr lang="fr-FR" b="1" spc="105" dirty="0"/>
              <a:t>identifiant</a:t>
            </a:r>
            <a:r>
              <a:rPr lang="fr-FR" b="1" spc="15" dirty="0"/>
              <a:t> </a:t>
            </a:r>
            <a:r>
              <a:rPr lang="fr-FR" b="1" spc="60" dirty="0"/>
              <a:t>et</a:t>
            </a:r>
            <a:r>
              <a:rPr lang="fr-FR" b="1" spc="15" dirty="0"/>
              <a:t> </a:t>
            </a:r>
            <a:r>
              <a:rPr lang="fr-FR" b="1" spc="50" dirty="0"/>
              <a:t>votre</a:t>
            </a:r>
            <a:r>
              <a:rPr lang="fr-FR" b="1" spc="10" dirty="0"/>
              <a:t> </a:t>
            </a:r>
            <a:r>
              <a:rPr lang="fr-FR" b="1" dirty="0"/>
              <a:t>mot</a:t>
            </a:r>
            <a:r>
              <a:rPr lang="fr-FR" b="1" spc="15" dirty="0"/>
              <a:t> </a:t>
            </a:r>
            <a:r>
              <a:rPr lang="fr-FR" b="1" dirty="0"/>
              <a:t>de</a:t>
            </a:r>
            <a:r>
              <a:rPr lang="fr-FR" b="1" spc="15" dirty="0"/>
              <a:t> </a:t>
            </a:r>
            <a:r>
              <a:rPr lang="fr-FR" b="1" spc="100" dirty="0"/>
              <a:t>passe</a:t>
            </a:r>
            <a:r>
              <a:rPr lang="fr-FR" b="1" spc="15" dirty="0"/>
              <a:t> </a:t>
            </a:r>
            <a:r>
              <a:rPr lang="fr-FR" b="1" spc="135" dirty="0"/>
              <a:t>sur</a:t>
            </a:r>
            <a:r>
              <a:rPr lang="fr-FR" b="1" spc="15" dirty="0"/>
              <a:t> </a:t>
            </a:r>
            <a:r>
              <a:rPr lang="fr-FR" b="1" spc="125" dirty="0"/>
              <a:t>le</a:t>
            </a:r>
            <a:r>
              <a:rPr lang="fr-FR" b="1" spc="10" dirty="0"/>
              <a:t> </a:t>
            </a:r>
            <a:r>
              <a:rPr lang="fr-FR" b="1" spc="130" dirty="0"/>
              <a:t>site</a:t>
            </a:r>
            <a:r>
              <a:rPr lang="fr-FR" b="1" spc="15" dirty="0"/>
              <a:t> </a:t>
            </a:r>
            <a:r>
              <a:rPr lang="fr-FR" b="1" spc="35" dirty="0"/>
              <a:t>web.</a:t>
            </a:r>
          </a:p>
          <a:p>
            <a:pPr marL="25400">
              <a:lnSpc>
                <a:spcPts val="4270"/>
              </a:lnSpc>
              <a:spcBef>
                <a:spcPts val="325"/>
              </a:spcBef>
            </a:pPr>
            <a:r>
              <a:rPr lang="fr-FR" spc="165" dirty="0"/>
              <a:t>Est-</a:t>
            </a:r>
            <a:r>
              <a:rPr lang="fr-FR" spc="80" dirty="0"/>
              <a:t>ce</a:t>
            </a:r>
            <a:r>
              <a:rPr lang="fr-FR" spc="35" dirty="0"/>
              <a:t> </a:t>
            </a:r>
            <a:r>
              <a:rPr lang="fr-FR" spc="50" dirty="0"/>
              <a:t>une</a:t>
            </a:r>
            <a:r>
              <a:rPr lang="fr-FR" spc="35" dirty="0"/>
              <a:t> </a:t>
            </a:r>
            <a:r>
              <a:rPr lang="fr-FR" dirty="0"/>
              <a:t>bonne</a:t>
            </a:r>
            <a:r>
              <a:rPr lang="fr-FR" spc="35" dirty="0"/>
              <a:t> </a:t>
            </a:r>
            <a:r>
              <a:rPr lang="fr-FR" dirty="0"/>
              <a:t>idée</a:t>
            </a:r>
            <a:r>
              <a:rPr lang="fr-FR" spc="40" dirty="0"/>
              <a:t> </a:t>
            </a:r>
            <a:r>
              <a:rPr lang="fr-FR" dirty="0"/>
              <a:t>ou</a:t>
            </a:r>
            <a:r>
              <a:rPr lang="fr-FR" spc="35" dirty="0"/>
              <a:t> </a:t>
            </a:r>
            <a:r>
              <a:rPr lang="fr-FR" spc="95" dirty="0"/>
              <a:t>pas</a:t>
            </a:r>
            <a:r>
              <a:rPr lang="fr-FR" spc="35" dirty="0"/>
              <a:t> </a:t>
            </a:r>
            <a:r>
              <a:rPr lang="fr-FR" spc="-50" dirty="0"/>
              <a:t>?</a:t>
            </a:r>
          </a:p>
          <a:p>
            <a:pPr marL="12386945">
              <a:lnSpc>
                <a:spcPts val="9730"/>
              </a:lnSpc>
            </a:pPr>
            <a:r>
              <a:rPr lang="fr-FR" sz="12375" b="1" spc="-367" baseline="-11111" dirty="0">
                <a:solidFill>
                  <a:srgbClr val="FFB542"/>
                </a:solidFill>
              </a:rPr>
              <a:t>A</a:t>
            </a:r>
            <a:r>
              <a:rPr lang="fr-FR" sz="12375" spc="-615" baseline="-11111" dirty="0">
                <a:solidFill>
                  <a:srgbClr val="FFB542"/>
                </a:solidFill>
              </a:rPr>
              <a:t> </a:t>
            </a:r>
            <a:r>
              <a:rPr lang="fr-FR" spc="40" dirty="0"/>
              <a:t>Oui</a:t>
            </a:r>
            <a:endParaRPr lang="fr-FR" dirty="0"/>
          </a:p>
          <a:p>
            <a:pPr marL="12309475">
              <a:spcBef>
                <a:spcPts val="4029"/>
              </a:spcBef>
            </a:pPr>
            <a:r>
              <a:rPr lang="fr-FR" sz="12375" b="1" spc="-540" baseline="-11111" dirty="0">
                <a:solidFill>
                  <a:srgbClr val="FFB542"/>
                </a:solidFill>
              </a:rPr>
              <a:t>B</a:t>
            </a:r>
            <a:r>
              <a:rPr lang="fr-FR" sz="12375" spc="-622" baseline="-11111" dirty="0">
                <a:solidFill>
                  <a:srgbClr val="FFB542"/>
                </a:solidFill>
              </a:rPr>
              <a:t> </a:t>
            </a:r>
            <a:r>
              <a:rPr lang="fr-FR" spc="30" dirty="0"/>
              <a:t>Non</a:t>
            </a:r>
            <a:endParaRPr lang="fr-FR" dirty="0"/>
          </a:p>
        </p:txBody>
      </p:sp>
      <p:sp>
        <p:nvSpPr>
          <p:cNvPr id="42" name="object 16">
            <a:extLst>
              <a:ext uri="{FF2B5EF4-FFF2-40B4-BE49-F238E27FC236}">
                <a16:creationId xmlns:a16="http://schemas.microsoft.com/office/drawing/2014/main" id="{48C1EA5A-787F-EB91-6B55-D60E200F701A}"/>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3" name="object 17">
            <a:extLst>
              <a:ext uri="{FF2B5EF4-FFF2-40B4-BE49-F238E27FC236}">
                <a16:creationId xmlns:a16="http://schemas.microsoft.com/office/drawing/2014/main" id="{80F9DB82-0C3E-61A3-BB11-526F26A3ACD5}"/>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4" name="object 18">
            <a:extLst>
              <a:ext uri="{FF2B5EF4-FFF2-40B4-BE49-F238E27FC236}">
                <a16:creationId xmlns:a16="http://schemas.microsoft.com/office/drawing/2014/main" id="{1273E071-5383-5FB0-6342-86347F24E96D}"/>
              </a:ext>
            </a:extLst>
          </p:cNvPr>
          <p:cNvGrpSpPr/>
          <p:nvPr/>
        </p:nvGrpSpPr>
        <p:grpSpPr>
          <a:xfrm>
            <a:off x="710101" y="611769"/>
            <a:ext cx="18580100" cy="436880"/>
            <a:chOff x="710101" y="611769"/>
            <a:chExt cx="18580100" cy="436880"/>
          </a:xfrm>
        </p:grpSpPr>
        <p:sp>
          <p:nvSpPr>
            <p:cNvPr id="45" name="object 19">
              <a:extLst>
                <a:ext uri="{FF2B5EF4-FFF2-40B4-BE49-F238E27FC236}">
                  <a16:creationId xmlns:a16="http://schemas.microsoft.com/office/drawing/2014/main" id="{53842938-CB75-78F3-766C-E6E322494325}"/>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6" name="object 20">
              <a:extLst>
                <a:ext uri="{FF2B5EF4-FFF2-40B4-BE49-F238E27FC236}">
                  <a16:creationId xmlns:a16="http://schemas.microsoft.com/office/drawing/2014/main" id="{67025826-7AA7-8126-61BB-28F12F18B3C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7" name="object 21">
              <a:extLst>
                <a:ext uri="{FF2B5EF4-FFF2-40B4-BE49-F238E27FC236}">
                  <a16:creationId xmlns:a16="http://schemas.microsoft.com/office/drawing/2014/main" id="{F78BD231-3C82-0C58-B809-790CBE7BAB5D}"/>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8" name="object 22">
              <a:extLst>
                <a:ext uri="{FF2B5EF4-FFF2-40B4-BE49-F238E27FC236}">
                  <a16:creationId xmlns:a16="http://schemas.microsoft.com/office/drawing/2014/main" id="{5AFD9CD5-B773-3C83-CD6C-8CF5C150B92F}"/>
                </a:ext>
              </a:extLst>
            </p:cNvPr>
            <p:cNvPicPr/>
            <p:nvPr/>
          </p:nvPicPr>
          <p:blipFill>
            <a:blip r:embed="rId2" cstate="print"/>
            <a:stretch>
              <a:fillRect/>
            </a:stretch>
          </p:blipFill>
          <p:spPr>
            <a:xfrm>
              <a:off x="13157475" y="804493"/>
              <a:ext cx="101839" cy="104719"/>
            </a:xfrm>
            <a:prstGeom prst="rect">
              <a:avLst/>
            </a:prstGeom>
          </p:spPr>
        </p:pic>
        <p:sp>
          <p:nvSpPr>
            <p:cNvPr id="49" name="object 23">
              <a:extLst>
                <a:ext uri="{FF2B5EF4-FFF2-40B4-BE49-F238E27FC236}">
                  <a16:creationId xmlns:a16="http://schemas.microsoft.com/office/drawing/2014/main" id="{9D935ECC-9796-9480-C8FC-E5855A7A4EA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50" name="object 24">
              <a:extLst>
                <a:ext uri="{FF2B5EF4-FFF2-40B4-BE49-F238E27FC236}">
                  <a16:creationId xmlns:a16="http://schemas.microsoft.com/office/drawing/2014/main" id="{C81A4B52-55A2-F416-1F28-ABA7B00FE01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1" name="object 25">
              <a:extLst>
                <a:ext uri="{FF2B5EF4-FFF2-40B4-BE49-F238E27FC236}">
                  <a16:creationId xmlns:a16="http://schemas.microsoft.com/office/drawing/2014/main" id="{65025B21-C0CD-3BAB-C657-056440D4021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2" name="object 26">
              <a:extLst>
                <a:ext uri="{FF2B5EF4-FFF2-40B4-BE49-F238E27FC236}">
                  <a16:creationId xmlns:a16="http://schemas.microsoft.com/office/drawing/2014/main" id="{987E3D1C-3C54-2A72-D943-2EF5A2F77C07}"/>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3" name="object 27">
              <a:extLst>
                <a:ext uri="{FF2B5EF4-FFF2-40B4-BE49-F238E27FC236}">
                  <a16:creationId xmlns:a16="http://schemas.microsoft.com/office/drawing/2014/main" id="{C123E751-E8DF-5A35-DCF0-AC69BE432A81}"/>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4" name="object 28">
              <a:extLst>
                <a:ext uri="{FF2B5EF4-FFF2-40B4-BE49-F238E27FC236}">
                  <a16:creationId xmlns:a16="http://schemas.microsoft.com/office/drawing/2014/main" id="{843072DD-1389-A0FE-0284-793309DEF7BA}"/>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5" name="object 29">
              <a:extLst>
                <a:ext uri="{FF2B5EF4-FFF2-40B4-BE49-F238E27FC236}">
                  <a16:creationId xmlns:a16="http://schemas.microsoft.com/office/drawing/2014/main" id="{DEFB7E90-DBAA-3F40-1A5A-E8919250944A}"/>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6" name="object 30">
              <a:extLst>
                <a:ext uri="{FF2B5EF4-FFF2-40B4-BE49-F238E27FC236}">
                  <a16:creationId xmlns:a16="http://schemas.microsoft.com/office/drawing/2014/main" id="{A9C69C7E-2F4D-AB51-7834-BDF2CEF7E6EC}"/>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025062" y="6012669"/>
            <a:ext cx="5462270" cy="4538980"/>
          </a:xfrm>
          <a:custGeom>
            <a:avLst/>
            <a:gdLst/>
            <a:ahLst/>
            <a:cxnLst/>
            <a:rect l="l" t="t" r="r" b="b"/>
            <a:pathLst>
              <a:path w="5462269" h="4538980">
                <a:moveTo>
                  <a:pt x="3841793" y="0"/>
                </a:moveTo>
                <a:lnTo>
                  <a:pt x="3571072" y="833"/>
                </a:lnTo>
                <a:lnTo>
                  <a:pt x="3230185" y="3158"/>
                </a:lnTo>
                <a:lnTo>
                  <a:pt x="2695577" y="8736"/>
                </a:lnTo>
                <a:lnTo>
                  <a:pt x="1242012" y="28818"/>
                </a:lnTo>
                <a:lnTo>
                  <a:pt x="411643" y="38795"/>
                </a:lnTo>
                <a:lnTo>
                  <a:pt x="69613" y="41153"/>
                </a:lnTo>
                <a:lnTo>
                  <a:pt x="29204" y="97749"/>
                </a:lnTo>
                <a:lnTo>
                  <a:pt x="16676" y="157225"/>
                </a:lnTo>
                <a:lnTo>
                  <a:pt x="11562" y="230017"/>
                </a:lnTo>
                <a:lnTo>
                  <a:pt x="9465" y="434568"/>
                </a:lnTo>
                <a:lnTo>
                  <a:pt x="2862" y="1304123"/>
                </a:lnTo>
                <a:lnTo>
                  <a:pt x="0" y="2173897"/>
                </a:lnTo>
                <a:lnTo>
                  <a:pt x="880" y="3043719"/>
                </a:lnTo>
                <a:lnTo>
                  <a:pt x="5224" y="3864499"/>
                </a:lnTo>
                <a:lnTo>
                  <a:pt x="5963" y="3918422"/>
                </a:lnTo>
                <a:lnTo>
                  <a:pt x="7138" y="3972469"/>
                </a:lnTo>
                <a:lnTo>
                  <a:pt x="8902" y="4026226"/>
                </a:lnTo>
                <a:lnTo>
                  <a:pt x="11409" y="4079282"/>
                </a:lnTo>
                <a:lnTo>
                  <a:pt x="14815" y="4131222"/>
                </a:lnTo>
                <a:lnTo>
                  <a:pt x="19272" y="4181636"/>
                </a:lnTo>
                <a:lnTo>
                  <a:pt x="24935" y="4230110"/>
                </a:lnTo>
                <a:lnTo>
                  <a:pt x="31959" y="4276231"/>
                </a:lnTo>
                <a:lnTo>
                  <a:pt x="40496" y="4319587"/>
                </a:lnTo>
                <a:lnTo>
                  <a:pt x="50702" y="4359765"/>
                </a:lnTo>
                <a:lnTo>
                  <a:pt x="74129" y="4423706"/>
                </a:lnTo>
                <a:lnTo>
                  <a:pt x="100986" y="4469259"/>
                </a:lnTo>
                <a:lnTo>
                  <a:pt x="130366" y="4499787"/>
                </a:lnTo>
                <a:lnTo>
                  <a:pt x="193057" y="4529211"/>
                </a:lnTo>
                <a:lnTo>
                  <a:pt x="245476" y="4536471"/>
                </a:lnTo>
                <a:lnTo>
                  <a:pt x="311279" y="4538211"/>
                </a:lnTo>
                <a:lnTo>
                  <a:pt x="413462" y="4538833"/>
                </a:lnTo>
                <a:lnTo>
                  <a:pt x="612628" y="4538118"/>
                </a:lnTo>
                <a:lnTo>
                  <a:pt x="2536341" y="4519418"/>
                </a:lnTo>
                <a:lnTo>
                  <a:pt x="3186527" y="4515723"/>
                </a:lnTo>
                <a:lnTo>
                  <a:pt x="3654398" y="4514776"/>
                </a:lnTo>
                <a:lnTo>
                  <a:pt x="4057493" y="4515405"/>
                </a:lnTo>
                <a:lnTo>
                  <a:pt x="4391388" y="4517148"/>
                </a:lnTo>
                <a:lnTo>
                  <a:pt x="4655291" y="4519449"/>
                </a:lnTo>
                <a:lnTo>
                  <a:pt x="4914880" y="4522641"/>
                </a:lnTo>
                <a:lnTo>
                  <a:pt x="5168808" y="4526803"/>
                </a:lnTo>
                <a:lnTo>
                  <a:pt x="5354729" y="4530608"/>
                </a:lnTo>
                <a:lnTo>
                  <a:pt x="5376495" y="4525640"/>
                </a:lnTo>
                <a:lnTo>
                  <a:pt x="5423441" y="4478497"/>
                </a:lnTo>
                <a:lnTo>
                  <a:pt x="5443185" y="4433173"/>
                </a:lnTo>
                <a:lnTo>
                  <a:pt x="5456820" y="4371245"/>
                </a:lnTo>
                <a:lnTo>
                  <a:pt x="5461627" y="4291139"/>
                </a:lnTo>
                <a:lnTo>
                  <a:pt x="5461176" y="4159350"/>
                </a:lnTo>
                <a:lnTo>
                  <a:pt x="5460847" y="3724980"/>
                </a:lnTo>
                <a:lnTo>
                  <a:pt x="5459909" y="542908"/>
                </a:lnTo>
                <a:lnTo>
                  <a:pt x="5461377" y="503817"/>
                </a:lnTo>
                <a:lnTo>
                  <a:pt x="5461909" y="462957"/>
                </a:lnTo>
                <a:lnTo>
                  <a:pt x="5460993" y="420908"/>
                </a:lnTo>
                <a:lnTo>
                  <a:pt x="5458118" y="378249"/>
                </a:lnTo>
                <a:lnTo>
                  <a:pt x="5452773" y="335561"/>
                </a:lnTo>
                <a:lnTo>
                  <a:pt x="5444446" y="293422"/>
                </a:lnTo>
                <a:lnTo>
                  <a:pt x="5432627" y="252414"/>
                </a:lnTo>
                <a:lnTo>
                  <a:pt x="5416802" y="213114"/>
                </a:lnTo>
                <a:lnTo>
                  <a:pt x="5396462" y="176104"/>
                </a:lnTo>
                <a:lnTo>
                  <a:pt x="5371094" y="141963"/>
                </a:lnTo>
                <a:lnTo>
                  <a:pt x="5340187" y="111270"/>
                </a:lnTo>
                <a:lnTo>
                  <a:pt x="5303230" y="84605"/>
                </a:lnTo>
                <a:lnTo>
                  <a:pt x="5259712" y="62549"/>
                </a:lnTo>
                <a:lnTo>
                  <a:pt x="5209121" y="45680"/>
                </a:lnTo>
                <a:lnTo>
                  <a:pt x="5150945" y="34578"/>
                </a:lnTo>
                <a:lnTo>
                  <a:pt x="5107929" y="30060"/>
                </a:lnTo>
                <a:lnTo>
                  <a:pt x="5059819" y="25907"/>
                </a:lnTo>
                <a:lnTo>
                  <a:pt x="5006785" y="22109"/>
                </a:lnTo>
                <a:lnTo>
                  <a:pt x="4948996" y="18654"/>
                </a:lnTo>
                <a:lnTo>
                  <a:pt x="4886620" y="15532"/>
                </a:lnTo>
                <a:lnTo>
                  <a:pt x="4819826" y="12731"/>
                </a:lnTo>
                <a:lnTo>
                  <a:pt x="4748783" y="10240"/>
                </a:lnTo>
                <a:lnTo>
                  <a:pt x="4634621" y="7063"/>
                </a:lnTo>
                <a:lnTo>
                  <a:pt x="4511849" y="4522"/>
                </a:lnTo>
                <a:lnTo>
                  <a:pt x="4381034" y="2582"/>
                </a:lnTo>
                <a:lnTo>
                  <a:pt x="4242749" y="1204"/>
                </a:lnTo>
                <a:lnTo>
                  <a:pt x="4047730" y="178"/>
                </a:lnTo>
                <a:lnTo>
                  <a:pt x="3841793" y="0"/>
                </a:lnTo>
                <a:close/>
              </a:path>
            </a:pathLst>
          </a:custGeom>
          <a:solidFill>
            <a:srgbClr val="CCE5E0"/>
          </a:solidFill>
        </p:spPr>
        <p:txBody>
          <a:bodyPr wrap="square" lIns="0" tIns="0" rIns="0" bIns="0" rtlCol="0"/>
          <a:lstStyle/>
          <a:p>
            <a:endParaRPr/>
          </a:p>
        </p:txBody>
      </p:sp>
      <p:sp>
        <p:nvSpPr>
          <p:cNvPr id="3" name="object 3"/>
          <p:cNvSpPr txBox="1"/>
          <p:nvPr/>
        </p:nvSpPr>
        <p:spPr>
          <a:xfrm>
            <a:off x="12522426" y="6249696"/>
            <a:ext cx="4495165" cy="4001135"/>
          </a:xfrm>
          <a:prstGeom prst="rect">
            <a:avLst/>
          </a:prstGeom>
        </p:spPr>
        <p:txBody>
          <a:bodyPr vert="horz" wrap="square" lIns="0" tIns="12065" rIns="0" bIns="0" rtlCol="0">
            <a:spAutoFit/>
          </a:bodyPr>
          <a:lstStyle/>
          <a:p>
            <a:pPr marL="12700" marR="5080" algn="ctr">
              <a:lnSpc>
                <a:spcPct val="112400"/>
              </a:lnSpc>
              <a:spcBef>
                <a:spcPts val="95"/>
              </a:spcBef>
            </a:pPr>
            <a:r>
              <a:rPr lang="fr-FR" sz="2900" b="1" u="sng" spc="-150" dirty="0">
                <a:solidFill>
                  <a:srgbClr val="231F20"/>
                </a:solidFill>
                <a:uFill>
                  <a:solidFill>
                    <a:srgbClr val="231F20"/>
                  </a:solidFill>
                </a:uFill>
                <a:latin typeface="Calibri"/>
                <a:cs typeface="Calibri"/>
              </a:rPr>
              <a:t>EXAMINEZ AVEC PRUDENCE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u="sng" spc="-150" dirty="0">
                <a:solidFill>
                  <a:srgbClr val="231F20"/>
                </a:solidFill>
                <a:uFill>
                  <a:solidFill>
                    <a:srgbClr val="231F20"/>
                  </a:solidFill>
                </a:uFill>
                <a:latin typeface="Calibri"/>
                <a:cs typeface="Calibri"/>
              </a:rPr>
              <a:t>LES MESSAGES D’ALERTE</a:t>
            </a:r>
            <a:endParaRPr lang="fr-FR" sz="2900" b="1" spc="-150" dirty="0">
              <a:latin typeface="Calibri"/>
              <a:cs typeface="Calibri"/>
            </a:endParaRPr>
          </a:p>
          <a:p>
            <a:pPr algn="ctr">
              <a:lnSpc>
                <a:spcPct val="100000"/>
              </a:lnSpc>
              <a:spcBef>
                <a:spcPts val="430"/>
              </a:spcBef>
            </a:pPr>
            <a:r>
              <a:rPr lang="fr-FR" sz="2900" b="1" spc="-150" dirty="0">
                <a:solidFill>
                  <a:srgbClr val="231F20"/>
                </a:solidFill>
                <a:latin typeface="Calibri"/>
                <a:cs typeface="Calibri"/>
              </a:rPr>
              <a:t>POUR DÉTECTER</a:t>
            </a:r>
            <a:endParaRPr lang="fr-FR" sz="2900" b="1" spc="-150" dirty="0">
              <a:latin typeface="Calibri"/>
              <a:cs typeface="Calibri"/>
            </a:endParaRPr>
          </a:p>
          <a:p>
            <a:pPr marL="213360" marR="209550" indent="-635" algn="ctr">
              <a:lnSpc>
                <a:spcPct val="112400"/>
              </a:lnSpc>
            </a:pPr>
            <a:r>
              <a:rPr lang="fr-FR" sz="2900" b="1" spc="-150" dirty="0">
                <a:solidFill>
                  <a:srgbClr val="231F20"/>
                </a:solidFill>
                <a:latin typeface="Calibri"/>
                <a:cs typeface="Calibri"/>
              </a:rPr>
              <a:t>DES ANOMALIES COMME DES CONNEXIONS DEPUIS DES APPAREILS</a:t>
            </a:r>
            <a:endParaRPr lang="fr-FR" sz="2900" b="1" spc="-150" dirty="0">
              <a:latin typeface="Calibri"/>
              <a:cs typeface="Calibri"/>
            </a:endParaRPr>
          </a:p>
          <a:p>
            <a:pPr marL="80010" marR="94615" algn="ctr">
              <a:lnSpc>
                <a:spcPct val="112400"/>
              </a:lnSpc>
              <a:spcBef>
                <a:spcPts val="5"/>
              </a:spcBef>
            </a:pPr>
            <a:r>
              <a:rPr lang="fr-FR" sz="2900" b="1" spc="-150" dirty="0">
                <a:solidFill>
                  <a:srgbClr val="231F20"/>
                </a:solidFill>
                <a:latin typeface="Calibri"/>
                <a:cs typeface="Calibri"/>
              </a:rPr>
              <a:t>OU DES LIEUX INHABITUELS SUR VOS COMPTES</a:t>
            </a:r>
            <a:endParaRPr lang="fr-FR" sz="2900" b="1" spc="-150" dirty="0">
              <a:latin typeface="Calibri"/>
              <a:cs typeface="Calibri"/>
            </a:endParaRPr>
          </a:p>
        </p:txBody>
      </p:sp>
      <p:sp>
        <p:nvSpPr>
          <p:cNvPr id="4" name="object 4"/>
          <p:cNvSpPr txBox="1">
            <a:spLocks noGrp="1"/>
          </p:cNvSpPr>
          <p:nvPr>
            <p:ph type="title" idx="4294967295"/>
          </p:nvPr>
        </p:nvSpPr>
        <p:spPr>
          <a:xfrm>
            <a:off x="3402180" y="1737599"/>
            <a:ext cx="498221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sp>
        <p:nvSpPr>
          <p:cNvPr id="5" name="object 5"/>
          <p:cNvSpPr/>
          <p:nvPr/>
        </p:nvSpPr>
        <p:spPr>
          <a:xfrm>
            <a:off x="1146031" y="5167924"/>
            <a:ext cx="4715510" cy="3997325"/>
          </a:xfrm>
          <a:custGeom>
            <a:avLst/>
            <a:gdLst/>
            <a:ahLst/>
            <a:cxnLst/>
            <a:rect l="l" t="t" r="r" b="b"/>
            <a:pathLst>
              <a:path w="4715510" h="3997325">
                <a:moveTo>
                  <a:pt x="3289425" y="0"/>
                </a:moveTo>
                <a:lnTo>
                  <a:pt x="3166305" y="195"/>
                </a:lnTo>
                <a:lnTo>
                  <a:pt x="3043204" y="966"/>
                </a:lnTo>
                <a:lnTo>
                  <a:pt x="2920279" y="2286"/>
                </a:lnTo>
                <a:lnTo>
                  <a:pt x="2797690" y="4125"/>
                </a:lnTo>
                <a:lnTo>
                  <a:pt x="2675595" y="6456"/>
                </a:lnTo>
                <a:lnTo>
                  <a:pt x="2554153" y="9252"/>
                </a:lnTo>
                <a:lnTo>
                  <a:pt x="2433522" y="12483"/>
                </a:lnTo>
                <a:lnTo>
                  <a:pt x="2313861" y="16123"/>
                </a:lnTo>
                <a:lnTo>
                  <a:pt x="2136536" y="22287"/>
                </a:lnTo>
                <a:lnTo>
                  <a:pt x="1962285" y="29211"/>
                </a:lnTo>
                <a:lnTo>
                  <a:pt x="1791645" y="36803"/>
                </a:lnTo>
                <a:lnTo>
                  <a:pt x="1625150" y="44967"/>
                </a:lnTo>
                <a:lnTo>
                  <a:pt x="1463337" y="53609"/>
                </a:lnTo>
                <a:lnTo>
                  <a:pt x="1306739" y="62634"/>
                </a:lnTo>
                <a:lnTo>
                  <a:pt x="1106982" y="75102"/>
                </a:lnTo>
                <a:lnTo>
                  <a:pt x="918720" y="87861"/>
                </a:lnTo>
                <a:lnTo>
                  <a:pt x="743220" y="100687"/>
                </a:lnTo>
                <a:lnTo>
                  <a:pt x="581753" y="113356"/>
                </a:lnTo>
                <a:lnTo>
                  <a:pt x="401585" y="128632"/>
                </a:lnTo>
                <a:lnTo>
                  <a:pt x="247803" y="142877"/>
                </a:lnTo>
                <a:lnTo>
                  <a:pt x="145442" y="153237"/>
                </a:lnTo>
                <a:lnTo>
                  <a:pt x="81557" y="160256"/>
                </a:lnTo>
                <a:lnTo>
                  <a:pt x="42290" y="196828"/>
                </a:lnTo>
                <a:lnTo>
                  <a:pt x="26464" y="235504"/>
                </a:lnTo>
                <a:lnTo>
                  <a:pt x="13915" y="284819"/>
                </a:lnTo>
                <a:lnTo>
                  <a:pt x="5199" y="342558"/>
                </a:lnTo>
                <a:lnTo>
                  <a:pt x="871" y="406505"/>
                </a:lnTo>
                <a:lnTo>
                  <a:pt x="1486" y="474445"/>
                </a:lnTo>
                <a:lnTo>
                  <a:pt x="672" y="3177754"/>
                </a:lnTo>
                <a:lnTo>
                  <a:pt x="388" y="3546772"/>
                </a:lnTo>
                <a:lnTo>
                  <a:pt x="0" y="3658736"/>
                </a:lnTo>
                <a:lnTo>
                  <a:pt x="5968" y="3738501"/>
                </a:lnTo>
                <a:lnTo>
                  <a:pt x="22237" y="3796415"/>
                </a:lnTo>
                <a:lnTo>
                  <a:pt x="44751" y="3834791"/>
                </a:lnTo>
                <a:lnTo>
                  <a:pt x="69454" y="3855940"/>
                </a:lnTo>
                <a:lnTo>
                  <a:pt x="92290" y="3862174"/>
                </a:lnTo>
                <a:lnTo>
                  <a:pt x="157717" y="3860882"/>
                </a:lnTo>
                <a:lnTo>
                  <a:pt x="222127" y="3859903"/>
                </a:lnTo>
                <a:lnTo>
                  <a:pt x="285544" y="3859226"/>
                </a:lnTo>
                <a:lnTo>
                  <a:pt x="347992" y="3858842"/>
                </a:lnTo>
                <a:lnTo>
                  <a:pt x="409495" y="3858741"/>
                </a:lnTo>
                <a:lnTo>
                  <a:pt x="470076" y="3858913"/>
                </a:lnTo>
                <a:lnTo>
                  <a:pt x="529759" y="3859347"/>
                </a:lnTo>
                <a:lnTo>
                  <a:pt x="588568" y="3860035"/>
                </a:lnTo>
                <a:lnTo>
                  <a:pt x="646526" y="3860965"/>
                </a:lnTo>
                <a:lnTo>
                  <a:pt x="703658" y="3862129"/>
                </a:lnTo>
                <a:lnTo>
                  <a:pt x="759986" y="3863515"/>
                </a:lnTo>
                <a:lnTo>
                  <a:pt x="815536" y="3865114"/>
                </a:lnTo>
                <a:lnTo>
                  <a:pt x="870329" y="3866917"/>
                </a:lnTo>
                <a:lnTo>
                  <a:pt x="924391" y="3868912"/>
                </a:lnTo>
                <a:lnTo>
                  <a:pt x="1030415" y="3873442"/>
                </a:lnTo>
                <a:lnTo>
                  <a:pt x="1133796" y="3878625"/>
                </a:lnTo>
                <a:lnTo>
                  <a:pt x="1234724" y="3884380"/>
                </a:lnTo>
                <a:lnTo>
                  <a:pt x="1333389" y="3890627"/>
                </a:lnTo>
                <a:lnTo>
                  <a:pt x="1429982" y="3897288"/>
                </a:lnTo>
                <a:lnTo>
                  <a:pt x="1571399" y="3907879"/>
                </a:lnTo>
                <a:lnTo>
                  <a:pt x="1799420" y="3926464"/>
                </a:lnTo>
                <a:lnTo>
                  <a:pt x="2107516" y="3952350"/>
                </a:lnTo>
                <a:lnTo>
                  <a:pt x="2237361" y="3962648"/>
                </a:lnTo>
                <a:lnTo>
                  <a:pt x="2323667" y="3969048"/>
                </a:lnTo>
                <a:lnTo>
                  <a:pt x="2409988" y="3974984"/>
                </a:lnTo>
                <a:lnTo>
                  <a:pt x="2496514" y="3980374"/>
                </a:lnTo>
                <a:lnTo>
                  <a:pt x="2583436" y="3985140"/>
                </a:lnTo>
                <a:lnTo>
                  <a:pt x="2670943" y="3989202"/>
                </a:lnTo>
                <a:lnTo>
                  <a:pt x="2714975" y="3990943"/>
                </a:lnTo>
                <a:lnTo>
                  <a:pt x="2759225" y="3992479"/>
                </a:lnTo>
                <a:lnTo>
                  <a:pt x="2803716" y="3993798"/>
                </a:lnTo>
                <a:lnTo>
                  <a:pt x="2848472" y="3994892"/>
                </a:lnTo>
                <a:lnTo>
                  <a:pt x="2893516" y="3995749"/>
                </a:lnTo>
                <a:lnTo>
                  <a:pt x="2938873" y="3996361"/>
                </a:lnTo>
                <a:lnTo>
                  <a:pt x="2984566" y="3996717"/>
                </a:lnTo>
                <a:lnTo>
                  <a:pt x="3030619" y="3996806"/>
                </a:lnTo>
                <a:lnTo>
                  <a:pt x="3077056" y="3996620"/>
                </a:lnTo>
                <a:lnTo>
                  <a:pt x="3123900" y="3996148"/>
                </a:lnTo>
                <a:lnTo>
                  <a:pt x="3171175" y="3995381"/>
                </a:lnTo>
                <a:lnTo>
                  <a:pt x="3218904" y="3994307"/>
                </a:lnTo>
                <a:lnTo>
                  <a:pt x="3267113" y="3992917"/>
                </a:lnTo>
                <a:lnTo>
                  <a:pt x="3315823" y="3991202"/>
                </a:lnTo>
                <a:lnTo>
                  <a:pt x="3365060" y="3989151"/>
                </a:lnTo>
                <a:lnTo>
                  <a:pt x="3414846" y="3986755"/>
                </a:lnTo>
                <a:lnTo>
                  <a:pt x="3465205" y="3984002"/>
                </a:lnTo>
                <a:lnTo>
                  <a:pt x="3516162" y="3980884"/>
                </a:lnTo>
                <a:lnTo>
                  <a:pt x="3567740" y="3977390"/>
                </a:lnTo>
                <a:lnTo>
                  <a:pt x="3619962" y="3973511"/>
                </a:lnTo>
                <a:lnTo>
                  <a:pt x="3672853" y="3969236"/>
                </a:lnTo>
                <a:lnTo>
                  <a:pt x="3726436" y="3964555"/>
                </a:lnTo>
                <a:lnTo>
                  <a:pt x="3780735" y="3959459"/>
                </a:lnTo>
                <a:lnTo>
                  <a:pt x="3835773" y="3953938"/>
                </a:lnTo>
                <a:lnTo>
                  <a:pt x="3891575" y="3947980"/>
                </a:lnTo>
                <a:lnTo>
                  <a:pt x="3948164" y="3941578"/>
                </a:lnTo>
                <a:lnTo>
                  <a:pt x="4005563" y="3934719"/>
                </a:lnTo>
                <a:lnTo>
                  <a:pt x="4063797" y="3927396"/>
                </a:lnTo>
                <a:lnTo>
                  <a:pt x="4521548" y="3865756"/>
                </a:lnTo>
                <a:lnTo>
                  <a:pt x="4586926" y="3846604"/>
                </a:lnTo>
                <a:lnTo>
                  <a:pt x="4618301" y="3821792"/>
                </a:lnTo>
                <a:lnTo>
                  <a:pt x="4646994" y="3780245"/>
                </a:lnTo>
                <a:lnTo>
                  <a:pt x="4671648" y="3717027"/>
                </a:lnTo>
                <a:lnTo>
                  <a:pt x="4682216" y="3674930"/>
                </a:lnTo>
                <a:lnTo>
                  <a:pt x="4690677" y="3628916"/>
                </a:lnTo>
                <a:lnTo>
                  <a:pt x="4697274" y="3579626"/>
                </a:lnTo>
                <a:lnTo>
                  <a:pt x="4702250" y="3527699"/>
                </a:lnTo>
                <a:lnTo>
                  <a:pt x="4705847" y="3473776"/>
                </a:lnTo>
                <a:lnTo>
                  <a:pt x="4708309" y="3418497"/>
                </a:lnTo>
                <a:lnTo>
                  <a:pt x="4709878" y="3362503"/>
                </a:lnTo>
                <a:lnTo>
                  <a:pt x="4710798" y="3306432"/>
                </a:lnTo>
                <a:lnTo>
                  <a:pt x="4714519" y="2642459"/>
                </a:lnTo>
                <a:lnTo>
                  <a:pt x="4715493" y="1932488"/>
                </a:lnTo>
                <a:lnTo>
                  <a:pt x="4713486" y="1222543"/>
                </a:lnTo>
                <a:lnTo>
                  <a:pt x="4708498" y="512756"/>
                </a:lnTo>
                <a:lnTo>
                  <a:pt x="4705448" y="208642"/>
                </a:lnTo>
                <a:lnTo>
                  <a:pt x="4701025" y="146796"/>
                </a:lnTo>
                <a:lnTo>
                  <a:pt x="4690205" y="96267"/>
                </a:lnTo>
                <a:lnTo>
                  <a:pt x="4655313" y="48186"/>
                </a:lnTo>
                <a:lnTo>
                  <a:pt x="4599584" y="43854"/>
                </a:lnTo>
                <a:lnTo>
                  <a:pt x="4543384" y="39749"/>
                </a:lnTo>
                <a:lnTo>
                  <a:pt x="4486733" y="35869"/>
                </a:lnTo>
                <a:lnTo>
                  <a:pt x="4429649" y="32210"/>
                </a:lnTo>
                <a:lnTo>
                  <a:pt x="4372154" y="28768"/>
                </a:lnTo>
                <a:lnTo>
                  <a:pt x="4314267" y="25540"/>
                </a:lnTo>
                <a:lnTo>
                  <a:pt x="4256008" y="22523"/>
                </a:lnTo>
                <a:lnTo>
                  <a:pt x="4197396" y="19712"/>
                </a:lnTo>
                <a:lnTo>
                  <a:pt x="4138452" y="17104"/>
                </a:lnTo>
                <a:lnTo>
                  <a:pt x="4019646" y="12486"/>
                </a:lnTo>
                <a:lnTo>
                  <a:pt x="3899747" y="8639"/>
                </a:lnTo>
                <a:lnTo>
                  <a:pt x="3778915" y="5536"/>
                </a:lnTo>
                <a:lnTo>
                  <a:pt x="3657308" y="3148"/>
                </a:lnTo>
                <a:lnTo>
                  <a:pt x="3535085" y="1448"/>
                </a:lnTo>
                <a:lnTo>
                  <a:pt x="3412405" y="408"/>
                </a:lnTo>
                <a:lnTo>
                  <a:pt x="3289425" y="0"/>
                </a:lnTo>
                <a:close/>
              </a:path>
            </a:pathLst>
          </a:custGeom>
          <a:solidFill>
            <a:srgbClr val="CCE5E0"/>
          </a:solidFill>
        </p:spPr>
        <p:txBody>
          <a:bodyPr wrap="square" lIns="0" tIns="0" rIns="0" bIns="0" rtlCol="0"/>
          <a:lstStyle/>
          <a:p>
            <a:endParaRPr/>
          </a:p>
        </p:txBody>
      </p:sp>
      <p:sp>
        <p:nvSpPr>
          <p:cNvPr id="6" name="object 6"/>
          <p:cNvSpPr/>
          <p:nvPr/>
        </p:nvSpPr>
        <p:spPr>
          <a:xfrm>
            <a:off x="6085196" y="6892904"/>
            <a:ext cx="4715510" cy="3183890"/>
          </a:xfrm>
          <a:custGeom>
            <a:avLst/>
            <a:gdLst/>
            <a:ahLst/>
            <a:cxnLst/>
            <a:rect l="l" t="t" r="r" b="b"/>
            <a:pathLst>
              <a:path w="4715509" h="3183890">
                <a:moveTo>
                  <a:pt x="3600758" y="0"/>
                </a:moveTo>
                <a:lnTo>
                  <a:pt x="3303154" y="441"/>
                </a:lnTo>
                <a:lnTo>
                  <a:pt x="2989634" y="2099"/>
                </a:lnTo>
                <a:lnTo>
                  <a:pt x="2600233" y="5570"/>
                </a:lnTo>
                <a:lnTo>
                  <a:pt x="2205537" y="10508"/>
                </a:lnTo>
                <a:lnTo>
                  <a:pt x="1815160" y="16758"/>
                </a:lnTo>
                <a:lnTo>
                  <a:pt x="1438716" y="24166"/>
                </a:lnTo>
                <a:lnTo>
                  <a:pt x="1142590" y="31110"/>
                </a:lnTo>
                <a:lnTo>
                  <a:pt x="868380" y="38660"/>
                </a:lnTo>
                <a:lnTo>
                  <a:pt x="668528" y="45075"/>
                </a:lnTo>
                <a:lnTo>
                  <a:pt x="489111" y="51774"/>
                </a:lnTo>
                <a:lnTo>
                  <a:pt x="369672" y="56957"/>
                </a:lnTo>
                <a:lnTo>
                  <a:pt x="264531" y="62254"/>
                </a:lnTo>
                <a:lnTo>
                  <a:pt x="202974" y="65839"/>
                </a:lnTo>
                <a:lnTo>
                  <a:pt x="148662" y="69460"/>
                </a:lnTo>
                <a:lnTo>
                  <a:pt x="101951" y="73113"/>
                </a:lnTo>
                <a:lnTo>
                  <a:pt x="60840" y="85905"/>
                </a:lnTo>
                <a:lnTo>
                  <a:pt x="26464" y="151857"/>
                </a:lnTo>
                <a:lnTo>
                  <a:pt x="13915" y="200589"/>
                </a:lnTo>
                <a:lnTo>
                  <a:pt x="5199" y="255649"/>
                </a:lnTo>
                <a:lnTo>
                  <a:pt x="871" y="313906"/>
                </a:lnTo>
                <a:lnTo>
                  <a:pt x="1486" y="372227"/>
                </a:lnTo>
                <a:lnTo>
                  <a:pt x="672" y="2611085"/>
                </a:lnTo>
                <a:lnTo>
                  <a:pt x="388" y="2916704"/>
                </a:lnTo>
                <a:lnTo>
                  <a:pt x="0" y="3009435"/>
                </a:lnTo>
                <a:lnTo>
                  <a:pt x="5968" y="3075496"/>
                </a:lnTo>
                <a:lnTo>
                  <a:pt x="22237" y="3123459"/>
                </a:lnTo>
                <a:lnTo>
                  <a:pt x="44751" y="3155241"/>
                </a:lnTo>
                <a:lnTo>
                  <a:pt x="69454" y="3172756"/>
                </a:lnTo>
                <a:lnTo>
                  <a:pt x="92290" y="3177922"/>
                </a:lnTo>
                <a:lnTo>
                  <a:pt x="278971" y="3174852"/>
                </a:lnTo>
                <a:lnTo>
                  <a:pt x="534715" y="3171615"/>
                </a:lnTo>
                <a:lnTo>
                  <a:pt x="796605" y="3169276"/>
                </a:lnTo>
                <a:lnTo>
                  <a:pt x="1129838" y="3167486"/>
                </a:lnTo>
                <a:lnTo>
                  <a:pt x="1533643" y="3166776"/>
                </a:lnTo>
                <a:lnTo>
                  <a:pt x="2068629" y="3167793"/>
                </a:lnTo>
                <a:lnTo>
                  <a:pt x="2894741" y="3172574"/>
                </a:lnTo>
                <a:lnTo>
                  <a:pt x="4225831" y="3183396"/>
                </a:lnTo>
                <a:lnTo>
                  <a:pt x="4407253" y="3183571"/>
                </a:lnTo>
                <a:lnTo>
                  <a:pt x="4475615" y="3182831"/>
                </a:lnTo>
                <a:lnTo>
                  <a:pt x="4521548" y="3180885"/>
                </a:lnTo>
                <a:lnTo>
                  <a:pt x="4562450" y="3173801"/>
                </a:lnTo>
                <a:lnTo>
                  <a:pt x="4602865" y="3156230"/>
                </a:lnTo>
                <a:lnTo>
                  <a:pt x="4640146" y="3120195"/>
                </a:lnTo>
                <a:lnTo>
                  <a:pt x="4671648" y="3057716"/>
                </a:lnTo>
                <a:lnTo>
                  <a:pt x="4683384" y="3018254"/>
                </a:lnTo>
                <a:lnTo>
                  <a:pt x="4692492" y="2974770"/>
                </a:lnTo>
                <a:lnTo>
                  <a:pt x="4699317" y="2928020"/>
                </a:lnTo>
                <a:lnTo>
                  <a:pt x="4704206" y="2878758"/>
                </a:lnTo>
                <a:lnTo>
                  <a:pt x="4707504" y="2827739"/>
                </a:lnTo>
                <a:lnTo>
                  <a:pt x="4709557" y="2775718"/>
                </a:lnTo>
                <a:lnTo>
                  <a:pt x="4710711" y="2723449"/>
                </a:lnTo>
                <a:lnTo>
                  <a:pt x="4714053" y="2268552"/>
                </a:lnTo>
                <a:lnTo>
                  <a:pt x="4715508" y="1764568"/>
                </a:lnTo>
                <a:lnTo>
                  <a:pt x="4714773" y="1260574"/>
                </a:lnTo>
                <a:lnTo>
                  <a:pt x="4711848" y="756638"/>
                </a:lnTo>
                <a:lnTo>
                  <a:pt x="4706733" y="252828"/>
                </a:lnTo>
                <a:lnTo>
                  <a:pt x="4705448" y="152088"/>
                </a:lnTo>
                <a:lnTo>
                  <a:pt x="4701025" y="100872"/>
                </a:lnTo>
                <a:lnTo>
                  <a:pt x="4690205" y="59026"/>
                </a:lnTo>
                <a:lnTo>
                  <a:pt x="4655313" y="19202"/>
                </a:lnTo>
                <a:lnTo>
                  <a:pt x="4607089" y="16198"/>
                </a:lnTo>
                <a:lnTo>
                  <a:pt x="4551333" y="13469"/>
                </a:lnTo>
                <a:lnTo>
                  <a:pt x="4488402" y="11011"/>
                </a:lnTo>
                <a:lnTo>
                  <a:pt x="4418651" y="8816"/>
                </a:lnTo>
                <a:lnTo>
                  <a:pt x="4302018" y="6006"/>
                </a:lnTo>
                <a:lnTo>
                  <a:pt x="4172045" y="3757"/>
                </a:lnTo>
                <a:lnTo>
                  <a:pt x="4029932" y="2050"/>
                </a:lnTo>
                <a:lnTo>
                  <a:pt x="3823643" y="583"/>
                </a:lnTo>
                <a:lnTo>
                  <a:pt x="3600758" y="0"/>
                </a:lnTo>
                <a:close/>
              </a:path>
            </a:pathLst>
          </a:custGeom>
          <a:solidFill>
            <a:srgbClr val="CCE5E0"/>
          </a:solidFill>
        </p:spPr>
        <p:txBody>
          <a:bodyPr wrap="square" lIns="0" tIns="0" rIns="0" bIns="0" rtlCol="0"/>
          <a:lstStyle/>
          <a:p>
            <a:endParaRPr/>
          </a:p>
        </p:txBody>
      </p:sp>
      <p:sp>
        <p:nvSpPr>
          <p:cNvPr id="7" name="object 7"/>
          <p:cNvSpPr/>
          <p:nvPr/>
        </p:nvSpPr>
        <p:spPr>
          <a:xfrm>
            <a:off x="12062073" y="1960213"/>
            <a:ext cx="6837680" cy="3801745"/>
          </a:xfrm>
          <a:custGeom>
            <a:avLst/>
            <a:gdLst/>
            <a:ahLst/>
            <a:cxnLst/>
            <a:rect l="l" t="t" r="r" b="b"/>
            <a:pathLst>
              <a:path w="6837680" h="3801745">
                <a:moveTo>
                  <a:pt x="381864" y="0"/>
                </a:moveTo>
                <a:lnTo>
                  <a:pt x="296291" y="2112"/>
                </a:lnTo>
                <a:lnTo>
                  <a:pt x="223535" y="8603"/>
                </a:lnTo>
                <a:lnTo>
                  <a:pt x="162876" y="18658"/>
                </a:lnTo>
                <a:lnTo>
                  <a:pt x="113594" y="31461"/>
                </a:lnTo>
                <a:lnTo>
                  <a:pt x="74969" y="46197"/>
                </a:lnTo>
                <a:lnTo>
                  <a:pt x="26813" y="78207"/>
                </a:lnTo>
                <a:lnTo>
                  <a:pt x="12650" y="108164"/>
                </a:lnTo>
                <a:lnTo>
                  <a:pt x="18464" y="290030"/>
                </a:lnTo>
                <a:lnTo>
                  <a:pt x="23387" y="467385"/>
                </a:lnTo>
                <a:lnTo>
                  <a:pt x="27467" y="640198"/>
                </a:lnTo>
                <a:lnTo>
                  <a:pt x="30755" y="808438"/>
                </a:lnTo>
                <a:lnTo>
                  <a:pt x="33299" y="972072"/>
                </a:lnTo>
                <a:lnTo>
                  <a:pt x="35149" y="1131071"/>
                </a:lnTo>
                <a:lnTo>
                  <a:pt x="36355" y="1285402"/>
                </a:lnTo>
                <a:lnTo>
                  <a:pt x="36965" y="1435035"/>
                </a:lnTo>
                <a:lnTo>
                  <a:pt x="37031" y="1579938"/>
                </a:lnTo>
                <a:lnTo>
                  <a:pt x="36600" y="1720080"/>
                </a:lnTo>
                <a:lnTo>
                  <a:pt x="35723" y="1855430"/>
                </a:lnTo>
                <a:lnTo>
                  <a:pt x="33678" y="2049401"/>
                </a:lnTo>
                <a:lnTo>
                  <a:pt x="30907" y="2232413"/>
                </a:lnTo>
                <a:lnTo>
                  <a:pt x="27577" y="2404363"/>
                </a:lnTo>
                <a:lnTo>
                  <a:pt x="22556" y="2616236"/>
                </a:lnTo>
                <a:lnTo>
                  <a:pt x="2638" y="3289368"/>
                </a:lnTo>
                <a:lnTo>
                  <a:pt x="847" y="3369013"/>
                </a:lnTo>
                <a:lnTo>
                  <a:pt x="0" y="3436645"/>
                </a:lnTo>
                <a:lnTo>
                  <a:pt x="42" y="3475007"/>
                </a:lnTo>
                <a:lnTo>
                  <a:pt x="627" y="3507953"/>
                </a:lnTo>
                <a:lnTo>
                  <a:pt x="2632" y="3547146"/>
                </a:lnTo>
                <a:lnTo>
                  <a:pt x="13218" y="3601253"/>
                </a:lnTo>
                <a:lnTo>
                  <a:pt x="45808" y="3655974"/>
                </a:lnTo>
                <a:lnTo>
                  <a:pt x="77844" y="3682261"/>
                </a:lnTo>
                <a:lnTo>
                  <a:pt x="124723" y="3707059"/>
                </a:lnTo>
                <a:lnTo>
                  <a:pt x="189710" y="3729790"/>
                </a:lnTo>
                <a:lnTo>
                  <a:pt x="276066" y="3749875"/>
                </a:lnTo>
                <a:lnTo>
                  <a:pt x="315560" y="3756758"/>
                </a:lnTo>
                <a:lnTo>
                  <a:pt x="357199" y="3762911"/>
                </a:lnTo>
                <a:lnTo>
                  <a:pt x="400811" y="3768377"/>
                </a:lnTo>
                <a:lnTo>
                  <a:pt x="446223" y="3773197"/>
                </a:lnTo>
                <a:lnTo>
                  <a:pt x="493264" y="3777415"/>
                </a:lnTo>
                <a:lnTo>
                  <a:pt x="541760" y="3781071"/>
                </a:lnTo>
                <a:lnTo>
                  <a:pt x="591539" y="3784209"/>
                </a:lnTo>
                <a:lnTo>
                  <a:pt x="642430" y="3786871"/>
                </a:lnTo>
                <a:lnTo>
                  <a:pt x="694260" y="3789098"/>
                </a:lnTo>
                <a:lnTo>
                  <a:pt x="746856" y="3790934"/>
                </a:lnTo>
                <a:lnTo>
                  <a:pt x="800047" y="3792419"/>
                </a:lnTo>
                <a:lnTo>
                  <a:pt x="853659" y="3793598"/>
                </a:lnTo>
                <a:lnTo>
                  <a:pt x="907521" y="3794511"/>
                </a:lnTo>
                <a:lnTo>
                  <a:pt x="1015305" y="3795710"/>
                </a:lnTo>
                <a:lnTo>
                  <a:pt x="2907412" y="3801184"/>
                </a:lnTo>
                <a:lnTo>
                  <a:pt x="4760428" y="3798680"/>
                </a:lnTo>
                <a:lnTo>
                  <a:pt x="6495123" y="3789486"/>
                </a:lnTo>
                <a:lnTo>
                  <a:pt x="6571807" y="3786953"/>
                </a:lnTo>
                <a:lnTo>
                  <a:pt x="6640643" y="3780828"/>
                </a:lnTo>
                <a:lnTo>
                  <a:pt x="6699072" y="3771627"/>
                </a:lnTo>
                <a:lnTo>
                  <a:pt x="6744536" y="3759867"/>
                </a:lnTo>
                <a:lnTo>
                  <a:pt x="6786339" y="3730734"/>
                </a:lnTo>
                <a:lnTo>
                  <a:pt x="6793020" y="3660126"/>
                </a:lnTo>
                <a:lnTo>
                  <a:pt x="6799237" y="3583713"/>
                </a:lnTo>
                <a:lnTo>
                  <a:pt x="6804991" y="3501853"/>
                </a:lnTo>
                <a:lnTo>
                  <a:pt x="6810280" y="3414906"/>
                </a:lnTo>
                <a:lnTo>
                  <a:pt x="6815104" y="3323230"/>
                </a:lnTo>
                <a:lnTo>
                  <a:pt x="6819462" y="3227186"/>
                </a:lnTo>
                <a:lnTo>
                  <a:pt x="6823355" y="3127131"/>
                </a:lnTo>
                <a:lnTo>
                  <a:pt x="6826781" y="3023426"/>
                </a:lnTo>
                <a:lnTo>
                  <a:pt x="6829740" y="2916429"/>
                </a:lnTo>
                <a:lnTo>
                  <a:pt x="6832232" y="2806500"/>
                </a:lnTo>
                <a:lnTo>
                  <a:pt x="6834256" y="2693997"/>
                </a:lnTo>
                <a:lnTo>
                  <a:pt x="6835811" y="2579280"/>
                </a:lnTo>
                <a:lnTo>
                  <a:pt x="6836898" y="2462708"/>
                </a:lnTo>
                <a:lnTo>
                  <a:pt x="6837515" y="2344640"/>
                </a:lnTo>
                <a:lnTo>
                  <a:pt x="6837662" y="2225436"/>
                </a:lnTo>
                <a:lnTo>
                  <a:pt x="6837339" y="2105453"/>
                </a:lnTo>
                <a:lnTo>
                  <a:pt x="6836545" y="1985052"/>
                </a:lnTo>
                <a:lnTo>
                  <a:pt x="6835280" y="1864592"/>
                </a:lnTo>
                <a:lnTo>
                  <a:pt x="6833542" y="1744431"/>
                </a:lnTo>
                <a:lnTo>
                  <a:pt x="6831333" y="1624930"/>
                </a:lnTo>
                <a:lnTo>
                  <a:pt x="6828650" y="1506446"/>
                </a:lnTo>
                <a:lnTo>
                  <a:pt x="6825495" y="1389340"/>
                </a:lnTo>
                <a:lnTo>
                  <a:pt x="6821865" y="1273970"/>
                </a:lnTo>
                <a:lnTo>
                  <a:pt x="6817761" y="1160696"/>
                </a:lnTo>
                <a:lnTo>
                  <a:pt x="6813182" y="1049876"/>
                </a:lnTo>
                <a:lnTo>
                  <a:pt x="6808128" y="941870"/>
                </a:lnTo>
                <a:lnTo>
                  <a:pt x="6802598" y="837037"/>
                </a:lnTo>
                <a:lnTo>
                  <a:pt x="6796592" y="735735"/>
                </a:lnTo>
                <a:lnTo>
                  <a:pt x="6790109" y="638326"/>
                </a:lnTo>
                <a:lnTo>
                  <a:pt x="6783148" y="545166"/>
                </a:lnTo>
                <a:lnTo>
                  <a:pt x="6779489" y="500292"/>
                </a:lnTo>
                <a:lnTo>
                  <a:pt x="6775710" y="456616"/>
                </a:lnTo>
                <a:lnTo>
                  <a:pt x="6771812" y="414182"/>
                </a:lnTo>
                <a:lnTo>
                  <a:pt x="6767794" y="373034"/>
                </a:lnTo>
                <a:lnTo>
                  <a:pt x="6763656" y="333219"/>
                </a:lnTo>
                <a:lnTo>
                  <a:pt x="6759398" y="294781"/>
                </a:lnTo>
                <a:lnTo>
                  <a:pt x="6750524" y="222214"/>
                </a:lnTo>
                <a:lnTo>
                  <a:pt x="6741170" y="155693"/>
                </a:lnTo>
                <a:lnTo>
                  <a:pt x="6731335" y="95578"/>
                </a:lnTo>
                <a:lnTo>
                  <a:pt x="6679026" y="54717"/>
                </a:lnTo>
                <a:lnTo>
                  <a:pt x="6601417" y="32416"/>
                </a:lnTo>
                <a:lnTo>
                  <a:pt x="6552186" y="23135"/>
                </a:lnTo>
                <a:lnTo>
                  <a:pt x="6497069" y="15271"/>
                </a:lnTo>
                <a:lnTo>
                  <a:pt x="6436862" y="8955"/>
                </a:lnTo>
                <a:lnTo>
                  <a:pt x="6372365" y="4314"/>
                </a:lnTo>
                <a:lnTo>
                  <a:pt x="6304376" y="1478"/>
                </a:lnTo>
                <a:lnTo>
                  <a:pt x="6233692" y="577"/>
                </a:lnTo>
                <a:lnTo>
                  <a:pt x="6161112" y="1738"/>
                </a:lnTo>
                <a:lnTo>
                  <a:pt x="1254807" y="790"/>
                </a:lnTo>
                <a:lnTo>
                  <a:pt x="585067" y="457"/>
                </a:lnTo>
                <a:lnTo>
                  <a:pt x="381864" y="0"/>
                </a:lnTo>
                <a:close/>
              </a:path>
            </a:pathLst>
          </a:custGeom>
          <a:solidFill>
            <a:srgbClr val="CCE5E0"/>
          </a:solidFill>
        </p:spPr>
        <p:txBody>
          <a:bodyPr wrap="square" lIns="0" tIns="0" rIns="0" bIns="0" rtlCol="0"/>
          <a:lstStyle/>
          <a:p>
            <a:endParaRPr/>
          </a:p>
        </p:txBody>
      </p:sp>
      <p:sp>
        <p:nvSpPr>
          <p:cNvPr id="8" name="object 8"/>
          <p:cNvSpPr/>
          <p:nvPr/>
        </p:nvSpPr>
        <p:spPr>
          <a:xfrm>
            <a:off x="6095481" y="3405405"/>
            <a:ext cx="5767705" cy="3248025"/>
          </a:xfrm>
          <a:custGeom>
            <a:avLst/>
            <a:gdLst/>
            <a:ahLst/>
            <a:cxnLst/>
            <a:rect l="l" t="t" r="r" b="b"/>
            <a:pathLst>
              <a:path w="5767705" h="3248025">
                <a:moveTo>
                  <a:pt x="1604566" y="0"/>
                </a:moveTo>
                <a:lnTo>
                  <a:pt x="1307966" y="765"/>
                </a:lnTo>
                <a:lnTo>
                  <a:pt x="1080218" y="2409"/>
                </a:lnTo>
                <a:lnTo>
                  <a:pt x="912415" y="4456"/>
                </a:lnTo>
                <a:lnTo>
                  <a:pt x="758705" y="7212"/>
                </a:lnTo>
                <a:lnTo>
                  <a:pt x="653390" y="9775"/>
                </a:lnTo>
                <a:lnTo>
                  <a:pt x="557180" y="12788"/>
                </a:lnTo>
                <a:lnTo>
                  <a:pt x="470581" y="16274"/>
                </a:lnTo>
                <a:lnTo>
                  <a:pt x="418437" y="18871"/>
                </a:lnTo>
                <a:lnTo>
                  <a:pt x="370939" y="21695"/>
                </a:lnTo>
                <a:lnTo>
                  <a:pt x="328235" y="24752"/>
                </a:lnTo>
                <a:lnTo>
                  <a:pt x="258082" y="34295"/>
                </a:lnTo>
                <a:lnTo>
                  <a:pt x="198481" y="49248"/>
                </a:lnTo>
                <a:lnTo>
                  <a:pt x="148600" y="68974"/>
                </a:lnTo>
                <a:lnTo>
                  <a:pt x="107612" y="92834"/>
                </a:lnTo>
                <a:lnTo>
                  <a:pt x="74686" y="120193"/>
                </a:lnTo>
                <a:lnTo>
                  <a:pt x="48994" y="150412"/>
                </a:lnTo>
                <a:lnTo>
                  <a:pt x="15991" y="216884"/>
                </a:lnTo>
                <a:lnTo>
                  <a:pt x="1967" y="287150"/>
                </a:lnTo>
                <a:lnTo>
                  <a:pt x="0" y="322112"/>
                </a:lnTo>
                <a:lnTo>
                  <a:pt x="288" y="356112"/>
                </a:lnTo>
                <a:lnTo>
                  <a:pt x="2004" y="388511"/>
                </a:lnTo>
                <a:lnTo>
                  <a:pt x="1016" y="2665576"/>
                </a:lnTo>
                <a:lnTo>
                  <a:pt x="668" y="2976410"/>
                </a:lnTo>
                <a:lnTo>
                  <a:pt x="193" y="3070722"/>
                </a:lnTo>
                <a:lnTo>
                  <a:pt x="7492" y="3137911"/>
                </a:lnTo>
                <a:lnTo>
                  <a:pt x="27388" y="3186691"/>
                </a:lnTo>
                <a:lnTo>
                  <a:pt x="54922" y="3219013"/>
                </a:lnTo>
                <a:lnTo>
                  <a:pt x="85132" y="3236825"/>
                </a:lnTo>
                <a:lnTo>
                  <a:pt x="113058" y="3242078"/>
                </a:lnTo>
                <a:lnTo>
                  <a:pt x="423810" y="3237986"/>
                </a:lnTo>
                <a:lnTo>
                  <a:pt x="808979" y="3234401"/>
                </a:lnTo>
                <a:lnTo>
                  <a:pt x="1270158" y="3231846"/>
                </a:lnTo>
                <a:lnTo>
                  <a:pt x="1804954" y="3230761"/>
                </a:lnTo>
                <a:lnTo>
                  <a:pt x="2536852" y="3231801"/>
                </a:lnTo>
                <a:lnTo>
                  <a:pt x="5247025" y="3247885"/>
                </a:lnTo>
                <a:lnTo>
                  <a:pt x="5429292" y="3247592"/>
                </a:lnTo>
                <a:lnTo>
                  <a:pt x="5499642" y="3246520"/>
                </a:lnTo>
                <a:lnTo>
                  <a:pt x="5569849" y="3239923"/>
                </a:lnTo>
                <a:lnTo>
                  <a:pt x="5609843" y="3228966"/>
                </a:lnTo>
                <a:lnTo>
                  <a:pt x="5648212" y="3208067"/>
                </a:lnTo>
                <a:lnTo>
                  <a:pt x="5683298" y="3173070"/>
                </a:lnTo>
                <a:lnTo>
                  <a:pt x="5713443" y="3119820"/>
                </a:lnTo>
                <a:lnTo>
                  <a:pt x="5727798" y="3079683"/>
                </a:lnTo>
                <a:lnTo>
                  <a:pt x="5738938" y="3035458"/>
                </a:lnTo>
                <a:lnTo>
                  <a:pt x="5747287" y="2987910"/>
                </a:lnTo>
                <a:lnTo>
                  <a:pt x="5753267" y="2937809"/>
                </a:lnTo>
                <a:lnTo>
                  <a:pt x="5757301" y="2885920"/>
                </a:lnTo>
                <a:lnTo>
                  <a:pt x="5759812" y="2833011"/>
                </a:lnTo>
                <a:lnTo>
                  <a:pt x="5761222" y="2779850"/>
                </a:lnTo>
                <a:lnTo>
                  <a:pt x="5764252" y="2470955"/>
                </a:lnTo>
                <a:lnTo>
                  <a:pt x="5766533" y="2060908"/>
                </a:lnTo>
                <a:lnTo>
                  <a:pt x="5767099" y="1650832"/>
                </a:lnTo>
                <a:lnTo>
                  <a:pt x="5765951" y="1240761"/>
                </a:lnTo>
                <a:lnTo>
                  <a:pt x="5763088" y="830732"/>
                </a:lnTo>
                <a:lnTo>
                  <a:pt x="5758512" y="420778"/>
                </a:lnTo>
                <a:lnTo>
                  <a:pt x="5754782" y="164612"/>
                </a:lnTo>
                <a:lnTo>
                  <a:pt x="5749375" y="112520"/>
                </a:lnTo>
                <a:lnTo>
                  <a:pt x="5736144" y="69959"/>
                </a:lnTo>
                <a:lnTo>
                  <a:pt x="5693475" y="29453"/>
                </a:lnTo>
                <a:lnTo>
                  <a:pt x="5038288" y="25706"/>
                </a:lnTo>
                <a:lnTo>
                  <a:pt x="2667090" y="4301"/>
                </a:lnTo>
                <a:lnTo>
                  <a:pt x="2032945" y="734"/>
                </a:lnTo>
                <a:lnTo>
                  <a:pt x="1604566" y="0"/>
                </a:lnTo>
                <a:close/>
              </a:path>
            </a:pathLst>
          </a:custGeom>
          <a:solidFill>
            <a:srgbClr val="CCE5E0"/>
          </a:solidFill>
        </p:spPr>
        <p:txBody>
          <a:bodyPr wrap="square" lIns="0" tIns="0" rIns="0" bIns="0" rtlCol="0"/>
          <a:lstStyle/>
          <a:p>
            <a:endParaRPr/>
          </a:p>
        </p:txBody>
      </p:sp>
      <p:sp>
        <p:nvSpPr>
          <p:cNvPr id="9" name="object 9"/>
          <p:cNvSpPr txBox="1"/>
          <p:nvPr/>
        </p:nvSpPr>
        <p:spPr>
          <a:xfrm>
            <a:off x="1904679" y="5610094"/>
            <a:ext cx="3331845"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ACTIVEZ LA DOUBLE </a:t>
            </a:r>
            <a:endParaRPr lang="fr-FR" sz="2900" b="1" spc="-150" dirty="0">
              <a:latin typeface="Calibri"/>
              <a:cs typeface="Calibri"/>
            </a:endParaRPr>
          </a:p>
        </p:txBody>
      </p:sp>
      <p:sp>
        <p:nvSpPr>
          <p:cNvPr id="10" name="object 10"/>
          <p:cNvSpPr txBox="1"/>
          <p:nvPr/>
        </p:nvSpPr>
        <p:spPr>
          <a:xfrm>
            <a:off x="1515805" y="6057307"/>
            <a:ext cx="4008754" cy="2510155"/>
          </a:xfrm>
          <a:prstGeom prst="rect">
            <a:avLst/>
          </a:prstGeom>
        </p:spPr>
        <p:txBody>
          <a:bodyPr vert="horz" wrap="square" lIns="0" tIns="12065" rIns="0" bIns="0" rtlCol="0">
            <a:spAutoFit/>
          </a:bodyPr>
          <a:lstStyle/>
          <a:p>
            <a:pPr marL="119380" marR="5080" indent="-107314">
              <a:lnSpc>
                <a:spcPct val="112400"/>
              </a:lnSpc>
              <a:spcBef>
                <a:spcPts val="95"/>
              </a:spcBef>
            </a:pPr>
            <a:r>
              <a:rPr lang="fr-FR" sz="2900" b="1" u="sng" spc="-150" dirty="0">
                <a:solidFill>
                  <a:srgbClr val="231F20"/>
                </a:solidFill>
                <a:uFill>
                  <a:solidFill>
                    <a:srgbClr val="231F20"/>
                  </a:solidFill>
                </a:uFill>
                <a:latin typeface="Calibri"/>
                <a:cs typeface="Calibri"/>
              </a:rPr>
              <a:t>AUTHENTIFICATION</a:t>
            </a:r>
            <a:r>
              <a:rPr lang="fr-FR" sz="2900" b="1" spc="-150" dirty="0">
                <a:solidFill>
                  <a:srgbClr val="231F20"/>
                </a:solidFill>
                <a:latin typeface="Calibri"/>
                <a:cs typeface="Calibri"/>
              </a:rPr>
              <a:t> POUR VOS COMPTES LES PLUS IMPORTANTS ET PASSEZ</a:t>
            </a:r>
            <a:endParaRPr lang="fr-FR" sz="2900" b="1" spc="-150" dirty="0">
              <a:latin typeface="Calibri"/>
              <a:cs typeface="Calibri"/>
            </a:endParaRPr>
          </a:p>
          <a:p>
            <a:pPr marL="843915" marR="320675" indent="-534670">
              <a:lnSpc>
                <a:spcPct val="112400"/>
              </a:lnSpc>
            </a:pPr>
            <a:r>
              <a:rPr lang="fr-FR" sz="2900" b="1" spc="-150" dirty="0">
                <a:solidFill>
                  <a:srgbClr val="231F20"/>
                </a:solidFill>
                <a:latin typeface="Calibri"/>
                <a:cs typeface="Calibri"/>
              </a:rPr>
              <a:t>SI POSSIBLE AU </a:t>
            </a:r>
            <a:r>
              <a:rPr lang="fr-FR" sz="2900" b="1" u="sng" spc="-150" dirty="0">
                <a:solidFill>
                  <a:srgbClr val="231F20"/>
                </a:solidFill>
                <a:uFill>
                  <a:solidFill>
                    <a:srgbClr val="231F20"/>
                  </a:solidFill>
                </a:uFill>
                <a:latin typeface="Calibri"/>
                <a:cs typeface="Calibri"/>
              </a:rPr>
              <a:t>SANS</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MOT DE PASSE</a:t>
            </a:r>
            <a:endParaRPr lang="fr-FR" sz="2900" b="1" spc="-150" dirty="0">
              <a:latin typeface="Calibri"/>
              <a:cs typeface="Calibri"/>
            </a:endParaRPr>
          </a:p>
        </p:txBody>
      </p:sp>
      <p:sp>
        <p:nvSpPr>
          <p:cNvPr id="11" name="object 11"/>
          <p:cNvSpPr txBox="1"/>
          <p:nvPr/>
        </p:nvSpPr>
        <p:spPr>
          <a:xfrm>
            <a:off x="12474373" y="2268097"/>
            <a:ext cx="5961380" cy="3007360"/>
          </a:xfrm>
          <a:prstGeom prst="rect">
            <a:avLst/>
          </a:prstGeom>
        </p:spPr>
        <p:txBody>
          <a:bodyPr vert="horz" wrap="square" lIns="0" tIns="66675" rIns="0" bIns="0" rtlCol="0">
            <a:spAutoFit/>
          </a:bodyPr>
          <a:lstStyle/>
          <a:p>
            <a:pPr marL="3810" algn="ctr">
              <a:lnSpc>
                <a:spcPct val="100000"/>
              </a:lnSpc>
              <a:spcBef>
                <a:spcPts val="525"/>
              </a:spcBef>
            </a:pPr>
            <a:r>
              <a:rPr lang="fr-FR" sz="2900" b="1" spc="-150" dirty="0">
                <a:solidFill>
                  <a:srgbClr val="231F20"/>
                </a:solidFill>
                <a:latin typeface="Calibri"/>
                <a:cs typeface="Calibri"/>
              </a:rPr>
              <a:t>UTILISEZ UN </a:t>
            </a:r>
            <a:r>
              <a:rPr lang="fr-FR" sz="2900" b="1" u="sng" spc="-150" dirty="0">
                <a:solidFill>
                  <a:srgbClr val="231F20"/>
                </a:solidFill>
                <a:uFill>
                  <a:solidFill>
                    <a:srgbClr val="231F20"/>
                  </a:solidFill>
                </a:uFill>
                <a:latin typeface="Calibri"/>
                <a:cs typeface="Calibri"/>
              </a:rPr>
              <a:t>GESTIONNAIRE</a:t>
            </a:r>
            <a:endParaRPr lang="fr-FR" sz="2900" b="1" spc="-150" dirty="0">
              <a:latin typeface="Calibri"/>
              <a:cs typeface="Calibri"/>
            </a:endParaRPr>
          </a:p>
          <a:p>
            <a:pPr marL="98425" marR="86995" algn="ctr">
              <a:lnSpc>
                <a:spcPct val="112400"/>
              </a:lnSpc>
            </a:pPr>
            <a:r>
              <a:rPr lang="fr-FR" sz="2900" b="1" u="sng" spc="-150" dirty="0">
                <a:solidFill>
                  <a:srgbClr val="231F20"/>
                </a:solidFill>
                <a:uFill>
                  <a:solidFill>
                    <a:srgbClr val="231F20"/>
                  </a:solidFill>
                </a:uFill>
                <a:latin typeface="Calibri"/>
                <a:cs typeface="Calibri"/>
              </a:rPr>
              <a:t>DE MOTS DE PASSE</a:t>
            </a:r>
            <a:r>
              <a:rPr lang="fr-FR" sz="2900" b="1" spc="-150" dirty="0">
                <a:solidFill>
                  <a:srgbClr val="231F20"/>
                </a:solidFill>
                <a:latin typeface="Calibri"/>
                <a:cs typeface="Calibri"/>
              </a:rPr>
              <a:t> POUR CRÉER UN MOT DE PASSE </a:t>
            </a:r>
            <a:r>
              <a:rPr lang="fr-FR" sz="2900" b="1" u="sng" spc="-150" dirty="0">
                <a:solidFill>
                  <a:srgbClr val="231F20"/>
                </a:solidFill>
                <a:uFill>
                  <a:solidFill>
                    <a:srgbClr val="231F20"/>
                  </a:solidFill>
                </a:uFill>
                <a:latin typeface="Calibri"/>
                <a:cs typeface="Calibri"/>
              </a:rPr>
              <a:t>ROBUSTE</a:t>
            </a:r>
            <a:r>
              <a:rPr lang="fr-FR" sz="2900" b="1" spc="-150" dirty="0">
                <a:solidFill>
                  <a:srgbClr val="231F20"/>
                </a:solidFill>
                <a:latin typeface="Calibri"/>
                <a:cs typeface="Calibri"/>
              </a:rPr>
              <a:t> ET </a:t>
            </a:r>
            <a:r>
              <a:rPr lang="fr-FR" sz="2900" b="1" u="sng" spc="-150" dirty="0">
                <a:solidFill>
                  <a:srgbClr val="231F20"/>
                </a:solidFill>
                <a:uFill>
                  <a:solidFill>
                    <a:srgbClr val="231F20"/>
                  </a:solidFill>
                </a:uFill>
                <a:latin typeface="Calibri"/>
                <a:cs typeface="Calibri"/>
              </a:rPr>
              <a:t>UNIQUE</a:t>
            </a:r>
            <a:r>
              <a:rPr lang="fr-FR" sz="2900" b="1" spc="-150" dirty="0">
                <a:solidFill>
                  <a:srgbClr val="231F20"/>
                </a:solidFill>
                <a:latin typeface="Calibri"/>
                <a:cs typeface="Calibri"/>
              </a:rPr>
              <a:t> </a:t>
            </a:r>
            <a:br>
              <a:rPr lang="fr-FR" sz="2900" b="1" spc="-150" dirty="0">
                <a:solidFill>
                  <a:srgbClr val="231F20"/>
                </a:solidFill>
                <a:latin typeface="Calibri"/>
                <a:cs typeface="Calibri"/>
              </a:rPr>
            </a:br>
            <a:r>
              <a:rPr lang="fr-FR" sz="2900" b="1" spc="-150" dirty="0">
                <a:solidFill>
                  <a:srgbClr val="231F20"/>
                </a:solidFill>
                <a:latin typeface="Calibri"/>
                <a:cs typeface="Calibri"/>
              </a:rPr>
              <a:t>PAR COMPTE : DE NOMBREUSES</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SOLUTIONS EXISTENT, PAR EXEMPLE, LE LOGICIEL LIBRE </a:t>
            </a:r>
            <a:r>
              <a:rPr lang="fr-FR" sz="2900" b="1" u="sng" spc="-150" dirty="0">
                <a:solidFill>
                  <a:srgbClr val="5BA3A8"/>
                </a:solidFill>
                <a:uFill>
                  <a:solidFill>
                    <a:srgbClr val="5BA3A8"/>
                  </a:solidFill>
                </a:uFill>
                <a:latin typeface="Calibri"/>
                <a:cs typeface="Calibri"/>
                <a:hlinkClick r:id="rId2"/>
              </a:rPr>
              <a:t>KEEPASS</a:t>
            </a:r>
            <a:endParaRPr lang="fr-FR" sz="2900" b="1" spc="-150" dirty="0">
              <a:latin typeface="Calibri"/>
              <a:cs typeface="Calibri"/>
            </a:endParaRPr>
          </a:p>
        </p:txBody>
      </p:sp>
      <p:sp>
        <p:nvSpPr>
          <p:cNvPr id="12" name="object 12"/>
          <p:cNvSpPr txBox="1"/>
          <p:nvPr/>
        </p:nvSpPr>
        <p:spPr>
          <a:xfrm>
            <a:off x="6556978" y="7159864"/>
            <a:ext cx="3759835" cy="2510624"/>
          </a:xfrm>
          <a:prstGeom prst="rect">
            <a:avLst/>
          </a:prstGeom>
        </p:spPr>
        <p:txBody>
          <a:bodyPr vert="horz" wrap="square" lIns="0" tIns="66675" rIns="0" bIns="0" rtlCol="0">
            <a:spAutoFit/>
          </a:bodyPr>
          <a:lstStyle/>
          <a:p>
            <a:pPr marR="59055" algn="ctr">
              <a:lnSpc>
                <a:spcPct val="100000"/>
              </a:lnSpc>
              <a:spcBef>
                <a:spcPts val="525"/>
              </a:spcBef>
            </a:pPr>
            <a:r>
              <a:rPr lang="fr-FR" sz="2900" b="1" spc="-150" dirty="0">
                <a:solidFill>
                  <a:srgbClr val="231F20"/>
                </a:solidFill>
                <a:latin typeface="Calibri"/>
                <a:cs typeface="Calibri"/>
              </a:rPr>
              <a:t>ACCÉDEZ À VOS</a:t>
            </a:r>
            <a:endParaRPr lang="fr-FR" sz="2900" b="1" spc="-150" dirty="0">
              <a:latin typeface="Calibri"/>
              <a:cs typeface="Calibri"/>
            </a:endParaRPr>
          </a:p>
          <a:p>
            <a:pPr marL="12700" marR="5080" indent="-45085" algn="ctr">
              <a:lnSpc>
                <a:spcPct val="112400"/>
              </a:lnSpc>
            </a:pPr>
            <a:r>
              <a:rPr lang="fr-FR" sz="2900" b="1" spc="-150" dirty="0">
                <a:solidFill>
                  <a:srgbClr val="231F20"/>
                </a:solidFill>
                <a:latin typeface="Calibri"/>
                <a:cs typeface="Calibri"/>
              </a:rPr>
              <a:t>COMPTES UNIQUEMENT À PARTIR D’</a:t>
            </a:r>
            <a:r>
              <a:rPr lang="fr-FR" sz="2900" b="1" u="sng" spc="-150" dirty="0">
                <a:solidFill>
                  <a:srgbClr val="231F20"/>
                </a:solidFill>
                <a:uFill>
                  <a:solidFill>
                    <a:srgbClr val="231F20"/>
                  </a:solidFill>
                </a:uFill>
                <a:latin typeface="Calibri"/>
                <a:cs typeface="Calibri"/>
              </a:rPr>
              <a:t>APPAREILS </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MAÎTRISÉS</a:t>
            </a:r>
            <a:endParaRPr lang="fr-FR" sz="2900" b="1" spc="-150" dirty="0">
              <a:latin typeface="Calibri"/>
              <a:cs typeface="Calibri"/>
            </a:endParaRPr>
          </a:p>
          <a:p>
            <a:pPr marR="36830" algn="ctr">
              <a:lnSpc>
                <a:spcPct val="100000"/>
              </a:lnSpc>
              <a:spcBef>
                <a:spcPts val="434"/>
              </a:spcBef>
            </a:pPr>
            <a:r>
              <a:rPr lang="fr-FR" sz="2900" b="1" u="sng" spc="-150" dirty="0">
                <a:solidFill>
                  <a:srgbClr val="231F20"/>
                </a:solidFill>
                <a:uFill>
                  <a:solidFill>
                    <a:srgbClr val="231F20"/>
                  </a:solidFill>
                </a:uFill>
                <a:latin typeface="Calibri"/>
                <a:cs typeface="Calibri"/>
              </a:rPr>
              <a:t>ET DE CONFIANCE</a:t>
            </a:r>
            <a:endParaRPr lang="fr-FR" sz="2900" b="1" spc="-150" dirty="0">
              <a:latin typeface="Calibri"/>
              <a:cs typeface="Calibri"/>
            </a:endParaRPr>
          </a:p>
        </p:txBody>
      </p:sp>
      <p:sp>
        <p:nvSpPr>
          <p:cNvPr id="13" name="object 13"/>
          <p:cNvSpPr txBox="1"/>
          <p:nvPr/>
        </p:nvSpPr>
        <p:spPr>
          <a:xfrm>
            <a:off x="6490346" y="3720651"/>
            <a:ext cx="4982210" cy="2013585"/>
          </a:xfrm>
          <a:prstGeom prst="rect">
            <a:avLst/>
          </a:prstGeom>
        </p:spPr>
        <p:txBody>
          <a:bodyPr vert="horz" wrap="square" lIns="0" tIns="66675" rIns="0" bIns="0" rtlCol="0">
            <a:spAutoFit/>
          </a:bodyPr>
          <a:lstStyle/>
          <a:p>
            <a:pPr marL="3810" algn="ctr">
              <a:lnSpc>
                <a:spcPct val="100000"/>
              </a:lnSpc>
              <a:spcBef>
                <a:spcPts val="525"/>
              </a:spcBef>
            </a:pPr>
            <a:r>
              <a:rPr lang="fr-FR" sz="2900" b="1" spc="-150" dirty="0">
                <a:solidFill>
                  <a:srgbClr val="231F20"/>
                </a:solidFill>
                <a:latin typeface="Calibri"/>
                <a:cs typeface="Calibri"/>
              </a:rPr>
              <a:t>CRÉEZ DES MOTS DE PASSE</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ET PHRASES DE PASSE </a:t>
            </a:r>
            <a:r>
              <a:rPr lang="fr-FR" sz="2900" b="1" u="sng" spc="-150" dirty="0">
                <a:solidFill>
                  <a:srgbClr val="231F20"/>
                </a:solidFill>
                <a:uFill>
                  <a:solidFill>
                    <a:srgbClr val="231F20"/>
                  </a:solidFill>
                </a:uFill>
                <a:latin typeface="Calibri"/>
                <a:cs typeface="Calibri"/>
              </a:rPr>
              <a:t>FACILES</a:t>
            </a:r>
            <a:r>
              <a:rPr lang="fr-FR" sz="2900" b="1" spc="-150" dirty="0">
                <a:solidFill>
                  <a:srgbClr val="231F20"/>
                </a:solidFill>
                <a:latin typeface="Calibri"/>
                <a:cs typeface="Calibri"/>
              </a:rPr>
              <a:t> </a:t>
            </a:r>
            <a:r>
              <a:rPr lang="fr-FR" sz="2900" b="1" u="sng" spc="-150" dirty="0">
                <a:solidFill>
                  <a:srgbClr val="231F20"/>
                </a:solidFill>
                <a:uFill>
                  <a:solidFill>
                    <a:srgbClr val="231F20"/>
                  </a:solidFill>
                </a:uFill>
                <a:latin typeface="Calibri"/>
                <a:cs typeface="Calibri"/>
              </a:rPr>
              <a:t>À RETENIR POUR VOUS</a:t>
            </a:r>
            <a:r>
              <a:rPr lang="fr-FR" sz="2900" b="1" spc="-150" dirty="0">
                <a:solidFill>
                  <a:srgbClr val="231F20"/>
                </a:solidFill>
                <a:latin typeface="Calibri"/>
                <a:cs typeface="Calibri"/>
              </a:rPr>
              <a:t>,</a:t>
            </a:r>
            <a:endParaRPr lang="fr-FR" sz="2900" b="1" spc="-150" dirty="0">
              <a:latin typeface="Calibri"/>
              <a:cs typeface="Calibri"/>
            </a:endParaRPr>
          </a:p>
          <a:p>
            <a:pPr marL="7620" algn="ctr">
              <a:lnSpc>
                <a:spcPct val="100000"/>
              </a:lnSpc>
              <a:spcBef>
                <a:spcPts val="434"/>
              </a:spcBef>
            </a:pPr>
            <a:r>
              <a:rPr lang="fr-FR" sz="2900" b="1" spc="-150" dirty="0">
                <a:solidFill>
                  <a:srgbClr val="231F20"/>
                </a:solidFill>
                <a:latin typeface="Calibri"/>
                <a:cs typeface="Calibri"/>
              </a:rPr>
              <a:t>MAIS </a:t>
            </a:r>
            <a:r>
              <a:rPr lang="fr-FR" sz="2900" b="1" u="sng" spc="-150" dirty="0">
                <a:solidFill>
                  <a:srgbClr val="231F20"/>
                </a:solidFill>
                <a:uFill>
                  <a:solidFill>
                    <a:srgbClr val="231F20"/>
                  </a:solidFill>
                </a:uFill>
                <a:latin typeface="Calibri"/>
                <a:cs typeface="Calibri"/>
              </a:rPr>
              <a:t>DIFFICILES À DEVINER</a:t>
            </a:r>
            <a:endParaRPr lang="fr-FR" sz="2900" b="1" spc="-150" dirty="0">
              <a:latin typeface="Calibri"/>
              <a:cs typeface="Calibri"/>
            </a:endParaRPr>
          </a:p>
        </p:txBody>
      </p:sp>
      <p:sp>
        <p:nvSpPr>
          <p:cNvPr id="14" name="object 14"/>
          <p:cNvSpPr txBox="1"/>
          <p:nvPr/>
        </p:nvSpPr>
        <p:spPr>
          <a:xfrm>
            <a:off x="7508495" y="5757962"/>
            <a:ext cx="2931160" cy="463588"/>
          </a:xfrm>
          <a:prstGeom prst="rect">
            <a:avLst/>
          </a:prstGeom>
        </p:spPr>
        <p:txBody>
          <a:bodyPr vert="horz" wrap="square" lIns="0" tIns="17145" rIns="0" bIns="0" rtlCol="0">
            <a:spAutoFit/>
          </a:bodyPr>
          <a:lstStyle/>
          <a:p>
            <a:pPr marL="12700">
              <a:lnSpc>
                <a:spcPct val="100000"/>
              </a:lnSpc>
              <a:spcBef>
                <a:spcPts val="135"/>
              </a:spcBef>
            </a:pPr>
            <a:r>
              <a:rPr lang="fr-FR" sz="2900" b="1" u="sng" spc="-150" dirty="0">
                <a:solidFill>
                  <a:srgbClr val="231F20"/>
                </a:solidFill>
                <a:uFill>
                  <a:solidFill>
                    <a:srgbClr val="231F20"/>
                  </a:solidFill>
                </a:uFill>
                <a:latin typeface="Calibri"/>
                <a:cs typeface="Calibri"/>
              </a:rPr>
              <a:t>POUR LES AUTRES</a:t>
            </a:r>
            <a:endParaRPr lang="fr-FR" sz="2900" b="1" spc="-150" dirty="0">
              <a:latin typeface="Calibri"/>
              <a:cs typeface="Calibri"/>
            </a:endParaRPr>
          </a:p>
        </p:txBody>
      </p:sp>
      <p:grpSp>
        <p:nvGrpSpPr>
          <p:cNvPr id="15" name="object 15"/>
          <p:cNvGrpSpPr/>
          <p:nvPr/>
        </p:nvGrpSpPr>
        <p:grpSpPr>
          <a:xfrm>
            <a:off x="1373743" y="1680346"/>
            <a:ext cx="1078230" cy="1828164"/>
            <a:chOff x="1373743" y="1680346"/>
            <a:chExt cx="1078230" cy="1828164"/>
          </a:xfrm>
        </p:grpSpPr>
        <p:sp>
          <p:nvSpPr>
            <p:cNvPr id="16" name="object 16"/>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a:p>
          </p:txBody>
        </p:sp>
        <p:sp>
          <p:nvSpPr>
            <p:cNvPr id="17" name="object 17"/>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a:p>
          </p:txBody>
        </p:sp>
        <p:sp>
          <p:nvSpPr>
            <p:cNvPr id="18" name="object 18"/>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a:p>
          </p:txBody>
        </p:sp>
        <p:sp>
          <p:nvSpPr>
            <p:cNvPr id="19" name="object 19"/>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a:p>
          </p:txBody>
        </p:sp>
        <p:sp>
          <p:nvSpPr>
            <p:cNvPr id="20" name="object 20"/>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a:p>
          </p:txBody>
        </p:sp>
        <p:sp>
          <p:nvSpPr>
            <p:cNvPr id="21" name="object 21"/>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a:p>
          </p:txBody>
        </p:sp>
        <p:sp>
          <p:nvSpPr>
            <p:cNvPr id="22" name="object 22"/>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a:p>
          </p:txBody>
        </p:sp>
        <p:sp>
          <p:nvSpPr>
            <p:cNvPr id="23" name="object 23"/>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a:p>
          </p:txBody>
        </p:sp>
        <p:sp>
          <p:nvSpPr>
            <p:cNvPr id="24" name="object 24"/>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a:p>
          </p:txBody>
        </p:sp>
        <p:sp>
          <p:nvSpPr>
            <p:cNvPr id="25" name="object 25"/>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a:p>
          </p:txBody>
        </p:sp>
        <p:sp>
          <p:nvSpPr>
            <p:cNvPr id="26" name="object 26"/>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a:p>
          </p:txBody>
        </p:sp>
        <p:sp>
          <p:nvSpPr>
            <p:cNvPr id="27" name="object 27"/>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a:p>
          </p:txBody>
        </p:sp>
        <p:pic>
          <p:nvPicPr>
            <p:cNvPr id="28" name="object 28"/>
            <p:cNvPicPr/>
            <p:nvPr/>
          </p:nvPicPr>
          <p:blipFill>
            <a:blip r:embed="rId3" cstate="print"/>
            <a:stretch>
              <a:fillRect/>
            </a:stretch>
          </p:blipFill>
          <p:spPr>
            <a:xfrm>
              <a:off x="1522064" y="1885738"/>
              <a:ext cx="225696" cy="245933"/>
            </a:xfrm>
            <a:prstGeom prst="rect">
              <a:avLst/>
            </a:prstGeom>
          </p:spPr>
        </p:pic>
        <p:sp>
          <p:nvSpPr>
            <p:cNvPr id="29" name="object 29"/>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a:p>
          </p:txBody>
        </p:sp>
        <p:pic>
          <p:nvPicPr>
            <p:cNvPr id="30" name="object 30"/>
            <p:cNvPicPr/>
            <p:nvPr/>
          </p:nvPicPr>
          <p:blipFill>
            <a:blip r:embed="rId4" cstate="print"/>
            <a:stretch>
              <a:fillRect/>
            </a:stretch>
          </p:blipFill>
          <p:spPr>
            <a:xfrm>
              <a:off x="1778492" y="2870310"/>
              <a:ext cx="224108" cy="116729"/>
            </a:xfrm>
            <a:prstGeom prst="rect">
              <a:avLst/>
            </a:prstGeom>
          </p:spPr>
        </p:pic>
        <p:sp>
          <p:nvSpPr>
            <p:cNvPr id="31" name="object 31"/>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a:p>
          </p:txBody>
        </p:sp>
      </p:grpSp>
      <p:sp>
        <p:nvSpPr>
          <p:cNvPr id="32" name="object 32"/>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a:p>
        </p:txBody>
      </p:sp>
      <p:sp>
        <p:nvSpPr>
          <p:cNvPr id="33" name="object 33"/>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a:p>
        </p:txBody>
      </p:sp>
      <p:sp>
        <p:nvSpPr>
          <p:cNvPr id="34" name="object 34"/>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a:p>
        </p:txBody>
      </p:sp>
      <p:sp>
        <p:nvSpPr>
          <p:cNvPr id="35" name="object 35"/>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a:p>
        </p:txBody>
      </p:sp>
      <p:pic>
        <p:nvPicPr>
          <p:cNvPr id="36" name="object 36"/>
          <p:cNvPicPr/>
          <p:nvPr/>
        </p:nvPicPr>
        <p:blipFill>
          <a:blip r:embed="rId5" cstate="print"/>
          <a:stretch>
            <a:fillRect/>
          </a:stretch>
        </p:blipFill>
        <p:spPr>
          <a:xfrm>
            <a:off x="1957346" y="1329699"/>
            <a:ext cx="72542" cy="136980"/>
          </a:xfrm>
          <a:prstGeom prst="rect">
            <a:avLst/>
          </a:prstGeom>
        </p:spPr>
      </p:pic>
      <p:sp>
        <p:nvSpPr>
          <p:cNvPr id="37" name="object 37"/>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a:p>
        </p:txBody>
      </p:sp>
      <p:sp>
        <p:nvSpPr>
          <p:cNvPr id="38" name="object 38"/>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a:p>
        </p:txBody>
      </p:sp>
      <p:pic>
        <p:nvPicPr>
          <p:cNvPr id="39" name="object 39"/>
          <p:cNvPicPr/>
          <p:nvPr/>
        </p:nvPicPr>
        <p:blipFill>
          <a:blip r:embed="rId6" cstate="print"/>
          <a:stretch>
            <a:fillRect/>
          </a:stretch>
        </p:blipFill>
        <p:spPr>
          <a:xfrm>
            <a:off x="985955" y="2551337"/>
            <a:ext cx="193159" cy="139179"/>
          </a:xfrm>
          <a:prstGeom prst="rect">
            <a:avLst/>
          </a:prstGeom>
        </p:spPr>
      </p:pic>
      <p:pic>
        <p:nvPicPr>
          <p:cNvPr id="56" name="Graphique 55">
            <a:extLst>
              <a:ext uri="{FF2B5EF4-FFF2-40B4-BE49-F238E27FC236}">
                <a16:creationId xmlns:a16="http://schemas.microsoft.com/office/drawing/2014/main" id="{F2D743BC-7E42-49E4-3AC6-F2F9438D44E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2716" y="371616"/>
            <a:ext cx="18462950" cy="634859"/>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4CE87-8EAD-8246-32C8-E5D0824D86C8}"/>
            </a:ext>
          </a:extLst>
        </p:cNvPr>
        <p:cNvGrpSpPr/>
        <p:nvPr/>
      </p:nvGrpSpPr>
      <p:grpSpPr>
        <a:xfrm>
          <a:off x="0" y="0"/>
          <a:ext cx="0" cy="0"/>
          <a:chOff x="0" y="0"/>
          <a:chExt cx="0" cy="0"/>
        </a:xfrm>
      </p:grpSpPr>
      <p:pic>
        <p:nvPicPr>
          <p:cNvPr id="8" name="Graphique 7">
            <a:extLst>
              <a:ext uri="{FF2B5EF4-FFF2-40B4-BE49-F238E27FC236}">
                <a16:creationId xmlns:a16="http://schemas.microsoft.com/office/drawing/2014/main" id="{01545ECF-1230-C0BB-FD9D-EE87218AAC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4527" y="1092882"/>
            <a:ext cx="22512301" cy="10216468"/>
          </a:xfrm>
          <a:prstGeom prst="rect">
            <a:avLst/>
          </a:prstGeom>
        </p:spPr>
      </p:pic>
      <p:sp>
        <p:nvSpPr>
          <p:cNvPr id="5" name="object 5">
            <a:extLst>
              <a:ext uri="{FF2B5EF4-FFF2-40B4-BE49-F238E27FC236}">
                <a16:creationId xmlns:a16="http://schemas.microsoft.com/office/drawing/2014/main" id="{24D18FC3-9525-0E66-2BA6-9C3B9E900648}"/>
              </a:ext>
            </a:extLst>
          </p:cNvPr>
          <p:cNvSpPr txBox="1"/>
          <p:nvPr/>
        </p:nvSpPr>
        <p:spPr>
          <a:xfrm>
            <a:off x="6777282" y="2869716"/>
            <a:ext cx="3808168" cy="1020151"/>
          </a:xfrm>
          <a:prstGeom prst="rect">
            <a:avLst/>
          </a:prstGeom>
        </p:spPr>
        <p:txBody>
          <a:bodyPr vert="horz" wrap="square" lIns="0" tIns="12065" rIns="0" bIns="0" rtlCol="0">
            <a:spAutoFit/>
          </a:bodyPr>
          <a:lstStyle/>
          <a:p>
            <a:pPr marL="12700">
              <a:lnSpc>
                <a:spcPct val="100000"/>
              </a:lnSpc>
              <a:spcBef>
                <a:spcPts val="95"/>
              </a:spcBef>
            </a:pPr>
            <a:r>
              <a:rPr lang="fr-FR" sz="6550" b="1" u="sng" spc="-300" dirty="0">
                <a:solidFill>
                  <a:srgbClr val="1D1D1B"/>
                </a:solidFill>
                <a:uFill>
                  <a:solidFill>
                    <a:srgbClr val="1D1D1B"/>
                  </a:solidFill>
                </a:uFill>
                <a:latin typeface="Calibri"/>
                <a:cs typeface="Calibri"/>
              </a:rPr>
              <a:t>ACTIVITÉ 3</a:t>
            </a:r>
            <a:endParaRPr lang="fr-FR" sz="6550" b="1" spc="-300" dirty="0">
              <a:latin typeface="Calibri"/>
              <a:cs typeface="Calibri"/>
            </a:endParaRPr>
          </a:p>
        </p:txBody>
      </p:sp>
      <p:pic>
        <p:nvPicPr>
          <p:cNvPr id="7" name="object 7">
            <a:extLst>
              <a:ext uri="{FF2B5EF4-FFF2-40B4-BE49-F238E27FC236}">
                <a16:creationId xmlns:a16="http://schemas.microsoft.com/office/drawing/2014/main" id="{4C0969F5-F4B4-329C-69A0-EA4944FD69C4}"/>
              </a:ext>
            </a:extLst>
          </p:cNvPr>
          <p:cNvPicPr/>
          <p:nvPr/>
        </p:nvPicPr>
        <p:blipFill>
          <a:blip r:embed="rId4" cstate="print"/>
          <a:stretch>
            <a:fillRect/>
          </a:stretch>
        </p:blipFill>
        <p:spPr>
          <a:xfrm>
            <a:off x="1718018" y="2753092"/>
            <a:ext cx="4431006" cy="5574185"/>
          </a:xfrm>
          <a:prstGeom prst="rect">
            <a:avLst/>
          </a:prstGeom>
        </p:spPr>
      </p:pic>
      <p:pic>
        <p:nvPicPr>
          <p:cNvPr id="11" name="Graphique 10">
            <a:extLst>
              <a:ext uri="{FF2B5EF4-FFF2-40B4-BE49-F238E27FC236}">
                <a16:creationId xmlns:a16="http://schemas.microsoft.com/office/drawing/2014/main" id="{891D6D0A-3830-9DA3-0A91-E66DF31A10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14324" y="6201116"/>
            <a:ext cx="8114926" cy="925864"/>
          </a:xfrm>
          <a:prstGeom prst="rect">
            <a:avLst/>
          </a:prstGeom>
        </p:spPr>
      </p:pic>
      <p:sp>
        <p:nvSpPr>
          <p:cNvPr id="12" name="object 6">
            <a:extLst>
              <a:ext uri="{FF2B5EF4-FFF2-40B4-BE49-F238E27FC236}">
                <a16:creationId xmlns:a16="http://schemas.microsoft.com/office/drawing/2014/main" id="{FC8A010B-B839-0DF4-86E1-CC5D3F9CA3CC}"/>
              </a:ext>
            </a:extLst>
          </p:cNvPr>
          <p:cNvSpPr txBox="1"/>
          <p:nvPr/>
        </p:nvSpPr>
        <p:spPr>
          <a:xfrm>
            <a:off x="6777282" y="3715364"/>
            <a:ext cx="12190168" cy="3294492"/>
          </a:xfrm>
          <a:prstGeom prst="rect">
            <a:avLst/>
          </a:prstGeom>
        </p:spPr>
        <p:txBody>
          <a:bodyPr vert="horz" wrap="square" lIns="0" tIns="11430" rIns="0" bIns="0" rtlCol="0">
            <a:spAutoFit/>
          </a:bodyPr>
          <a:lstStyle/>
          <a:p>
            <a:pPr marL="12700">
              <a:lnSpc>
                <a:spcPts val="15119"/>
              </a:lnSpc>
              <a:spcBef>
                <a:spcPts val="90"/>
              </a:spcBef>
            </a:pPr>
            <a:r>
              <a:rPr lang="fr-FR" sz="13200" b="1" spc="-300" dirty="0">
                <a:solidFill>
                  <a:srgbClr val="1D1D1B"/>
                </a:solidFill>
                <a:latin typeface="Calibri"/>
                <a:cs typeface="Calibri"/>
              </a:rPr>
              <a:t>INTERROGEZ</a:t>
            </a:r>
            <a:endParaRPr lang="fr-FR" sz="13200" b="1" spc="-300" dirty="0">
              <a:latin typeface="Calibri"/>
              <a:cs typeface="Calibri"/>
            </a:endParaRPr>
          </a:p>
          <a:p>
            <a:pPr marL="12700" marR="15875">
              <a:lnSpc>
                <a:spcPts val="10500"/>
              </a:lnSpc>
              <a:spcBef>
                <a:spcPts val="45"/>
              </a:spcBef>
            </a:pPr>
            <a:r>
              <a:rPr lang="fr-FR" sz="9300" b="1" spc="-300" dirty="0">
                <a:solidFill>
                  <a:srgbClr val="1D1D1B"/>
                </a:solidFill>
                <a:latin typeface="Calibri"/>
                <a:cs typeface="Calibri"/>
              </a:rPr>
              <a:t>VOTRE COACH CYBER-IA</a:t>
            </a:r>
            <a:endParaRPr lang="fr-FR" sz="9300" b="1" spc="-300" dirty="0">
              <a:latin typeface="Calibri"/>
              <a:cs typeface="Calibri"/>
            </a:endParaRPr>
          </a:p>
        </p:txBody>
      </p:sp>
    </p:spTree>
    <p:extLst>
      <p:ext uri="{BB962C8B-B14F-4D97-AF65-F5344CB8AC3E}">
        <p14:creationId xmlns:p14="http://schemas.microsoft.com/office/powerpoint/2010/main" val="3587874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FC01F-744E-F893-7211-5A8CABCCF906}"/>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A8365185-9CFA-7D6F-4EC8-1F5C1CFDA8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grpSp>
        <p:nvGrpSpPr>
          <p:cNvPr id="9" name="object 2">
            <a:extLst>
              <a:ext uri="{FF2B5EF4-FFF2-40B4-BE49-F238E27FC236}">
                <a16:creationId xmlns:a16="http://schemas.microsoft.com/office/drawing/2014/main" id="{C9BEF38A-39B0-3F13-324E-181A8EDC0295}"/>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90002E88-97A0-9CBE-B49B-B1B946BEE49F}"/>
                </a:ext>
              </a:extLst>
            </p:cNvPr>
            <p:cNvPicPr/>
            <p:nvPr/>
          </p:nvPicPr>
          <p:blipFill>
            <a:blip r:embed="rId4" cstate="print"/>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858DBEAE-0163-1A63-35EC-0BB5EC460716}"/>
                </a:ext>
              </a:extLst>
            </p:cNvPr>
            <p:cNvPicPr/>
            <p:nvPr/>
          </p:nvPicPr>
          <p:blipFill>
            <a:blip r:embed="rId5" cstate="print"/>
            <a:stretch>
              <a:fillRect/>
            </a:stretch>
          </p:blipFill>
          <p:spPr>
            <a:xfrm>
              <a:off x="3163935" y="3542499"/>
              <a:ext cx="4181904" cy="1959657"/>
            </a:xfrm>
            <a:prstGeom prst="rect">
              <a:avLst/>
            </a:prstGeom>
          </p:spPr>
        </p:pic>
      </p:grpSp>
      <p:sp>
        <p:nvSpPr>
          <p:cNvPr id="21" name="ZoneTexte 20">
            <a:extLst>
              <a:ext uri="{FF2B5EF4-FFF2-40B4-BE49-F238E27FC236}">
                <a16:creationId xmlns:a16="http://schemas.microsoft.com/office/drawing/2014/main" id="{FBA519D5-1DE4-F427-8C80-C7C39C8C537F}"/>
              </a:ext>
            </a:extLst>
          </p:cNvPr>
          <p:cNvSpPr txBox="1"/>
          <p:nvPr/>
        </p:nvSpPr>
        <p:spPr>
          <a:xfrm>
            <a:off x="9588584" y="2682875"/>
            <a:ext cx="9378866" cy="2554545"/>
          </a:xfrm>
          <a:prstGeom prst="rect">
            <a:avLst/>
          </a:prstGeom>
          <a:noFill/>
        </p:spPr>
        <p:txBody>
          <a:bodyPr wrap="square">
            <a:spAutoFit/>
          </a:bodyPr>
          <a:lstStyle/>
          <a:p>
            <a:pPr algn="ctr">
              <a:buNone/>
            </a:pPr>
            <a:r>
              <a:rPr lang="fr-FR" sz="4000" b="1" dirty="0" err="1">
                <a:solidFill>
                  <a:schemeClr val="tx1"/>
                </a:solidFill>
                <a:effectLst/>
                <a:latin typeface="+mn-lt"/>
              </a:rPr>
              <a:t>Vittascience</a:t>
            </a:r>
            <a:r>
              <a:rPr lang="fr-FR" sz="4000" b="1" dirty="0">
                <a:solidFill>
                  <a:schemeClr val="tx1"/>
                </a:solidFill>
                <a:effectLst/>
                <a:latin typeface="+mn-lt"/>
              </a:rPr>
              <a:t> est une </a:t>
            </a:r>
            <a:r>
              <a:rPr lang="fr-FR" sz="4000" b="1" dirty="0">
                <a:solidFill>
                  <a:srgbClr val="38A6B3"/>
                </a:solidFill>
                <a:effectLst/>
                <a:latin typeface="+mn-lt"/>
              </a:rPr>
              <a:t>plateforme éducative française</a:t>
            </a:r>
            <a:r>
              <a:rPr lang="fr-FR" sz="4000" b="1" dirty="0">
                <a:solidFill>
                  <a:schemeClr val="tx1"/>
                </a:solidFill>
                <a:effectLst/>
                <a:latin typeface="+mn-lt"/>
              </a:rPr>
              <a:t> conçue pour faciliter l’accès à la </a:t>
            </a:r>
            <a:r>
              <a:rPr lang="fr-FR" sz="4000" b="1" u="sng" dirty="0">
                <a:solidFill>
                  <a:schemeClr val="tx1"/>
                </a:solidFill>
                <a:effectLst/>
                <a:latin typeface="+mn-lt"/>
              </a:rPr>
              <a:t>programmation</a:t>
            </a:r>
            <a:r>
              <a:rPr lang="fr-FR" sz="4000" b="1" dirty="0">
                <a:solidFill>
                  <a:schemeClr val="tx1"/>
                </a:solidFill>
                <a:effectLst/>
                <a:latin typeface="+mn-lt"/>
              </a:rPr>
              <a:t>, à l’</a:t>
            </a:r>
            <a:r>
              <a:rPr lang="fr-FR" sz="4000" b="1" u="sng" dirty="0">
                <a:solidFill>
                  <a:schemeClr val="tx1"/>
                </a:solidFill>
                <a:effectLst/>
                <a:latin typeface="+mn-lt"/>
              </a:rPr>
              <a:t>intelligence artificielle</a:t>
            </a:r>
            <a:r>
              <a:rPr lang="fr-FR" sz="4000" b="1" dirty="0">
                <a:solidFill>
                  <a:schemeClr val="tx1"/>
                </a:solidFill>
                <a:effectLst/>
                <a:latin typeface="+mn-lt"/>
              </a:rPr>
              <a:t>, aux </a:t>
            </a:r>
            <a:r>
              <a:rPr lang="fr-FR" sz="4000" b="1" u="sng" dirty="0">
                <a:solidFill>
                  <a:schemeClr val="tx1"/>
                </a:solidFill>
                <a:effectLst/>
                <a:latin typeface="+mn-lt"/>
              </a:rPr>
              <a:t>sciences</a:t>
            </a:r>
            <a:r>
              <a:rPr lang="fr-FR" sz="4000" b="1" dirty="0">
                <a:solidFill>
                  <a:schemeClr val="tx1"/>
                </a:solidFill>
                <a:effectLst/>
                <a:latin typeface="+mn-lt"/>
              </a:rPr>
              <a:t> et aux </a:t>
            </a:r>
            <a:r>
              <a:rPr lang="fr-FR" sz="4000" b="1" u="sng" dirty="0">
                <a:solidFill>
                  <a:schemeClr val="tx1"/>
                </a:solidFill>
                <a:effectLst/>
                <a:latin typeface="+mn-lt"/>
              </a:rPr>
              <a:t>technologies</a:t>
            </a:r>
            <a:r>
              <a:rPr lang="fr-FR" sz="4000" b="1" dirty="0">
                <a:solidFill>
                  <a:schemeClr val="tx1"/>
                </a:solidFill>
                <a:effectLst/>
                <a:latin typeface="+mn-lt"/>
              </a:rPr>
              <a:t>.</a:t>
            </a:r>
            <a:endParaRPr lang="fr-FR" sz="4000" dirty="0">
              <a:solidFill>
                <a:schemeClr val="tx1"/>
              </a:solidFill>
              <a:effectLst/>
              <a:latin typeface="+mn-lt"/>
            </a:endParaRPr>
          </a:p>
        </p:txBody>
      </p:sp>
    </p:spTree>
    <p:extLst>
      <p:ext uri="{BB962C8B-B14F-4D97-AF65-F5344CB8AC3E}">
        <p14:creationId xmlns:p14="http://schemas.microsoft.com/office/powerpoint/2010/main" val="157308640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A20D8-777D-CFA7-CFDD-0050FAFBA0D7}"/>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E3D678FB-48F3-C040-2018-04CB3F9087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grpSp>
        <p:nvGrpSpPr>
          <p:cNvPr id="9" name="object 2">
            <a:extLst>
              <a:ext uri="{FF2B5EF4-FFF2-40B4-BE49-F238E27FC236}">
                <a16:creationId xmlns:a16="http://schemas.microsoft.com/office/drawing/2014/main" id="{97B4B8CA-CC39-EB66-9CED-F9E72A01FF05}"/>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94437FA9-84DC-47AF-6E4C-2BEE393B7F8B}"/>
                </a:ext>
              </a:extLst>
            </p:cNvPr>
            <p:cNvPicPr/>
            <p:nvPr/>
          </p:nvPicPr>
          <p:blipFill>
            <a:blip r:embed="rId4" cstate="print"/>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9C7B7834-AEC0-636B-54B1-DE08D31CD20C}"/>
                </a:ext>
              </a:extLst>
            </p:cNvPr>
            <p:cNvPicPr/>
            <p:nvPr/>
          </p:nvPicPr>
          <p:blipFill>
            <a:blip r:embed="rId5" cstate="print"/>
            <a:stretch>
              <a:fillRect/>
            </a:stretch>
          </p:blipFill>
          <p:spPr>
            <a:xfrm>
              <a:off x="3163935" y="3542499"/>
              <a:ext cx="4181904" cy="1959657"/>
            </a:xfrm>
            <a:prstGeom prst="rect">
              <a:avLst/>
            </a:prstGeom>
          </p:spPr>
        </p:pic>
      </p:grpSp>
      <p:sp>
        <p:nvSpPr>
          <p:cNvPr id="17" name="object 8">
            <a:extLst>
              <a:ext uri="{FF2B5EF4-FFF2-40B4-BE49-F238E27FC236}">
                <a16:creationId xmlns:a16="http://schemas.microsoft.com/office/drawing/2014/main" id="{D28D734D-4855-A408-AD7B-7654C90FEB4E}"/>
              </a:ext>
            </a:extLst>
          </p:cNvPr>
          <p:cNvSpPr/>
          <p:nvPr/>
        </p:nvSpPr>
        <p:spPr>
          <a:xfrm>
            <a:off x="12919882" y="5808709"/>
            <a:ext cx="2754630" cy="967105"/>
          </a:xfrm>
          <a:custGeom>
            <a:avLst/>
            <a:gdLst/>
            <a:ahLst/>
            <a:cxnLst/>
            <a:rect l="l" t="t" r="r" b="b"/>
            <a:pathLst>
              <a:path w="2754630" h="967104">
                <a:moveTo>
                  <a:pt x="977372" y="70"/>
                </a:moveTo>
                <a:lnTo>
                  <a:pt x="829438" y="0"/>
                </a:lnTo>
                <a:lnTo>
                  <a:pt x="676838" y="1147"/>
                </a:lnTo>
                <a:lnTo>
                  <a:pt x="503292" y="3822"/>
                </a:lnTo>
                <a:lnTo>
                  <a:pt x="338435" y="7271"/>
                </a:lnTo>
                <a:lnTo>
                  <a:pt x="237518" y="11901"/>
                </a:lnTo>
                <a:lnTo>
                  <a:pt x="158502" y="19714"/>
                </a:lnTo>
                <a:lnTo>
                  <a:pt x="98808" y="30139"/>
                </a:lnTo>
                <a:lnTo>
                  <a:pt x="55861" y="42605"/>
                </a:lnTo>
                <a:lnTo>
                  <a:pt x="9899" y="71370"/>
                </a:lnTo>
                <a:lnTo>
                  <a:pt x="0" y="101436"/>
                </a:lnTo>
                <a:lnTo>
                  <a:pt x="2132" y="115529"/>
                </a:lnTo>
                <a:lnTo>
                  <a:pt x="1113" y="793228"/>
                </a:lnTo>
                <a:lnTo>
                  <a:pt x="756" y="885739"/>
                </a:lnTo>
                <a:lnTo>
                  <a:pt x="268" y="913809"/>
                </a:lnTo>
                <a:lnTo>
                  <a:pt x="11898" y="937926"/>
                </a:lnTo>
                <a:lnTo>
                  <a:pt x="41827" y="953708"/>
                </a:lnTo>
                <a:lnTo>
                  <a:pt x="80064" y="962288"/>
                </a:lnTo>
                <a:lnTo>
                  <a:pt x="116620" y="964802"/>
                </a:lnTo>
                <a:lnTo>
                  <a:pt x="857052" y="962205"/>
                </a:lnTo>
                <a:lnTo>
                  <a:pt x="1490989" y="961444"/>
                </a:lnTo>
                <a:lnTo>
                  <a:pt x="1968146" y="962544"/>
                </a:lnTo>
                <a:lnTo>
                  <a:pt x="2451098" y="966553"/>
                </a:lnTo>
                <a:lnTo>
                  <a:pt x="2499721" y="965958"/>
                </a:lnTo>
                <a:lnTo>
                  <a:pt x="2561533" y="963560"/>
                </a:lnTo>
                <a:lnTo>
                  <a:pt x="2612483" y="958243"/>
                </a:lnTo>
                <a:lnTo>
                  <a:pt x="2659484" y="947336"/>
                </a:lnTo>
                <a:lnTo>
                  <a:pt x="2699201" y="928426"/>
                </a:lnTo>
                <a:lnTo>
                  <a:pt x="2740244" y="874251"/>
                </a:lnTo>
                <a:lnTo>
                  <a:pt x="2749200" y="811571"/>
                </a:lnTo>
                <a:lnTo>
                  <a:pt x="2750856" y="760728"/>
                </a:lnTo>
                <a:lnTo>
                  <a:pt x="2752204" y="709882"/>
                </a:lnTo>
                <a:lnTo>
                  <a:pt x="2753246" y="659033"/>
                </a:lnTo>
                <a:lnTo>
                  <a:pt x="2753980" y="608182"/>
                </a:lnTo>
                <a:lnTo>
                  <a:pt x="2754408" y="557329"/>
                </a:lnTo>
                <a:lnTo>
                  <a:pt x="2754529" y="506476"/>
                </a:lnTo>
                <a:lnTo>
                  <a:pt x="2754342" y="455623"/>
                </a:lnTo>
                <a:lnTo>
                  <a:pt x="2753849" y="404770"/>
                </a:lnTo>
                <a:lnTo>
                  <a:pt x="2753049" y="353920"/>
                </a:lnTo>
                <a:lnTo>
                  <a:pt x="2751942" y="303071"/>
                </a:lnTo>
                <a:lnTo>
                  <a:pt x="2750529" y="252226"/>
                </a:lnTo>
                <a:lnTo>
                  <a:pt x="2748808" y="201385"/>
                </a:lnTo>
                <a:lnTo>
                  <a:pt x="2746781" y="150548"/>
                </a:lnTo>
                <a:lnTo>
                  <a:pt x="2744448" y="99717"/>
                </a:lnTo>
                <a:lnTo>
                  <a:pt x="2741807" y="48892"/>
                </a:lnTo>
                <a:lnTo>
                  <a:pt x="2702759" y="12081"/>
                </a:lnTo>
                <a:lnTo>
                  <a:pt x="2136133" y="7553"/>
                </a:lnTo>
                <a:lnTo>
                  <a:pt x="1505328" y="4098"/>
                </a:lnTo>
                <a:lnTo>
                  <a:pt x="977372" y="70"/>
                </a:lnTo>
                <a:close/>
              </a:path>
            </a:pathLst>
          </a:custGeom>
          <a:solidFill>
            <a:srgbClr val="D6EBE3"/>
          </a:solidFill>
        </p:spPr>
        <p:txBody>
          <a:bodyPr wrap="square" lIns="0" tIns="0" rIns="0" bIns="0" rtlCol="0"/>
          <a:lstStyle/>
          <a:p>
            <a:endParaRPr/>
          </a:p>
        </p:txBody>
      </p:sp>
      <p:sp>
        <p:nvSpPr>
          <p:cNvPr id="18" name="object 24">
            <a:extLst>
              <a:ext uri="{FF2B5EF4-FFF2-40B4-BE49-F238E27FC236}">
                <a16:creationId xmlns:a16="http://schemas.microsoft.com/office/drawing/2014/main" id="{9605C41E-EA16-2C7E-C7D4-12D34375B558}"/>
              </a:ext>
            </a:extLst>
          </p:cNvPr>
          <p:cNvSpPr txBox="1"/>
          <p:nvPr/>
        </p:nvSpPr>
        <p:spPr>
          <a:xfrm>
            <a:off x="12546785" y="5951462"/>
            <a:ext cx="3488864" cy="596958"/>
          </a:xfrm>
          <a:prstGeom prst="rect">
            <a:avLst/>
          </a:prstGeom>
        </p:spPr>
        <p:txBody>
          <a:bodyPr vert="horz" wrap="square" lIns="0" tIns="12065" rIns="0" bIns="0" rtlCol="0">
            <a:spAutoFit/>
          </a:bodyPr>
          <a:lstStyle/>
          <a:p>
            <a:pPr marL="12700" algn="ctr">
              <a:lnSpc>
                <a:spcPct val="100000"/>
              </a:lnSpc>
              <a:spcBef>
                <a:spcPts val="95"/>
              </a:spcBef>
            </a:pPr>
            <a:r>
              <a:rPr lang="fr-FR" sz="3800" b="1" dirty="0">
                <a:latin typeface="Calibri"/>
                <a:cs typeface="Calibri"/>
              </a:rPr>
              <a:t>Sécurisée</a:t>
            </a:r>
            <a:endParaRPr sz="3800" b="1" u="sng" dirty="0">
              <a:latin typeface="Calibri"/>
              <a:cs typeface="Calibri"/>
            </a:endParaRPr>
          </a:p>
        </p:txBody>
      </p:sp>
      <p:sp>
        <p:nvSpPr>
          <p:cNvPr id="2" name="ZoneTexte 1">
            <a:extLst>
              <a:ext uri="{FF2B5EF4-FFF2-40B4-BE49-F238E27FC236}">
                <a16:creationId xmlns:a16="http://schemas.microsoft.com/office/drawing/2014/main" id="{C984F1BC-946D-A6EF-6084-23C74B9C7650}"/>
              </a:ext>
            </a:extLst>
          </p:cNvPr>
          <p:cNvSpPr txBox="1"/>
          <p:nvPr/>
        </p:nvSpPr>
        <p:spPr>
          <a:xfrm>
            <a:off x="9588584" y="2682875"/>
            <a:ext cx="9378866" cy="2554545"/>
          </a:xfrm>
          <a:prstGeom prst="rect">
            <a:avLst/>
          </a:prstGeom>
          <a:noFill/>
        </p:spPr>
        <p:txBody>
          <a:bodyPr wrap="square">
            <a:spAutoFit/>
          </a:bodyPr>
          <a:lstStyle/>
          <a:p>
            <a:pPr algn="ctr">
              <a:buNone/>
            </a:pPr>
            <a:r>
              <a:rPr lang="fr-FR" sz="4000" b="1" dirty="0" err="1">
                <a:solidFill>
                  <a:schemeClr val="tx1"/>
                </a:solidFill>
                <a:effectLst/>
                <a:latin typeface="+mn-lt"/>
              </a:rPr>
              <a:t>Vittascience</a:t>
            </a:r>
            <a:r>
              <a:rPr lang="fr-FR" sz="4000" b="1" dirty="0">
                <a:solidFill>
                  <a:schemeClr val="tx1"/>
                </a:solidFill>
                <a:effectLst/>
                <a:latin typeface="+mn-lt"/>
              </a:rPr>
              <a:t> est une </a:t>
            </a:r>
            <a:r>
              <a:rPr lang="fr-FR" sz="4000" b="1" dirty="0">
                <a:solidFill>
                  <a:srgbClr val="38A6B3"/>
                </a:solidFill>
                <a:effectLst/>
                <a:latin typeface="+mn-lt"/>
              </a:rPr>
              <a:t>plateforme éducative française</a:t>
            </a:r>
            <a:r>
              <a:rPr lang="fr-FR" sz="4000" b="1" dirty="0">
                <a:solidFill>
                  <a:schemeClr val="tx1"/>
                </a:solidFill>
                <a:effectLst/>
                <a:latin typeface="+mn-lt"/>
              </a:rPr>
              <a:t> conçue pour faciliter l’accès à la </a:t>
            </a:r>
            <a:r>
              <a:rPr lang="fr-FR" sz="4000" b="1" u="sng" dirty="0">
                <a:solidFill>
                  <a:schemeClr val="tx1"/>
                </a:solidFill>
                <a:effectLst/>
                <a:latin typeface="+mn-lt"/>
              </a:rPr>
              <a:t>programmation</a:t>
            </a:r>
            <a:r>
              <a:rPr lang="fr-FR" sz="4000" b="1" dirty="0">
                <a:solidFill>
                  <a:schemeClr val="tx1"/>
                </a:solidFill>
                <a:effectLst/>
                <a:latin typeface="+mn-lt"/>
              </a:rPr>
              <a:t>, à l’</a:t>
            </a:r>
            <a:r>
              <a:rPr lang="fr-FR" sz="4000" b="1" u="sng" dirty="0">
                <a:solidFill>
                  <a:schemeClr val="tx1"/>
                </a:solidFill>
                <a:effectLst/>
                <a:latin typeface="+mn-lt"/>
              </a:rPr>
              <a:t>intelligence artificielle</a:t>
            </a:r>
            <a:r>
              <a:rPr lang="fr-FR" sz="4000" b="1" dirty="0">
                <a:solidFill>
                  <a:schemeClr val="tx1"/>
                </a:solidFill>
                <a:effectLst/>
                <a:latin typeface="+mn-lt"/>
              </a:rPr>
              <a:t>, aux </a:t>
            </a:r>
            <a:r>
              <a:rPr lang="fr-FR" sz="4000" b="1" u="sng" dirty="0">
                <a:solidFill>
                  <a:schemeClr val="tx1"/>
                </a:solidFill>
                <a:effectLst/>
                <a:latin typeface="+mn-lt"/>
              </a:rPr>
              <a:t>sciences</a:t>
            </a:r>
            <a:r>
              <a:rPr lang="fr-FR" sz="4000" b="1" dirty="0">
                <a:solidFill>
                  <a:schemeClr val="tx1"/>
                </a:solidFill>
                <a:effectLst/>
                <a:latin typeface="+mn-lt"/>
              </a:rPr>
              <a:t> et aux </a:t>
            </a:r>
            <a:r>
              <a:rPr lang="fr-FR" sz="4000" b="1" u="sng" dirty="0">
                <a:solidFill>
                  <a:schemeClr val="tx1"/>
                </a:solidFill>
                <a:effectLst/>
                <a:latin typeface="+mn-lt"/>
              </a:rPr>
              <a:t>technologies</a:t>
            </a:r>
            <a:r>
              <a:rPr lang="fr-FR" sz="4000" b="1" dirty="0">
                <a:solidFill>
                  <a:schemeClr val="tx1"/>
                </a:solidFill>
                <a:effectLst/>
                <a:latin typeface="+mn-lt"/>
              </a:rPr>
              <a:t>.</a:t>
            </a:r>
            <a:endParaRPr lang="fr-FR" sz="4000" dirty="0">
              <a:solidFill>
                <a:schemeClr val="tx1"/>
              </a:solidFill>
              <a:effectLst/>
              <a:latin typeface="+mn-lt"/>
            </a:endParaRPr>
          </a:p>
        </p:txBody>
      </p:sp>
    </p:spTree>
    <p:extLst>
      <p:ext uri="{BB962C8B-B14F-4D97-AF65-F5344CB8AC3E}">
        <p14:creationId xmlns:p14="http://schemas.microsoft.com/office/powerpoint/2010/main" val="19004660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DCE51-C4FF-E274-559D-1A88FBE9D9A0}"/>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E116CC02-83EA-254A-69BC-29A0BC0AC0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grpSp>
        <p:nvGrpSpPr>
          <p:cNvPr id="9" name="object 2">
            <a:extLst>
              <a:ext uri="{FF2B5EF4-FFF2-40B4-BE49-F238E27FC236}">
                <a16:creationId xmlns:a16="http://schemas.microsoft.com/office/drawing/2014/main" id="{3E4E34D2-E0DE-7BEF-2AD8-8AFC1FC50350}"/>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D536C0D2-82EF-F8BC-785A-01D85BF1D5C8}"/>
                </a:ext>
              </a:extLst>
            </p:cNvPr>
            <p:cNvPicPr/>
            <p:nvPr/>
          </p:nvPicPr>
          <p:blipFill>
            <a:blip r:embed="rId4" cstate="print"/>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26247741-6A84-282F-F9B8-090707031A70}"/>
                </a:ext>
              </a:extLst>
            </p:cNvPr>
            <p:cNvPicPr/>
            <p:nvPr/>
          </p:nvPicPr>
          <p:blipFill>
            <a:blip r:embed="rId5" cstate="print"/>
            <a:stretch>
              <a:fillRect/>
            </a:stretch>
          </p:blipFill>
          <p:spPr>
            <a:xfrm>
              <a:off x="3163935" y="3542499"/>
              <a:ext cx="4181904" cy="1959657"/>
            </a:xfrm>
            <a:prstGeom prst="rect">
              <a:avLst/>
            </a:prstGeom>
          </p:spPr>
        </p:pic>
      </p:grpSp>
      <p:sp>
        <p:nvSpPr>
          <p:cNvPr id="15" name="object 6">
            <a:extLst>
              <a:ext uri="{FF2B5EF4-FFF2-40B4-BE49-F238E27FC236}">
                <a16:creationId xmlns:a16="http://schemas.microsoft.com/office/drawing/2014/main" id="{6E7E887A-1986-A659-C033-A6AB10BBAB87}"/>
              </a:ext>
            </a:extLst>
          </p:cNvPr>
          <p:cNvSpPr/>
          <p:nvPr/>
        </p:nvSpPr>
        <p:spPr>
          <a:xfrm>
            <a:off x="11318465" y="7200722"/>
            <a:ext cx="5945505" cy="966469"/>
          </a:xfrm>
          <a:custGeom>
            <a:avLst/>
            <a:gdLst/>
            <a:ahLst/>
            <a:cxnLst/>
            <a:rect l="l" t="t" r="r" b="b"/>
            <a:pathLst>
              <a:path w="5945505" h="966470">
                <a:moveTo>
                  <a:pt x="1707902" y="0"/>
                </a:moveTo>
                <a:lnTo>
                  <a:pt x="919085" y="1425"/>
                </a:lnTo>
                <a:lnTo>
                  <a:pt x="566696" y="3890"/>
                </a:lnTo>
                <a:lnTo>
                  <a:pt x="381179" y="6486"/>
                </a:lnTo>
                <a:lnTo>
                  <a:pt x="338435" y="7372"/>
                </a:lnTo>
                <a:lnTo>
                  <a:pt x="237518" y="12002"/>
                </a:lnTo>
                <a:lnTo>
                  <a:pt x="158502" y="19815"/>
                </a:lnTo>
                <a:lnTo>
                  <a:pt x="98808" y="30240"/>
                </a:lnTo>
                <a:lnTo>
                  <a:pt x="55861" y="42706"/>
                </a:lnTo>
                <a:lnTo>
                  <a:pt x="9899" y="71470"/>
                </a:lnTo>
                <a:lnTo>
                  <a:pt x="0" y="101537"/>
                </a:lnTo>
                <a:lnTo>
                  <a:pt x="2132" y="115630"/>
                </a:lnTo>
                <a:lnTo>
                  <a:pt x="1113" y="793329"/>
                </a:lnTo>
                <a:lnTo>
                  <a:pt x="756" y="885840"/>
                </a:lnTo>
                <a:lnTo>
                  <a:pt x="268" y="913909"/>
                </a:lnTo>
                <a:lnTo>
                  <a:pt x="11898" y="938027"/>
                </a:lnTo>
                <a:lnTo>
                  <a:pt x="41827" y="953809"/>
                </a:lnTo>
                <a:lnTo>
                  <a:pt x="80064" y="962389"/>
                </a:lnTo>
                <a:lnTo>
                  <a:pt x="116620" y="964903"/>
                </a:lnTo>
                <a:lnTo>
                  <a:pt x="1476226" y="961704"/>
                </a:lnTo>
                <a:lnTo>
                  <a:pt x="5680370" y="966128"/>
                </a:lnTo>
                <a:lnTo>
                  <a:pt x="5752264" y="963661"/>
                </a:lnTo>
                <a:lnTo>
                  <a:pt x="5803217" y="958343"/>
                </a:lnTo>
                <a:lnTo>
                  <a:pt x="5850219" y="947433"/>
                </a:lnTo>
                <a:lnTo>
                  <a:pt x="5889931" y="928516"/>
                </a:lnTo>
                <a:lnTo>
                  <a:pt x="5930980" y="874350"/>
                </a:lnTo>
                <a:lnTo>
                  <a:pt x="5939940" y="811672"/>
                </a:lnTo>
                <a:lnTo>
                  <a:pt x="5941594" y="760829"/>
                </a:lnTo>
                <a:lnTo>
                  <a:pt x="5942942" y="709983"/>
                </a:lnTo>
                <a:lnTo>
                  <a:pt x="5943982" y="659134"/>
                </a:lnTo>
                <a:lnTo>
                  <a:pt x="5944716" y="608283"/>
                </a:lnTo>
                <a:lnTo>
                  <a:pt x="5945143" y="557430"/>
                </a:lnTo>
                <a:lnTo>
                  <a:pt x="5945264" y="506577"/>
                </a:lnTo>
                <a:lnTo>
                  <a:pt x="5945078" y="455723"/>
                </a:lnTo>
                <a:lnTo>
                  <a:pt x="5944584" y="404871"/>
                </a:lnTo>
                <a:lnTo>
                  <a:pt x="5943784" y="354020"/>
                </a:lnTo>
                <a:lnTo>
                  <a:pt x="5942677" y="303172"/>
                </a:lnTo>
                <a:lnTo>
                  <a:pt x="5941263" y="252327"/>
                </a:lnTo>
                <a:lnTo>
                  <a:pt x="5939543" y="201486"/>
                </a:lnTo>
                <a:lnTo>
                  <a:pt x="5937515" y="150649"/>
                </a:lnTo>
                <a:lnTo>
                  <a:pt x="5935179" y="99818"/>
                </a:lnTo>
                <a:lnTo>
                  <a:pt x="5932537" y="48993"/>
                </a:lnTo>
                <a:lnTo>
                  <a:pt x="5893493" y="12182"/>
                </a:lnTo>
                <a:lnTo>
                  <a:pt x="5869335" y="8764"/>
                </a:lnTo>
                <a:lnTo>
                  <a:pt x="1707902" y="0"/>
                </a:lnTo>
                <a:close/>
              </a:path>
            </a:pathLst>
          </a:custGeom>
          <a:solidFill>
            <a:srgbClr val="C6E6DB"/>
          </a:solidFill>
        </p:spPr>
        <p:txBody>
          <a:bodyPr wrap="square" lIns="0" tIns="0" rIns="0" bIns="0" rtlCol="0"/>
          <a:lstStyle/>
          <a:p>
            <a:endParaRPr/>
          </a:p>
        </p:txBody>
      </p:sp>
      <p:sp>
        <p:nvSpPr>
          <p:cNvPr id="17" name="object 8">
            <a:extLst>
              <a:ext uri="{FF2B5EF4-FFF2-40B4-BE49-F238E27FC236}">
                <a16:creationId xmlns:a16="http://schemas.microsoft.com/office/drawing/2014/main" id="{03A8B9C3-D9C2-4E32-2940-5286CBFE9DBE}"/>
              </a:ext>
            </a:extLst>
          </p:cNvPr>
          <p:cNvSpPr/>
          <p:nvPr/>
        </p:nvSpPr>
        <p:spPr>
          <a:xfrm>
            <a:off x="12919882" y="5808709"/>
            <a:ext cx="2754630" cy="967105"/>
          </a:xfrm>
          <a:custGeom>
            <a:avLst/>
            <a:gdLst/>
            <a:ahLst/>
            <a:cxnLst/>
            <a:rect l="l" t="t" r="r" b="b"/>
            <a:pathLst>
              <a:path w="2754630" h="967104">
                <a:moveTo>
                  <a:pt x="977372" y="70"/>
                </a:moveTo>
                <a:lnTo>
                  <a:pt x="829438" y="0"/>
                </a:lnTo>
                <a:lnTo>
                  <a:pt x="676838" y="1147"/>
                </a:lnTo>
                <a:lnTo>
                  <a:pt x="503292" y="3822"/>
                </a:lnTo>
                <a:lnTo>
                  <a:pt x="338435" y="7271"/>
                </a:lnTo>
                <a:lnTo>
                  <a:pt x="237518" y="11901"/>
                </a:lnTo>
                <a:lnTo>
                  <a:pt x="158502" y="19714"/>
                </a:lnTo>
                <a:lnTo>
                  <a:pt x="98808" y="30139"/>
                </a:lnTo>
                <a:lnTo>
                  <a:pt x="55861" y="42605"/>
                </a:lnTo>
                <a:lnTo>
                  <a:pt x="9899" y="71370"/>
                </a:lnTo>
                <a:lnTo>
                  <a:pt x="0" y="101436"/>
                </a:lnTo>
                <a:lnTo>
                  <a:pt x="2132" y="115529"/>
                </a:lnTo>
                <a:lnTo>
                  <a:pt x="1113" y="793228"/>
                </a:lnTo>
                <a:lnTo>
                  <a:pt x="756" y="885739"/>
                </a:lnTo>
                <a:lnTo>
                  <a:pt x="268" y="913809"/>
                </a:lnTo>
                <a:lnTo>
                  <a:pt x="11898" y="937926"/>
                </a:lnTo>
                <a:lnTo>
                  <a:pt x="41827" y="953708"/>
                </a:lnTo>
                <a:lnTo>
                  <a:pt x="80064" y="962288"/>
                </a:lnTo>
                <a:lnTo>
                  <a:pt x="116620" y="964802"/>
                </a:lnTo>
                <a:lnTo>
                  <a:pt x="857052" y="962205"/>
                </a:lnTo>
                <a:lnTo>
                  <a:pt x="1490989" y="961444"/>
                </a:lnTo>
                <a:lnTo>
                  <a:pt x="1968146" y="962544"/>
                </a:lnTo>
                <a:lnTo>
                  <a:pt x="2451098" y="966553"/>
                </a:lnTo>
                <a:lnTo>
                  <a:pt x="2499721" y="965958"/>
                </a:lnTo>
                <a:lnTo>
                  <a:pt x="2561533" y="963560"/>
                </a:lnTo>
                <a:lnTo>
                  <a:pt x="2612483" y="958243"/>
                </a:lnTo>
                <a:lnTo>
                  <a:pt x="2659484" y="947336"/>
                </a:lnTo>
                <a:lnTo>
                  <a:pt x="2699201" y="928426"/>
                </a:lnTo>
                <a:lnTo>
                  <a:pt x="2740244" y="874251"/>
                </a:lnTo>
                <a:lnTo>
                  <a:pt x="2749200" y="811571"/>
                </a:lnTo>
                <a:lnTo>
                  <a:pt x="2750856" y="760728"/>
                </a:lnTo>
                <a:lnTo>
                  <a:pt x="2752204" y="709882"/>
                </a:lnTo>
                <a:lnTo>
                  <a:pt x="2753246" y="659033"/>
                </a:lnTo>
                <a:lnTo>
                  <a:pt x="2753980" y="608182"/>
                </a:lnTo>
                <a:lnTo>
                  <a:pt x="2754408" y="557329"/>
                </a:lnTo>
                <a:lnTo>
                  <a:pt x="2754529" y="506476"/>
                </a:lnTo>
                <a:lnTo>
                  <a:pt x="2754342" y="455623"/>
                </a:lnTo>
                <a:lnTo>
                  <a:pt x="2753849" y="404770"/>
                </a:lnTo>
                <a:lnTo>
                  <a:pt x="2753049" y="353920"/>
                </a:lnTo>
                <a:lnTo>
                  <a:pt x="2751942" y="303071"/>
                </a:lnTo>
                <a:lnTo>
                  <a:pt x="2750529" y="252226"/>
                </a:lnTo>
                <a:lnTo>
                  <a:pt x="2748808" y="201385"/>
                </a:lnTo>
                <a:lnTo>
                  <a:pt x="2746781" y="150548"/>
                </a:lnTo>
                <a:lnTo>
                  <a:pt x="2744448" y="99717"/>
                </a:lnTo>
                <a:lnTo>
                  <a:pt x="2741807" y="48892"/>
                </a:lnTo>
                <a:lnTo>
                  <a:pt x="2702759" y="12081"/>
                </a:lnTo>
                <a:lnTo>
                  <a:pt x="2136133" y="7553"/>
                </a:lnTo>
                <a:lnTo>
                  <a:pt x="1505328" y="4098"/>
                </a:lnTo>
                <a:lnTo>
                  <a:pt x="977372" y="70"/>
                </a:lnTo>
                <a:close/>
              </a:path>
            </a:pathLst>
          </a:custGeom>
          <a:solidFill>
            <a:srgbClr val="D6EBE3"/>
          </a:solidFill>
        </p:spPr>
        <p:txBody>
          <a:bodyPr wrap="square" lIns="0" tIns="0" rIns="0" bIns="0" rtlCol="0"/>
          <a:lstStyle/>
          <a:p>
            <a:endParaRPr/>
          </a:p>
        </p:txBody>
      </p:sp>
      <p:sp>
        <p:nvSpPr>
          <p:cNvPr id="18" name="object 24">
            <a:extLst>
              <a:ext uri="{FF2B5EF4-FFF2-40B4-BE49-F238E27FC236}">
                <a16:creationId xmlns:a16="http://schemas.microsoft.com/office/drawing/2014/main" id="{86E5A32A-3B67-25A6-CAF8-DE02229C671E}"/>
              </a:ext>
            </a:extLst>
          </p:cNvPr>
          <p:cNvSpPr txBox="1"/>
          <p:nvPr/>
        </p:nvSpPr>
        <p:spPr>
          <a:xfrm>
            <a:off x="12546785" y="5951462"/>
            <a:ext cx="3488864" cy="596958"/>
          </a:xfrm>
          <a:prstGeom prst="rect">
            <a:avLst/>
          </a:prstGeom>
        </p:spPr>
        <p:txBody>
          <a:bodyPr vert="horz" wrap="square" lIns="0" tIns="12065" rIns="0" bIns="0" rtlCol="0">
            <a:spAutoFit/>
          </a:bodyPr>
          <a:lstStyle/>
          <a:p>
            <a:pPr marL="12700" algn="ctr">
              <a:lnSpc>
                <a:spcPct val="100000"/>
              </a:lnSpc>
              <a:spcBef>
                <a:spcPts val="95"/>
              </a:spcBef>
            </a:pPr>
            <a:r>
              <a:rPr lang="fr-FR" sz="3800" b="1" dirty="0">
                <a:latin typeface="Calibri"/>
                <a:cs typeface="Calibri"/>
              </a:rPr>
              <a:t>Sécurisée</a:t>
            </a:r>
            <a:endParaRPr sz="3800" b="1" u="sng" dirty="0">
              <a:latin typeface="Calibri"/>
              <a:cs typeface="Calibri"/>
            </a:endParaRPr>
          </a:p>
        </p:txBody>
      </p:sp>
      <p:sp>
        <p:nvSpPr>
          <p:cNvPr id="19" name="object 24">
            <a:extLst>
              <a:ext uri="{FF2B5EF4-FFF2-40B4-BE49-F238E27FC236}">
                <a16:creationId xmlns:a16="http://schemas.microsoft.com/office/drawing/2014/main" id="{68569D6A-C3E9-69BE-A3E5-815281A541EB}"/>
              </a:ext>
            </a:extLst>
          </p:cNvPr>
          <p:cNvSpPr txBox="1"/>
          <p:nvPr/>
        </p:nvSpPr>
        <p:spPr>
          <a:xfrm>
            <a:off x="11499850" y="7331075"/>
            <a:ext cx="5562599" cy="596958"/>
          </a:xfrm>
          <a:prstGeom prst="rect">
            <a:avLst/>
          </a:prstGeom>
        </p:spPr>
        <p:txBody>
          <a:bodyPr vert="horz" wrap="square" lIns="0" tIns="12065" rIns="0" bIns="0" rtlCol="0">
            <a:spAutoFit/>
          </a:bodyPr>
          <a:lstStyle/>
          <a:p>
            <a:pPr marL="12700" algn="ctr">
              <a:lnSpc>
                <a:spcPct val="100000"/>
              </a:lnSpc>
              <a:spcBef>
                <a:spcPts val="95"/>
              </a:spcBef>
            </a:pPr>
            <a:r>
              <a:rPr lang="fr-FR" sz="3800" b="1" dirty="0">
                <a:latin typeface="Calibri"/>
                <a:cs typeface="Calibri"/>
              </a:rPr>
              <a:t>Gratuite et sans </a:t>
            </a:r>
            <a:r>
              <a:rPr lang="fr-FR" sz="3800" b="1" dirty="0" err="1">
                <a:latin typeface="Calibri"/>
                <a:cs typeface="Calibri"/>
              </a:rPr>
              <a:t>insciption</a:t>
            </a:r>
            <a:endParaRPr sz="3800" b="1" u="sng" dirty="0">
              <a:latin typeface="Calibri"/>
              <a:cs typeface="Calibri"/>
            </a:endParaRPr>
          </a:p>
        </p:txBody>
      </p:sp>
      <p:sp>
        <p:nvSpPr>
          <p:cNvPr id="2" name="ZoneTexte 1">
            <a:extLst>
              <a:ext uri="{FF2B5EF4-FFF2-40B4-BE49-F238E27FC236}">
                <a16:creationId xmlns:a16="http://schemas.microsoft.com/office/drawing/2014/main" id="{81B7FC12-AB18-FA64-0E2F-33018F0BEF2B}"/>
              </a:ext>
            </a:extLst>
          </p:cNvPr>
          <p:cNvSpPr txBox="1"/>
          <p:nvPr/>
        </p:nvSpPr>
        <p:spPr>
          <a:xfrm>
            <a:off x="9588584" y="2682875"/>
            <a:ext cx="9378866" cy="2554545"/>
          </a:xfrm>
          <a:prstGeom prst="rect">
            <a:avLst/>
          </a:prstGeom>
          <a:noFill/>
        </p:spPr>
        <p:txBody>
          <a:bodyPr wrap="square">
            <a:spAutoFit/>
          </a:bodyPr>
          <a:lstStyle/>
          <a:p>
            <a:pPr algn="ctr">
              <a:buNone/>
            </a:pPr>
            <a:r>
              <a:rPr lang="fr-FR" sz="4000" b="1" dirty="0" err="1">
                <a:solidFill>
                  <a:schemeClr val="tx1"/>
                </a:solidFill>
                <a:effectLst/>
                <a:latin typeface="+mn-lt"/>
              </a:rPr>
              <a:t>Vittascience</a:t>
            </a:r>
            <a:r>
              <a:rPr lang="fr-FR" sz="4000" b="1" dirty="0">
                <a:solidFill>
                  <a:schemeClr val="tx1"/>
                </a:solidFill>
                <a:effectLst/>
                <a:latin typeface="+mn-lt"/>
              </a:rPr>
              <a:t> est une </a:t>
            </a:r>
            <a:r>
              <a:rPr lang="fr-FR" sz="4000" b="1" dirty="0">
                <a:solidFill>
                  <a:srgbClr val="38A6B3"/>
                </a:solidFill>
                <a:effectLst/>
                <a:latin typeface="+mn-lt"/>
              </a:rPr>
              <a:t>plateforme éducative française</a:t>
            </a:r>
            <a:r>
              <a:rPr lang="fr-FR" sz="4000" b="1" dirty="0">
                <a:solidFill>
                  <a:schemeClr val="tx1"/>
                </a:solidFill>
                <a:effectLst/>
                <a:latin typeface="+mn-lt"/>
              </a:rPr>
              <a:t> conçue pour faciliter l’accès à la </a:t>
            </a:r>
            <a:r>
              <a:rPr lang="fr-FR" sz="4000" b="1" u="sng" dirty="0">
                <a:solidFill>
                  <a:schemeClr val="tx1"/>
                </a:solidFill>
                <a:effectLst/>
                <a:latin typeface="+mn-lt"/>
              </a:rPr>
              <a:t>programmation</a:t>
            </a:r>
            <a:r>
              <a:rPr lang="fr-FR" sz="4000" b="1" dirty="0">
                <a:solidFill>
                  <a:schemeClr val="tx1"/>
                </a:solidFill>
                <a:effectLst/>
                <a:latin typeface="+mn-lt"/>
              </a:rPr>
              <a:t>, à l’</a:t>
            </a:r>
            <a:r>
              <a:rPr lang="fr-FR" sz="4000" b="1" u="sng" dirty="0">
                <a:solidFill>
                  <a:schemeClr val="tx1"/>
                </a:solidFill>
                <a:effectLst/>
                <a:latin typeface="+mn-lt"/>
              </a:rPr>
              <a:t>intelligence artificielle</a:t>
            </a:r>
            <a:r>
              <a:rPr lang="fr-FR" sz="4000" b="1" dirty="0">
                <a:solidFill>
                  <a:schemeClr val="tx1"/>
                </a:solidFill>
                <a:effectLst/>
                <a:latin typeface="+mn-lt"/>
              </a:rPr>
              <a:t>, aux </a:t>
            </a:r>
            <a:r>
              <a:rPr lang="fr-FR" sz="4000" b="1" u="sng" dirty="0">
                <a:solidFill>
                  <a:schemeClr val="tx1"/>
                </a:solidFill>
                <a:effectLst/>
                <a:latin typeface="+mn-lt"/>
              </a:rPr>
              <a:t>sciences</a:t>
            </a:r>
            <a:r>
              <a:rPr lang="fr-FR" sz="4000" b="1" dirty="0">
                <a:solidFill>
                  <a:schemeClr val="tx1"/>
                </a:solidFill>
                <a:effectLst/>
                <a:latin typeface="+mn-lt"/>
              </a:rPr>
              <a:t> et aux </a:t>
            </a:r>
            <a:r>
              <a:rPr lang="fr-FR" sz="4000" b="1" u="sng" dirty="0">
                <a:solidFill>
                  <a:schemeClr val="tx1"/>
                </a:solidFill>
                <a:effectLst/>
                <a:latin typeface="+mn-lt"/>
              </a:rPr>
              <a:t>technologies</a:t>
            </a:r>
            <a:r>
              <a:rPr lang="fr-FR" sz="4000" b="1" dirty="0">
                <a:solidFill>
                  <a:schemeClr val="tx1"/>
                </a:solidFill>
                <a:effectLst/>
                <a:latin typeface="+mn-lt"/>
              </a:rPr>
              <a:t>.</a:t>
            </a:r>
            <a:endParaRPr lang="fr-FR" sz="4000" dirty="0">
              <a:solidFill>
                <a:schemeClr val="tx1"/>
              </a:solidFill>
              <a:effectLst/>
              <a:latin typeface="+mn-lt"/>
            </a:endParaRPr>
          </a:p>
        </p:txBody>
      </p:sp>
    </p:spTree>
    <p:extLst>
      <p:ext uri="{BB962C8B-B14F-4D97-AF65-F5344CB8AC3E}">
        <p14:creationId xmlns:p14="http://schemas.microsoft.com/office/powerpoint/2010/main" val="412976024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DCFAD-1A45-7B88-F92F-3B45395AF047}"/>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AC5CD36E-B4D6-9DA2-A00C-FEC98FEE9CC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grpSp>
        <p:nvGrpSpPr>
          <p:cNvPr id="9" name="object 2">
            <a:extLst>
              <a:ext uri="{FF2B5EF4-FFF2-40B4-BE49-F238E27FC236}">
                <a16:creationId xmlns:a16="http://schemas.microsoft.com/office/drawing/2014/main" id="{EB679F8F-6846-CD40-5B42-25E01DF90C70}"/>
              </a:ext>
            </a:extLst>
          </p:cNvPr>
          <p:cNvGrpSpPr/>
          <p:nvPr/>
        </p:nvGrpSpPr>
        <p:grpSpPr>
          <a:xfrm>
            <a:off x="2655479" y="2184771"/>
            <a:ext cx="6933565" cy="7681595"/>
            <a:chOff x="2655479" y="2184771"/>
            <a:chExt cx="6933565" cy="7681595"/>
          </a:xfrm>
        </p:grpSpPr>
        <p:pic>
          <p:nvPicPr>
            <p:cNvPr id="10" name="object 3">
              <a:extLst>
                <a:ext uri="{FF2B5EF4-FFF2-40B4-BE49-F238E27FC236}">
                  <a16:creationId xmlns:a16="http://schemas.microsoft.com/office/drawing/2014/main" id="{D5FB6953-E0C4-B820-C766-4BEF660EC24A}"/>
                </a:ext>
              </a:extLst>
            </p:cNvPr>
            <p:cNvPicPr/>
            <p:nvPr/>
          </p:nvPicPr>
          <p:blipFill>
            <a:blip r:embed="rId4" cstate="print"/>
            <a:stretch>
              <a:fillRect/>
            </a:stretch>
          </p:blipFill>
          <p:spPr>
            <a:xfrm>
              <a:off x="2655479" y="2184771"/>
              <a:ext cx="6933105" cy="7681043"/>
            </a:xfrm>
            <a:prstGeom prst="rect">
              <a:avLst/>
            </a:prstGeom>
          </p:spPr>
        </p:pic>
        <p:pic>
          <p:nvPicPr>
            <p:cNvPr id="13" name="object 4">
              <a:extLst>
                <a:ext uri="{FF2B5EF4-FFF2-40B4-BE49-F238E27FC236}">
                  <a16:creationId xmlns:a16="http://schemas.microsoft.com/office/drawing/2014/main" id="{CC73B1E1-CD12-0EBE-CA00-8EB270FAEBF1}"/>
                </a:ext>
              </a:extLst>
            </p:cNvPr>
            <p:cNvPicPr/>
            <p:nvPr/>
          </p:nvPicPr>
          <p:blipFill>
            <a:blip r:embed="rId5" cstate="print"/>
            <a:stretch>
              <a:fillRect/>
            </a:stretch>
          </p:blipFill>
          <p:spPr>
            <a:xfrm>
              <a:off x="3163935" y="3542499"/>
              <a:ext cx="4181904" cy="1959657"/>
            </a:xfrm>
            <a:prstGeom prst="rect">
              <a:avLst/>
            </a:prstGeom>
          </p:spPr>
        </p:pic>
      </p:grpSp>
      <p:sp>
        <p:nvSpPr>
          <p:cNvPr id="14" name="ZoneTexte 13">
            <a:extLst>
              <a:ext uri="{FF2B5EF4-FFF2-40B4-BE49-F238E27FC236}">
                <a16:creationId xmlns:a16="http://schemas.microsoft.com/office/drawing/2014/main" id="{49F38A13-4D7F-C27E-9BF8-3785B764AF80}"/>
              </a:ext>
            </a:extLst>
          </p:cNvPr>
          <p:cNvSpPr txBox="1"/>
          <p:nvPr/>
        </p:nvSpPr>
        <p:spPr>
          <a:xfrm>
            <a:off x="9588584" y="2682875"/>
            <a:ext cx="9378866" cy="2554545"/>
          </a:xfrm>
          <a:prstGeom prst="rect">
            <a:avLst/>
          </a:prstGeom>
          <a:noFill/>
        </p:spPr>
        <p:txBody>
          <a:bodyPr wrap="square">
            <a:spAutoFit/>
          </a:bodyPr>
          <a:lstStyle/>
          <a:p>
            <a:pPr algn="ctr">
              <a:buNone/>
            </a:pPr>
            <a:r>
              <a:rPr lang="fr-FR" sz="4000" b="1" dirty="0" err="1">
                <a:solidFill>
                  <a:schemeClr val="tx1"/>
                </a:solidFill>
                <a:effectLst/>
                <a:latin typeface="+mn-lt"/>
              </a:rPr>
              <a:t>Vittascience</a:t>
            </a:r>
            <a:r>
              <a:rPr lang="fr-FR" sz="4000" b="1" dirty="0">
                <a:solidFill>
                  <a:schemeClr val="tx1"/>
                </a:solidFill>
                <a:effectLst/>
                <a:latin typeface="+mn-lt"/>
              </a:rPr>
              <a:t> est une </a:t>
            </a:r>
            <a:r>
              <a:rPr lang="fr-FR" sz="4000" b="1" dirty="0">
                <a:solidFill>
                  <a:srgbClr val="38A6B3"/>
                </a:solidFill>
                <a:effectLst/>
                <a:latin typeface="+mn-lt"/>
              </a:rPr>
              <a:t>plateforme éducative française</a:t>
            </a:r>
            <a:r>
              <a:rPr lang="fr-FR" sz="4000" b="1" dirty="0">
                <a:solidFill>
                  <a:schemeClr val="tx1"/>
                </a:solidFill>
                <a:effectLst/>
                <a:latin typeface="+mn-lt"/>
              </a:rPr>
              <a:t> conçue pour faciliter l’accès à la </a:t>
            </a:r>
            <a:r>
              <a:rPr lang="fr-FR" sz="4000" b="1" u="sng" dirty="0">
                <a:solidFill>
                  <a:schemeClr val="tx1"/>
                </a:solidFill>
                <a:effectLst/>
                <a:latin typeface="+mn-lt"/>
              </a:rPr>
              <a:t>programmation</a:t>
            </a:r>
            <a:r>
              <a:rPr lang="fr-FR" sz="4000" b="1" dirty="0">
                <a:solidFill>
                  <a:schemeClr val="tx1"/>
                </a:solidFill>
                <a:effectLst/>
                <a:latin typeface="+mn-lt"/>
              </a:rPr>
              <a:t>, à l’</a:t>
            </a:r>
            <a:r>
              <a:rPr lang="fr-FR" sz="4000" b="1" u="sng" dirty="0">
                <a:solidFill>
                  <a:schemeClr val="tx1"/>
                </a:solidFill>
                <a:effectLst/>
                <a:latin typeface="+mn-lt"/>
              </a:rPr>
              <a:t>intelligence artificielle</a:t>
            </a:r>
            <a:r>
              <a:rPr lang="fr-FR" sz="4000" b="1" dirty="0">
                <a:solidFill>
                  <a:schemeClr val="tx1"/>
                </a:solidFill>
                <a:effectLst/>
                <a:latin typeface="+mn-lt"/>
              </a:rPr>
              <a:t>, aux </a:t>
            </a:r>
            <a:r>
              <a:rPr lang="fr-FR" sz="4000" b="1" u="sng" dirty="0">
                <a:solidFill>
                  <a:schemeClr val="tx1"/>
                </a:solidFill>
                <a:effectLst/>
                <a:latin typeface="+mn-lt"/>
              </a:rPr>
              <a:t>sciences</a:t>
            </a:r>
            <a:r>
              <a:rPr lang="fr-FR" sz="4000" b="1" dirty="0">
                <a:solidFill>
                  <a:schemeClr val="tx1"/>
                </a:solidFill>
                <a:effectLst/>
                <a:latin typeface="+mn-lt"/>
              </a:rPr>
              <a:t> et aux </a:t>
            </a:r>
            <a:r>
              <a:rPr lang="fr-FR" sz="4000" b="1" u="sng" dirty="0">
                <a:solidFill>
                  <a:schemeClr val="tx1"/>
                </a:solidFill>
                <a:effectLst/>
                <a:latin typeface="+mn-lt"/>
              </a:rPr>
              <a:t>technologies</a:t>
            </a:r>
            <a:r>
              <a:rPr lang="fr-FR" sz="4000" b="1" dirty="0">
                <a:solidFill>
                  <a:schemeClr val="tx1"/>
                </a:solidFill>
                <a:effectLst/>
                <a:latin typeface="+mn-lt"/>
              </a:rPr>
              <a:t>.</a:t>
            </a:r>
            <a:endParaRPr lang="fr-FR" sz="4000" dirty="0">
              <a:solidFill>
                <a:schemeClr val="tx1"/>
              </a:solidFill>
              <a:effectLst/>
              <a:latin typeface="+mn-lt"/>
            </a:endParaRPr>
          </a:p>
        </p:txBody>
      </p:sp>
      <p:sp>
        <p:nvSpPr>
          <p:cNvPr id="15" name="object 6">
            <a:extLst>
              <a:ext uri="{FF2B5EF4-FFF2-40B4-BE49-F238E27FC236}">
                <a16:creationId xmlns:a16="http://schemas.microsoft.com/office/drawing/2014/main" id="{26ADD2B1-D1FE-F21F-180C-8A18E7B73E8F}"/>
              </a:ext>
            </a:extLst>
          </p:cNvPr>
          <p:cNvSpPr/>
          <p:nvPr/>
        </p:nvSpPr>
        <p:spPr>
          <a:xfrm>
            <a:off x="11318465" y="7200722"/>
            <a:ext cx="5945505" cy="966469"/>
          </a:xfrm>
          <a:custGeom>
            <a:avLst/>
            <a:gdLst/>
            <a:ahLst/>
            <a:cxnLst/>
            <a:rect l="l" t="t" r="r" b="b"/>
            <a:pathLst>
              <a:path w="5945505" h="966470">
                <a:moveTo>
                  <a:pt x="1707902" y="0"/>
                </a:moveTo>
                <a:lnTo>
                  <a:pt x="919085" y="1425"/>
                </a:lnTo>
                <a:lnTo>
                  <a:pt x="566696" y="3890"/>
                </a:lnTo>
                <a:lnTo>
                  <a:pt x="381179" y="6486"/>
                </a:lnTo>
                <a:lnTo>
                  <a:pt x="338435" y="7372"/>
                </a:lnTo>
                <a:lnTo>
                  <a:pt x="237518" y="12002"/>
                </a:lnTo>
                <a:lnTo>
                  <a:pt x="158502" y="19815"/>
                </a:lnTo>
                <a:lnTo>
                  <a:pt x="98808" y="30240"/>
                </a:lnTo>
                <a:lnTo>
                  <a:pt x="55861" y="42706"/>
                </a:lnTo>
                <a:lnTo>
                  <a:pt x="9899" y="71470"/>
                </a:lnTo>
                <a:lnTo>
                  <a:pt x="0" y="101537"/>
                </a:lnTo>
                <a:lnTo>
                  <a:pt x="2132" y="115630"/>
                </a:lnTo>
                <a:lnTo>
                  <a:pt x="1113" y="793329"/>
                </a:lnTo>
                <a:lnTo>
                  <a:pt x="756" y="885840"/>
                </a:lnTo>
                <a:lnTo>
                  <a:pt x="268" y="913909"/>
                </a:lnTo>
                <a:lnTo>
                  <a:pt x="11898" y="938027"/>
                </a:lnTo>
                <a:lnTo>
                  <a:pt x="41827" y="953809"/>
                </a:lnTo>
                <a:lnTo>
                  <a:pt x="80064" y="962389"/>
                </a:lnTo>
                <a:lnTo>
                  <a:pt x="116620" y="964903"/>
                </a:lnTo>
                <a:lnTo>
                  <a:pt x="1476226" y="961704"/>
                </a:lnTo>
                <a:lnTo>
                  <a:pt x="5680370" y="966128"/>
                </a:lnTo>
                <a:lnTo>
                  <a:pt x="5752264" y="963661"/>
                </a:lnTo>
                <a:lnTo>
                  <a:pt x="5803217" y="958343"/>
                </a:lnTo>
                <a:lnTo>
                  <a:pt x="5850219" y="947433"/>
                </a:lnTo>
                <a:lnTo>
                  <a:pt x="5889931" y="928516"/>
                </a:lnTo>
                <a:lnTo>
                  <a:pt x="5930980" y="874350"/>
                </a:lnTo>
                <a:lnTo>
                  <a:pt x="5939940" y="811672"/>
                </a:lnTo>
                <a:lnTo>
                  <a:pt x="5941594" y="760829"/>
                </a:lnTo>
                <a:lnTo>
                  <a:pt x="5942942" y="709983"/>
                </a:lnTo>
                <a:lnTo>
                  <a:pt x="5943982" y="659134"/>
                </a:lnTo>
                <a:lnTo>
                  <a:pt x="5944716" y="608283"/>
                </a:lnTo>
                <a:lnTo>
                  <a:pt x="5945143" y="557430"/>
                </a:lnTo>
                <a:lnTo>
                  <a:pt x="5945264" y="506577"/>
                </a:lnTo>
                <a:lnTo>
                  <a:pt x="5945078" y="455723"/>
                </a:lnTo>
                <a:lnTo>
                  <a:pt x="5944584" y="404871"/>
                </a:lnTo>
                <a:lnTo>
                  <a:pt x="5943784" y="354020"/>
                </a:lnTo>
                <a:lnTo>
                  <a:pt x="5942677" y="303172"/>
                </a:lnTo>
                <a:lnTo>
                  <a:pt x="5941263" y="252327"/>
                </a:lnTo>
                <a:lnTo>
                  <a:pt x="5939543" y="201486"/>
                </a:lnTo>
                <a:lnTo>
                  <a:pt x="5937515" y="150649"/>
                </a:lnTo>
                <a:lnTo>
                  <a:pt x="5935179" y="99818"/>
                </a:lnTo>
                <a:lnTo>
                  <a:pt x="5932537" y="48993"/>
                </a:lnTo>
                <a:lnTo>
                  <a:pt x="5893493" y="12182"/>
                </a:lnTo>
                <a:lnTo>
                  <a:pt x="5869335" y="8764"/>
                </a:lnTo>
                <a:lnTo>
                  <a:pt x="1707902" y="0"/>
                </a:lnTo>
                <a:close/>
              </a:path>
            </a:pathLst>
          </a:custGeom>
          <a:solidFill>
            <a:srgbClr val="C6E6DB"/>
          </a:solidFill>
        </p:spPr>
        <p:txBody>
          <a:bodyPr wrap="square" lIns="0" tIns="0" rIns="0" bIns="0" rtlCol="0"/>
          <a:lstStyle/>
          <a:p>
            <a:endParaRPr/>
          </a:p>
        </p:txBody>
      </p:sp>
      <p:sp>
        <p:nvSpPr>
          <p:cNvPr id="16" name="object 7">
            <a:extLst>
              <a:ext uri="{FF2B5EF4-FFF2-40B4-BE49-F238E27FC236}">
                <a16:creationId xmlns:a16="http://schemas.microsoft.com/office/drawing/2014/main" id="{3F71FEA7-1A51-8092-8423-854DE5C1134B}"/>
              </a:ext>
            </a:extLst>
          </p:cNvPr>
          <p:cNvSpPr/>
          <p:nvPr/>
        </p:nvSpPr>
        <p:spPr>
          <a:xfrm>
            <a:off x="11318465" y="8592847"/>
            <a:ext cx="5945505" cy="966469"/>
          </a:xfrm>
          <a:custGeom>
            <a:avLst/>
            <a:gdLst/>
            <a:ahLst/>
            <a:cxnLst/>
            <a:rect l="l" t="t" r="r" b="b"/>
            <a:pathLst>
              <a:path w="5945505" h="966470">
                <a:moveTo>
                  <a:pt x="1707902" y="0"/>
                </a:moveTo>
                <a:lnTo>
                  <a:pt x="919085" y="1425"/>
                </a:lnTo>
                <a:lnTo>
                  <a:pt x="566696" y="3890"/>
                </a:lnTo>
                <a:lnTo>
                  <a:pt x="381179" y="6486"/>
                </a:lnTo>
                <a:lnTo>
                  <a:pt x="338435" y="7372"/>
                </a:lnTo>
                <a:lnTo>
                  <a:pt x="237518" y="12002"/>
                </a:lnTo>
                <a:lnTo>
                  <a:pt x="158502" y="19815"/>
                </a:lnTo>
                <a:lnTo>
                  <a:pt x="98808" y="30240"/>
                </a:lnTo>
                <a:lnTo>
                  <a:pt x="55861" y="42706"/>
                </a:lnTo>
                <a:lnTo>
                  <a:pt x="9899" y="71470"/>
                </a:lnTo>
                <a:lnTo>
                  <a:pt x="0" y="101537"/>
                </a:lnTo>
                <a:lnTo>
                  <a:pt x="2132" y="115630"/>
                </a:lnTo>
                <a:lnTo>
                  <a:pt x="1113" y="793329"/>
                </a:lnTo>
                <a:lnTo>
                  <a:pt x="756" y="885840"/>
                </a:lnTo>
                <a:lnTo>
                  <a:pt x="268" y="913909"/>
                </a:lnTo>
                <a:lnTo>
                  <a:pt x="11898" y="938027"/>
                </a:lnTo>
                <a:lnTo>
                  <a:pt x="41827" y="953809"/>
                </a:lnTo>
                <a:lnTo>
                  <a:pt x="80064" y="962389"/>
                </a:lnTo>
                <a:lnTo>
                  <a:pt x="116620" y="964903"/>
                </a:lnTo>
                <a:lnTo>
                  <a:pt x="1476226" y="961704"/>
                </a:lnTo>
                <a:lnTo>
                  <a:pt x="5680370" y="966128"/>
                </a:lnTo>
                <a:lnTo>
                  <a:pt x="5752264" y="963661"/>
                </a:lnTo>
                <a:lnTo>
                  <a:pt x="5803217" y="958344"/>
                </a:lnTo>
                <a:lnTo>
                  <a:pt x="5850219" y="947437"/>
                </a:lnTo>
                <a:lnTo>
                  <a:pt x="5889931" y="928527"/>
                </a:lnTo>
                <a:lnTo>
                  <a:pt x="5930980" y="874352"/>
                </a:lnTo>
                <a:lnTo>
                  <a:pt x="5939940" y="811672"/>
                </a:lnTo>
                <a:lnTo>
                  <a:pt x="5941594" y="760829"/>
                </a:lnTo>
                <a:lnTo>
                  <a:pt x="5942942" y="709983"/>
                </a:lnTo>
                <a:lnTo>
                  <a:pt x="5943982" y="659134"/>
                </a:lnTo>
                <a:lnTo>
                  <a:pt x="5944716" y="608283"/>
                </a:lnTo>
                <a:lnTo>
                  <a:pt x="5945143" y="557430"/>
                </a:lnTo>
                <a:lnTo>
                  <a:pt x="5945264" y="506577"/>
                </a:lnTo>
                <a:lnTo>
                  <a:pt x="5945078" y="455723"/>
                </a:lnTo>
                <a:lnTo>
                  <a:pt x="5944584" y="404871"/>
                </a:lnTo>
                <a:lnTo>
                  <a:pt x="5943784" y="354020"/>
                </a:lnTo>
                <a:lnTo>
                  <a:pt x="5942677" y="303172"/>
                </a:lnTo>
                <a:lnTo>
                  <a:pt x="5941263" y="252327"/>
                </a:lnTo>
                <a:lnTo>
                  <a:pt x="5939543" y="201486"/>
                </a:lnTo>
                <a:lnTo>
                  <a:pt x="5937515" y="150649"/>
                </a:lnTo>
                <a:lnTo>
                  <a:pt x="5935179" y="99818"/>
                </a:lnTo>
                <a:lnTo>
                  <a:pt x="5932537" y="48993"/>
                </a:lnTo>
                <a:lnTo>
                  <a:pt x="5893493" y="12182"/>
                </a:lnTo>
                <a:lnTo>
                  <a:pt x="5869335" y="8764"/>
                </a:lnTo>
                <a:lnTo>
                  <a:pt x="1707902" y="0"/>
                </a:lnTo>
                <a:close/>
              </a:path>
            </a:pathLst>
          </a:custGeom>
          <a:solidFill>
            <a:srgbClr val="D6EBE3"/>
          </a:solidFill>
        </p:spPr>
        <p:txBody>
          <a:bodyPr wrap="square" lIns="0" tIns="0" rIns="0" bIns="0" rtlCol="0"/>
          <a:lstStyle/>
          <a:p>
            <a:endParaRPr/>
          </a:p>
        </p:txBody>
      </p:sp>
      <p:sp>
        <p:nvSpPr>
          <p:cNvPr id="17" name="object 8">
            <a:extLst>
              <a:ext uri="{FF2B5EF4-FFF2-40B4-BE49-F238E27FC236}">
                <a16:creationId xmlns:a16="http://schemas.microsoft.com/office/drawing/2014/main" id="{1529B8FB-A66E-C0AD-0920-976E7F4F1327}"/>
              </a:ext>
            </a:extLst>
          </p:cNvPr>
          <p:cNvSpPr/>
          <p:nvPr/>
        </p:nvSpPr>
        <p:spPr>
          <a:xfrm>
            <a:off x="12919882" y="5808709"/>
            <a:ext cx="2754630" cy="967105"/>
          </a:xfrm>
          <a:custGeom>
            <a:avLst/>
            <a:gdLst/>
            <a:ahLst/>
            <a:cxnLst/>
            <a:rect l="l" t="t" r="r" b="b"/>
            <a:pathLst>
              <a:path w="2754630" h="967104">
                <a:moveTo>
                  <a:pt x="977372" y="70"/>
                </a:moveTo>
                <a:lnTo>
                  <a:pt x="829438" y="0"/>
                </a:lnTo>
                <a:lnTo>
                  <a:pt x="676838" y="1147"/>
                </a:lnTo>
                <a:lnTo>
                  <a:pt x="503292" y="3822"/>
                </a:lnTo>
                <a:lnTo>
                  <a:pt x="338435" y="7271"/>
                </a:lnTo>
                <a:lnTo>
                  <a:pt x="237518" y="11901"/>
                </a:lnTo>
                <a:lnTo>
                  <a:pt x="158502" y="19714"/>
                </a:lnTo>
                <a:lnTo>
                  <a:pt x="98808" y="30139"/>
                </a:lnTo>
                <a:lnTo>
                  <a:pt x="55861" y="42605"/>
                </a:lnTo>
                <a:lnTo>
                  <a:pt x="9899" y="71370"/>
                </a:lnTo>
                <a:lnTo>
                  <a:pt x="0" y="101436"/>
                </a:lnTo>
                <a:lnTo>
                  <a:pt x="2132" y="115529"/>
                </a:lnTo>
                <a:lnTo>
                  <a:pt x="1113" y="793228"/>
                </a:lnTo>
                <a:lnTo>
                  <a:pt x="756" y="885739"/>
                </a:lnTo>
                <a:lnTo>
                  <a:pt x="268" y="913809"/>
                </a:lnTo>
                <a:lnTo>
                  <a:pt x="11898" y="937926"/>
                </a:lnTo>
                <a:lnTo>
                  <a:pt x="41827" y="953708"/>
                </a:lnTo>
                <a:lnTo>
                  <a:pt x="80064" y="962288"/>
                </a:lnTo>
                <a:lnTo>
                  <a:pt x="116620" y="964802"/>
                </a:lnTo>
                <a:lnTo>
                  <a:pt x="857052" y="962205"/>
                </a:lnTo>
                <a:lnTo>
                  <a:pt x="1490989" y="961444"/>
                </a:lnTo>
                <a:lnTo>
                  <a:pt x="1968146" y="962544"/>
                </a:lnTo>
                <a:lnTo>
                  <a:pt x="2451098" y="966553"/>
                </a:lnTo>
                <a:lnTo>
                  <a:pt x="2499721" y="965958"/>
                </a:lnTo>
                <a:lnTo>
                  <a:pt x="2561533" y="963560"/>
                </a:lnTo>
                <a:lnTo>
                  <a:pt x="2612483" y="958243"/>
                </a:lnTo>
                <a:lnTo>
                  <a:pt x="2659484" y="947336"/>
                </a:lnTo>
                <a:lnTo>
                  <a:pt x="2699201" y="928426"/>
                </a:lnTo>
                <a:lnTo>
                  <a:pt x="2740244" y="874251"/>
                </a:lnTo>
                <a:lnTo>
                  <a:pt x="2749200" y="811571"/>
                </a:lnTo>
                <a:lnTo>
                  <a:pt x="2750856" y="760728"/>
                </a:lnTo>
                <a:lnTo>
                  <a:pt x="2752204" y="709882"/>
                </a:lnTo>
                <a:lnTo>
                  <a:pt x="2753246" y="659033"/>
                </a:lnTo>
                <a:lnTo>
                  <a:pt x="2753980" y="608182"/>
                </a:lnTo>
                <a:lnTo>
                  <a:pt x="2754408" y="557329"/>
                </a:lnTo>
                <a:lnTo>
                  <a:pt x="2754529" y="506476"/>
                </a:lnTo>
                <a:lnTo>
                  <a:pt x="2754342" y="455623"/>
                </a:lnTo>
                <a:lnTo>
                  <a:pt x="2753849" y="404770"/>
                </a:lnTo>
                <a:lnTo>
                  <a:pt x="2753049" y="353920"/>
                </a:lnTo>
                <a:lnTo>
                  <a:pt x="2751942" y="303071"/>
                </a:lnTo>
                <a:lnTo>
                  <a:pt x="2750529" y="252226"/>
                </a:lnTo>
                <a:lnTo>
                  <a:pt x="2748808" y="201385"/>
                </a:lnTo>
                <a:lnTo>
                  <a:pt x="2746781" y="150548"/>
                </a:lnTo>
                <a:lnTo>
                  <a:pt x="2744448" y="99717"/>
                </a:lnTo>
                <a:lnTo>
                  <a:pt x="2741807" y="48892"/>
                </a:lnTo>
                <a:lnTo>
                  <a:pt x="2702759" y="12081"/>
                </a:lnTo>
                <a:lnTo>
                  <a:pt x="2136133" y="7553"/>
                </a:lnTo>
                <a:lnTo>
                  <a:pt x="1505328" y="4098"/>
                </a:lnTo>
                <a:lnTo>
                  <a:pt x="977372" y="70"/>
                </a:lnTo>
                <a:close/>
              </a:path>
            </a:pathLst>
          </a:custGeom>
          <a:solidFill>
            <a:srgbClr val="D6EBE3"/>
          </a:solidFill>
        </p:spPr>
        <p:txBody>
          <a:bodyPr wrap="square" lIns="0" tIns="0" rIns="0" bIns="0" rtlCol="0"/>
          <a:lstStyle/>
          <a:p>
            <a:endParaRPr/>
          </a:p>
        </p:txBody>
      </p:sp>
      <p:sp>
        <p:nvSpPr>
          <p:cNvPr id="18" name="object 24">
            <a:extLst>
              <a:ext uri="{FF2B5EF4-FFF2-40B4-BE49-F238E27FC236}">
                <a16:creationId xmlns:a16="http://schemas.microsoft.com/office/drawing/2014/main" id="{8C31C0DA-1F79-435A-BBCD-3082AE31D701}"/>
              </a:ext>
            </a:extLst>
          </p:cNvPr>
          <p:cNvSpPr txBox="1"/>
          <p:nvPr/>
        </p:nvSpPr>
        <p:spPr>
          <a:xfrm>
            <a:off x="12546785" y="5951462"/>
            <a:ext cx="3488864" cy="596958"/>
          </a:xfrm>
          <a:prstGeom prst="rect">
            <a:avLst/>
          </a:prstGeom>
        </p:spPr>
        <p:txBody>
          <a:bodyPr vert="horz" wrap="square" lIns="0" tIns="12065" rIns="0" bIns="0" rtlCol="0">
            <a:spAutoFit/>
          </a:bodyPr>
          <a:lstStyle/>
          <a:p>
            <a:pPr marL="12700" algn="ctr">
              <a:lnSpc>
                <a:spcPct val="100000"/>
              </a:lnSpc>
              <a:spcBef>
                <a:spcPts val="95"/>
              </a:spcBef>
            </a:pPr>
            <a:r>
              <a:rPr lang="fr-FR" sz="3800" b="1" dirty="0">
                <a:latin typeface="Calibri"/>
                <a:cs typeface="Calibri"/>
              </a:rPr>
              <a:t>Sécurisée</a:t>
            </a:r>
            <a:endParaRPr sz="3800" b="1" u="sng" dirty="0">
              <a:latin typeface="Calibri"/>
              <a:cs typeface="Calibri"/>
            </a:endParaRPr>
          </a:p>
        </p:txBody>
      </p:sp>
      <p:sp>
        <p:nvSpPr>
          <p:cNvPr id="19" name="object 24">
            <a:extLst>
              <a:ext uri="{FF2B5EF4-FFF2-40B4-BE49-F238E27FC236}">
                <a16:creationId xmlns:a16="http://schemas.microsoft.com/office/drawing/2014/main" id="{ADB6057F-4676-0104-CDCF-A942CF5559D4}"/>
              </a:ext>
            </a:extLst>
          </p:cNvPr>
          <p:cNvSpPr txBox="1"/>
          <p:nvPr/>
        </p:nvSpPr>
        <p:spPr>
          <a:xfrm>
            <a:off x="11499850" y="7331075"/>
            <a:ext cx="5562599" cy="596958"/>
          </a:xfrm>
          <a:prstGeom prst="rect">
            <a:avLst/>
          </a:prstGeom>
        </p:spPr>
        <p:txBody>
          <a:bodyPr vert="horz" wrap="square" lIns="0" tIns="12065" rIns="0" bIns="0" rtlCol="0">
            <a:spAutoFit/>
          </a:bodyPr>
          <a:lstStyle/>
          <a:p>
            <a:pPr marL="12700" algn="ctr">
              <a:lnSpc>
                <a:spcPct val="100000"/>
              </a:lnSpc>
              <a:spcBef>
                <a:spcPts val="95"/>
              </a:spcBef>
            </a:pPr>
            <a:r>
              <a:rPr lang="fr-FR" sz="3800" b="1" dirty="0">
                <a:latin typeface="Calibri"/>
                <a:cs typeface="Calibri"/>
              </a:rPr>
              <a:t>Gratuite et sans </a:t>
            </a:r>
            <a:r>
              <a:rPr lang="fr-FR" sz="3800" b="1" dirty="0" err="1">
                <a:latin typeface="Calibri"/>
                <a:cs typeface="Calibri"/>
              </a:rPr>
              <a:t>insciption</a:t>
            </a:r>
            <a:endParaRPr sz="3800" b="1" u="sng" dirty="0">
              <a:latin typeface="Calibri"/>
              <a:cs typeface="Calibri"/>
            </a:endParaRPr>
          </a:p>
        </p:txBody>
      </p:sp>
      <p:sp>
        <p:nvSpPr>
          <p:cNvPr id="20" name="object 24">
            <a:extLst>
              <a:ext uri="{FF2B5EF4-FFF2-40B4-BE49-F238E27FC236}">
                <a16:creationId xmlns:a16="http://schemas.microsoft.com/office/drawing/2014/main" id="{185A1766-4205-B3E2-A25E-2A64C8F10489}"/>
              </a:ext>
            </a:extLst>
          </p:cNvPr>
          <p:cNvSpPr txBox="1"/>
          <p:nvPr/>
        </p:nvSpPr>
        <p:spPr>
          <a:xfrm>
            <a:off x="11499849" y="8702675"/>
            <a:ext cx="5562599" cy="596958"/>
          </a:xfrm>
          <a:prstGeom prst="rect">
            <a:avLst/>
          </a:prstGeom>
        </p:spPr>
        <p:txBody>
          <a:bodyPr vert="horz" wrap="square" lIns="0" tIns="12065" rIns="0" bIns="0" rtlCol="0">
            <a:spAutoFit/>
          </a:bodyPr>
          <a:lstStyle/>
          <a:p>
            <a:pPr marL="12700" algn="ctr">
              <a:lnSpc>
                <a:spcPct val="100000"/>
              </a:lnSpc>
              <a:spcBef>
                <a:spcPts val="95"/>
              </a:spcBef>
            </a:pPr>
            <a:r>
              <a:rPr lang="fr-FR" sz="3800" b="1" dirty="0">
                <a:latin typeface="Calibri"/>
                <a:cs typeface="Calibri"/>
              </a:rPr>
              <a:t>Diversité de modèles d’IA</a:t>
            </a:r>
            <a:endParaRPr sz="3800" b="1" u="sng" dirty="0">
              <a:latin typeface="Calibri"/>
              <a:cs typeface="Calibri"/>
            </a:endParaRPr>
          </a:p>
        </p:txBody>
      </p:sp>
    </p:spTree>
    <p:extLst>
      <p:ext uri="{BB962C8B-B14F-4D97-AF65-F5344CB8AC3E}">
        <p14:creationId xmlns:p14="http://schemas.microsoft.com/office/powerpoint/2010/main" val="408427260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051F0-09C8-0B56-F4F9-00C47D4B6D20}"/>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A4F6EB40-F7A7-16AF-55C1-6E4A49BC0F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sp>
        <p:nvSpPr>
          <p:cNvPr id="14" name="ZoneTexte 13">
            <a:extLst>
              <a:ext uri="{FF2B5EF4-FFF2-40B4-BE49-F238E27FC236}">
                <a16:creationId xmlns:a16="http://schemas.microsoft.com/office/drawing/2014/main" id="{7B59AED8-EC3F-37CE-3D00-34980983F63B}"/>
              </a:ext>
            </a:extLst>
          </p:cNvPr>
          <p:cNvSpPr txBox="1"/>
          <p:nvPr/>
        </p:nvSpPr>
        <p:spPr>
          <a:xfrm>
            <a:off x="1212850" y="9617075"/>
            <a:ext cx="17727157" cy="1200329"/>
          </a:xfrm>
          <a:prstGeom prst="rect">
            <a:avLst/>
          </a:prstGeom>
          <a:noFill/>
        </p:spPr>
        <p:txBody>
          <a:bodyPr wrap="square">
            <a:spAutoFit/>
          </a:bodyPr>
          <a:lstStyle/>
          <a:p>
            <a:pPr algn="ctr">
              <a:buNone/>
            </a:pPr>
            <a:r>
              <a:rPr lang="fr-FR" sz="3600" b="1" dirty="0">
                <a:solidFill>
                  <a:schemeClr val="tx1"/>
                </a:solidFill>
                <a:latin typeface="+mn-lt"/>
              </a:rPr>
              <a:t>A</a:t>
            </a:r>
            <a:r>
              <a:rPr lang="fr-FR" sz="3600" b="1" dirty="0">
                <a:solidFill>
                  <a:schemeClr val="tx1"/>
                </a:solidFill>
                <a:effectLst/>
                <a:latin typeface="+mn-lt"/>
              </a:rPr>
              <a:t>ccédez au site en saisissant “</a:t>
            </a:r>
            <a:r>
              <a:rPr lang="fr-FR" sz="3600" b="1" dirty="0" err="1">
                <a:solidFill>
                  <a:schemeClr val="tx1"/>
                </a:solidFill>
                <a:effectLst/>
                <a:latin typeface="+mn-lt"/>
              </a:rPr>
              <a:t>vittascience</a:t>
            </a:r>
            <a:r>
              <a:rPr lang="fr-FR" sz="3600" b="1" dirty="0">
                <a:solidFill>
                  <a:schemeClr val="tx1"/>
                </a:solidFill>
                <a:effectLst/>
                <a:latin typeface="+mn-lt"/>
              </a:rPr>
              <a:t>”</a:t>
            </a:r>
            <a:br>
              <a:rPr lang="fr-FR" sz="3600" b="1" dirty="0">
                <a:solidFill>
                  <a:schemeClr val="tx1"/>
                </a:solidFill>
                <a:effectLst/>
                <a:latin typeface="+mn-lt"/>
              </a:rPr>
            </a:br>
            <a:r>
              <a:rPr lang="fr-FR" sz="3600" b="1" dirty="0">
                <a:solidFill>
                  <a:schemeClr val="tx1"/>
                </a:solidFill>
                <a:effectLst/>
                <a:latin typeface="+mn-lt"/>
              </a:rPr>
              <a:t>ou bien en tapant </a:t>
            </a:r>
            <a:r>
              <a:rPr lang="fr-FR" sz="3600" b="1" dirty="0">
                <a:solidFill>
                  <a:schemeClr val="tx1"/>
                </a:solidFill>
                <a:effectLst/>
                <a:latin typeface="+mn-lt"/>
                <a:hlinkClick r:id="rId4"/>
              </a:rPr>
              <a:t>https://aka.ms/vittascience</a:t>
            </a:r>
            <a:r>
              <a:rPr lang="fr-FR" sz="3600" b="1" dirty="0">
                <a:solidFill>
                  <a:schemeClr val="tx1"/>
                </a:solidFill>
                <a:effectLst/>
                <a:latin typeface="+mn-lt"/>
              </a:rPr>
              <a:t> dans votre navigateur web</a:t>
            </a:r>
            <a:endParaRPr lang="fr-FR" sz="3600" dirty="0">
              <a:solidFill>
                <a:schemeClr val="tx1"/>
              </a:solidFill>
              <a:effectLst/>
              <a:latin typeface="+mn-lt"/>
            </a:endParaRPr>
          </a:p>
        </p:txBody>
      </p:sp>
      <p:grpSp>
        <p:nvGrpSpPr>
          <p:cNvPr id="2" name="object 2">
            <a:extLst>
              <a:ext uri="{FF2B5EF4-FFF2-40B4-BE49-F238E27FC236}">
                <a16:creationId xmlns:a16="http://schemas.microsoft.com/office/drawing/2014/main" id="{507E830D-1D7D-51E9-E0C9-687AF6B6FB11}"/>
              </a:ext>
            </a:extLst>
          </p:cNvPr>
          <p:cNvGrpSpPr/>
          <p:nvPr/>
        </p:nvGrpSpPr>
        <p:grpSpPr>
          <a:xfrm>
            <a:off x="3503225" y="1525084"/>
            <a:ext cx="13146405" cy="7703184"/>
            <a:chOff x="3667503" y="1525084"/>
            <a:chExt cx="13146405" cy="7703184"/>
          </a:xfrm>
        </p:grpSpPr>
        <p:sp>
          <p:nvSpPr>
            <p:cNvPr id="3" name="object 3">
              <a:extLst>
                <a:ext uri="{FF2B5EF4-FFF2-40B4-BE49-F238E27FC236}">
                  <a16:creationId xmlns:a16="http://schemas.microsoft.com/office/drawing/2014/main" id="{2155B7D4-F741-01BE-E06E-1382719216CF}"/>
                </a:ext>
              </a:extLst>
            </p:cNvPr>
            <p:cNvSpPr/>
            <p:nvPr/>
          </p:nvSpPr>
          <p:spPr>
            <a:xfrm>
              <a:off x="3667503" y="1525084"/>
              <a:ext cx="13146405" cy="7703184"/>
            </a:xfrm>
            <a:custGeom>
              <a:avLst/>
              <a:gdLst/>
              <a:ahLst/>
              <a:cxnLst/>
              <a:rect l="l" t="t" r="r" b="b"/>
              <a:pathLst>
                <a:path w="13146405" h="7703184">
                  <a:moveTo>
                    <a:pt x="10427291" y="13"/>
                  </a:moveTo>
                  <a:lnTo>
                    <a:pt x="10267255" y="0"/>
                  </a:lnTo>
                  <a:lnTo>
                    <a:pt x="4712434" y="10624"/>
                  </a:lnTo>
                  <a:lnTo>
                    <a:pt x="1587235" y="26456"/>
                  </a:lnTo>
                  <a:lnTo>
                    <a:pt x="580835" y="36348"/>
                  </a:lnTo>
                  <a:lnTo>
                    <a:pt x="282461" y="41817"/>
                  </a:lnTo>
                  <a:lnTo>
                    <a:pt x="194991" y="44814"/>
                  </a:lnTo>
                  <a:lnTo>
                    <a:pt x="156713" y="51393"/>
                  </a:lnTo>
                  <a:lnTo>
                    <a:pt x="100456" y="88076"/>
                  </a:lnTo>
                  <a:lnTo>
                    <a:pt x="54243" y="152157"/>
                  </a:lnTo>
                  <a:lnTo>
                    <a:pt x="35729" y="192607"/>
                  </a:lnTo>
                  <a:lnTo>
                    <a:pt x="20717" y="237668"/>
                  </a:lnTo>
                  <a:lnTo>
                    <a:pt x="9538" y="286595"/>
                  </a:lnTo>
                  <a:lnTo>
                    <a:pt x="2522" y="338641"/>
                  </a:lnTo>
                  <a:lnTo>
                    <a:pt x="0" y="393060"/>
                  </a:lnTo>
                  <a:lnTo>
                    <a:pt x="2301" y="449106"/>
                  </a:lnTo>
                  <a:lnTo>
                    <a:pt x="6663" y="503063"/>
                  </a:lnTo>
                  <a:lnTo>
                    <a:pt x="13024" y="591832"/>
                  </a:lnTo>
                  <a:lnTo>
                    <a:pt x="19167" y="689623"/>
                  </a:lnTo>
                  <a:lnTo>
                    <a:pt x="25091" y="796010"/>
                  </a:lnTo>
                  <a:lnTo>
                    <a:pt x="32650" y="950496"/>
                  </a:lnTo>
                  <a:lnTo>
                    <a:pt x="39820" y="1118498"/>
                  </a:lnTo>
                  <a:lnTo>
                    <a:pt x="48236" y="1345973"/>
                  </a:lnTo>
                  <a:lnTo>
                    <a:pt x="56044" y="1591022"/>
                  </a:lnTo>
                  <a:lnTo>
                    <a:pt x="64612" y="1905504"/>
                  </a:lnTo>
                  <a:lnTo>
                    <a:pt x="73500" y="2296258"/>
                  </a:lnTo>
                  <a:lnTo>
                    <a:pt x="81196" y="2707556"/>
                  </a:lnTo>
                  <a:lnTo>
                    <a:pt x="88530" y="3195832"/>
                  </a:lnTo>
                  <a:lnTo>
                    <a:pt x="94917" y="3758731"/>
                  </a:lnTo>
                  <a:lnTo>
                    <a:pt x="99329" y="4324952"/>
                  </a:lnTo>
                  <a:lnTo>
                    <a:pt x="101765" y="4883006"/>
                  </a:lnTo>
                  <a:lnTo>
                    <a:pt x="102223" y="5421404"/>
                  </a:lnTo>
                  <a:lnTo>
                    <a:pt x="100702" y="5928657"/>
                  </a:lnTo>
                  <a:lnTo>
                    <a:pt x="97688" y="6344112"/>
                  </a:lnTo>
                  <a:lnTo>
                    <a:pt x="93767" y="6673658"/>
                  </a:lnTo>
                  <a:lnTo>
                    <a:pt x="89451" y="6926584"/>
                  </a:lnTo>
                  <a:lnTo>
                    <a:pt x="85182" y="7113922"/>
                  </a:lnTo>
                  <a:lnTo>
                    <a:pt x="81325" y="7247038"/>
                  </a:lnTo>
                  <a:lnTo>
                    <a:pt x="77076" y="7364166"/>
                  </a:lnTo>
                  <a:lnTo>
                    <a:pt x="75953" y="7390832"/>
                  </a:lnTo>
                  <a:lnTo>
                    <a:pt x="77404" y="7449865"/>
                  </a:lnTo>
                  <a:lnTo>
                    <a:pt x="86389" y="7504551"/>
                  </a:lnTo>
                  <a:lnTo>
                    <a:pt x="101976" y="7553165"/>
                  </a:lnTo>
                  <a:lnTo>
                    <a:pt x="123235" y="7593980"/>
                  </a:lnTo>
                  <a:lnTo>
                    <a:pt x="149235" y="7625270"/>
                  </a:lnTo>
                  <a:lnTo>
                    <a:pt x="212671" y="7652363"/>
                  </a:lnTo>
                  <a:lnTo>
                    <a:pt x="260564" y="7656077"/>
                  </a:lnTo>
                  <a:lnTo>
                    <a:pt x="318128" y="7659626"/>
                  </a:lnTo>
                  <a:lnTo>
                    <a:pt x="409463" y="7664105"/>
                  </a:lnTo>
                  <a:lnTo>
                    <a:pt x="516884" y="7668301"/>
                  </a:lnTo>
                  <a:lnTo>
                    <a:pt x="672816" y="7673158"/>
                  </a:lnTo>
                  <a:lnTo>
                    <a:pt x="890068" y="7678436"/>
                  </a:lnTo>
                  <a:lnTo>
                    <a:pt x="1182377" y="7683861"/>
                  </a:lnTo>
                  <a:lnTo>
                    <a:pt x="1614455" y="7689732"/>
                  </a:lnTo>
                  <a:lnTo>
                    <a:pt x="2218708" y="7695322"/>
                  </a:lnTo>
                  <a:lnTo>
                    <a:pt x="3089308" y="7700120"/>
                  </a:lnTo>
                  <a:lnTo>
                    <a:pt x="4407306" y="7702954"/>
                  </a:lnTo>
                  <a:lnTo>
                    <a:pt x="6632390" y="7700459"/>
                  </a:lnTo>
                  <a:lnTo>
                    <a:pt x="9800401" y="7686441"/>
                  </a:lnTo>
                  <a:lnTo>
                    <a:pt x="12012904" y="7668615"/>
                  </a:lnTo>
                  <a:lnTo>
                    <a:pt x="12583485" y="7660527"/>
                  </a:lnTo>
                  <a:lnTo>
                    <a:pt x="12681306" y="7657805"/>
                  </a:lnTo>
                  <a:lnTo>
                    <a:pt x="12738509" y="7653299"/>
                  </a:lnTo>
                  <a:lnTo>
                    <a:pt x="12780818" y="7647771"/>
                  </a:lnTo>
                  <a:lnTo>
                    <a:pt x="12823039" y="7639300"/>
                  </a:lnTo>
                  <a:lnTo>
                    <a:pt x="12864631" y="7626799"/>
                  </a:lnTo>
                  <a:lnTo>
                    <a:pt x="12905058" y="7609180"/>
                  </a:lnTo>
                  <a:lnTo>
                    <a:pt x="12943780" y="7585356"/>
                  </a:lnTo>
                  <a:lnTo>
                    <a:pt x="12980261" y="7554240"/>
                  </a:lnTo>
                  <a:lnTo>
                    <a:pt x="13013961" y="7514745"/>
                  </a:lnTo>
                  <a:lnTo>
                    <a:pt x="13044343" y="7465783"/>
                  </a:lnTo>
                  <a:lnTo>
                    <a:pt x="13063191" y="7425693"/>
                  </a:lnTo>
                  <a:lnTo>
                    <a:pt x="13079214" y="7382658"/>
                  </a:lnTo>
                  <a:lnTo>
                    <a:pt x="13092648" y="7337023"/>
                  </a:lnTo>
                  <a:lnTo>
                    <a:pt x="13103732" y="7289137"/>
                  </a:lnTo>
                  <a:lnTo>
                    <a:pt x="13112702" y="7239346"/>
                  </a:lnTo>
                  <a:lnTo>
                    <a:pt x="13119797" y="7187995"/>
                  </a:lnTo>
                  <a:lnTo>
                    <a:pt x="13125252" y="7135433"/>
                  </a:lnTo>
                  <a:lnTo>
                    <a:pt x="13129306" y="7082005"/>
                  </a:lnTo>
                  <a:lnTo>
                    <a:pt x="13132197" y="7028059"/>
                  </a:lnTo>
                  <a:lnTo>
                    <a:pt x="13134160" y="6973941"/>
                  </a:lnTo>
                  <a:lnTo>
                    <a:pt x="13135435" y="6919998"/>
                  </a:lnTo>
                  <a:lnTo>
                    <a:pt x="13139688" y="6522605"/>
                  </a:lnTo>
                  <a:lnTo>
                    <a:pt x="13144490" y="5553551"/>
                  </a:lnTo>
                  <a:lnTo>
                    <a:pt x="13145825" y="3938825"/>
                  </a:lnTo>
                  <a:lnTo>
                    <a:pt x="13141624" y="2307631"/>
                  </a:lnTo>
                  <a:lnTo>
                    <a:pt x="13135038" y="1224251"/>
                  </a:lnTo>
                  <a:lnTo>
                    <a:pt x="13128667" y="599913"/>
                  </a:lnTo>
                  <a:lnTo>
                    <a:pt x="13123229" y="247273"/>
                  </a:lnTo>
                  <a:lnTo>
                    <a:pt x="13117637" y="162601"/>
                  </a:lnTo>
                  <a:lnTo>
                    <a:pt x="13105532" y="113763"/>
                  </a:lnTo>
                  <a:lnTo>
                    <a:pt x="13087350" y="72296"/>
                  </a:lnTo>
                  <a:lnTo>
                    <a:pt x="13064109" y="40053"/>
                  </a:lnTo>
                  <a:lnTo>
                    <a:pt x="13006523" y="10659"/>
                  </a:lnTo>
                  <a:lnTo>
                    <a:pt x="12927691" y="8701"/>
                  </a:lnTo>
                  <a:lnTo>
                    <a:pt x="12713731" y="6008"/>
                  </a:lnTo>
                  <a:lnTo>
                    <a:pt x="12105766" y="2541"/>
                  </a:lnTo>
                  <a:lnTo>
                    <a:pt x="10427291" y="13"/>
                  </a:lnTo>
                  <a:close/>
                </a:path>
              </a:pathLst>
            </a:custGeom>
            <a:solidFill>
              <a:srgbClr val="E0F0ED"/>
            </a:solidFill>
          </p:spPr>
          <p:txBody>
            <a:bodyPr wrap="square" lIns="0" tIns="0" rIns="0" bIns="0" rtlCol="0"/>
            <a:lstStyle/>
            <a:p>
              <a:endParaRPr/>
            </a:p>
          </p:txBody>
        </p:sp>
        <p:pic>
          <p:nvPicPr>
            <p:cNvPr id="4" name="object 4">
              <a:extLst>
                <a:ext uri="{FF2B5EF4-FFF2-40B4-BE49-F238E27FC236}">
                  <a16:creationId xmlns:a16="http://schemas.microsoft.com/office/drawing/2014/main" id="{C711C51B-DB1B-1F26-BE0B-CB52BAD6636E}"/>
                </a:ext>
              </a:extLst>
            </p:cNvPr>
            <p:cNvPicPr/>
            <p:nvPr/>
          </p:nvPicPr>
          <p:blipFill>
            <a:blip r:embed="rId5" cstate="print"/>
            <a:stretch>
              <a:fillRect/>
            </a:stretch>
          </p:blipFill>
          <p:spPr>
            <a:xfrm>
              <a:off x="3950874" y="1775150"/>
              <a:ext cx="12582234" cy="7174085"/>
            </a:xfrm>
            <a:prstGeom prst="rect">
              <a:avLst/>
            </a:prstGeom>
          </p:spPr>
        </p:pic>
      </p:grpSp>
    </p:spTree>
    <p:extLst>
      <p:ext uri="{BB962C8B-B14F-4D97-AF65-F5344CB8AC3E}">
        <p14:creationId xmlns:p14="http://schemas.microsoft.com/office/powerpoint/2010/main" val="351456172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22626-4060-7A9E-8BE6-692A5584D2EB}"/>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E0745954-F70F-26B7-8480-409063D188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sp>
        <p:nvSpPr>
          <p:cNvPr id="14" name="ZoneTexte 13">
            <a:extLst>
              <a:ext uri="{FF2B5EF4-FFF2-40B4-BE49-F238E27FC236}">
                <a16:creationId xmlns:a16="http://schemas.microsoft.com/office/drawing/2014/main" id="{9985962F-4FF1-46EC-8F31-95CCBBC43BED}"/>
              </a:ext>
            </a:extLst>
          </p:cNvPr>
          <p:cNvSpPr txBox="1"/>
          <p:nvPr/>
        </p:nvSpPr>
        <p:spPr>
          <a:xfrm>
            <a:off x="1212850" y="9617075"/>
            <a:ext cx="17727157" cy="646331"/>
          </a:xfrm>
          <a:prstGeom prst="rect">
            <a:avLst/>
          </a:prstGeom>
          <a:noFill/>
        </p:spPr>
        <p:txBody>
          <a:bodyPr wrap="square">
            <a:spAutoFit/>
          </a:bodyPr>
          <a:lstStyle/>
          <a:p>
            <a:pPr algn="ctr">
              <a:buNone/>
            </a:pPr>
            <a:r>
              <a:rPr lang="fr-FR" sz="3600" b="1" dirty="0">
                <a:solidFill>
                  <a:schemeClr val="tx1"/>
                </a:solidFill>
                <a:latin typeface="+mn-lt"/>
              </a:rPr>
              <a:t>Accédez à l’espace “</a:t>
            </a:r>
            <a:r>
              <a:rPr lang="fr-FR" sz="3600" b="1" dirty="0" err="1">
                <a:solidFill>
                  <a:schemeClr val="tx1"/>
                </a:solidFill>
                <a:latin typeface="+mn-lt"/>
              </a:rPr>
              <a:t>ia</a:t>
            </a:r>
            <a:r>
              <a:rPr lang="fr-FR" sz="3600" b="1" dirty="0">
                <a:solidFill>
                  <a:schemeClr val="tx1"/>
                </a:solidFill>
                <a:latin typeface="+mn-lt"/>
              </a:rPr>
              <a:t>”</a:t>
            </a:r>
            <a:endParaRPr lang="fr-FR" sz="3600" dirty="0">
              <a:solidFill>
                <a:schemeClr val="tx1"/>
              </a:solidFill>
              <a:effectLst/>
              <a:latin typeface="+mn-lt"/>
            </a:endParaRPr>
          </a:p>
        </p:txBody>
      </p:sp>
      <p:grpSp>
        <p:nvGrpSpPr>
          <p:cNvPr id="23" name="object 2">
            <a:extLst>
              <a:ext uri="{FF2B5EF4-FFF2-40B4-BE49-F238E27FC236}">
                <a16:creationId xmlns:a16="http://schemas.microsoft.com/office/drawing/2014/main" id="{65FDE17A-E52F-3834-73EE-036B3012B4DE}"/>
              </a:ext>
            </a:extLst>
          </p:cNvPr>
          <p:cNvGrpSpPr/>
          <p:nvPr/>
        </p:nvGrpSpPr>
        <p:grpSpPr>
          <a:xfrm>
            <a:off x="3498850" y="1525084"/>
            <a:ext cx="13146405" cy="7703184"/>
            <a:chOff x="3667503" y="1525084"/>
            <a:chExt cx="13146405" cy="7703184"/>
          </a:xfrm>
        </p:grpSpPr>
        <p:sp>
          <p:nvSpPr>
            <p:cNvPr id="24" name="object 3">
              <a:extLst>
                <a:ext uri="{FF2B5EF4-FFF2-40B4-BE49-F238E27FC236}">
                  <a16:creationId xmlns:a16="http://schemas.microsoft.com/office/drawing/2014/main" id="{4CB71DFF-86D5-BCE4-AEB7-A26F55A7CE93}"/>
                </a:ext>
              </a:extLst>
            </p:cNvPr>
            <p:cNvSpPr/>
            <p:nvPr/>
          </p:nvSpPr>
          <p:spPr>
            <a:xfrm>
              <a:off x="3667503" y="1525084"/>
              <a:ext cx="13146405" cy="7703184"/>
            </a:xfrm>
            <a:custGeom>
              <a:avLst/>
              <a:gdLst/>
              <a:ahLst/>
              <a:cxnLst/>
              <a:rect l="l" t="t" r="r" b="b"/>
              <a:pathLst>
                <a:path w="13146405" h="7703184">
                  <a:moveTo>
                    <a:pt x="10427291" y="13"/>
                  </a:moveTo>
                  <a:lnTo>
                    <a:pt x="10267255" y="0"/>
                  </a:lnTo>
                  <a:lnTo>
                    <a:pt x="4712434" y="10624"/>
                  </a:lnTo>
                  <a:lnTo>
                    <a:pt x="1587235" y="26456"/>
                  </a:lnTo>
                  <a:lnTo>
                    <a:pt x="580835" y="36348"/>
                  </a:lnTo>
                  <a:lnTo>
                    <a:pt x="282461" y="41817"/>
                  </a:lnTo>
                  <a:lnTo>
                    <a:pt x="194991" y="44814"/>
                  </a:lnTo>
                  <a:lnTo>
                    <a:pt x="156713" y="51393"/>
                  </a:lnTo>
                  <a:lnTo>
                    <a:pt x="100456" y="88076"/>
                  </a:lnTo>
                  <a:lnTo>
                    <a:pt x="54243" y="152157"/>
                  </a:lnTo>
                  <a:lnTo>
                    <a:pt x="35729" y="192607"/>
                  </a:lnTo>
                  <a:lnTo>
                    <a:pt x="20717" y="237668"/>
                  </a:lnTo>
                  <a:lnTo>
                    <a:pt x="9538" y="286595"/>
                  </a:lnTo>
                  <a:lnTo>
                    <a:pt x="2522" y="338641"/>
                  </a:lnTo>
                  <a:lnTo>
                    <a:pt x="0" y="393060"/>
                  </a:lnTo>
                  <a:lnTo>
                    <a:pt x="2301" y="449106"/>
                  </a:lnTo>
                  <a:lnTo>
                    <a:pt x="6663" y="503063"/>
                  </a:lnTo>
                  <a:lnTo>
                    <a:pt x="13024" y="591832"/>
                  </a:lnTo>
                  <a:lnTo>
                    <a:pt x="19167" y="689623"/>
                  </a:lnTo>
                  <a:lnTo>
                    <a:pt x="25091" y="796010"/>
                  </a:lnTo>
                  <a:lnTo>
                    <a:pt x="32650" y="950496"/>
                  </a:lnTo>
                  <a:lnTo>
                    <a:pt x="39820" y="1118498"/>
                  </a:lnTo>
                  <a:lnTo>
                    <a:pt x="48236" y="1345973"/>
                  </a:lnTo>
                  <a:lnTo>
                    <a:pt x="56044" y="1591022"/>
                  </a:lnTo>
                  <a:lnTo>
                    <a:pt x="64612" y="1905504"/>
                  </a:lnTo>
                  <a:lnTo>
                    <a:pt x="73500" y="2296258"/>
                  </a:lnTo>
                  <a:lnTo>
                    <a:pt x="81196" y="2707556"/>
                  </a:lnTo>
                  <a:lnTo>
                    <a:pt x="88530" y="3195832"/>
                  </a:lnTo>
                  <a:lnTo>
                    <a:pt x="94917" y="3758731"/>
                  </a:lnTo>
                  <a:lnTo>
                    <a:pt x="99329" y="4324952"/>
                  </a:lnTo>
                  <a:lnTo>
                    <a:pt x="101765" y="4883006"/>
                  </a:lnTo>
                  <a:lnTo>
                    <a:pt x="102223" y="5421404"/>
                  </a:lnTo>
                  <a:lnTo>
                    <a:pt x="100702" y="5928657"/>
                  </a:lnTo>
                  <a:lnTo>
                    <a:pt x="97688" y="6344112"/>
                  </a:lnTo>
                  <a:lnTo>
                    <a:pt x="93767" y="6673658"/>
                  </a:lnTo>
                  <a:lnTo>
                    <a:pt x="89451" y="6926584"/>
                  </a:lnTo>
                  <a:lnTo>
                    <a:pt x="85182" y="7113922"/>
                  </a:lnTo>
                  <a:lnTo>
                    <a:pt x="81325" y="7247038"/>
                  </a:lnTo>
                  <a:lnTo>
                    <a:pt x="77076" y="7364166"/>
                  </a:lnTo>
                  <a:lnTo>
                    <a:pt x="75953" y="7390832"/>
                  </a:lnTo>
                  <a:lnTo>
                    <a:pt x="77404" y="7449865"/>
                  </a:lnTo>
                  <a:lnTo>
                    <a:pt x="86389" y="7504551"/>
                  </a:lnTo>
                  <a:lnTo>
                    <a:pt x="101976" y="7553165"/>
                  </a:lnTo>
                  <a:lnTo>
                    <a:pt x="123235" y="7593980"/>
                  </a:lnTo>
                  <a:lnTo>
                    <a:pt x="149235" y="7625270"/>
                  </a:lnTo>
                  <a:lnTo>
                    <a:pt x="212671" y="7652363"/>
                  </a:lnTo>
                  <a:lnTo>
                    <a:pt x="260564" y="7656077"/>
                  </a:lnTo>
                  <a:lnTo>
                    <a:pt x="318128" y="7659626"/>
                  </a:lnTo>
                  <a:lnTo>
                    <a:pt x="409463" y="7664105"/>
                  </a:lnTo>
                  <a:lnTo>
                    <a:pt x="516884" y="7668301"/>
                  </a:lnTo>
                  <a:lnTo>
                    <a:pt x="672816" y="7673158"/>
                  </a:lnTo>
                  <a:lnTo>
                    <a:pt x="890068" y="7678436"/>
                  </a:lnTo>
                  <a:lnTo>
                    <a:pt x="1182377" y="7683861"/>
                  </a:lnTo>
                  <a:lnTo>
                    <a:pt x="1614455" y="7689732"/>
                  </a:lnTo>
                  <a:lnTo>
                    <a:pt x="2218708" y="7695322"/>
                  </a:lnTo>
                  <a:lnTo>
                    <a:pt x="3089308" y="7700120"/>
                  </a:lnTo>
                  <a:lnTo>
                    <a:pt x="4407306" y="7702954"/>
                  </a:lnTo>
                  <a:lnTo>
                    <a:pt x="6632390" y="7700459"/>
                  </a:lnTo>
                  <a:lnTo>
                    <a:pt x="9800401" y="7686441"/>
                  </a:lnTo>
                  <a:lnTo>
                    <a:pt x="12012904" y="7668615"/>
                  </a:lnTo>
                  <a:lnTo>
                    <a:pt x="12583485" y="7660527"/>
                  </a:lnTo>
                  <a:lnTo>
                    <a:pt x="12681306" y="7657805"/>
                  </a:lnTo>
                  <a:lnTo>
                    <a:pt x="12738509" y="7653299"/>
                  </a:lnTo>
                  <a:lnTo>
                    <a:pt x="12780818" y="7647771"/>
                  </a:lnTo>
                  <a:lnTo>
                    <a:pt x="12823039" y="7639300"/>
                  </a:lnTo>
                  <a:lnTo>
                    <a:pt x="12864631" y="7626799"/>
                  </a:lnTo>
                  <a:lnTo>
                    <a:pt x="12905058" y="7609180"/>
                  </a:lnTo>
                  <a:lnTo>
                    <a:pt x="12943780" y="7585356"/>
                  </a:lnTo>
                  <a:lnTo>
                    <a:pt x="12980261" y="7554240"/>
                  </a:lnTo>
                  <a:lnTo>
                    <a:pt x="13013961" y="7514745"/>
                  </a:lnTo>
                  <a:lnTo>
                    <a:pt x="13044343" y="7465783"/>
                  </a:lnTo>
                  <a:lnTo>
                    <a:pt x="13063191" y="7425693"/>
                  </a:lnTo>
                  <a:lnTo>
                    <a:pt x="13079214" y="7382658"/>
                  </a:lnTo>
                  <a:lnTo>
                    <a:pt x="13092648" y="7337023"/>
                  </a:lnTo>
                  <a:lnTo>
                    <a:pt x="13103732" y="7289137"/>
                  </a:lnTo>
                  <a:lnTo>
                    <a:pt x="13112702" y="7239346"/>
                  </a:lnTo>
                  <a:lnTo>
                    <a:pt x="13119797" y="7187995"/>
                  </a:lnTo>
                  <a:lnTo>
                    <a:pt x="13125252" y="7135433"/>
                  </a:lnTo>
                  <a:lnTo>
                    <a:pt x="13129306" y="7082005"/>
                  </a:lnTo>
                  <a:lnTo>
                    <a:pt x="13132197" y="7028059"/>
                  </a:lnTo>
                  <a:lnTo>
                    <a:pt x="13134160" y="6973941"/>
                  </a:lnTo>
                  <a:lnTo>
                    <a:pt x="13135435" y="6919998"/>
                  </a:lnTo>
                  <a:lnTo>
                    <a:pt x="13139688" y="6522605"/>
                  </a:lnTo>
                  <a:lnTo>
                    <a:pt x="13144490" y="5553551"/>
                  </a:lnTo>
                  <a:lnTo>
                    <a:pt x="13145825" y="3938825"/>
                  </a:lnTo>
                  <a:lnTo>
                    <a:pt x="13141624" y="2307631"/>
                  </a:lnTo>
                  <a:lnTo>
                    <a:pt x="13135038" y="1224251"/>
                  </a:lnTo>
                  <a:lnTo>
                    <a:pt x="13128667" y="599913"/>
                  </a:lnTo>
                  <a:lnTo>
                    <a:pt x="13123229" y="247273"/>
                  </a:lnTo>
                  <a:lnTo>
                    <a:pt x="13117637" y="162601"/>
                  </a:lnTo>
                  <a:lnTo>
                    <a:pt x="13105532" y="113763"/>
                  </a:lnTo>
                  <a:lnTo>
                    <a:pt x="13087350" y="72296"/>
                  </a:lnTo>
                  <a:lnTo>
                    <a:pt x="13064109" y="40053"/>
                  </a:lnTo>
                  <a:lnTo>
                    <a:pt x="13006523" y="10659"/>
                  </a:lnTo>
                  <a:lnTo>
                    <a:pt x="12927691" y="8701"/>
                  </a:lnTo>
                  <a:lnTo>
                    <a:pt x="12713731" y="6008"/>
                  </a:lnTo>
                  <a:lnTo>
                    <a:pt x="12105766" y="2541"/>
                  </a:lnTo>
                  <a:lnTo>
                    <a:pt x="10427291" y="13"/>
                  </a:lnTo>
                  <a:close/>
                </a:path>
              </a:pathLst>
            </a:custGeom>
            <a:solidFill>
              <a:srgbClr val="E0F0ED"/>
            </a:solidFill>
          </p:spPr>
          <p:txBody>
            <a:bodyPr wrap="square" lIns="0" tIns="0" rIns="0" bIns="0" rtlCol="0"/>
            <a:lstStyle/>
            <a:p>
              <a:endParaRPr/>
            </a:p>
          </p:txBody>
        </p:sp>
        <p:pic>
          <p:nvPicPr>
            <p:cNvPr id="25" name="object 4">
              <a:extLst>
                <a:ext uri="{FF2B5EF4-FFF2-40B4-BE49-F238E27FC236}">
                  <a16:creationId xmlns:a16="http://schemas.microsoft.com/office/drawing/2014/main" id="{3DF04E9F-3F6D-1692-DC92-D77E12C390D2}"/>
                </a:ext>
              </a:extLst>
            </p:cNvPr>
            <p:cNvPicPr/>
            <p:nvPr/>
          </p:nvPicPr>
          <p:blipFill>
            <a:blip r:embed="rId4" cstate="print"/>
            <a:stretch>
              <a:fillRect/>
            </a:stretch>
          </p:blipFill>
          <p:spPr>
            <a:xfrm>
              <a:off x="3950874" y="1775150"/>
              <a:ext cx="12582234" cy="7174085"/>
            </a:xfrm>
            <a:prstGeom prst="rect">
              <a:avLst/>
            </a:prstGeom>
          </p:spPr>
        </p:pic>
        <p:sp>
          <p:nvSpPr>
            <p:cNvPr id="26" name="object 5">
              <a:extLst>
                <a:ext uri="{FF2B5EF4-FFF2-40B4-BE49-F238E27FC236}">
                  <a16:creationId xmlns:a16="http://schemas.microsoft.com/office/drawing/2014/main" id="{B0632D1C-934D-7B65-D2BB-7E051C875D2F}"/>
                </a:ext>
              </a:extLst>
            </p:cNvPr>
            <p:cNvSpPr/>
            <p:nvPr/>
          </p:nvSpPr>
          <p:spPr>
            <a:xfrm>
              <a:off x="11062877" y="1634924"/>
              <a:ext cx="824230" cy="824230"/>
            </a:xfrm>
            <a:custGeom>
              <a:avLst/>
              <a:gdLst/>
              <a:ahLst/>
              <a:cxnLst/>
              <a:rect l="l" t="t" r="r" b="b"/>
              <a:pathLst>
                <a:path w="824229" h="824230">
                  <a:moveTo>
                    <a:pt x="411956" y="0"/>
                  </a:moveTo>
                  <a:lnTo>
                    <a:pt x="363912" y="2770"/>
                  </a:lnTo>
                  <a:lnTo>
                    <a:pt x="317496" y="10877"/>
                  </a:lnTo>
                  <a:lnTo>
                    <a:pt x="273018" y="24011"/>
                  </a:lnTo>
                  <a:lnTo>
                    <a:pt x="230786" y="41863"/>
                  </a:lnTo>
                  <a:lnTo>
                    <a:pt x="191109" y="64125"/>
                  </a:lnTo>
                  <a:lnTo>
                    <a:pt x="154296" y="90488"/>
                  </a:lnTo>
                  <a:lnTo>
                    <a:pt x="120657" y="120642"/>
                  </a:lnTo>
                  <a:lnTo>
                    <a:pt x="90500" y="154280"/>
                  </a:lnTo>
                  <a:lnTo>
                    <a:pt x="64135" y="191093"/>
                  </a:lnTo>
                  <a:lnTo>
                    <a:pt x="41870" y="230771"/>
                  </a:lnTo>
                  <a:lnTo>
                    <a:pt x="24015" y="273006"/>
                  </a:lnTo>
                  <a:lnTo>
                    <a:pt x="10879" y="317490"/>
                  </a:lnTo>
                  <a:lnTo>
                    <a:pt x="2771" y="363913"/>
                  </a:lnTo>
                  <a:lnTo>
                    <a:pt x="0" y="411966"/>
                  </a:lnTo>
                  <a:lnTo>
                    <a:pt x="2771" y="459990"/>
                  </a:lnTo>
                  <a:lnTo>
                    <a:pt x="10879" y="506393"/>
                  </a:lnTo>
                  <a:lnTo>
                    <a:pt x="24015" y="550863"/>
                  </a:lnTo>
                  <a:lnTo>
                    <a:pt x="41870" y="593092"/>
                  </a:lnTo>
                  <a:lnTo>
                    <a:pt x="64135" y="632770"/>
                  </a:lnTo>
                  <a:lnTo>
                    <a:pt x="90500" y="669586"/>
                  </a:lnTo>
                  <a:lnTo>
                    <a:pt x="120657" y="703231"/>
                  </a:lnTo>
                  <a:lnTo>
                    <a:pt x="154296" y="733395"/>
                  </a:lnTo>
                  <a:lnTo>
                    <a:pt x="191109" y="759768"/>
                  </a:lnTo>
                  <a:lnTo>
                    <a:pt x="230786" y="782041"/>
                  </a:lnTo>
                  <a:lnTo>
                    <a:pt x="273018" y="799904"/>
                  </a:lnTo>
                  <a:lnTo>
                    <a:pt x="317496" y="813047"/>
                  </a:lnTo>
                  <a:lnTo>
                    <a:pt x="363912" y="821159"/>
                  </a:lnTo>
                  <a:lnTo>
                    <a:pt x="411956" y="823933"/>
                  </a:lnTo>
                  <a:lnTo>
                    <a:pt x="459999" y="821159"/>
                  </a:lnTo>
                  <a:lnTo>
                    <a:pt x="506415" y="813047"/>
                  </a:lnTo>
                  <a:lnTo>
                    <a:pt x="550893" y="799904"/>
                  </a:lnTo>
                  <a:lnTo>
                    <a:pt x="593125" y="782041"/>
                  </a:lnTo>
                  <a:lnTo>
                    <a:pt x="632802" y="759768"/>
                  </a:lnTo>
                  <a:lnTo>
                    <a:pt x="669615" y="733395"/>
                  </a:lnTo>
                  <a:lnTo>
                    <a:pt x="703254" y="703231"/>
                  </a:lnTo>
                  <a:lnTo>
                    <a:pt x="733411" y="669586"/>
                  </a:lnTo>
                  <a:lnTo>
                    <a:pt x="759776" y="632770"/>
                  </a:lnTo>
                  <a:lnTo>
                    <a:pt x="782041" y="593092"/>
                  </a:lnTo>
                  <a:lnTo>
                    <a:pt x="799896" y="550863"/>
                  </a:lnTo>
                  <a:lnTo>
                    <a:pt x="813032" y="506393"/>
                  </a:lnTo>
                  <a:lnTo>
                    <a:pt x="821140" y="459990"/>
                  </a:lnTo>
                  <a:lnTo>
                    <a:pt x="823912" y="411966"/>
                  </a:lnTo>
                  <a:lnTo>
                    <a:pt x="821140" y="363913"/>
                  </a:lnTo>
                  <a:lnTo>
                    <a:pt x="813032" y="317490"/>
                  </a:lnTo>
                  <a:lnTo>
                    <a:pt x="799896" y="273006"/>
                  </a:lnTo>
                  <a:lnTo>
                    <a:pt x="782041" y="230771"/>
                  </a:lnTo>
                  <a:lnTo>
                    <a:pt x="759776" y="191093"/>
                  </a:lnTo>
                  <a:lnTo>
                    <a:pt x="733411" y="154280"/>
                  </a:lnTo>
                  <a:lnTo>
                    <a:pt x="703254" y="120642"/>
                  </a:lnTo>
                  <a:lnTo>
                    <a:pt x="669615" y="90488"/>
                  </a:lnTo>
                  <a:lnTo>
                    <a:pt x="632802" y="64125"/>
                  </a:lnTo>
                  <a:lnTo>
                    <a:pt x="593125" y="41863"/>
                  </a:lnTo>
                  <a:lnTo>
                    <a:pt x="550893" y="24011"/>
                  </a:lnTo>
                  <a:lnTo>
                    <a:pt x="506415" y="10877"/>
                  </a:lnTo>
                  <a:lnTo>
                    <a:pt x="459999" y="2770"/>
                  </a:lnTo>
                  <a:lnTo>
                    <a:pt x="411956" y="0"/>
                  </a:lnTo>
                  <a:close/>
                </a:path>
              </a:pathLst>
            </a:custGeom>
            <a:solidFill>
              <a:srgbClr val="BADBD4">
                <a:alpha val="50000"/>
              </a:srgbClr>
            </a:solidFill>
          </p:spPr>
          <p:txBody>
            <a:bodyPr wrap="square" lIns="0" tIns="0" rIns="0" bIns="0" rtlCol="0"/>
            <a:lstStyle/>
            <a:p>
              <a:endParaRPr/>
            </a:p>
          </p:txBody>
        </p:sp>
        <p:sp>
          <p:nvSpPr>
            <p:cNvPr id="27" name="object 6">
              <a:extLst>
                <a:ext uri="{FF2B5EF4-FFF2-40B4-BE49-F238E27FC236}">
                  <a16:creationId xmlns:a16="http://schemas.microsoft.com/office/drawing/2014/main" id="{C3A3D99A-2B2C-3B9F-5E91-5FA518FD40FB}"/>
                </a:ext>
              </a:extLst>
            </p:cNvPr>
            <p:cNvSpPr/>
            <p:nvPr/>
          </p:nvSpPr>
          <p:spPr>
            <a:xfrm>
              <a:off x="11062877" y="1634924"/>
              <a:ext cx="824230" cy="824230"/>
            </a:xfrm>
            <a:custGeom>
              <a:avLst/>
              <a:gdLst/>
              <a:ahLst/>
              <a:cxnLst/>
              <a:rect l="l" t="t" r="r" b="b"/>
              <a:pathLst>
                <a:path w="824229" h="824230">
                  <a:moveTo>
                    <a:pt x="411956" y="823933"/>
                  </a:moveTo>
                  <a:lnTo>
                    <a:pt x="459999" y="821159"/>
                  </a:lnTo>
                  <a:lnTo>
                    <a:pt x="506415" y="813047"/>
                  </a:lnTo>
                  <a:lnTo>
                    <a:pt x="550893" y="799904"/>
                  </a:lnTo>
                  <a:lnTo>
                    <a:pt x="593125" y="782041"/>
                  </a:lnTo>
                  <a:lnTo>
                    <a:pt x="632802" y="759768"/>
                  </a:lnTo>
                  <a:lnTo>
                    <a:pt x="669615" y="733395"/>
                  </a:lnTo>
                  <a:lnTo>
                    <a:pt x="703254" y="703231"/>
                  </a:lnTo>
                  <a:lnTo>
                    <a:pt x="733411" y="669586"/>
                  </a:lnTo>
                  <a:lnTo>
                    <a:pt x="759776" y="632770"/>
                  </a:lnTo>
                  <a:lnTo>
                    <a:pt x="782041" y="593092"/>
                  </a:lnTo>
                  <a:lnTo>
                    <a:pt x="799896" y="550863"/>
                  </a:lnTo>
                  <a:lnTo>
                    <a:pt x="813032" y="506393"/>
                  </a:lnTo>
                  <a:lnTo>
                    <a:pt x="821140" y="459990"/>
                  </a:lnTo>
                  <a:lnTo>
                    <a:pt x="823912" y="411966"/>
                  </a:lnTo>
                  <a:lnTo>
                    <a:pt x="821140" y="363913"/>
                  </a:lnTo>
                  <a:lnTo>
                    <a:pt x="813032" y="317490"/>
                  </a:lnTo>
                  <a:lnTo>
                    <a:pt x="799896" y="273006"/>
                  </a:lnTo>
                  <a:lnTo>
                    <a:pt x="782041" y="230771"/>
                  </a:lnTo>
                  <a:lnTo>
                    <a:pt x="759776" y="191093"/>
                  </a:lnTo>
                  <a:lnTo>
                    <a:pt x="733411" y="154280"/>
                  </a:lnTo>
                  <a:lnTo>
                    <a:pt x="703254" y="120642"/>
                  </a:lnTo>
                  <a:lnTo>
                    <a:pt x="669615" y="90488"/>
                  </a:lnTo>
                  <a:lnTo>
                    <a:pt x="632802" y="64125"/>
                  </a:lnTo>
                  <a:lnTo>
                    <a:pt x="593125" y="41863"/>
                  </a:lnTo>
                  <a:lnTo>
                    <a:pt x="550893" y="24011"/>
                  </a:lnTo>
                  <a:lnTo>
                    <a:pt x="506415" y="10877"/>
                  </a:lnTo>
                  <a:lnTo>
                    <a:pt x="459999" y="2770"/>
                  </a:lnTo>
                  <a:lnTo>
                    <a:pt x="411956" y="0"/>
                  </a:lnTo>
                  <a:lnTo>
                    <a:pt x="363912" y="2770"/>
                  </a:lnTo>
                  <a:lnTo>
                    <a:pt x="317496" y="10877"/>
                  </a:lnTo>
                  <a:lnTo>
                    <a:pt x="273018" y="24011"/>
                  </a:lnTo>
                  <a:lnTo>
                    <a:pt x="230786" y="41863"/>
                  </a:lnTo>
                  <a:lnTo>
                    <a:pt x="191109" y="64125"/>
                  </a:lnTo>
                  <a:lnTo>
                    <a:pt x="154296" y="90488"/>
                  </a:lnTo>
                  <a:lnTo>
                    <a:pt x="120657" y="120642"/>
                  </a:lnTo>
                  <a:lnTo>
                    <a:pt x="90500" y="154280"/>
                  </a:lnTo>
                  <a:lnTo>
                    <a:pt x="64135" y="191093"/>
                  </a:lnTo>
                  <a:lnTo>
                    <a:pt x="41870" y="230771"/>
                  </a:lnTo>
                  <a:lnTo>
                    <a:pt x="24015" y="273006"/>
                  </a:lnTo>
                  <a:lnTo>
                    <a:pt x="10879" y="317490"/>
                  </a:lnTo>
                  <a:lnTo>
                    <a:pt x="2771" y="363913"/>
                  </a:lnTo>
                  <a:lnTo>
                    <a:pt x="0" y="411966"/>
                  </a:lnTo>
                  <a:lnTo>
                    <a:pt x="2771" y="459990"/>
                  </a:lnTo>
                  <a:lnTo>
                    <a:pt x="10879" y="506393"/>
                  </a:lnTo>
                  <a:lnTo>
                    <a:pt x="24015" y="550863"/>
                  </a:lnTo>
                  <a:lnTo>
                    <a:pt x="41870" y="593092"/>
                  </a:lnTo>
                  <a:lnTo>
                    <a:pt x="64135" y="632770"/>
                  </a:lnTo>
                  <a:lnTo>
                    <a:pt x="90500" y="669586"/>
                  </a:lnTo>
                  <a:lnTo>
                    <a:pt x="120657" y="703231"/>
                  </a:lnTo>
                  <a:lnTo>
                    <a:pt x="154296" y="733395"/>
                  </a:lnTo>
                  <a:lnTo>
                    <a:pt x="191109" y="759768"/>
                  </a:lnTo>
                  <a:lnTo>
                    <a:pt x="230786" y="782041"/>
                  </a:lnTo>
                  <a:lnTo>
                    <a:pt x="273018" y="799904"/>
                  </a:lnTo>
                  <a:lnTo>
                    <a:pt x="317496" y="813047"/>
                  </a:lnTo>
                  <a:lnTo>
                    <a:pt x="363912" y="821159"/>
                  </a:lnTo>
                  <a:lnTo>
                    <a:pt x="411956" y="823933"/>
                  </a:lnTo>
                  <a:close/>
                </a:path>
              </a:pathLst>
            </a:custGeom>
            <a:ln w="91546">
              <a:solidFill>
                <a:srgbClr val="38A6B3"/>
              </a:solidFill>
            </a:ln>
          </p:spPr>
          <p:txBody>
            <a:bodyPr wrap="square" lIns="0" tIns="0" rIns="0" bIns="0" rtlCol="0"/>
            <a:lstStyle/>
            <a:p>
              <a:endParaRPr/>
            </a:p>
          </p:txBody>
        </p:sp>
        <p:sp>
          <p:nvSpPr>
            <p:cNvPr id="28" name="object 7">
              <a:extLst>
                <a:ext uri="{FF2B5EF4-FFF2-40B4-BE49-F238E27FC236}">
                  <a16:creationId xmlns:a16="http://schemas.microsoft.com/office/drawing/2014/main" id="{EDACA916-FA9C-9A71-3B8A-48D6FE9E488D}"/>
                </a:ext>
              </a:extLst>
            </p:cNvPr>
            <p:cNvSpPr/>
            <p:nvPr/>
          </p:nvSpPr>
          <p:spPr>
            <a:xfrm>
              <a:off x="11618284" y="2247491"/>
              <a:ext cx="245110" cy="307975"/>
            </a:xfrm>
            <a:custGeom>
              <a:avLst/>
              <a:gdLst/>
              <a:ahLst/>
              <a:cxnLst/>
              <a:rect l="l" t="t" r="r" b="b"/>
              <a:pathLst>
                <a:path w="245109" h="307975">
                  <a:moveTo>
                    <a:pt x="0" y="0"/>
                  </a:moveTo>
                  <a:lnTo>
                    <a:pt x="0" y="307508"/>
                  </a:lnTo>
                  <a:lnTo>
                    <a:pt x="91693" y="176790"/>
                  </a:lnTo>
                  <a:lnTo>
                    <a:pt x="244526" y="176790"/>
                  </a:lnTo>
                  <a:lnTo>
                    <a:pt x="0" y="0"/>
                  </a:lnTo>
                  <a:close/>
                </a:path>
              </a:pathLst>
            </a:custGeom>
            <a:solidFill>
              <a:srgbClr val="FFFFFF"/>
            </a:solidFill>
          </p:spPr>
          <p:txBody>
            <a:bodyPr wrap="square" lIns="0" tIns="0" rIns="0" bIns="0" rtlCol="0"/>
            <a:lstStyle/>
            <a:p>
              <a:endParaRPr/>
            </a:p>
          </p:txBody>
        </p:sp>
        <p:sp>
          <p:nvSpPr>
            <p:cNvPr id="29" name="object 8">
              <a:extLst>
                <a:ext uri="{FF2B5EF4-FFF2-40B4-BE49-F238E27FC236}">
                  <a16:creationId xmlns:a16="http://schemas.microsoft.com/office/drawing/2014/main" id="{756B0D8B-95B2-31FB-F203-6888A1A88BC5}"/>
                </a:ext>
              </a:extLst>
            </p:cNvPr>
            <p:cNvSpPr/>
            <p:nvPr/>
          </p:nvSpPr>
          <p:spPr>
            <a:xfrm>
              <a:off x="11618284" y="2247491"/>
              <a:ext cx="245110" cy="307975"/>
            </a:xfrm>
            <a:custGeom>
              <a:avLst/>
              <a:gdLst/>
              <a:ahLst/>
              <a:cxnLst/>
              <a:rect l="l" t="t" r="r" b="b"/>
              <a:pathLst>
                <a:path w="245109" h="307975">
                  <a:moveTo>
                    <a:pt x="0" y="307508"/>
                  </a:moveTo>
                  <a:lnTo>
                    <a:pt x="0" y="0"/>
                  </a:lnTo>
                  <a:lnTo>
                    <a:pt x="244526" y="176790"/>
                  </a:lnTo>
                  <a:lnTo>
                    <a:pt x="91693" y="176790"/>
                  </a:lnTo>
                  <a:lnTo>
                    <a:pt x="0" y="307508"/>
                  </a:lnTo>
                  <a:close/>
                </a:path>
              </a:pathLst>
            </a:custGeom>
            <a:ln w="27465">
              <a:solidFill>
                <a:srgbClr val="000000"/>
              </a:solidFill>
            </a:ln>
          </p:spPr>
          <p:txBody>
            <a:bodyPr wrap="square" lIns="0" tIns="0" rIns="0" bIns="0" rtlCol="0"/>
            <a:lstStyle/>
            <a:p>
              <a:endParaRPr/>
            </a:p>
          </p:txBody>
        </p:sp>
        <p:sp>
          <p:nvSpPr>
            <p:cNvPr id="30" name="object 9">
              <a:extLst>
                <a:ext uri="{FF2B5EF4-FFF2-40B4-BE49-F238E27FC236}">
                  <a16:creationId xmlns:a16="http://schemas.microsoft.com/office/drawing/2014/main" id="{FEBF64A3-1501-DEE6-671D-16446DE02BA5}"/>
                </a:ext>
              </a:extLst>
            </p:cNvPr>
            <p:cNvSpPr/>
            <p:nvPr/>
          </p:nvSpPr>
          <p:spPr>
            <a:xfrm>
              <a:off x="11710010" y="2424271"/>
              <a:ext cx="78105" cy="131445"/>
            </a:xfrm>
            <a:custGeom>
              <a:avLst/>
              <a:gdLst/>
              <a:ahLst/>
              <a:cxnLst/>
              <a:rect l="l" t="t" r="r" b="b"/>
              <a:pathLst>
                <a:path w="78104" h="131444">
                  <a:moveTo>
                    <a:pt x="0" y="0"/>
                  </a:moveTo>
                  <a:lnTo>
                    <a:pt x="77526" y="131409"/>
                  </a:lnTo>
                </a:path>
              </a:pathLst>
            </a:custGeom>
            <a:ln w="27465">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27415676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5A2A0-58D1-E802-2703-E8B714B30131}"/>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8EA77388-41EC-5389-9954-57F5E8FC58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sp>
        <p:nvSpPr>
          <p:cNvPr id="14" name="ZoneTexte 13">
            <a:extLst>
              <a:ext uri="{FF2B5EF4-FFF2-40B4-BE49-F238E27FC236}">
                <a16:creationId xmlns:a16="http://schemas.microsoft.com/office/drawing/2014/main" id="{4784F3E7-8271-D12E-77E8-F87C0B2476B7}"/>
              </a:ext>
            </a:extLst>
          </p:cNvPr>
          <p:cNvSpPr txBox="1"/>
          <p:nvPr/>
        </p:nvSpPr>
        <p:spPr>
          <a:xfrm>
            <a:off x="1212850" y="9617075"/>
            <a:ext cx="17727157" cy="646331"/>
          </a:xfrm>
          <a:prstGeom prst="rect">
            <a:avLst/>
          </a:prstGeom>
          <a:noFill/>
        </p:spPr>
        <p:txBody>
          <a:bodyPr wrap="square">
            <a:spAutoFit/>
          </a:bodyPr>
          <a:lstStyle/>
          <a:p>
            <a:pPr algn="ctr">
              <a:buNone/>
            </a:pPr>
            <a:r>
              <a:rPr lang="fr-FR" sz="3600" b="1" dirty="0">
                <a:solidFill>
                  <a:schemeClr val="tx1"/>
                </a:solidFill>
                <a:latin typeface="+mn-lt"/>
              </a:rPr>
              <a:t>Sélectionnez la “génération de texte”</a:t>
            </a:r>
            <a:endParaRPr lang="fr-FR" sz="3600" dirty="0">
              <a:solidFill>
                <a:schemeClr val="tx1"/>
              </a:solidFill>
              <a:effectLst/>
              <a:latin typeface="+mn-lt"/>
            </a:endParaRPr>
          </a:p>
        </p:txBody>
      </p:sp>
      <p:grpSp>
        <p:nvGrpSpPr>
          <p:cNvPr id="2" name="object 2">
            <a:extLst>
              <a:ext uri="{FF2B5EF4-FFF2-40B4-BE49-F238E27FC236}">
                <a16:creationId xmlns:a16="http://schemas.microsoft.com/office/drawing/2014/main" id="{7FC1381F-771B-EA7F-EC95-87A3297A573D}"/>
              </a:ext>
            </a:extLst>
          </p:cNvPr>
          <p:cNvGrpSpPr/>
          <p:nvPr/>
        </p:nvGrpSpPr>
        <p:grpSpPr>
          <a:xfrm>
            <a:off x="3503225" y="1525084"/>
            <a:ext cx="13146405" cy="7703184"/>
            <a:chOff x="3667503" y="1525084"/>
            <a:chExt cx="13146405" cy="7703184"/>
          </a:xfrm>
        </p:grpSpPr>
        <p:sp>
          <p:nvSpPr>
            <p:cNvPr id="3" name="object 3">
              <a:extLst>
                <a:ext uri="{FF2B5EF4-FFF2-40B4-BE49-F238E27FC236}">
                  <a16:creationId xmlns:a16="http://schemas.microsoft.com/office/drawing/2014/main" id="{F8058C4D-D5E6-7914-3E7E-220F9EF99DF3}"/>
                </a:ext>
              </a:extLst>
            </p:cNvPr>
            <p:cNvSpPr/>
            <p:nvPr/>
          </p:nvSpPr>
          <p:spPr>
            <a:xfrm>
              <a:off x="3667503" y="1525084"/>
              <a:ext cx="13146405" cy="7703184"/>
            </a:xfrm>
            <a:custGeom>
              <a:avLst/>
              <a:gdLst/>
              <a:ahLst/>
              <a:cxnLst/>
              <a:rect l="l" t="t" r="r" b="b"/>
              <a:pathLst>
                <a:path w="13146405" h="7703184">
                  <a:moveTo>
                    <a:pt x="10427291" y="13"/>
                  </a:moveTo>
                  <a:lnTo>
                    <a:pt x="10267255" y="0"/>
                  </a:lnTo>
                  <a:lnTo>
                    <a:pt x="4712434" y="10624"/>
                  </a:lnTo>
                  <a:lnTo>
                    <a:pt x="1587235" y="26456"/>
                  </a:lnTo>
                  <a:lnTo>
                    <a:pt x="580835" y="36348"/>
                  </a:lnTo>
                  <a:lnTo>
                    <a:pt x="282461" y="41817"/>
                  </a:lnTo>
                  <a:lnTo>
                    <a:pt x="194991" y="44814"/>
                  </a:lnTo>
                  <a:lnTo>
                    <a:pt x="156713" y="51393"/>
                  </a:lnTo>
                  <a:lnTo>
                    <a:pt x="100456" y="88076"/>
                  </a:lnTo>
                  <a:lnTo>
                    <a:pt x="54243" y="152157"/>
                  </a:lnTo>
                  <a:lnTo>
                    <a:pt x="35729" y="192607"/>
                  </a:lnTo>
                  <a:lnTo>
                    <a:pt x="20717" y="237668"/>
                  </a:lnTo>
                  <a:lnTo>
                    <a:pt x="9538" y="286595"/>
                  </a:lnTo>
                  <a:lnTo>
                    <a:pt x="2522" y="338641"/>
                  </a:lnTo>
                  <a:lnTo>
                    <a:pt x="0" y="393060"/>
                  </a:lnTo>
                  <a:lnTo>
                    <a:pt x="2301" y="449106"/>
                  </a:lnTo>
                  <a:lnTo>
                    <a:pt x="6663" y="503063"/>
                  </a:lnTo>
                  <a:lnTo>
                    <a:pt x="13024" y="591832"/>
                  </a:lnTo>
                  <a:lnTo>
                    <a:pt x="19167" y="689623"/>
                  </a:lnTo>
                  <a:lnTo>
                    <a:pt x="25091" y="796010"/>
                  </a:lnTo>
                  <a:lnTo>
                    <a:pt x="32650" y="950496"/>
                  </a:lnTo>
                  <a:lnTo>
                    <a:pt x="39820" y="1118498"/>
                  </a:lnTo>
                  <a:lnTo>
                    <a:pt x="48236" y="1345973"/>
                  </a:lnTo>
                  <a:lnTo>
                    <a:pt x="56044" y="1591022"/>
                  </a:lnTo>
                  <a:lnTo>
                    <a:pt x="64612" y="1905504"/>
                  </a:lnTo>
                  <a:lnTo>
                    <a:pt x="73500" y="2296258"/>
                  </a:lnTo>
                  <a:lnTo>
                    <a:pt x="81196" y="2707556"/>
                  </a:lnTo>
                  <a:lnTo>
                    <a:pt x="88530" y="3195832"/>
                  </a:lnTo>
                  <a:lnTo>
                    <a:pt x="94917" y="3758731"/>
                  </a:lnTo>
                  <a:lnTo>
                    <a:pt x="99329" y="4324952"/>
                  </a:lnTo>
                  <a:lnTo>
                    <a:pt x="101765" y="4883006"/>
                  </a:lnTo>
                  <a:lnTo>
                    <a:pt x="102223" y="5421404"/>
                  </a:lnTo>
                  <a:lnTo>
                    <a:pt x="100702" y="5928657"/>
                  </a:lnTo>
                  <a:lnTo>
                    <a:pt x="97688" y="6344112"/>
                  </a:lnTo>
                  <a:lnTo>
                    <a:pt x="93767" y="6673658"/>
                  </a:lnTo>
                  <a:lnTo>
                    <a:pt x="89451" y="6926584"/>
                  </a:lnTo>
                  <a:lnTo>
                    <a:pt x="85182" y="7113922"/>
                  </a:lnTo>
                  <a:lnTo>
                    <a:pt x="81325" y="7247038"/>
                  </a:lnTo>
                  <a:lnTo>
                    <a:pt x="77076" y="7364166"/>
                  </a:lnTo>
                  <a:lnTo>
                    <a:pt x="75953" y="7390832"/>
                  </a:lnTo>
                  <a:lnTo>
                    <a:pt x="77404" y="7449865"/>
                  </a:lnTo>
                  <a:lnTo>
                    <a:pt x="86389" y="7504551"/>
                  </a:lnTo>
                  <a:lnTo>
                    <a:pt x="101976" y="7553165"/>
                  </a:lnTo>
                  <a:lnTo>
                    <a:pt x="123235" y="7593980"/>
                  </a:lnTo>
                  <a:lnTo>
                    <a:pt x="149235" y="7625270"/>
                  </a:lnTo>
                  <a:lnTo>
                    <a:pt x="212671" y="7652363"/>
                  </a:lnTo>
                  <a:lnTo>
                    <a:pt x="260564" y="7656077"/>
                  </a:lnTo>
                  <a:lnTo>
                    <a:pt x="318128" y="7659626"/>
                  </a:lnTo>
                  <a:lnTo>
                    <a:pt x="409463" y="7664105"/>
                  </a:lnTo>
                  <a:lnTo>
                    <a:pt x="516884" y="7668301"/>
                  </a:lnTo>
                  <a:lnTo>
                    <a:pt x="672816" y="7673158"/>
                  </a:lnTo>
                  <a:lnTo>
                    <a:pt x="890068" y="7678436"/>
                  </a:lnTo>
                  <a:lnTo>
                    <a:pt x="1182377" y="7683861"/>
                  </a:lnTo>
                  <a:lnTo>
                    <a:pt x="1614455" y="7689732"/>
                  </a:lnTo>
                  <a:lnTo>
                    <a:pt x="2218708" y="7695322"/>
                  </a:lnTo>
                  <a:lnTo>
                    <a:pt x="3089308" y="7700120"/>
                  </a:lnTo>
                  <a:lnTo>
                    <a:pt x="4407306" y="7702954"/>
                  </a:lnTo>
                  <a:lnTo>
                    <a:pt x="6632390" y="7700459"/>
                  </a:lnTo>
                  <a:lnTo>
                    <a:pt x="9800401" y="7686441"/>
                  </a:lnTo>
                  <a:lnTo>
                    <a:pt x="12012904" y="7668615"/>
                  </a:lnTo>
                  <a:lnTo>
                    <a:pt x="12583485" y="7660527"/>
                  </a:lnTo>
                  <a:lnTo>
                    <a:pt x="12681306" y="7657805"/>
                  </a:lnTo>
                  <a:lnTo>
                    <a:pt x="12738509" y="7653299"/>
                  </a:lnTo>
                  <a:lnTo>
                    <a:pt x="12780818" y="7647771"/>
                  </a:lnTo>
                  <a:lnTo>
                    <a:pt x="12823039" y="7639300"/>
                  </a:lnTo>
                  <a:lnTo>
                    <a:pt x="12864631" y="7626799"/>
                  </a:lnTo>
                  <a:lnTo>
                    <a:pt x="12905058" y="7609180"/>
                  </a:lnTo>
                  <a:lnTo>
                    <a:pt x="12943780" y="7585356"/>
                  </a:lnTo>
                  <a:lnTo>
                    <a:pt x="12980261" y="7554240"/>
                  </a:lnTo>
                  <a:lnTo>
                    <a:pt x="13013961" y="7514745"/>
                  </a:lnTo>
                  <a:lnTo>
                    <a:pt x="13044343" y="7465783"/>
                  </a:lnTo>
                  <a:lnTo>
                    <a:pt x="13063191" y="7425693"/>
                  </a:lnTo>
                  <a:lnTo>
                    <a:pt x="13079214" y="7382658"/>
                  </a:lnTo>
                  <a:lnTo>
                    <a:pt x="13092648" y="7337023"/>
                  </a:lnTo>
                  <a:lnTo>
                    <a:pt x="13103732" y="7289137"/>
                  </a:lnTo>
                  <a:lnTo>
                    <a:pt x="13112702" y="7239346"/>
                  </a:lnTo>
                  <a:lnTo>
                    <a:pt x="13119797" y="7187995"/>
                  </a:lnTo>
                  <a:lnTo>
                    <a:pt x="13125252" y="7135433"/>
                  </a:lnTo>
                  <a:lnTo>
                    <a:pt x="13129306" y="7082005"/>
                  </a:lnTo>
                  <a:lnTo>
                    <a:pt x="13132197" y="7028059"/>
                  </a:lnTo>
                  <a:lnTo>
                    <a:pt x="13134160" y="6973941"/>
                  </a:lnTo>
                  <a:lnTo>
                    <a:pt x="13135435" y="6919998"/>
                  </a:lnTo>
                  <a:lnTo>
                    <a:pt x="13139688" y="6522605"/>
                  </a:lnTo>
                  <a:lnTo>
                    <a:pt x="13144490" y="5553551"/>
                  </a:lnTo>
                  <a:lnTo>
                    <a:pt x="13145825" y="3938825"/>
                  </a:lnTo>
                  <a:lnTo>
                    <a:pt x="13141624" y="2307631"/>
                  </a:lnTo>
                  <a:lnTo>
                    <a:pt x="13135038" y="1224251"/>
                  </a:lnTo>
                  <a:lnTo>
                    <a:pt x="13128667" y="599913"/>
                  </a:lnTo>
                  <a:lnTo>
                    <a:pt x="13123229" y="247273"/>
                  </a:lnTo>
                  <a:lnTo>
                    <a:pt x="13117637" y="162601"/>
                  </a:lnTo>
                  <a:lnTo>
                    <a:pt x="13105532" y="113763"/>
                  </a:lnTo>
                  <a:lnTo>
                    <a:pt x="13087350" y="72296"/>
                  </a:lnTo>
                  <a:lnTo>
                    <a:pt x="13064109" y="40053"/>
                  </a:lnTo>
                  <a:lnTo>
                    <a:pt x="13006523" y="10659"/>
                  </a:lnTo>
                  <a:lnTo>
                    <a:pt x="12927691" y="8701"/>
                  </a:lnTo>
                  <a:lnTo>
                    <a:pt x="12713731" y="6008"/>
                  </a:lnTo>
                  <a:lnTo>
                    <a:pt x="12105766" y="2541"/>
                  </a:lnTo>
                  <a:lnTo>
                    <a:pt x="10427291" y="13"/>
                  </a:lnTo>
                  <a:close/>
                </a:path>
              </a:pathLst>
            </a:custGeom>
            <a:solidFill>
              <a:srgbClr val="E0F0ED"/>
            </a:solidFill>
          </p:spPr>
          <p:txBody>
            <a:bodyPr wrap="square" lIns="0" tIns="0" rIns="0" bIns="0" rtlCol="0"/>
            <a:lstStyle/>
            <a:p>
              <a:endParaRPr/>
            </a:p>
          </p:txBody>
        </p:sp>
        <p:pic>
          <p:nvPicPr>
            <p:cNvPr id="4" name="object 4">
              <a:extLst>
                <a:ext uri="{FF2B5EF4-FFF2-40B4-BE49-F238E27FC236}">
                  <a16:creationId xmlns:a16="http://schemas.microsoft.com/office/drawing/2014/main" id="{25DF45F2-1362-534F-A0E0-2D890539C2AE}"/>
                </a:ext>
              </a:extLst>
            </p:cNvPr>
            <p:cNvPicPr/>
            <p:nvPr/>
          </p:nvPicPr>
          <p:blipFill>
            <a:blip r:embed="rId4" cstate="print"/>
            <a:stretch>
              <a:fillRect/>
            </a:stretch>
          </p:blipFill>
          <p:spPr>
            <a:xfrm>
              <a:off x="3950874" y="1775150"/>
              <a:ext cx="12582234" cy="7178577"/>
            </a:xfrm>
            <a:prstGeom prst="rect">
              <a:avLst/>
            </a:prstGeom>
          </p:spPr>
        </p:pic>
        <p:sp>
          <p:nvSpPr>
            <p:cNvPr id="5" name="object 5">
              <a:extLst>
                <a:ext uri="{FF2B5EF4-FFF2-40B4-BE49-F238E27FC236}">
                  <a16:creationId xmlns:a16="http://schemas.microsoft.com/office/drawing/2014/main" id="{A223442C-9047-99A5-38C0-11B57E356120}"/>
                </a:ext>
              </a:extLst>
            </p:cNvPr>
            <p:cNvSpPr/>
            <p:nvPr/>
          </p:nvSpPr>
          <p:spPr>
            <a:xfrm>
              <a:off x="8184232" y="3120323"/>
              <a:ext cx="1770380" cy="1770380"/>
            </a:xfrm>
            <a:custGeom>
              <a:avLst/>
              <a:gdLst/>
              <a:ahLst/>
              <a:cxnLst/>
              <a:rect l="l" t="t" r="r" b="b"/>
              <a:pathLst>
                <a:path w="1770379" h="1770379">
                  <a:moveTo>
                    <a:pt x="884957" y="0"/>
                  </a:moveTo>
                  <a:lnTo>
                    <a:pt x="836402" y="1309"/>
                  </a:lnTo>
                  <a:lnTo>
                    <a:pt x="788531" y="5193"/>
                  </a:lnTo>
                  <a:lnTo>
                    <a:pt x="741412" y="11584"/>
                  </a:lnTo>
                  <a:lnTo>
                    <a:pt x="695112" y="20414"/>
                  </a:lnTo>
                  <a:lnTo>
                    <a:pt x="649700" y="31615"/>
                  </a:lnTo>
                  <a:lnTo>
                    <a:pt x="605241" y="45121"/>
                  </a:lnTo>
                  <a:lnTo>
                    <a:pt x="561805" y="60864"/>
                  </a:lnTo>
                  <a:lnTo>
                    <a:pt x="519458" y="78777"/>
                  </a:lnTo>
                  <a:lnTo>
                    <a:pt x="478268" y="98791"/>
                  </a:lnTo>
                  <a:lnTo>
                    <a:pt x="438301" y="120839"/>
                  </a:lnTo>
                  <a:lnTo>
                    <a:pt x="399627" y="144855"/>
                  </a:lnTo>
                  <a:lnTo>
                    <a:pt x="362312" y="170770"/>
                  </a:lnTo>
                  <a:lnTo>
                    <a:pt x="326424" y="198517"/>
                  </a:lnTo>
                  <a:lnTo>
                    <a:pt x="292030" y="228028"/>
                  </a:lnTo>
                  <a:lnTo>
                    <a:pt x="259197" y="259236"/>
                  </a:lnTo>
                  <a:lnTo>
                    <a:pt x="227994" y="292074"/>
                  </a:lnTo>
                  <a:lnTo>
                    <a:pt x="198487" y="326474"/>
                  </a:lnTo>
                  <a:lnTo>
                    <a:pt x="170745" y="362369"/>
                  </a:lnTo>
                  <a:lnTo>
                    <a:pt x="144834" y="399690"/>
                  </a:lnTo>
                  <a:lnTo>
                    <a:pt x="120822" y="438371"/>
                  </a:lnTo>
                  <a:lnTo>
                    <a:pt x="98777" y="478344"/>
                  </a:lnTo>
                  <a:lnTo>
                    <a:pt x="78765" y="519542"/>
                  </a:lnTo>
                  <a:lnTo>
                    <a:pt x="60856" y="561897"/>
                  </a:lnTo>
                  <a:lnTo>
                    <a:pt x="45115" y="605342"/>
                  </a:lnTo>
                  <a:lnTo>
                    <a:pt x="31611" y="649809"/>
                  </a:lnTo>
                  <a:lnTo>
                    <a:pt x="20411" y="695230"/>
                  </a:lnTo>
                  <a:lnTo>
                    <a:pt x="11582" y="741539"/>
                  </a:lnTo>
                  <a:lnTo>
                    <a:pt x="5192" y="788668"/>
                  </a:lnTo>
                  <a:lnTo>
                    <a:pt x="1309" y="836548"/>
                  </a:lnTo>
                  <a:lnTo>
                    <a:pt x="0" y="885114"/>
                  </a:lnTo>
                  <a:lnTo>
                    <a:pt x="1309" y="933678"/>
                  </a:lnTo>
                  <a:lnTo>
                    <a:pt x="5192" y="981556"/>
                  </a:lnTo>
                  <a:lnTo>
                    <a:pt x="11582" y="1028680"/>
                  </a:lnTo>
                  <a:lnTo>
                    <a:pt x="20411" y="1074982"/>
                  </a:lnTo>
                  <a:lnTo>
                    <a:pt x="31611" y="1120395"/>
                  </a:lnTo>
                  <a:lnTo>
                    <a:pt x="45115" y="1164852"/>
                  </a:lnTo>
                  <a:lnTo>
                    <a:pt x="60856" y="1208286"/>
                  </a:lnTo>
                  <a:lnTo>
                    <a:pt x="78765" y="1250629"/>
                  </a:lnTo>
                  <a:lnTo>
                    <a:pt x="98777" y="1291813"/>
                  </a:lnTo>
                  <a:lnTo>
                    <a:pt x="120822" y="1331772"/>
                  </a:lnTo>
                  <a:lnTo>
                    <a:pt x="144834" y="1370439"/>
                  </a:lnTo>
                  <a:lnTo>
                    <a:pt x="170745" y="1407745"/>
                  </a:lnTo>
                  <a:lnTo>
                    <a:pt x="198487" y="1443624"/>
                  </a:lnTo>
                  <a:lnTo>
                    <a:pt x="227994" y="1478007"/>
                  </a:lnTo>
                  <a:lnTo>
                    <a:pt x="259197" y="1510829"/>
                  </a:lnTo>
                  <a:lnTo>
                    <a:pt x="292030" y="1542021"/>
                  </a:lnTo>
                  <a:lnTo>
                    <a:pt x="326424" y="1571517"/>
                  </a:lnTo>
                  <a:lnTo>
                    <a:pt x="362312" y="1599248"/>
                  </a:lnTo>
                  <a:lnTo>
                    <a:pt x="399627" y="1625147"/>
                  </a:lnTo>
                  <a:lnTo>
                    <a:pt x="438301" y="1649148"/>
                  </a:lnTo>
                  <a:lnTo>
                    <a:pt x="478268" y="1671183"/>
                  </a:lnTo>
                  <a:lnTo>
                    <a:pt x="519458" y="1691184"/>
                  </a:lnTo>
                  <a:lnTo>
                    <a:pt x="561805" y="1709084"/>
                  </a:lnTo>
                  <a:lnTo>
                    <a:pt x="605241" y="1724816"/>
                  </a:lnTo>
                  <a:lnTo>
                    <a:pt x="649700" y="1738312"/>
                  </a:lnTo>
                  <a:lnTo>
                    <a:pt x="695112" y="1749505"/>
                  </a:lnTo>
                  <a:lnTo>
                    <a:pt x="741412" y="1758329"/>
                  </a:lnTo>
                  <a:lnTo>
                    <a:pt x="788531" y="1764714"/>
                  </a:lnTo>
                  <a:lnTo>
                    <a:pt x="836402" y="1768595"/>
                  </a:lnTo>
                  <a:lnTo>
                    <a:pt x="884957" y="1769904"/>
                  </a:lnTo>
                  <a:lnTo>
                    <a:pt x="933512" y="1768595"/>
                  </a:lnTo>
                  <a:lnTo>
                    <a:pt x="981383" y="1764714"/>
                  </a:lnTo>
                  <a:lnTo>
                    <a:pt x="1028502" y="1758329"/>
                  </a:lnTo>
                  <a:lnTo>
                    <a:pt x="1074801" y="1749505"/>
                  </a:lnTo>
                  <a:lnTo>
                    <a:pt x="1120214" y="1738312"/>
                  </a:lnTo>
                  <a:lnTo>
                    <a:pt x="1164672" y="1724816"/>
                  </a:lnTo>
                  <a:lnTo>
                    <a:pt x="1208109" y="1709084"/>
                  </a:lnTo>
                  <a:lnTo>
                    <a:pt x="1250456" y="1691184"/>
                  </a:lnTo>
                  <a:lnTo>
                    <a:pt x="1291646" y="1671183"/>
                  </a:lnTo>
                  <a:lnTo>
                    <a:pt x="1331612" y="1649148"/>
                  </a:lnTo>
                  <a:lnTo>
                    <a:pt x="1370287" y="1625147"/>
                  </a:lnTo>
                  <a:lnTo>
                    <a:pt x="1407602" y="1599248"/>
                  </a:lnTo>
                  <a:lnTo>
                    <a:pt x="1443490" y="1571517"/>
                  </a:lnTo>
                  <a:lnTo>
                    <a:pt x="1477884" y="1542021"/>
                  </a:lnTo>
                  <a:lnTo>
                    <a:pt x="1510717" y="1510829"/>
                  </a:lnTo>
                  <a:lnTo>
                    <a:pt x="1541920" y="1478007"/>
                  </a:lnTo>
                  <a:lnTo>
                    <a:pt x="1571427" y="1443624"/>
                  </a:lnTo>
                  <a:lnTo>
                    <a:pt x="1599169" y="1407745"/>
                  </a:lnTo>
                  <a:lnTo>
                    <a:pt x="1625080" y="1370439"/>
                  </a:lnTo>
                  <a:lnTo>
                    <a:pt x="1649092" y="1331772"/>
                  </a:lnTo>
                  <a:lnTo>
                    <a:pt x="1671137" y="1291813"/>
                  </a:lnTo>
                  <a:lnTo>
                    <a:pt x="1691148" y="1250629"/>
                  </a:lnTo>
                  <a:lnTo>
                    <a:pt x="1709058" y="1208286"/>
                  </a:lnTo>
                  <a:lnTo>
                    <a:pt x="1724799" y="1164852"/>
                  </a:lnTo>
                  <a:lnTo>
                    <a:pt x="1738303" y="1120395"/>
                  </a:lnTo>
                  <a:lnTo>
                    <a:pt x="1749503" y="1074982"/>
                  </a:lnTo>
                  <a:lnTo>
                    <a:pt x="1758332" y="1028680"/>
                  </a:lnTo>
                  <a:lnTo>
                    <a:pt x="1764721" y="981556"/>
                  </a:lnTo>
                  <a:lnTo>
                    <a:pt x="1768605" y="933678"/>
                  </a:lnTo>
                  <a:lnTo>
                    <a:pt x="1769914" y="885114"/>
                  </a:lnTo>
                  <a:lnTo>
                    <a:pt x="1768605" y="836548"/>
                  </a:lnTo>
                  <a:lnTo>
                    <a:pt x="1764721" y="788668"/>
                  </a:lnTo>
                  <a:lnTo>
                    <a:pt x="1758332" y="741539"/>
                  </a:lnTo>
                  <a:lnTo>
                    <a:pt x="1749503" y="695230"/>
                  </a:lnTo>
                  <a:lnTo>
                    <a:pt x="1738303" y="649809"/>
                  </a:lnTo>
                  <a:lnTo>
                    <a:pt x="1724799" y="605342"/>
                  </a:lnTo>
                  <a:lnTo>
                    <a:pt x="1709058" y="561897"/>
                  </a:lnTo>
                  <a:lnTo>
                    <a:pt x="1691148" y="519542"/>
                  </a:lnTo>
                  <a:lnTo>
                    <a:pt x="1671137" y="478344"/>
                  </a:lnTo>
                  <a:lnTo>
                    <a:pt x="1649092" y="438371"/>
                  </a:lnTo>
                  <a:lnTo>
                    <a:pt x="1625080" y="399690"/>
                  </a:lnTo>
                  <a:lnTo>
                    <a:pt x="1599169" y="362369"/>
                  </a:lnTo>
                  <a:lnTo>
                    <a:pt x="1571427" y="326474"/>
                  </a:lnTo>
                  <a:lnTo>
                    <a:pt x="1541920" y="292074"/>
                  </a:lnTo>
                  <a:lnTo>
                    <a:pt x="1510717" y="259236"/>
                  </a:lnTo>
                  <a:lnTo>
                    <a:pt x="1477884" y="228028"/>
                  </a:lnTo>
                  <a:lnTo>
                    <a:pt x="1443490" y="198517"/>
                  </a:lnTo>
                  <a:lnTo>
                    <a:pt x="1407602" y="170770"/>
                  </a:lnTo>
                  <a:lnTo>
                    <a:pt x="1370287" y="144855"/>
                  </a:lnTo>
                  <a:lnTo>
                    <a:pt x="1331612" y="120839"/>
                  </a:lnTo>
                  <a:lnTo>
                    <a:pt x="1291646" y="98791"/>
                  </a:lnTo>
                  <a:lnTo>
                    <a:pt x="1250456" y="78777"/>
                  </a:lnTo>
                  <a:lnTo>
                    <a:pt x="1208109" y="60864"/>
                  </a:lnTo>
                  <a:lnTo>
                    <a:pt x="1164672" y="45121"/>
                  </a:lnTo>
                  <a:lnTo>
                    <a:pt x="1120214" y="31615"/>
                  </a:lnTo>
                  <a:lnTo>
                    <a:pt x="1074801" y="20414"/>
                  </a:lnTo>
                  <a:lnTo>
                    <a:pt x="1028502" y="11584"/>
                  </a:lnTo>
                  <a:lnTo>
                    <a:pt x="981383" y="5193"/>
                  </a:lnTo>
                  <a:lnTo>
                    <a:pt x="933512" y="1309"/>
                  </a:lnTo>
                  <a:lnTo>
                    <a:pt x="884957" y="0"/>
                  </a:lnTo>
                  <a:close/>
                </a:path>
              </a:pathLst>
            </a:custGeom>
            <a:solidFill>
              <a:srgbClr val="BADBD4">
                <a:alpha val="50000"/>
              </a:srgbClr>
            </a:solidFill>
          </p:spPr>
          <p:txBody>
            <a:bodyPr wrap="square" lIns="0" tIns="0" rIns="0" bIns="0" rtlCol="0"/>
            <a:lstStyle/>
            <a:p>
              <a:endParaRPr/>
            </a:p>
          </p:txBody>
        </p:sp>
        <p:sp>
          <p:nvSpPr>
            <p:cNvPr id="7" name="object 6">
              <a:extLst>
                <a:ext uri="{FF2B5EF4-FFF2-40B4-BE49-F238E27FC236}">
                  <a16:creationId xmlns:a16="http://schemas.microsoft.com/office/drawing/2014/main" id="{6E492F72-AD19-C856-8521-B9736008AEDD}"/>
                </a:ext>
              </a:extLst>
            </p:cNvPr>
            <p:cNvSpPr/>
            <p:nvPr/>
          </p:nvSpPr>
          <p:spPr>
            <a:xfrm>
              <a:off x="8184232" y="3120323"/>
              <a:ext cx="1770380" cy="1770380"/>
            </a:xfrm>
            <a:custGeom>
              <a:avLst/>
              <a:gdLst/>
              <a:ahLst/>
              <a:cxnLst/>
              <a:rect l="l" t="t" r="r" b="b"/>
              <a:pathLst>
                <a:path w="1770379" h="1770379">
                  <a:moveTo>
                    <a:pt x="884957" y="1769904"/>
                  </a:moveTo>
                  <a:lnTo>
                    <a:pt x="933512" y="1768595"/>
                  </a:lnTo>
                  <a:lnTo>
                    <a:pt x="981383" y="1764714"/>
                  </a:lnTo>
                  <a:lnTo>
                    <a:pt x="1028502" y="1758329"/>
                  </a:lnTo>
                  <a:lnTo>
                    <a:pt x="1074801" y="1749505"/>
                  </a:lnTo>
                  <a:lnTo>
                    <a:pt x="1120214" y="1738312"/>
                  </a:lnTo>
                  <a:lnTo>
                    <a:pt x="1164672" y="1724816"/>
                  </a:lnTo>
                  <a:lnTo>
                    <a:pt x="1208109" y="1709084"/>
                  </a:lnTo>
                  <a:lnTo>
                    <a:pt x="1250456" y="1691184"/>
                  </a:lnTo>
                  <a:lnTo>
                    <a:pt x="1291646" y="1671183"/>
                  </a:lnTo>
                  <a:lnTo>
                    <a:pt x="1331612" y="1649148"/>
                  </a:lnTo>
                  <a:lnTo>
                    <a:pt x="1370287" y="1625147"/>
                  </a:lnTo>
                  <a:lnTo>
                    <a:pt x="1407602" y="1599248"/>
                  </a:lnTo>
                  <a:lnTo>
                    <a:pt x="1443490" y="1571517"/>
                  </a:lnTo>
                  <a:lnTo>
                    <a:pt x="1477884" y="1542021"/>
                  </a:lnTo>
                  <a:lnTo>
                    <a:pt x="1510717" y="1510829"/>
                  </a:lnTo>
                  <a:lnTo>
                    <a:pt x="1541920" y="1478007"/>
                  </a:lnTo>
                  <a:lnTo>
                    <a:pt x="1571427" y="1443624"/>
                  </a:lnTo>
                  <a:lnTo>
                    <a:pt x="1599169" y="1407745"/>
                  </a:lnTo>
                  <a:lnTo>
                    <a:pt x="1625080" y="1370439"/>
                  </a:lnTo>
                  <a:lnTo>
                    <a:pt x="1649092" y="1331772"/>
                  </a:lnTo>
                  <a:lnTo>
                    <a:pt x="1671137" y="1291813"/>
                  </a:lnTo>
                  <a:lnTo>
                    <a:pt x="1691148" y="1250629"/>
                  </a:lnTo>
                  <a:lnTo>
                    <a:pt x="1709058" y="1208286"/>
                  </a:lnTo>
                  <a:lnTo>
                    <a:pt x="1724799" y="1164852"/>
                  </a:lnTo>
                  <a:lnTo>
                    <a:pt x="1738303" y="1120395"/>
                  </a:lnTo>
                  <a:lnTo>
                    <a:pt x="1749503" y="1074982"/>
                  </a:lnTo>
                  <a:lnTo>
                    <a:pt x="1758332" y="1028680"/>
                  </a:lnTo>
                  <a:lnTo>
                    <a:pt x="1764721" y="981556"/>
                  </a:lnTo>
                  <a:lnTo>
                    <a:pt x="1768605" y="933678"/>
                  </a:lnTo>
                  <a:lnTo>
                    <a:pt x="1769914" y="885114"/>
                  </a:lnTo>
                  <a:lnTo>
                    <a:pt x="1768605" y="836548"/>
                  </a:lnTo>
                  <a:lnTo>
                    <a:pt x="1764721" y="788668"/>
                  </a:lnTo>
                  <a:lnTo>
                    <a:pt x="1758332" y="741539"/>
                  </a:lnTo>
                  <a:lnTo>
                    <a:pt x="1749503" y="695230"/>
                  </a:lnTo>
                  <a:lnTo>
                    <a:pt x="1738303" y="649809"/>
                  </a:lnTo>
                  <a:lnTo>
                    <a:pt x="1724799" y="605342"/>
                  </a:lnTo>
                  <a:lnTo>
                    <a:pt x="1709058" y="561897"/>
                  </a:lnTo>
                  <a:lnTo>
                    <a:pt x="1691148" y="519542"/>
                  </a:lnTo>
                  <a:lnTo>
                    <a:pt x="1671137" y="478344"/>
                  </a:lnTo>
                  <a:lnTo>
                    <a:pt x="1649092" y="438371"/>
                  </a:lnTo>
                  <a:lnTo>
                    <a:pt x="1625080" y="399690"/>
                  </a:lnTo>
                  <a:lnTo>
                    <a:pt x="1599169" y="362369"/>
                  </a:lnTo>
                  <a:lnTo>
                    <a:pt x="1571427" y="326474"/>
                  </a:lnTo>
                  <a:lnTo>
                    <a:pt x="1541920" y="292074"/>
                  </a:lnTo>
                  <a:lnTo>
                    <a:pt x="1510717" y="259236"/>
                  </a:lnTo>
                  <a:lnTo>
                    <a:pt x="1477884" y="228028"/>
                  </a:lnTo>
                  <a:lnTo>
                    <a:pt x="1443490" y="198517"/>
                  </a:lnTo>
                  <a:lnTo>
                    <a:pt x="1407602" y="170770"/>
                  </a:lnTo>
                  <a:lnTo>
                    <a:pt x="1370287" y="144855"/>
                  </a:lnTo>
                  <a:lnTo>
                    <a:pt x="1331612" y="120839"/>
                  </a:lnTo>
                  <a:lnTo>
                    <a:pt x="1291646" y="98791"/>
                  </a:lnTo>
                  <a:lnTo>
                    <a:pt x="1250456" y="78777"/>
                  </a:lnTo>
                  <a:lnTo>
                    <a:pt x="1208109" y="60864"/>
                  </a:lnTo>
                  <a:lnTo>
                    <a:pt x="1164672" y="45121"/>
                  </a:lnTo>
                  <a:lnTo>
                    <a:pt x="1120214" y="31615"/>
                  </a:lnTo>
                  <a:lnTo>
                    <a:pt x="1074801" y="20414"/>
                  </a:lnTo>
                  <a:lnTo>
                    <a:pt x="1028502" y="11584"/>
                  </a:lnTo>
                  <a:lnTo>
                    <a:pt x="981383" y="5193"/>
                  </a:lnTo>
                  <a:lnTo>
                    <a:pt x="933512" y="1309"/>
                  </a:lnTo>
                  <a:lnTo>
                    <a:pt x="884957" y="0"/>
                  </a:lnTo>
                  <a:lnTo>
                    <a:pt x="836402" y="1309"/>
                  </a:lnTo>
                  <a:lnTo>
                    <a:pt x="788531" y="5193"/>
                  </a:lnTo>
                  <a:lnTo>
                    <a:pt x="741412" y="11584"/>
                  </a:lnTo>
                  <a:lnTo>
                    <a:pt x="695112" y="20414"/>
                  </a:lnTo>
                  <a:lnTo>
                    <a:pt x="649700" y="31615"/>
                  </a:lnTo>
                  <a:lnTo>
                    <a:pt x="605241" y="45121"/>
                  </a:lnTo>
                  <a:lnTo>
                    <a:pt x="561805" y="60864"/>
                  </a:lnTo>
                  <a:lnTo>
                    <a:pt x="519458" y="78777"/>
                  </a:lnTo>
                  <a:lnTo>
                    <a:pt x="478268" y="98791"/>
                  </a:lnTo>
                  <a:lnTo>
                    <a:pt x="438301" y="120839"/>
                  </a:lnTo>
                  <a:lnTo>
                    <a:pt x="399627" y="144855"/>
                  </a:lnTo>
                  <a:lnTo>
                    <a:pt x="362312" y="170770"/>
                  </a:lnTo>
                  <a:lnTo>
                    <a:pt x="326424" y="198517"/>
                  </a:lnTo>
                  <a:lnTo>
                    <a:pt x="292030" y="228028"/>
                  </a:lnTo>
                  <a:lnTo>
                    <a:pt x="259197" y="259236"/>
                  </a:lnTo>
                  <a:lnTo>
                    <a:pt x="227994" y="292074"/>
                  </a:lnTo>
                  <a:lnTo>
                    <a:pt x="198487" y="326474"/>
                  </a:lnTo>
                  <a:lnTo>
                    <a:pt x="170745" y="362369"/>
                  </a:lnTo>
                  <a:lnTo>
                    <a:pt x="144834" y="399690"/>
                  </a:lnTo>
                  <a:lnTo>
                    <a:pt x="120822" y="438371"/>
                  </a:lnTo>
                  <a:lnTo>
                    <a:pt x="98777" y="478344"/>
                  </a:lnTo>
                  <a:lnTo>
                    <a:pt x="78765" y="519542"/>
                  </a:lnTo>
                  <a:lnTo>
                    <a:pt x="60856" y="561897"/>
                  </a:lnTo>
                  <a:lnTo>
                    <a:pt x="45115" y="605342"/>
                  </a:lnTo>
                  <a:lnTo>
                    <a:pt x="31611" y="649809"/>
                  </a:lnTo>
                  <a:lnTo>
                    <a:pt x="20411" y="695230"/>
                  </a:lnTo>
                  <a:lnTo>
                    <a:pt x="11582" y="741539"/>
                  </a:lnTo>
                  <a:lnTo>
                    <a:pt x="5192" y="788668"/>
                  </a:lnTo>
                  <a:lnTo>
                    <a:pt x="1309" y="836548"/>
                  </a:lnTo>
                  <a:lnTo>
                    <a:pt x="0" y="885114"/>
                  </a:lnTo>
                  <a:lnTo>
                    <a:pt x="1309" y="933678"/>
                  </a:lnTo>
                  <a:lnTo>
                    <a:pt x="5192" y="981556"/>
                  </a:lnTo>
                  <a:lnTo>
                    <a:pt x="11582" y="1028680"/>
                  </a:lnTo>
                  <a:lnTo>
                    <a:pt x="20411" y="1074982"/>
                  </a:lnTo>
                  <a:lnTo>
                    <a:pt x="31611" y="1120395"/>
                  </a:lnTo>
                  <a:lnTo>
                    <a:pt x="45115" y="1164852"/>
                  </a:lnTo>
                  <a:lnTo>
                    <a:pt x="60856" y="1208286"/>
                  </a:lnTo>
                  <a:lnTo>
                    <a:pt x="78765" y="1250629"/>
                  </a:lnTo>
                  <a:lnTo>
                    <a:pt x="98777" y="1291813"/>
                  </a:lnTo>
                  <a:lnTo>
                    <a:pt x="120822" y="1331772"/>
                  </a:lnTo>
                  <a:lnTo>
                    <a:pt x="144834" y="1370439"/>
                  </a:lnTo>
                  <a:lnTo>
                    <a:pt x="170745" y="1407745"/>
                  </a:lnTo>
                  <a:lnTo>
                    <a:pt x="198487" y="1443624"/>
                  </a:lnTo>
                  <a:lnTo>
                    <a:pt x="227994" y="1478007"/>
                  </a:lnTo>
                  <a:lnTo>
                    <a:pt x="259197" y="1510829"/>
                  </a:lnTo>
                  <a:lnTo>
                    <a:pt x="292030" y="1542021"/>
                  </a:lnTo>
                  <a:lnTo>
                    <a:pt x="326424" y="1571517"/>
                  </a:lnTo>
                  <a:lnTo>
                    <a:pt x="362312" y="1599248"/>
                  </a:lnTo>
                  <a:lnTo>
                    <a:pt x="399627" y="1625147"/>
                  </a:lnTo>
                  <a:lnTo>
                    <a:pt x="438301" y="1649148"/>
                  </a:lnTo>
                  <a:lnTo>
                    <a:pt x="478268" y="1671183"/>
                  </a:lnTo>
                  <a:lnTo>
                    <a:pt x="519458" y="1691184"/>
                  </a:lnTo>
                  <a:lnTo>
                    <a:pt x="561805" y="1709084"/>
                  </a:lnTo>
                  <a:lnTo>
                    <a:pt x="605241" y="1724816"/>
                  </a:lnTo>
                  <a:lnTo>
                    <a:pt x="649700" y="1738312"/>
                  </a:lnTo>
                  <a:lnTo>
                    <a:pt x="695112" y="1749505"/>
                  </a:lnTo>
                  <a:lnTo>
                    <a:pt x="741412" y="1758329"/>
                  </a:lnTo>
                  <a:lnTo>
                    <a:pt x="788531" y="1764714"/>
                  </a:lnTo>
                  <a:lnTo>
                    <a:pt x="836402" y="1768595"/>
                  </a:lnTo>
                  <a:lnTo>
                    <a:pt x="884957" y="1769904"/>
                  </a:lnTo>
                  <a:close/>
                </a:path>
              </a:pathLst>
            </a:custGeom>
            <a:ln w="91944">
              <a:solidFill>
                <a:srgbClr val="38A6B3"/>
              </a:solidFill>
            </a:ln>
          </p:spPr>
          <p:txBody>
            <a:bodyPr wrap="square" lIns="0" tIns="0" rIns="0" bIns="0" rtlCol="0"/>
            <a:lstStyle/>
            <a:p>
              <a:endParaRPr/>
            </a:p>
          </p:txBody>
        </p:sp>
        <p:sp>
          <p:nvSpPr>
            <p:cNvPr id="8" name="object 7">
              <a:extLst>
                <a:ext uri="{FF2B5EF4-FFF2-40B4-BE49-F238E27FC236}">
                  <a16:creationId xmlns:a16="http://schemas.microsoft.com/office/drawing/2014/main" id="{6B7A4BA1-AFA0-0AD8-352D-87300CC60B65}"/>
                </a:ext>
              </a:extLst>
            </p:cNvPr>
            <p:cNvSpPr/>
            <p:nvPr/>
          </p:nvSpPr>
          <p:spPr>
            <a:xfrm>
              <a:off x="9584116" y="4614393"/>
              <a:ext cx="245110" cy="307975"/>
            </a:xfrm>
            <a:custGeom>
              <a:avLst/>
              <a:gdLst/>
              <a:ahLst/>
              <a:cxnLst/>
              <a:rect l="l" t="t" r="r" b="b"/>
              <a:pathLst>
                <a:path w="245109" h="307975">
                  <a:moveTo>
                    <a:pt x="0" y="0"/>
                  </a:moveTo>
                  <a:lnTo>
                    <a:pt x="0" y="307508"/>
                  </a:lnTo>
                  <a:lnTo>
                    <a:pt x="91693" y="176790"/>
                  </a:lnTo>
                  <a:lnTo>
                    <a:pt x="244526" y="176790"/>
                  </a:lnTo>
                  <a:lnTo>
                    <a:pt x="0" y="0"/>
                  </a:lnTo>
                  <a:close/>
                </a:path>
              </a:pathLst>
            </a:custGeom>
            <a:solidFill>
              <a:srgbClr val="FFFFFF"/>
            </a:solidFill>
          </p:spPr>
          <p:txBody>
            <a:bodyPr wrap="square" lIns="0" tIns="0" rIns="0" bIns="0" rtlCol="0"/>
            <a:lstStyle/>
            <a:p>
              <a:endParaRPr/>
            </a:p>
          </p:txBody>
        </p:sp>
        <p:sp>
          <p:nvSpPr>
            <p:cNvPr id="9" name="object 8">
              <a:extLst>
                <a:ext uri="{FF2B5EF4-FFF2-40B4-BE49-F238E27FC236}">
                  <a16:creationId xmlns:a16="http://schemas.microsoft.com/office/drawing/2014/main" id="{8EB19810-69C8-86A1-BD0E-7DEBAD1AA7C6}"/>
                </a:ext>
              </a:extLst>
            </p:cNvPr>
            <p:cNvSpPr/>
            <p:nvPr/>
          </p:nvSpPr>
          <p:spPr>
            <a:xfrm>
              <a:off x="9584116" y="4614393"/>
              <a:ext cx="245110" cy="307975"/>
            </a:xfrm>
            <a:custGeom>
              <a:avLst/>
              <a:gdLst/>
              <a:ahLst/>
              <a:cxnLst/>
              <a:rect l="l" t="t" r="r" b="b"/>
              <a:pathLst>
                <a:path w="245109" h="307975">
                  <a:moveTo>
                    <a:pt x="0" y="307508"/>
                  </a:moveTo>
                  <a:lnTo>
                    <a:pt x="0" y="0"/>
                  </a:lnTo>
                  <a:lnTo>
                    <a:pt x="244526" y="176790"/>
                  </a:lnTo>
                  <a:lnTo>
                    <a:pt x="91693" y="176790"/>
                  </a:lnTo>
                  <a:lnTo>
                    <a:pt x="0" y="307508"/>
                  </a:lnTo>
                  <a:close/>
                </a:path>
              </a:pathLst>
            </a:custGeom>
            <a:ln w="27465">
              <a:solidFill>
                <a:srgbClr val="000000"/>
              </a:solidFill>
            </a:ln>
          </p:spPr>
          <p:txBody>
            <a:bodyPr wrap="square" lIns="0" tIns="0" rIns="0" bIns="0" rtlCol="0"/>
            <a:lstStyle/>
            <a:p>
              <a:endParaRPr/>
            </a:p>
          </p:txBody>
        </p:sp>
        <p:sp>
          <p:nvSpPr>
            <p:cNvPr id="10" name="object 9">
              <a:extLst>
                <a:ext uri="{FF2B5EF4-FFF2-40B4-BE49-F238E27FC236}">
                  <a16:creationId xmlns:a16="http://schemas.microsoft.com/office/drawing/2014/main" id="{E84C119E-3446-32CD-A035-47658954EDB9}"/>
                </a:ext>
              </a:extLst>
            </p:cNvPr>
            <p:cNvSpPr/>
            <p:nvPr/>
          </p:nvSpPr>
          <p:spPr>
            <a:xfrm>
              <a:off x="9675810" y="4791183"/>
              <a:ext cx="78105" cy="131445"/>
            </a:xfrm>
            <a:custGeom>
              <a:avLst/>
              <a:gdLst/>
              <a:ahLst/>
              <a:cxnLst/>
              <a:rect l="l" t="t" r="r" b="b"/>
              <a:pathLst>
                <a:path w="78104" h="131445">
                  <a:moveTo>
                    <a:pt x="0" y="0"/>
                  </a:moveTo>
                  <a:lnTo>
                    <a:pt x="77526" y="131409"/>
                  </a:lnTo>
                </a:path>
              </a:pathLst>
            </a:custGeom>
            <a:ln w="27465">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29209115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7C3F7-1263-B15C-E305-F465F9A4F5F9}"/>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D92FED80-E769-CECA-F001-3812B8E24A2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sp>
        <p:nvSpPr>
          <p:cNvPr id="14" name="ZoneTexte 13">
            <a:extLst>
              <a:ext uri="{FF2B5EF4-FFF2-40B4-BE49-F238E27FC236}">
                <a16:creationId xmlns:a16="http://schemas.microsoft.com/office/drawing/2014/main" id="{2D66D162-31E7-7107-8592-7DE87971DFB6}"/>
              </a:ext>
            </a:extLst>
          </p:cNvPr>
          <p:cNvSpPr txBox="1"/>
          <p:nvPr/>
        </p:nvSpPr>
        <p:spPr>
          <a:xfrm>
            <a:off x="1212850" y="8569696"/>
            <a:ext cx="17727157" cy="646331"/>
          </a:xfrm>
          <a:prstGeom prst="rect">
            <a:avLst/>
          </a:prstGeom>
          <a:noFill/>
        </p:spPr>
        <p:txBody>
          <a:bodyPr wrap="square">
            <a:spAutoFit/>
          </a:bodyPr>
          <a:lstStyle/>
          <a:p>
            <a:pPr algn="ctr">
              <a:buNone/>
            </a:pPr>
            <a:r>
              <a:rPr lang="fr-FR" sz="3600" b="1" dirty="0">
                <a:solidFill>
                  <a:schemeClr val="tx1"/>
                </a:solidFill>
                <a:latin typeface="+mn-lt"/>
              </a:rPr>
              <a:t>Choisissez un modèle </a:t>
            </a:r>
            <a:r>
              <a:rPr lang="fr-FR" sz="3600" b="1" dirty="0" err="1">
                <a:solidFill>
                  <a:schemeClr val="tx1"/>
                </a:solidFill>
                <a:latin typeface="+mn-lt"/>
              </a:rPr>
              <a:t>d’ia</a:t>
            </a:r>
            <a:endParaRPr lang="fr-FR" sz="3600" dirty="0">
              <a:solidFill>
                <a:schemeClr val="tx1"/>
              </a:solidFill>
              <a:effectLst/>
              <a:latin typeface="+mn-lt"/>
            </a:endParaRPr>
          </a:p>
        </p:txBody>
      </p:sp>
      <p:grpSp>
        <p:nvGrpSpPr>
          <p:cNvPr id="11" name="object 2">
            <a:extLst>
              <a:ext uri="{FF2B5EF4-FFF2-40B4-BE49-F238E27FC236}">
                <a16:creationId xmlns:a16="http://schemas.microsoft.com/office/drawing/2014/main" id="{130DEDF9-5148-2ED0-546D-8090B146D163}"/>
              </a:ext>
            </a:extLst>
          </p:cNvPr>
          <p:cNvGrpSpPr/>
          <p:nvPr/>
        </p:nvGrpSpPr>
        <p:grpSpPr>
          <a:xfrm>
            <a:off x="858822" y="2001404"/>
            <a:ext cx="10420985" cy="6008370"/>
            <a:chOff x="858822" y="2001404"/>
            <a:chExt cx="10420985" cy="6008370"/>
          </a:xfrm>
        </p:grpSpPr>
        <p:sp>
          <p:nvSpPr>
            <p:cNvPr id="12" name="object 3">
              <a:extLst>
                <a:ext uri="{FF2B5EF4-FFF2-40B4-BE49-F238E27FC236}">
                  <a16:creationId xmlns:a16="http://schemas.microsoft.com/office/drawing/2014/main" id="{68F01D3D-BD9C-D427-15A6-29044A14AFF4}"/>
                </a:ext>
              </a:extLst>
            </p:cNvPr>
            <p:cNvSpPr/>
            <p:nvPr/>
          </p:nvSpPr>
          <p:spPr>
            <a:xfrm>
              <a:off x="858822" y="2001404"/>
              <a:ext cx="10253980" cy="6008370"/>
            </a:xfrm>
            <a:custGeom>
              <a:avLst/>
              <a:gdLst/>
              <a:ahLst/>
              <a:cxnLst/>
              <a:rect l="l" t="t" r="r" b="b"/>
              <a:pathLst>
                <a:path w="10253980" h="6008370">
                  <a:moveTo>
                    <a:pt x="8088672" y="4"/>
                  </a:moveTo>
                  <a:lnTo>
                    <a:pt x="8008143" y="0"/>
                  </a:lnTo>
                  <a:lnTo>
                    <a:pt x="3668387" y="8310"/>
                  </a:lnTo>
                  <a:lnTo>
                    <a:pt x="1216734" y="20791"/>
                  </a:lnTo>
                  <a:lnTo>
                    <a:pt x="458119" y="28272"/>
                  </a:lnTo>
                  <a:lnTo>
                    <a:pt x="219361" y="32630"/>
                  </a:lnTo>
                  <a:lnTo>
                    <a:pt x="153451" y="34868"/>
                  </a:lnTo>
                  <a:lnTo>
                    <a:pt x="113188" y="43605"/>
                  </a:lnTo>
                  <a:lnTo>
                    <a:pt x="56666" y="94480"/>
                  </a:lnTo>
                  <a:lnTo>
                    <a:pt x="34447" y="133969"/>
                  </a:lnTo>
                  <a:lnTo>
                    <a:pt x="17150" y="180809"/>
                  </a:lnTo>
                  <a:lnTo>
                    <a:pt x="5444" y="233486"/>
                  </a:lnTo>
                  <a:lnTo>
                    <a:pt x="0" y="290488"/>
                  </a:lnTo>
                  <a:lnTo>
                    <a:pt x="1486" y="350303"/>
                  </a:lnTo>
                  <a:lnTo>
                    <a:pt x="5829" y="404782"/>
                  </a:lnTo>
                  <a:lnTo>
                    <a:pt x="10047" y="464584"/>
                  </a:lnTo>
                  <a:lnTo>
                    <a:pt x="14142" y="529504"/>
                  </a:lnTo>
                  <a:lnTo>
                    <a:pt x="20051" y="636027"/>
                  </a:lnTo>
                  <a:lnTo>
                    <a:pt x="25680" y="752904"/>
                  </a:lnTo>
                  <a:lnTo>
                    <a:pt x="31029" y="879436"/>
                  </a:lnTo>
                  <a:lnTo>
                    <a:pt x="37727" y="1061962"/>
                  </a:lnTo>
                  <a:lnTo>
                    <a:pt x="43928" y="1258765"/>
                  </a:lnTo>
                  <a:lnTo>
                    <a:pt x="50979" y="1522329"/>
                  </a:lnTo>
                  <a:lnTo>
                    <a:pt x="57252" y="1802394"/>
                  </a:lnTo>
                  <a:lnTo>
                    <a:pt x="63753" y="2155713"/>
                  </a:lnTo>
                  <a:lnTo>
                    <a:pt x="69132" y="2522575"/>
                  </a:lnTo>
                  <a:lnTo>
                    <a:pt x="73991" y="2960264"/>
                  </a:lnTo>
                  <a:lnTo>
                    <a:pt x="77322" y="3399950"/>
                  </a:lnTo>
                  <a:lnTo>
                    <a:pt x="79124" y="3832784"/>
                  </a:lnTo>
                  <a:lnTo>
                    <a:pt x="79396" y="4249915"/>
                  </a:lnTo>
                  <a:lnTo>
                    <a:pt x="78138" y="4642492"/>
                  </a:lnTo>
                  <a:lnTo>
                    <a:pt x="75840" y="4952735"/>
                  </a:lnTo>
                  <a:lnTo>
                    <a:pt x="73066" y="5188502"/>
                  </a:lnTo>
                  <a:lnTo>
                    <a:pt x="69509" y="5400131"/>
                  </a:lnTo>
                  <a:lnTo>
                    <a:pt x="66100" y="5549886"/>
                  </a:lnTo>
                  <a:lnTo>
                    <a:pt x="62190" y="5680477"/>
                  </a:lnTo>
                  <a:lnTo>
                    <a:pt x="58929" y="5764850"/>
                  </a:lnTo>
                  <a:lnTo>
                    <a:pt x="62201" y="5828442"/>
                  </a:lnTo>
                  <a:lnTo>
                    <a:pt x="76419" y="5884332"/>
                  </a:lnTo>
                  <a:lnTo>
                    <a:pt x="99593" y="5928826"/>
                  </a:lnTo>
                  <a:lnTo>
                    <a:pt x="129730" y="5958232"/>
                  </a:lnTo>
                  <a:lnTo>
                    <a:pt x="197119" y="5971335"/>
                  </a:lnTo>
                  <a:lnTo>
                    <a:pt x="300059" y="5977150"/>
                  </a:lnTo>
                  <a:lnTo>
                    <a:pt x="377662" y="5980362"/>
                  </a:lnTo>
                  <a:lnTo>
                    <a:pt x="498695" y="5984333"/>
                  </a:lnTo>
                  <a:lnTo>
                    <a:pt x="676736" y="5988809"/>
                  </a:lnTo>
                  <a:lnTo>
                    <a:pt x="926914" y="5993493"/>
                  </a:lnTo>
                  <a:lnTo>
                    <a:pt x="1264680" y="5998058"/>
                  </a:lnTo>
                  <a:lnTo>
                    <a:pt x="1762918" y="6002593"/>
                  </a:lnTo>
                  <a:lnTo>
                    <a:pt x="2453381" y="6006266"/>
                  </a:lnTo>
                  <a:lnTo>
                    <a:pt x="3502125" y="6008347"/>
                  </a:lnTo>
                  <a:lnTo>
                    <a:pt x="5303465" y="6006004"/>
                  </a:lnTo>
                  <a:lnTo>
                    <a:pt x="7782161" y="5994554"/>
                  </a:lnTo>
                  <a:lnTo>
                    <a:pt x="9447290" y="5980632"/>
                  </a:lnTo>
                  <a:lnTo>
                    <a:pt x="9834473" y="5974773"/>
                  </a:lnTo>
                  <a:lnTo>
                    <a:pt x="9898815" y="5972709"/>
                  </a:lnTo>
                  <a:lnTo>
                    <a:pt x="9945133" y="5968525"/>
                  </a:lnTo>
                  <a:lnTo>
                    <a:pt x="9987577" y="5961819"/>
                  </a:lnTo>
                  <a:lnTo>
                    <a:pt x="10029509" y="5950518"/>
                  </a:lnTo>
                  <a:lnTo>
                    <a:pt x="10070037" y="5932818"/>
                  </a:lnTo>
                  <a:lnTo>
                    <a:pt x="10108269" y="5906918"/>
                  </a:lnTo>
                  <a:lnTo>
                    <a:pt x="10143312" y="5871016"/>
                  </a:lnTo>
                  <a:lnTo>
                    <a:pt x="10174276" y="5823309"/>
                  </a:lnTo>
                  <a:lnTo>
                    <a:pt x="10191648" y="5785501"/>
                  </a:lnTo>
                  <a:lnTo>
                    <a:pt x="10205899" y="5744462"/>
                  </a:lnTo>
                  <a:lnTo>
                    <a:pt x="10217349" y="5700660"/>
                  </a:lnTo>
                  <a:lnTo>
                    <a:pt x="10226319" y="5654561"/>
                  </a:lnTo>
                  <a:lnTo>
                    <a:pt x="10233129" y="5606634"/>
                  </a:lnTo>
                  <a:lnTo>
                    <a:pt x="10238097" y="5557345"/>
                  </a:lnTo>
                  <a:lnTo>
                    <a:pt x="10241546" y="5507163"/>
                  </a:lnTo>
                  <a:lnTo>
                    <a:pt x="10243794" y="5456555"/>
                  </a:lnTo>
                  <a:lnTo>
                    <a:pt x="10245162" y="5405989"/>
                  </a:lnTo>
                  <a:lnTo>
                    <a:pt x="10248402" y="5117790"/>
                  </a:lnTo>
                  <a:lnTo>
                    <a:pt x="10252212" y="4391186"/>
                  </a:lnTo>
                  <a:lnTo>
                    <a:pt x="10253478" y="3129521"/>
                  </a:lnTo>
                  <a:lnTo>
                    <a:pt x="10250393" y="1856152"/>
                  </a:lnTo>
                  <a:lnTo>
                    <a:pt x="10245227" y="981371"/>
                  </a:lnTo>
                  <a:lnTo>
                    <a:pt x="10240261" y="485240"/>
                  </a:lnTo>
                  <a:lnTo>
                    <a:pt x="10235927" y="199725"/>
                  </a:lnTo>
                  <a:lnTo>
                    <a:pt x="10227363" y="107153"/>
                  </a:lnTo>
                  <a:lnTo>
                    <a:pt x="10207820" y="56392"/>
                  </a:lnTo>
                  <a:lnTo>
                    <a:pt x="10179398" y="21818"/>
                  </a:lnTo>
                  <a:lnTo>
                    <a:pt x="10081033" y="6745"/>
                  </a:lnTo>
                  <a:lnTo>
                    <a:pt x="9920079" y="4719"/>
                  </a:lnTo>
                  <a:lnTo>
                    <a:pt x="9442179" y="1981"/>
                  </a:lnTo>
                  <a:lnTo>
                    <a:pt x="8088672" y="4"/>
                  </a:lnTo>
                  <a:close/>
                </a:path>
              </a:pathLst>
            </a:custGeom>
            <a:solidFill>
              <a:srgbClr val="E0F0ED"/>
            </a:solidFill>
          </p:spPr>
          <p:txBody>
            <a:bodyPr wrap="square" lIns="0" tIns="0" rIns="0" bIns="0" rtlCol="0"/>
            <a:lstStyle/>
            <a:p>
              <a:endParaRPr/>
            </a:p>
          </p:txBody>
        </p:sp>
        <p:pic>
          <p:nvPicPr>
            <p:cNvPr id="13" name="object 4">
              <a:extLst>
                <a:ext uri="{FF2B5EF4-FFF2-40B4-BE49-F238E27FC236}">
                  <a16:creationId xmlns:a16="http://schemas.microsoft.com/office/drawing/2014/main" id="{D15971D5-5529-A199-FAC0-8FC3953C97DF}"/>
                </a:ext>
              </a:extLst>
            </p:cNvPr>
            <p:cNvPicPr/>
            <p:nvPr/>
          </p:nvPicPr>
          <p:blipFill>
            <a:blip r:embed="rId4" cstate="print"/>
            <a:stretch>
              <a:fillRect/>
            </a:stretch>
          </p:blipFill>
          <p:spPr>
            <a:xfrm>
              <a:off x="1079537" y="2236978"/>
              <a:ext cx="9814141" cy="5537506"/>
            </a:xfrm>
            <a:prstGeom prst="rect">
              <a:avLst/>
            </a:prstGeom>
          </p:spPr>
        </p:pic>
        <p:sp>
          <p:nvSpPr>
            <p:cNvPr id="15" name="object 5">
              <a:extLst>
                <a:ext uri="{FF2B5EF4-FFF2-40B4-BE49-F238E27FC236}">
                  <a16:creationId xmlns:a16="http://schemas.microsoft.com/office/drawing/2014/main" id="{FBBB6653-BA25-709C-6DCE-59957DAC5834}"/>
                </a:ext>
              </a:extLst>
            </p:cNvPr>
            <p:cNvSpPr/>
            <p:nvPr/>
          </p:nvSpPr>
          <p:spPr>
            <a:xfrm>
              <a:off x="10190747" y="2999908"/>
              <a:ext cx="1043305" cy="1043305"/>
            </a:xfrm>
            <a:custGeom>
              <a:avLst/>
              <a:gdLst/>
              <a:ahLst/>
              <a:cxnLst/>
              <a:rect l="l" t="t" r="r" b="b"/>
              <a:pathLst>
                <a:path w="1043304" h="1043304">
                  <a:moveTo>
                    <a:pt x="521491" y="0"/>
                  </a:moveTo>
                  <a:lnTo>
                    <a:pt x="474025" y="2130"/>
                  </a:lnTo>
                  <a:lnTo>
                    <a:pt x="427753" y="8401"/>
                  </a:lnTo>
                  <a:lnTo>
                    <a:pt x="382858" y="18626"/>
                  </a:lnTo>
                  <a:lnTo>
                    <a:pt x="339526" y="32622"/>
                  </a:lnTo>
                  <a:lnTo>
                    <a:pt x="297940" y="50205"/>
                  </a:lnTo>
                  <a:lnTo>
                    <a:pt x="258284" y="71191"/>
                  </a:lnTo>
                  <a:lnTo>
                    <a:pt x="220743" y="95395"/>
                  </a:lnTo>
                  <a:lnTo>
                    <a:pt x="185501" y="122634"/>
                  </a:lnTo>
                  <a:lnTo>
                    <a:pt x="152741" y="152723"/>
                  </a:lnTo>
                  <a:lnTo>
                    <a:pt x="122648" y="185478"/>
                  </a:lnTo>
                  <a:lnTo>
                    <a:pt x="95406" y="220715"/>
                  </a:lnTo>
                  <a:lnTo>
                    <a:pt x="71198" y="258250"/>
                  </a:lnTo>
                  <a:lnTo>
                    <a:pt x="50210" y="297899"/>
                  </a:lnTo>
                  <a:lnTo>
                    <a:pt x="32625" y="339478"/>
                  </a:lnTo>
                  <a:lnTo>
                    <a:pt x="18628" y="382802"/>
                  </a:lnTo>
                  <a:lnTo>
                    <a:pt x="8401" y="427688"/>
                  </a:lnTo>
                  <a:lnTo>
                    <a:pt x="2131" y="473951"/>
                  </a:lnTo>
                  <a:lnTo>
                    <a:pt x="0" y="521408"/>
                  </a:lnTo>
                  <a:lnTo>
                    <a:pt x="2131" y="568891"/>
                  </a:lnTo>
                  <a:lnTo>
                    <a:pt x="8401" y="615177"/>
                  </a:lnTo>
                  <a:lnTo>
                    <a:pt x="18628" y="660084"/>
                  </a:lnTo>
                  <a:lnTo>
                    <a:pt x="32625" y="703427"/>
                  </a:lnTo>
                  <a:lnTo>
                    <a:pt x="50210" y="745022"/>
                  </a:lnTo>
                  <a:lnTo>
                    <a:pt x="71198" y="784686"/>
                  </a:lnTo>
                  <a:lnTo>
                    <a:pt x="95406" y="822233"/>
                  </a:lnTo>
                  <a:lnTo>
                    <a:pt x="122648" y="857481"/>
                  </a:lnTo>
                  <a:lnTo>
                    <a:pt x="152741" y="890245"/>
                  </a:lnTo>
                  <a:lnTo>
                    <a:pt x="185501" y="920341"/>
                  </a:lnTo>
                  <a:lnTo>
                    <a:pt x="220743" y="947585"/>
                  </a:lnTo>
                  <a:lnTo>
                    <a:pt x="258284" y="971794"/>
                  </a:lnTo>
                  <a:lnTo>
                    <a:pt x="297940" y="992783"/>
                  </a:lnTo>
                  <a:lnTo>
                    <a:pt x="339526" y="1010368"/>
                  </a:lnTo>
                  <a:lnTo>
                    <a:pt x="382858" y="1024366"/>
                  </a:lnTo>
                  <a:lnTo>
                    <a:pt x="427753" y="1034592"/>
                  </a:lnTo>
                  <a:lnTo>
                    <a:pt x="474025" y="1040863"/>
                  </a:lnTo>
                  <a:lnTo>
                    <a:pt x="521491" y="1042994"/>
                  </a:lnTo>
                  <a:lnTo>
                    <a:pt x="568958" y="1040863"/>
                  </a:lnTo>
                  <a:lnTo>
                    <a:pt x="615230" y="1034592"/>
                  </a:lnTo>
                  <a:lnTo>
                    <a:pt x="660125" y="1024366"/>
                  </a:lnTo>
                  <a:lnTo>
                    <a:pt x="703457" y="1010368"/>
                  </a:lnTo>
                  <a:lnTo>
                    <a:pt x="745043" y="992783"/>
                  </a:lnTo>
                  <a:lnTo>
                    <a:pt x="784699" y="971794"/>
                  </a:lnTo>
                  <a:lnTo>
                    <a:pt x="822240" y="947585"/>
                  </a:lnTo>
                  <a:lnTo>
                    <a:pt x="857482" y="920341"/>
                  </a:lnTo>
                  <a:lnTo>
                    <a:pt x="890242" y="890245"/>
                  </a:lnTo>
                  <a:lnTo>
                    <a:pt x="920335" y="857481"/>
                  </a:lnTo>
                  <a:lnTo>
                    <a:pt x="947577" y="822233"/>
                  </a:lnTo>
                  <a:lnTo>
                    <a:pt x="971785" y="784686"/>
                  </a:lnTo>
                  <a:lnTo>
                    <a:pt x="992773" y="745022"/>
                  </a:lnTo>
                  <a:lnTo>
                    <a:pt x="1010358" y="703427"/>
                  </a:lnTo>
                  <a:lnTo>
                    <a:pt x="1024355" y="660084"/>
                  </a:lnTo>
                  <a:lnTo>
                    <a:pt x="1034582" y="615177"/>
                  </a:lnTo>
                  <a:lnTo>
                    <a:pt x="1040852" y="568891"/>
                  </a:lnTo>
                  <a:lnTo>
                    <a:pt x="1042983" y="521408"/>
                  </a:lnTo>
                  <a:lnTo>
                    <a:pt x="1040852" y="473951"/>
                  </a:lnTo>
                  <a:lnTo>
                    <a:pt x="1034582" y="427688"/>
                  </a:lnTo>
                  <a:lnTo>
                    <a:pt x="1024355" y="382802"/>
                  </a:lnTo>
                  <a:lnTo>
                    <a:pt x="1010358" y="339478"/>
                  </a:lnTo>
                  <a:lnTo>
                    <a:pt x="992773" y="297899"/>
                  </a:lnTo>
                  <a:lnTo>
                    <a:pt x="971785" y="258250"/>
                  </a:lnTo>
                  <a:lnTo>
                    <a:pt x="947577" y="220715"/>
                  </a:lnTo>
                  <a:lnTo>
                    <a:pt x="920335" y="185478"/>
                  </a:lnTo>
                  <a:lnTo>
                    <a:pt x="890242" y="152723"/>
                  </a:lnTo>
                  <a:lnTo>
                    <a:pt x="857482" y="122634"/>
                  </a:lnTo>
                  <a:lnTo>
                    <a:pt x="822240" y="95395"/>
                  </a:lnTo>
                  <a:lnTo>
                    <a:pt x="784699" y="71191"/>
                  </a:lnTo>
                  <a:lnTo>
                    <a:pt x="745043" y="50205"/>
                  </a:lnTo>
                  <a:lnTo>
                    <a:pt x="703457" y="32622"/>
                  </a:lnTo>
                  <a:lnTo>
                    <a:pt x="660125" y="18626"/>
                  </a:lnTo>
                  <a:lnTo>
                    <a:pt x="615230" y="8401"/>
                  </a:lnTo>
                  <a:lnTo>
                    <a:pt x="568958" y="2130"/>
                  </a:lnTo>
                  <a:lnTo>
                    <a:pt x="521491" y="0"/>
                  </a:lnTo>
                  <a:close/>
                </a:path>
              </a:pathLst>
            </a:custGeom>
            <a:solidFill>
              <a:srgbClr val="BADBD4">
                <a:alpha val="50000"/>
              </a:srgbClr>
            </a:solidFill>
          </p:spPr>
          <p:txBody>
            <a:bodyPr wrap="square" lIns="0" tIns="0" rIns="0" bIns="0" rtlCol="0"/>
            <a:lstStyle/>
            <a:p>
              <a:endParaRPr/>
            </a:p>
          </p:txBody>
        </p:sp>
        <p:sp>
          <p:nvSpPr>
            <p:cNvPr id="16" name="object 6">
              <a:extLst>
                <a:ext uri="{FF2B5EF4-FFF2-40B4-BE49-F238E27FC236}">
                  <a16:creationId xmlns:a16="http://schemas.microsoft.com/office/drawing/2014/main" id="{5E280133-B75A-9CDD-8C98-A6C04590C5BD}"/>
                </a:ext>
              </a:extLst>
            </p:cNvPr>
            <p:cNvSpPr/>
            <p:nvPr/>
          </p:nvSpPr>
          <p:spPr>
            <a:xfrm>
              <a:off x="10190747" y="2999908"/>
              <a:ext cx="1043305" cy="1043305"/>
            </a:xfrm>
            <a:custGeom>
              <a:avLst/>
              <a:gdLst/>
              <a:ahLst/>
              <a:cxnLst/>
              <a:rect l="l" t="t" r="r" b="b"/>
              <a:pathLst>
                <a:path w="1043304" h="1043304">
                  <a:moveTo>
                    <a:pt x="521491" y="1042994"/>
                  </a:moveTo>
                  <a:lnTo>
                    <a:pt x="568958" y="1040863"/>
                  </a:lnTo>
                  <a:lnTo>
                    <a:pt x="615230" y="1034592"/>
                  </a:lnTo>
                  <a:lnTo>
                    <a:pt x="660125" y="1024366"/>
                  </a:lnTo>
                  <a:lnTo>
                    <a:pt x="703457" y="1010368"/>
                  </a:lnTo>
                  <a:lnTo>
                    <a:pt x="745043" y="992783"/>
                  </a:lnTo>
                  <a:lnTo>
                    <a:pt x="784699" y="971794"/>
                  </a:lnTo>
                  <a:lnTo>
                    <a:pt x="822240" y="947585"/>
                  </a:lnTo>
                  <a:lnTo>
                    <a:pt x="857482" y="920341"/>
                  </a:lnTo>
                  <a:lnTo>
                    <a:pt x="890242" y="890245"/>
                  </a:lnTo>
                  <a:lnTo>
                    <a:pt x="920335" y="857481"/>
                  </a:lnTo>
                  <a:lnTo>
                    <a:pt x="947577" y="822233"/>
                  </a:lnTo>
                  <a:lnTo>
                    <a:pt x="971785" y="784686"/>
                  </a:lnTo>
                  <a:lnTo>
                    <a:pt x="992773" y="745022"/>
                  </a:lnTo>
                  <a:lnTo>
                    <a:pt x="1010358" y="703427"/>
                  </a:lnTo>
                  <a:lnTo>
                    <a:pt x="1024355" y="660084"/>
                  </a:lnTo>
                  <a:lnTo>
                    <a:pt x="1034582" y="615177"/>
                  </a:lnTo>
                  <a:lnTo>
                    <a:pt x="1040852" y="568891"/>
                  </a:lnTo>
                  <a:lnTo>
                    <a:pt x="1042983" y="521408"/>
                  </a:lnTo>
                  <a:lnTo>
                    <a:pt x="1040852" y="473951"/>
                  </a:lnTo>
                  <a:lnTo>
                    <a:pt x="1034582" y="427688"/>
                  </a:lnTo>
                  <a:lnTo>
                    <a:pt x="1024355" y="382802"/>
                  </a:lnTo>
                  <a:lnTo>
                    <a:pt x="1010358" y="339478"/>
                  </a:lnTo>
                  <a:lnTo>
                    <a:pt x="992773" y="297899"/>
                  </a:lnTo>
                  <a:lnTo>
                    <a:pt x="971785" y="258250"/>
                  </a:lnTo>
                  <a:lnTo>
                    <a:pt x="947577" y="220715"/>
                  </a:lnTo>
                  <a:lnTo>
                    <a:pt x="920335" y="185478"/>
                  </a:lnTo>
                  <a:lnTo>
                    <a:pt x="890242" y="152723"/>
                  </a:lnTo>
                  <a:lnTo>
                    <a:pt x="857482" y="122634"/>
                  </a:lnTo>
                  <a:lnTo>
                    <a:pt x="822240" y="95395"/>
                  </a:lnTo>
                  <a:lnTo>
                    <a:pt x="784699" y="71191"/>
                  </a:lnTo>
                  <a:lnTo>
                    <a:pt x="745043" y="50205"/>
                  </a:lnTo>
                  <a:lnTo>
                    <a:pt x="703457" y="32622"/>
                  </a:lnTo>
                  <a:lnTo>
                    <a:pt x="660125" y="18626"/>
                  </a:lnTo>
                  <a:lnTo>
                    <a:pt x="615230" y="8401"/>
                  </a:lnTo>
                  <a:lnTo>
                    <a:pt x="568958" y="2130"/>
                  </a:lnTo>
                  <a:lnTo>
                    <a:pt x="521491" y="0"/>
                  </a:lnTo>
                  <a:lnTo>
                    <a:pt x="474025" y="2130"/>
                  </a:lnTo>
                  <a:lnTo>
                    <a:pt x="427753" y="8401"/>
                  </a:lnTo>
                  <a:lnTo>
                    <a:pt x="382858" y="18626"/>
                  </a:lnTo>
                  <a:lnTo>
                    <a:pt x="339526" y="32622"/>
                  </a:lnTo>
                  <a:lnTo>
                    <a:pt x="297940" y="50205"/>
                  </a:lnTo>
                  <a:lnTo>
                    <a:pt x="258284" y="71191"/>
                  </a:lnTo>
                  <a:lnTo>
                    <a:pt x="220743" y="95395"/>
                  </a:lnTo>
                  <a:lnTo>
                    <a:pt x="185501" y="122634"/>
                  </a:lnTo>
                  <a:lnTo>
                    <a:pt x="152741" y="152723"/>
                  </a:lnTo>
                  <a:lnTo>
                    <a:pt x="122648" y="185478"/>
                  </a:lnTo>
                  <a:lnTo>
                    <a:pt x="95406" y="220715"/>
                  </a:lnTo>
                  <a:lnTo>
                    <a:pt x="71198" y="258250"/>
                  </a:lnTo>
                  <a:lnTo>
                    <a:pt x="50210" y="297899"/>
                  </a:lnTo>
                  <a:lnTo>
                    <a:pt x="32625" y="339478"/>
                  </a:lnTo>
                  <a:lnTo>
                    <a:pt x="18628" y="382802"/>
                  </a:lnTo>
                  <a:lnTo>
                    <a:pt x="8401" y="427688"/>
                  </a:lnTo>
                  <a:lnTo>
                    <a:pt x="2131" y="473951"/>
                  </a:lnTo>
                  <a:lnTo>
                    <a:pt x="0" y="521408"/>
                  </a:lnTo>
                  <a:lnTo>
                    <a:pt x="2131" y="568891"/>
                  </a:lnTo>
                  <a:lnTo>
                    <a:pt x="8401" y="615177"/>
                  </a:lnTo>
                  <a:lnTo>
                    <a:pt x="18628" y="660084"/>
                  </a:lnTo>
                  <a:lnTo>
                    <a:pt x="32625" y="703427"/>
                  </a:lnTo>
                  <a:lnTo>
                    <a:pt x="50210" y="745022"/>
                  </a:lnTo>
                  <a:lnTo>
                    <a:pt x="71198" y="784686"/>
                  </a:lnTo>
                  <a:lnTo>
                    <a:pt x="95406" y="822233"/>
                  </a:lnTo>
                  <a:lnTo>
                    <a:pt x="122648" y="857481"/>
                  </a:lnTo>
                  <a:lnTo>
                    <a:pt x="152741" y="890245"/>
                  </a:lnTo>
                  <a:lnTo>
                    <a:pt x="185501" y="920341"/>
                  </a:lnTo>
                  <a:lnTo>
                    <a:pt x="220743" y="947585"/>
                  </a:lnTo>
                  <a:lnTo>
                    <a:pt x="258284" y="971794"/>
                  </a:lnTo>
                  <a:lnTo>
                    <a:pt x="297940" y="992783"/>
                  </a:lnTo>
                  <a:lnTo>
                    <a:pt x="339526" y="1010368"/>
                  </a:lnTo>
                  <a:lnTo>
                    <a:pt x="382858" y="1024366"/>
                  </a:lnTo>
                  <a:lnTo>
                    <a:pt x="427753" y="1034592"/>
                  </a:lnTo>
                  <a:lnTo>
                    <a:pt x="474025" y="1040863"/>
                  </a:lnTo>
                  <a:lnTo>
                    <a:pt x="521491" y="1042994"/>
                  </a:lnTo>
                  <a:close/>
                </a:path>
              </a:pathLst>
            </a:custGeom>
            <a:ln w="91096">
              <a:solidFill>
                <a:srgbClr val="38A6B3"/>
              </a:solidFill>
            </a:ln>
          </p:spPr>
          <p:txBody>
            <a:bodyPr wrap="square" lIns="0" tIns="0" rIns="0" bIns="0" rtlCol="0"/>
            <a:lstStyle/>
            <a:p>
              <a:endParaRPr/>
            </a:p>
          </p:txBody>
        </p:sp>
        <p:sp>
          <p:nvSpPr>
            <p:cNvPr id="17" name="object 7">
              <a:extLst>
                <a:ext uri="{FF2B5EF4-FFF2-40B4-BE49-F238E27FC236}">
                  <a16:creationId xmlns:a16="http://schemas.microsoft.com/office/drawing/2014/main" id="{612FE06C-A6D6-5E00-CE43-8F51F088B945}"/>
                </a:ext>
              </a:extLst>
            </p:cNvPr>
            <p:cNvSpPr/>
            <p:nvPr/>
          </p:nvSpPr>
          <p:spPr>
            <a:xfrm>
              <a:off x="10919877" y="3766429"/>
              <a:ext cx="245110" cy="307975"/>
            </a:xfrm>
            <a:custGeom>
              <a:avLst/>
              <a:gdLst/>
              <a:ahLst/>
              <a:cxnLst/>
              <a:rect l="l" t="t" r="r" b="b"/>
              <a:pathLst>
                <a:path w="245109" h="307975">
                  <a:moveTo>
                    <a:pt x="0" y="0"/>
                  </a:moveTo>
                  <a:lnTo>
                    <a:pt x="0" y="307508"/>
                  </a:lnTo>
                  <a:lnTo>
                    <a:pt x="91693" y="176790"/>
                  </a:lnTo>
                  <a:lnTo>
                    <a:pt x="244526" y="176790"/>
                  </a:lnTo>
                  <a:lnTo>
                    <a:pt x="0" y="0"/>
                  </a:lnTo>
                  <a:close/>
                </a:path>
              </a:pathLst>
            </a:custGeom>
            <a:solidFill>
              <a:srgbClr val="FFFFFF"/>
            </a:solidFill>
          </p:spPr>
          <p:txBody>
            <a:bodyPr wrap="square" lIns="0" tIns="0" rIns="0" bIns="0" rtlCol="0"/>
            <a:lstStyle/>
            <a:p>
              <a:endParaRPr/>
            </a:p>
          </p:txBody>
        </p:sp>
        <p:sp>
          <p:nvSpPr>
            <p:cNvPr id="18" name="object 8">
              <a:extLst>
                <a:ext uri="{FF2B5EF4-FFF2-40B4-BE49-F238E27FC236}">
                  <a16:creationId xmlns:a16="http://schemas.microsoft.com/office/drawing/2014/main" id="{3DAD4942-BD12-384E-344B-E92325E73BDC}"/>
                </a:ext>
              </a:extLst>
            </p:cNvPr>
            <p:cNvSpPr/>
            <p:nvPr/>
          </p:nvSpPr>
          <p:spPr>
            <a:xfrm>
              <a:off x="10919877" y="3766429"/>
              <a:ext cx="245110" cy="307975"/>
            </a:xfrm>
            <a:custGeom>
              <a:avLst/>
              <a:gdLst/>
              <a:ahLst/>
              <a:cxnLst/>
              <a:rect l="l" t="t" r="r" b="b"/>
              <a:pathLst>
                <a:path w="245109" h="307975">
                  <a:moveTo>
                    <a:pt x="0" y="307508"/>
                  </a:moveTo>
                  <a:lnTo>
                    <a:pt x="0" y="0"/>
                  </a:lnTo>
                  <a:lnTo>
                    <a:pt x="244526" y="176790"/>
                  </a:lnTo>
                  <a:lnTo>
                    <a:pt x="91693" y="176790"/>
                  </a:lnTo>
                  <a:lnTo>
                    <a:pt x="0" y="307508"/>
                  </a:lnTo>
                  <a:close/>
                </a:path>
              </a:pathLst>
            </a:custGeom>
            <a:ln w="27465">
              <a:solidFill>
                <a:srgbClr val="000000"/>
              </a:solidFill>
            </a:ln>
          </p:spPr>
          <p:txBody>
            <a:bodyPr wrap="square" lIns="0" tIns="0" rIns="0" bIns="0" rtlCol="0"/>
            <a:lstStyle/>
            <a:p>
              <a:endParaRPr/>
            </a:p>
          </p:txBody>
        </p:sp>
        <p:sp>
          <p:nvSpPr>
            <p:cNvPr id="19" name="object 9">
              <a:extLst>
                <a:ext uri="{FF2B5EF4-FFF2-40B4-BE49-F238E27FC236}">
                  <a16:creationId xmlns:a16="http://schemas.microsoft.com/office/drawing/2014/main" id="{B9FE13A6-9CD5-9A68-EAAC-52B8E1316E7F}"/>
                </a:ext>
              </a:extLst>
            </p:cNvPr>
            <p:cNvSpPr/>
            <p:nvPr/>
          </p:nvSpPr>
          <p:spPr>
            <a:xfrm>
              <a:off x="11011601" y="3943220"/>
              <a:ext cx="78105" cy="131445"/>
            </a:xfrm>
            <a:custGeom>
              <a:avLst/>
              <a:gdLst/>
              <a:ahLst/>
              <a:cxnLst/>
              <a:rect l="l" t="t" r="r" b="b"/>
              <a:pathLst>
                <a:path w="78104" h="131445">
                  <a:moveTo>
                    <a:pt x="0" y="0"/>
                  </a:moveTo>
                  <a:lnTo>
                    <a:pt x="77526" y="131409"/>
                  </a:lnTo>
                </a:path>
              </a:pathLst>
            </a:custGeom>
            <a:ln w="27465">
              <a:solidFill>
                <a:srgbClr val="000000"/>
              </a:solidFill>
            </a:ln>
          </p:spPr>
          <p:txBody>
            <a:bodyPr wrap="square" lIns="0" tIns="0" rIns="0" bIns="0" rtlCol="0"/>
            <a:lstStyle/>
            <a:p>
              <a:endParaRPr/>
            </a:p>
          </p:txBody>
        </p:sp>
      </p:grpSp>
      <p:pic>
        <p:nvPicPr>
          <p:cNvPr id="20" name="object 11">
            <a:extLst>
              <a:ext uri="{FF2B5EF4-FFF2-40B4-BE49-F238E27FC236}">
                <a16:creationId xmlns:a16="http://schemas.microsoft.com/office/drawing/2014/main" id="{68859BFC-41C2-D3E6-64E8-58A37D48A90B}"/>
              </a:ext>
            </a:extLst>
          </p:cNvPr>
          <p:cNvPicPr/>
          <p:nvPr/>
        </p:nvPicPr>
        <p:blipFill>
          <a:blip r:embed="rId5" cstate="print"/>
          <a:stretch>
            <a:fillRect/>
          </a:stretch>
        </p:blipFill>
        <p:spPr>
          <a:xfrm>
            <a:off x="11784329" y="2212728"/>
            <a:ext cx="7654209" cy="5256384"/>
          </a:xfrm>
          <a:prstGeom prst="rect">
            <a:avLst/>
          </a:prstGeom>
        </p:spPr>
      </p:pic>
      <p:sp>
        <p:nvSpPr>
          <p:cNvPr id="21" name="object 12">
            <a:extLst>
              <a:ext uri="{FF2B5EF4-FFF2-40B4-BE49-F238E27FC236}">
                <a16:creationId xmlns:a16="http://schemas.microsoft.com/office/drawing/2014/main" id="{F749A3B7-1FBA-D8EC-B45F-D4E1B8CA63D2}"/>
              </a:ext>
            </a:extLst>
          </p:cNvPr>
          <p:cNvSpPr/>
          <p:nvPr/>
        </p:nvSpPr>
        <p:spPr>
          <a:xfrm>
            <a:off x="11403715" y="3375290"/>
            <a:ext cx="251460" cy="291465"/>
          </a:xfrm>
          <a:custGeom>
            <a:avLst/>
            <a:gdLst/>
            <a:ahLst/>
            <a:cxnLst/>
            <a:rect l="l" t="t" r="r" b="b"/>
            <a:pathLst>
              <a:path w="251459" h="291464">
                <a:moveTo>
                  <a:pt x="37412" y="0"/>
                </a:moveTo>
                <a:lnTo>
                  <a:pt x="30763" y="3319"/>
                </a:lnTo>
                <a:lnTo>
                  <a:pt x="25768" y="9141"/>
                </a:lnTo>
                <a:lnTo>
                  <a:pt x="23276" y="13298"/>
                </a:lnTo>
                <a:lnTo>
                  <a:pt x="19957" y="17454"/>
                </a:lnTo>
                <a:lnTo>
                  <a:pt x="1207" y="62998"/>
                </a:lnTo>
                <a:lnTo>
                  <a:pt x="0" y="78144"/>
                </a:lnTo>
                <a:lnTo>
                  <a:pt x="1130" y="88171"/>
                </a:lnTo>
                <a:lnTo>
                  <a:pt x="4677" y="96018"/>
                </a:lnTo>
                <a:lnTo>
                  <a:pt x="10875" y="101995"/>
                </a:lnTo>
                <a:lnTo>
                  <a:pt x="19957" y="106415"/>
                </a:lnTo>
                <a:lnTo>
                  <a:pt x="34334" y="112764"/>
                </a:lnTo>
                <a:lnTo>
                  <a:pt x="47700" y="120441"/>
                </a:lnTo>
                <a:lnTo>
                  <a:pt x="60288" y="129209"/>
                </a:lnTo>
                <a:lnTo>
                  <a:pt x="72332" y="138833"/>
                </a:lnTo>
                <a:lnTo>
                  <a:pt x="78144" y="143817"/>
                </a:lnTo>
                <a:lnTo>
                  <a:pt x="79819" y="152969"/>
                </a:lnTo>
                <a:lnTo>
                  <a:pt x="75652" y="159618"/>
                </a:lnTo>
                <a:lnTo>
                  <a:pt x="73987" y="162947"/>
                </a:lnTo>
                <a:lnTo>
                  <a:pt x="33216" y="192265"/>
                </a:lnTo>
                <a:lnTo>
                  <a:pt x="12470" y="200360"/>
                </a:lnTo>
                <a:lnTo>
                  <a:pt x="7476" y="206182"/>
                </a:lnTo>
                <a:lnTo>
                  <a:pt x="4984" y="213658"/>
                </a:lnTo>
                <a:lnTo>
                  <a:pt x="4156" y="216988"/>
                </a:lnTo>
                <a:lnTo>
                  <a:pt x="2492" y="221145"/>
                </a:lnTo>
                <a:lnTo>
                  <a:pt x="2492" y="225302"/>
                </a:lnTo>
                <a:lnTo>
                  <a:pt x="1672" y="242097"/>
                </a:lnTo>
                <a:lnTo>
                  <a:pt x="4673" y="257413"/>
                </a:lnTo>
                <a:lnTo>
                  <a:pt x="35189" y="287572"/>
                </a:lnTo>
                <a:lnTo>
                  <a:pt x="56624" y="290849"/>
                </a:lnTo>
                <a:lnTo>
                  <a:pt x="67338" y="290148"/>
                </a:lnTo>
                <a:lnTo>
                  <a:pt x="72332" y="290148"/>
                </a:lnTo>
                <a:lnTo>
                  <a:pt x="82301" y="286818"/>
                </a:lnTo>
                <a:lnTo>
                  <a:pt x="88960" y="285153"/>
                </a:lnTo>
                <a:lnTo>
                  <a:pt x="92279" y="283499"/>
                </a:lnTo>
                <a:lnTo>
                  <a:pt x="117221" y="269673"/>
                </a:lnTo>
                <a:lnTo>
                  <a:pt x="142163" y="255227"/>
                </a:lnTo>
                <a:lnTo>
                  <a:pt x="147157" y="252735"/>
                </a:lnTo>
                <a:lnTo>
                  <a:pt x="152969" y="250243"/>
                </a:lnTo>
                <a:lnTo>
                  <a:pt x="157963" y="247741"/>
                </a:lnTo>
                <a:lnTo>
                  <a:pt x="164328" y="244248"/>
                </a:lnTo>
                <a:lnTo>
                  <a:pt x="177367" y="237573"/>
                </a:lnTo>
                <a:lnTo>
                  <a:pt x="231951" y="196203"/>
                </a:lnTo>
                <a:lnTo>
                  <a:pt x="250885" y="158766"/>
                </a:lnTo>
                <a:lnTo>
                  <a:pt x="251081" y="150477"/>
                </a:lnTo>
                <a:lnTo>
                  <a:pt x="250819" y="142224"/>
                </a:lnTo>
                <a:lnTo>
                  <a:pt x="248998" y="133740"/>
                </a:lnTo>
                <a:lnTo>
                  <a:pt x="245932" y="125102"/>
                </a:lnTo>
                <a:lnTo>
                  <a:pt x="241929" y="116383"/>
                </a:lnTo>
                <a:lnTo>
                  <a:pt x="240264" y="112226"/>
                </a:lnTo>
                <a:lnTo>
                  <a:pt x="237772" y="109734"/>
                </a:lnTo>
                <a:lnTo>
                  <a:pt x="227447" y="102256"/>
                </a:lnTo>
                <a:lnTo>
                  <a:pt x="205355" y="87295"/>
                </a:lnTo>
                <a:lnTo>
                  <a:pt x="201187" y="83966"/>
                </a:lnTo>
                <a:lnTo>
                  <a:pt x="197030" y="81473"/>
                </a:lnTo>
                <a:lnTo>
                  <a:pt x="184470" y="71245"/>
                </a:lnTo>
                <a:lnTo>
                  <a:pt x="175520" y="65360"/>
                </a:lnTo>
                <a:lnTo>
                  <a:pt x="166104" y="60255"/>
                </a:lnTo>
                <a:lnTo>
                  <a:pt x="156298" y="55694"/>
                </a:lnTo>
                <a:lnTo>
                  <a:pt x="152141" y="54867"/>
                </a:lnTo>
                <a:lnTo>
                  <a:pt x="148812" y="53202"/>
                </a:lnTo>
                <a:lnTo>
                  <a:pt x="107039" y="28573"/>
                </a:lnTo>
                <a:lnTo>
                  <a:pt x="60689" y="4984"/>
                </a:lnTo>
                <a:lnTo>
                  <a:pt x="52375" y="3319"/>
                </a:lnTo>
                <a:lnTo>
                  <a:pt x="37412" y="0"/>
                </a:lnTo>
                <a:close/>
              </a:path>
            </a:pathLst>
          </a:custGeom>
          <a:solidFill>
            <a:srgbClr val="9CCCC2"/>
          </a:solidFill>
        </p:spPr>
        <p:txBody>
          <a:bodyPr wrap="square" lIns="0" tIns="0" rIns="0" bIns="0" rtlCol="0"/>
          <a:lstStyle/>
          <a:p>
            <a:endParaRPr/>
          </a:p>
        </p:txBody>
      </p:sp>
      <p:sp>
        <p:nvSpPr>
          <p:cNvPr id="22" name="ZoneTexte 21">
            <a:extLst>
              <a:ext uri="{FF2B5EF4-FFF2-40B4-BE49-F238E27FC236}">
                <a16:creationId xmlns:a16="http://schemas.microsoft.com/office/drawing/2014/main" id="{1DAA0BF3-2EB3-14D0-CF21-D5BE5D9E1159}"/>
              </a:ext>
            </a:extLst>
          </p:cNvPr>
          <p:cNvSpPr txBox="1"/>
          <p:nvPr/>
        </p:nvSpPr>
        <p:spPr>
          <a:xfrm>
            <a:off x="1212849" y="9434599"/>
            <a:ext cx="17727157" cy="995144"/>
          </a:xfrm>
          <a:prstGeom prst="rect">
            <a:avLst/>
          </a:prstGeom>
          <a:noFill/>
        </p:spPr>
        <p:txBody>
          <a:bodyPr wrap="square">
            <a:spAutoFit/>
          </a:bodyPr>
          <a:lstStyle/>
          <a:p>
            <a:pPr algn="ctr" rtl="0"/>
            <a:r>
              <a:rPr lang="fr-FR" sz="4400" baseline="30000" dirty="0">
                <a:latin typeface="+mn-lt"/>
              </a:rPr>
              <a:t>Privilégier </a:t>
            </a:r>
            <a:r>
              <a:rPr lang="fr-FR" sz="4400" b="1" baseline="30000" dirty="0" err="1">
                <a:latin typeface="+mn-lt"/>
              </a:rPr>
              <a:t>MiXtral</a:t>
            </a:r>
            <a:r>
              <a:rPr lang="fr-FR" sz="4400" baseline="30000" dirty="0">
                <a:latin typeface="+mn-lt"/>
              </a:rPr>
              <a:t> ou </a:t>
            </a:r>
            <a:r>
              <a:rPr lang="fr-FR" sz="4400" b="1" baseline="30000" dirty="0">
                <a:latin typeface="+mn-lt"/>
              </a:rPr>
              <a:t>GPT-4-mini</a:t>
            </a:r>
            <a:r>
              <a:rPr lang="fr-FR" sz="4400" baseline="30000" dirty="0">
                <a:latin typeface="+mn-lt"/>
              </a:rPr>
              <a:t>. Dans les deux cas, réduire la part d’aléatoire à 1 % afin que le modèle sélectionné suive les consignes de manière aussi précise que possible et adopte un comportement plus déterministe.</a:t>
            </a:r>
          </a:p>
        </p:txBody>
      </p:sp>
    </p:spTree>
    <p:extLst>
      <p:ext uri="{BB962C8B-B14F-4D97-AF65-F5344CB8AC3E}">
        <p14:creationId xmlns:p14="http://schemas.microsoft.com/office/powerpoint/2010/main" val="296630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CEDAF"/>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5" name="object 5"/>
          <p:cNvSpPr txBox="1">
            <a:spLocks noGrp="1"/>
          </p:cNvSpPr>
          <p:nvPr>
            <p:ph type="title" idx="4294967295"/>
          </p:nvPr>
        </p:nvSpPr>
        <p:spPr>
          <a:xfrm>
            <a:off x="2397637" y="2052745"/>
            <a:ext cx="14762024" cy="2719705"/>
          </a:xfrm>
          <a:prstGeom prst="rect">
            <a:avLst/>
          </a:prstGeom>
        </p:spPr>
        <p:txBody>
          <a:bodyPr vert="horz" wrap="square" lIns="0" tIns="65404" rIns="0" bIns="0" rtlCol="0">
            <a:spAutoFit/>
          </a:bodyPr>
          <a:lstStyle/>
          <a:p>
            <a:pPr marL="38100" marR="30480" algn="just">
              <a:lnSpc>
                <a:spcPts val="4120"/>
              </a:lnSpc>
              <a:spcBef>
                <a:spcPts val="515"/>
              </a:spcBef>
            </a:pPr>
            <a:r>
              <a:rPr sz="3700" dirty="0">
                <a:solidFill>
                  <a:srgbClr val="231F20"/>
                </a:solidFill>
              </a:rPr>
              <a:t>Que</a:t>
            </a:r>
            <a:r>
              <a:rPr sz="3700" spc="315" dirty="0">
                <a:solidFill>
                  <a:srgbClr val="231F20"/>
                </a:solidFill>
              </a:rPr>
              <a:t> </a:t>
            </a:r>
            <a:r>
              <a:rPr sz="3700" spc="100" dirty="0">
                <a:solidFill>
                  <a:srgbClr val="231F20"/>
                </a:solidFill>
              </a:rPr>
              <a:t>faire</a:t>
            </a:r>
            <a:r>
              <a:rPr sz="3700" spc="315" dirty="0">
                <a:solidFill>
                  <a:srgbClr val="231F20"/>
                </a:solidFill>
              </a:rPr>
              <a:t> </a:t>
            </a:r>
            <a:r>
              <a:rPr sz="3700" spc="185" dirty="0">
                <a:solidFill>
                  <a:srgbClr val="231F20"/>
                </a:solidFill>
              </a:rPr>
              <a:t>si</a:t>
            </a:r>
            <a:r>
              <a:rPr sz="3700" spc="320" dirty="0">
                <a:solidFill>
                  <a:srgbClr val="231F20"/>
                </a:solidFill>
              </a:rPr>
              <a:t> </a:t>
            </a:r>
            <a:r>
              <a:rPr sz="3700" spc="85" dirty="0">
                <a:solidFill>
                  <a:srgbClr val="231F20"/>
                </a:solidFill>
              </a:rPr>
              <a:t>un</a:t>
            </a:r>
            <a:r>
              <a:rPr sz="3700" spc="305" dirty="0">
                <a:solidFill>
                  <a:srgbClr val="231F20"/>
                </a:solidFill>
              </a:rPr>
              <a:t> </a:t>
            </a:r>
            <a:r>
              <a:rPr sz="3700" b="1" spc="114" dirty="0">
                <a:solidFill>
                  <a:srgbClr val="231F20"/>
                </a:solidFill>
              </a:rPr>
              <a:t>message</a:t>
            </a:r>
            <a:r>
              <a:rPr sz="3700" b="1" spc="315" dirty="0">
                <a:solidFill>
                  <a:srgbClr val="231F20"/>
                </a:solidFill>
              </a:rPr>
              <a:t> </a:t>
            </a:r>
            <a:r>
              <a:rPr sz="3700" b="1" spc="100" dirty="0">
                <a:solidFill>
                  <a:srgbClr val="231F20"/>
                </a:solidFill>
              </a:rPr>
              <a:t>bloquant</a:t>
            </a:r>
            <a:r>
              <a:rPr sz="3700" b="1" spc="305" dirty="0">
                <a:solidFill>
                  <a:srgbClr val="231F20"/>
                </a:solidFill>
              </a:rPr>
              <a:t> </a:t>
            </a:r>
            <a:r>
              <a:rPr sz="3700" b="1" spc="65" dirty="0">
                <a:solidFill>
                  <a:srgbClr val="231F20"/>
                </a:solidFill>
              </a:rPr>
              <a:t>votre</a:t>
            </a:r>
            <a:r>
              <a:rPr sz="3700" b="1" spc="315" dirty="0">
                <a:solidFill>
                  <a:srgbClr val="231F20"/>
                </a:solidFill>
              </a:rPr>
              <a:t> </a:t>
            </a:r>
            <a:r>
              <a:rPr sz="3700" b="1" spc="100" dirty="0">
                <a:solidFill>
                  <a:srgbClr val="231F20"/>
                </a:solidFill>
              </a:rPr>
              <a:t>ordinateur</a:t>
            </a:r>
            <a:r>
              <a:rPr sz="3700" b="1" spc="325" dirty="0">
                <a:solidFill>
                  <a:srgbClr val="231F20"/>
                </a:solidFill>
              </a:rPr>
              <a:t> </a:t>
            </a:r>
            <a:r>
              <a:rPr sz="3700" spc="90" dirty="0">
                <a:solidFill>
                  <a:srgbClr val="231F20"/>
                </a:solidFill>
              </a:rPr>
              <a:t>apparaît,</a:t>
            </a:r>
            <a:r>
              <a:rPr sz="3700" spc="320" dirty="0">
                <a:solidFill>
                  <a:srgbClr val="231F20"/>
                </a:solidFill>
              </a:rPr>
              <a:t> </a:t>
            </a:r>
            <a:r>
              <a:rPr sz="3700" spc="145" dirty="0">
                <a:solidFill>
                  <a:srgbClr val="231F20"/>
                </a:solidFill>
              </a:rPr>
              <a:t>signalant </a:t>
            </a:r>
            <a:r>
              <a:rPr sz="3700" spc="75" dirty="0">
                <a:solidFill>
                  <a:srgbClr val="231F20"/>
                </a:solidFill>
              </a:rPr>
              <a:t>un</a:t>
            </a:r>
            <a:r>
              <a:rPr sz="3700" spc="100" dirty="0">
                <a:solidFill>
                  <a:srgbClr val="231F20"/>
                </a:solidFill>
              </a:rPr>
              <a:t> </a:t>
            </a:r>
            <a:r>
              <a:rPr sz="3700" dirty="0">
                <a:solidFill>
                  <a:srgbClr val="231F20"/>
                </a:solidFill>
              </a:rPr>
              <a:t>problème</a:t>
            </a:r>
            <a:r>
              <a:rPr sz="3700" spc="110" dirty="0">
                <a:solidFill>
                  <a:srgbClr val="231F20"/>
                </a:solidFill>
              </a:rPr>
              <a:t> </a:t>
            </a:r>
            <a:r>
              <a:rPr sz="3700" spc="65" dirty="0">
                <a:solidFill>
                  <a:srgbClr val="231F20"/>
                </a:solidFill>
              </a:rPr>
              <a:t>technique</a:t>
            </a:r>
            <a:r>
              <a:rPr sz="3700" spc="110" dirty="0">
                <a:solidFill>
                  <a:srgbClr val="231F20"/>
                </a:solidFill>
              </a:rPr>
              <a:t> </a:t>
            </a:r>
            <a:r>
              <a:rPr sz="3700" spc="55" dirty="0">
                <a:solidFill>
                  <a:srgbClr val="231F20"/>
                </a:solidFill>
              </a:rPr>
              <a:t>grave,</a:t>
            </a:r>
            <a:r>
              <a:rPr sz="3700" spc="110" dirty="0">
                <a:solidFill>
                  <a:srgbClr val="231F20"/>
                </a:solidFill>
              </a:rPr>
              <a:t> </a:t>
            </a:r>
            <a:r>
              <a:rPr sz="3700" spc="75" dirty="0">
                <a:solidFill>
                  <a:srgbClr val="231F20"/>
                </a:solidFill>
              </a:rPr>
              <a:t>un</a:t>
            </a:r>
            <a:r>
              <a:rPr sz="3700" spc="100" dirty="0">
                <a:solidFill>
                  <a:srgbClr val="231F20"/>
                </a:solidFill>
              </a:rPr>
              <a:t> </a:t>
            </a:r>
            <a:r>
              <a:rPr sz="3700" spc="95" dirty="0">
                <a:solidFill>
                  <a:srgbClr val="231F20"/>
                </a:solidFill>
              </a:rPr>
              <a:t>risque</a:t>
            </a:r>
            <a:r>
              <a:rPr sz="3700" spc="110" dirty="0">
                <a:solidFill>
                  <a:srgbClr val="231F20"/>
                </a:solidFill>
              </a:rPr>
              <a:t> </a:t>
            </a:r>
            <a:r>
              <a:rPr sz="3700" dirty="0">
                <a:solidFill>
                  <a:srgbClr val="231F20"/>
                </a:solidFill>
              </a:rPr>
              <a:t>de</a:t>
            </a:r>
            <a:r>
              <a:rPr sz="3700" spc="110" dirty="0">
                <a:solidFill>
                  <a:srgbClr val="231F20"/>
                </a:solidFill>
              </a:rPr>
              <a:t> </a:t>
            </a:r>
            <a:r>
              <a:rPr sz="3700" dirty="0">
                <a:solidFill>
                  <a:srgbClr val="231F20"/>
                </a:solidFill>
              </a:rPr>
              <a:t>perte</a:t>
            </a:r>
            <a:r>
              <a:rPr sz="3700" spc="110" dirty="0">
                <a:solidFill>
                  <a:srgbClr val="231F20"/>
                </a:solidFill>
              </a:rPr>
              <a:t> </a:t>
            </a:r>
            <a:r>
              <a:rPr sz="3700" dirty="0">
                <a:solidFill>
                  <a:srgbClr val="231F20"/>
                </a:solidFill>
              </a:rPr>
              <a:t>de</a:t>
            </a:r>
            <a:r>
              <a:rPr sz="3700" spc="105" dirty="0">
                <a:solidFill>
                  <a:srgbClr val="231F20"/>
                </a:solidFill>
              </a:rPr>
              <a:t> </a:t>
            </a:r>
            <a:r>
              <a:rPr sz="3700" dirty="0">
                <a:solidFill>
                  <a:srgbClr val="231F20"/>
                </a:solidFill>
              </a:rPr>
              <a:t>vos</a:t>
            </a:r>
            <a:r>
              <a:rPr sz="3700" spc="105" dirty="0">
                <a:solidFill>
                  <a:srgbClr val="231F20"/>
                </a:solidFill>
              </a:rPr>
              <a:t> </a:t>
            </a:r>
            <a:r>
              <a:rPr sz="3700" dirty="0">
                <a:solidFill>
                  <a:srgbClr val="231F20"/>
                </a:solidFill>
              </a:rPr>
              <a:t>données</a:t>
            </a:r>
            <a:r>
              <a:rPr sz="3700" spc="110" dirty="0">
                <a:solidFill>
                  <a:srgbClr val="231F20"/>
                </a:solidFill>
              </a:rPr>
              <a:t> </a:t>
            </a:r>
            <a:r>
              <a:rPr sz="3700" dirty="0">
                <a:solidFill>
                  <a:srgbClr val="231F20"/>
                </a:solidFill>
              </a:rPr>
              <a:t>ou</a:t>
            </a:r>
            <a:r>
              <a:rPr sz="3700" spc="105" dirty="0">
                <a:solidFill>
                  <a:srgbClr val="231F20"/>
                </a:solidFill>
              </a:rPr>
              <a:t> </a:t>
            </a:r>
            <a:r>
              <a:rPr sz="3700" spc="45" dirty="0">
                <a:solidFill>
                  <a:srgbClr val="231F20"/>
                </a:solidFill>
              </a:rPr>
              <a:t>bien </a:t>
            </a:r>
            <a:r>
              <a:rPr sz="3700" spc="175" dirty="0">
                <a:solidFill>
                  <a:srgbClr val="231F20"/>
                </a:solidFill>
              </a:rPr>
              <a:t>la</a:t>
            </a:r>
            <a:r>
              <a:rPr sz="3700" spc="40" dirty="0">
                <a:solidFill>
                  <a:srgbClr val="231F20"/>
                </a:solidFill>
              </a:rPr>
              <a:t> </a:t>
            </a:r>
            <a:r>
              <a:rPr sz="3700" spc="50" dirty="0">
                <a:solidFill>
                  <a:srgbClr val="231F20"/>
                </a:solidFill>
              </a:rPr>
              <a:t>présence</a:t>
            </a:r>
            <a:r>
              <a:rPr sz="3700" spc="35" dirty="0">
                <a:solidFill>
                  <a:srgbClr val="231F20"/>
                </a:solidFill>
              </a:rPr>
              <a:t> </a:t>
            </a:r>
            <a:r>
              <a:rPr sz="3700" dirty="0">
                <a:solidFill>
                  <a:srgbClr val="231F20"/>
                </a:solidFill>
              </a:rPr>
              <a:t>de</a:t>
            </a:r>
            <a:r>
              <a:rPr sz="3700" spc="40" dirty="0">
                <a:solidFill>
                  <a:srgbClr val="231F20"/>
                </a:solidFill>
              </a:rPr>
              <a:t> </a:t>
            </a:r>
            <a:r>
              <a:rPr sz="3700" dirty="0">
                <a:solidFill>
                  <a:srgbClr val="231F20"/>
                </a:solidFill>
              </a:rPr>
              <a:t>nombreux</a:t>
            </a:r>
            <a:r>
              <a:rPr sz="3700" spc="40" dirty="0">
                <a:solidFill>
                  <a:srgbClr val="231F20"/>
                </a:solidFill>
              </a:rPr>
              <a:t> </a:t>
            </a:r>
            <a:r>
              <a:rPr sz="3700" spc="100" dirty="0">
                <a:solidFill>
                  <a:srgbClr val="231F20"/>
                </a:solidFill>
              </a:rPr>
              <a:t>virus</a:t>
            </a:r>
            <a:r>
              <a:rPr sz="3700" spc="40" dirty="0">
                <a:solidFill>
                  <a:srgbClr val="231F20"/>
                </a:solidFill>
              </a:rPr>
              <a:t> </a:t>
            </a:r>
            <a:r>
              <a:rPr sz="3700" spc="-50" dirty="0">
                <a:solidFill>
                  <a:srgbClr val="231F20"/>
                </a:solidFill>
              </a:rPr>
              <a:t>?</a:t>
            </a:r>
            <a:endParaRPr sz="3700" dirty="0"/>
          </a:p>
          <a:p>
            <a:pPr marR="728345" algn="r">
              <a:lnSpc>
                <a:spcPts val="8440"/>
              </a:lnSpc>
            </a:pPr>
            <a:r>
              <a:rPr sz="12375" b="1" spc="-367" baseline="-11111" dirty="0">
                <a:solidFill>
                  <a:srgbClr val="FFB542"/>
                </a:solidFill>
              </a:rPr>
              <a:t>A</a:t>
            </a:r>
            <a:r>
              <a:rPr sz="12375" spc="-615" baseline="-11111" dirty="0">
                <a:solidFill>
                  <a:srgbClr val="FFB542"/>
                </a:solidFill>
              </a:rPr>
              <a:t> </a:t>
            </a:r>
            <a:r>
              <a:rPr sz="3700" spc="60" dirty="0">
                <a:solidFill>
                  <a:srgbClr val="231F20"/>
                </a:solidFill>
              </a:rPr>
              <a:t>Ne</a:t>
            </a:r>
            <a:r>
              <a:rPr sz="3700" spc="-20" dirty="0">
                <a:solidFill>
                  <a:srgbClr val="231F20"/>
                </a:solidFill>
              </a:rPr>
              <a:t> </a:t>
            </a:r>
            <a:r>
              <a:rPr sz="3700" spc="95" dirty="0">
                <a:solidFill>
                  <a:srgbClr val="231F20"/>
                </a:solidFill>
              </a:rPr>
              <a:t>rien</a:t>
            </a:r>
            <a:r>
              <a:rPr sz="3700" spc="-20" dirty="0">
                <a:solidFill>
                  <a:srgbClr val="231F20"/>
                </a:solidFill>
              </a:rPr>
              <a:t> </a:t>
            </a:r>
            <a:r>
              <a:rPr sz="3700" spc="70" dirty="0">
                <a:solidFill>
                  <a:srgbClr val="231F20"/>
                </a:solidFill>
              </a:rPr>
              <a:t>faire</a:t>
            </a:r>
            <a:endParaRPr sz="3700" dirty="0"/>
          </a:p>
        </p:txBody>
      </p:sp>
      <p:sp>
        <p:nvSpPr>
          <p:cNvPr id="6" name="object 6"/>
          <p:cNvSpPr txBox="1"/>
          <p:nvPr/>
        </p:nvSpPr>
        <p:spPr>
          <a:xfrm>
            <a:off x="4704454" y="5256996"/>
            <a:ext cx="11984990"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62" baseline="-11111" dirty="0">
                <a:solidFill>
                  <a:srgbClr val="FFB542"/>
                </a:solidFill>
                <a:latin typeface="Calibri"/>
                <a:cs typeface="Calibri"/>
              </a:rPr>
              <a:t> </a:t>
            </a:r>
            <a:r>
              <a:rPr sz="3700" spc="75" dirty="0">
                <a:solidFill>
                  <a:srgbClr val="231F20"/>
                </a:solidFill>
                <a:latin typeface="Calibri"/>
                <a:cs typeface="Calibri"/>
              </a:rPr>
              <a:t>Contacter</a:t>
            </a:r>
            <a:r>
              <a:rPr sz="3700" dirty="0">
                <a:solidFill>
                  <a:srgbClr val="231F20"/>
                </a:solidFill>
                <a:latin typeface="Calibri"/>
                <a:cs typeface="Calibri"/>
              </a:rPr>
              <a:t> </a:t>
            </a:r>
            <a:r>
              <a:rPr sz="3700" spc="100" dirty="0">
                <a:solidFill>
                  <a:srgbClr val="231F20"/>
                </a:solidFill>
                <a:latin typeface="Calibri"/>
                <a:cs typeface="Calibri"/>
              </a:rPr>
              <a:t>le</a:t>
            </a:r>
            <a:r>
              <a:rPr sz="3700" dirty="0">
                <a:solidFill>
                  <a:srgbClr val="231F20"/>
                </a:solidFill>
                <a:latin typeface="Calibri"/>
                <a:cs typeface="Calibri"/>
              </a:rPr>
              <a:t> </a:t>
            </a:r>
            <a:r>
              <a:rPr sz="3700" spc="60" dirty="0">
                <a:solidFill>
                  <a:srgbClr val="231F20"/>
                </a:solidFill>
                <a:latin typeface="Calibri"/>
                <a:cs typeface="Calibri"/>
              </a:rPr>
              <a:t>support</a:t>
            </a:r>
            <a:r>
              <a:rPr sz="3700" dirty="0">
                <a:solidFill>
                  <a:srgbClr val="231F20"/>
                </a:solidFill>
                <a:latin typeface="Calibri"/>
                <a:cs typeface="Calibri"/>
              </a:rPr>
              <a:t> </a:t>
            </a:r>
            <a:r>
              <a:rPr sz="3700" spc="65" dirty="0">
                <a:solidFill>
                  <a:srgbClr val="231F20"/>
                </a:solidFill>
                <a:latin typeface="Calibri"/>
                <a:cs typeface="Calibri"/>
              </a:rPr>
              <a:t>technique</a:t>
            </a:r>
            <a:r>
              <a:rPr sz="3700" dirty="0">
                <a:solidFill>
                  <a:srgbClr val="231F20"/>
                </a:solidFill>
                <a:latin typeface="Calibri"/>
                <a:cs typeface="Calibri"/>
              </a:rPr>
              <a:t> </a:t>
            </a:r>
            <a:r>
              <a:rPr sz="3700" spc="90" dirty="0">
                <a:solidFill>
                  <a:srgbClr val="231F20"/>
                </a:solidFill>
                <a:latin typeface="Calibri"/>
                <a:cs typeface="Calibri"/>
              </a:rPr>
              <a:t>au</a:t>
            </a:r>
            <a:r>
              <a:rPr sz="3700" dirty="0">
                <a:solidFill>
                  <a:srgbClr val="231F20"/>
                </a:solidFill>
                <a:latin typeface="Calibri"/>
                <a:cs typeface="Calibri"/>
              </a:rPr>
              <a:t> numéro</a:t>
            </a:r>
            <a:r>
              <a:rPr sz="3700" spc="-5" dirty="0">
                <a:solidFill>
                  <a:srgbClr val="231F20"/>
                </a:solidFill>
                <a:latin typeface="Calibri"/>
                <a:cs typeface="Calibri"/>
              </a:rPr>
              <a:t> </a:t>
            </a:r>
            <a:r>
              <a:rPr sz="3700" spc="50" dirty="0">
                <a:solidFill>
                  <a:srgbClr val="231F20"/>
                </a:solidFill>
                <a:latin typeface="Calibri"/>
                <a:cs typeface="Calibri"/>
              </a:rPr>
              <a:t>indiqué</a:t>
            </a:r>
            <a:endParaRPr sz="3700" dirty="0">
              <a:latin typeface="Calibri"/>
              <a:cs typeface="Calibri"/>
            </a:endParaRPr>
          </a:p>
          <a:p>
            <a:pPr marR="67945" algn="r">
              <a:lnSpc>
                <a:spcPts val="4340"/>
              </a:lnSpc>
            </a:pPr>
            <a:r>
              <a:rPr sz="3700" spc="105" dirty="0">
                <a:solidFill>
                  <a:srgbClr val="231F20"/>
                </a:solidFill>
                <a:latin typeface="Calibri"/>
                <a:cs typeface="Calibri"/>
              </a:rPr>
              <a:t>sur</a:t>
            </a:r>
            <a:r>
              <a:rPr sz="3700" spc="-25"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5" dirty="0">
                <a:solidFill>
                  <a:srgbClr val="231F20"/>
                </a:solidFill>
                <a:latin typeface="Calibri"/>
                <a:cs typeface="Calibri"/>
              </a:rPr>
              <a:t>message</a:t>
            </a:r>
            <a:r>
              <a:rPr sz="3700" spc="-20" dirty="0">
                <a:solidFill>
                  <a:srgbClr val="231F20"/>
                </a:solidFill>
                <a:latin typeface="Calibri"/>
                <a:cs typeface="Calibri"/>
              </a:rPr>
              <a:t> </a:t>
            </a:r>
            <a:r>
              <a:rPr sz="3700" spc="-10" dirty="0">
                <a:solidFill>
                  <a:srgbClr val="231F20"/>
                </a:solidFill>
                <a:latin typeface="Calibri"/>
                <a:cs typeface="Calibri"/>
              </a:rPr>
              <a:t>d’erreur</a:t>
            </a:r>
            <a:endParaRPr sz="3700" dirty="0">
              <a:latin typeface="Calibri"/>
              <a:cs typeface="Calibri"/>
            </a:endParaRPr>
          </a:p>
          <a:p>
            <a:pPr>
              <a:lnSpc>
                <a:spcPct val="100000"/>
              </a:lnSpc>
              <a:spcBef>
                <a:spcPts val="50"/>
              </a:spcBef>
            </a:pPr>
            <a:endParaRPr sz="3800" dirty="0">
              <a:latin typeface="Calibri"/>
              <a:cs typeface="Calibri"/>
            </a:endParaRPr>
          </a:p>
          <a:p>
            <a:pPr marR="66675" algn="r">
              <a:lnSpc>
                <a:spcPts val="9800"/>
              </a:lnSpc>
            </a:pPr>
            <a:r>
              <a:rPr sz="12375" b="1" baseline="-11111" dirty="0">
                <a:solidFill>
                  <a:srgbClr val="FFB542"/>
                </a:solidFill>
                <a:latin typeface="Calibri"/>
                <a:cs typeface="Calibri"/>
              </a:rPr>
              <a:t>C</a:t>
            </a:r>
            <a:r>
              <a:rPr sz="12375" spc="-547" baseline="-11111" dirty="0">
                <a:solidFill>
                  <a:srgbClr val="FFB542"/>
                </a:solidFill>
                <a:latin typeface="Calibri"/>
                <a:cs typeface="Calibri"/>
              </a:rPr>
              <a:t> </a:t>
            </a:r>
            <a:r>
              <a:rPr sz="3700" dirty="0">
                <a:solidFill>
                  <a:srgbClr val="231F20"/>
                </a:solidFill>
                <a:latin typeface="Calibri"/>
                <a:cs typeface="Calibri"/>
              </a:rPr>
              <a:t>Tenter</a:t>
            </a:r>
            <a:r>
              <a:rPr sz="3700" spc="5" dirty="0">
                <a:solidFill>
                  <a:srgbClr val="231F20"/>
                </a:solidFill>
                <a:latin typeface="Calibri"/>
                <a:cs typeface="Calibri"/>
              </a:rPr>
              <a:t> </a:t>
            </a:r>
            <a:r>
              <a:rPr sz="3700" dirty="0">
                <a:solidFill>
                  <a:srgbClr val="231F20"/>
                </a:solidFill>
                <a:latin typeface="Calibri"/>
                <a:cs typeface="Calibri"/>
              </a:rPr>
              <a:t>de redémarrer</a:t>
            </a:r>
            <a:r>
              <a:rPr sz="3700" spc="5" dirty="0">
                <a:solidFill>
                  <a:srgbClr val="231F20"/>
                </a:solidFill>
                <a:latin typeface="Calibri"/>
                <a:cs typeface="Calibri"/>
              </a:rPr>
              <a:t> </a:t>
            </a:r>
            <a:r>
              <a:rPr sz="3700" dirty="0">
                <a:solidFill>
                  <a:srgbClr val="231F20"/>
                </a:solidFill>
                <a:latin typeface="Calibri"/>
                <a:cs typeface="Calibri"/>
              </a:rPr>
              <a:t>votre</a:t>
            </a:r>
            <a:r>
              <a:rPr sz="3700" spc="5" dirty="0">
                <a:solidFill>
                  <a:srgbClr val="231F20"/>
                </a:solidFill>
                <a:latin typeface="Calibri"/>
                <a:cs typeface="Calibri"/>
              </a:rPr>
              <a:t> </a:t>
            </a:r>
            <a:r>
              <a:rPr sz="3700" spc="50" dirty="0">
                <a:solidFill>
                  <a:srgbClr val="231F20"/>
                </a:solidFill>
                <a:latin typeface="Calibri"/>
                <a:cs typeface="Calibri"/>
              </a:rPr>
              <a:t>ordinateur</a:t>
            </a:r>
            <a:r>
              <a:rPr sz="3700" spc="5" dirty="0">
                <a:solidFill>
                  <a:srgbClr val="231F20"/>
                </a:solidFill>
                <a:latin typeface="Calibri"/>
                <a:cs typeface="Calibri"/>
              </a:rPr>
              <a:t> </a:t>
            </a:r>
            <a:r>
              <a:rPr sz="3700" spc="50" dirty="0">
                <a:solidFill>
                  <a:srgbClr val="231F20"/>
                </a:solidFill>
                <a:latin typeface="Calibri"/>
                <a:cs typeface="Calibri"/>
              </a:rPr>
              <a:t>et,</a:t>
            </a:r>
            <a:r>
              <a:rPr sz="3700" dirty="0">
                <a:solidFill>
                  <a:srgbClr val="231F20"/>
                </a:solidFill>
                <a:latin typeface="Calibri"/>
                <a:cs typeface="Calibri"/>
              </a:rPr>
              <a:t> </a:t>
            </a:r>
            <a:r>
              <a:rPr sz="3700" spc="170" dirty="0">
                <a:solidFill>
                  <a:srgbClr val="231F20"/>
                </a:solidFill>
                <a:latin typeface="Calibri"/>
                <a:cs typeface="Calibri"/>
              </a:rPr>
              <a:t>si</a:t>
            </a:r>
            <a:r>
              <a:rPr sz="3700" spc="5" dirty="0">
                <a:solidFill>
                  <a:srgbClr val="231F20"/>
                </a:solidFill>
                <a:latin typeface="Calibri"/>
                <a:cs typeface="Calibri"/>
              </a:rPr>
              <a:t> </a:t>
            </a:r>
            <a:r>
              <a:rPr sz="3700" spc="100" dirty="0">
                <a:solidFill>
                  <a:srgbClr val="231F20"/>
                </a:solidFill>
                <a:latin typeface="Calibri"/>
                <a:cs typeface="Calibri"/>
              </a:rPr>
              <a:t>le</a:t>
            </a:r>
            <a:r>
              <a:rPr sz="3700" spc="5" dirty="0">
                <a:solidFill>
                  <a:srgbClr val="231F20"/>
                </a:solidFill>
                <a:latin typeface="Calibri"/>
                <a:cs typeface="Calibri"/>
              </a:rPr>
              <a:t> </a:t>
            </a:r>
            <a:r>
              <a:rPr sz="3700" spc="-10" dirty="0">
                <a:solidFill>
                  <a:srgbClr val="231F20"/>
                </a:solidFill>
                <a:latin typeface="Calibri"/>
                <a:cs typeface="Calibri"/>
              </a:rPr>
              <a:t>problème</a:t>
            </a:r>
            <a:endParaRPr sz="3700" dirty="0">
              <a:latin typeface="Calibri"/>
              <a:cs typeface="Calibri"/>
            </a:endParaRPr>
          </a:p>
          <a:p>
            <a:pPr marR="67945" algn="r">
              <a:lnSpc>
                <a:spcPts val="4340"/>
              </a:lnSpc>
            </a:pPr>
            <a:r>
              <a:rPr sz="3700" spc="80" dirty="0">
                <a:solidFill>
                  <a:srgbClr val="231F20"/>
                </a:solidFill>
                <a:latin typeface="Calibri"/>
                <a:cs typeface="Calibri"/>
              </a:rPr>
              <a:t>persiste,</a:t>
            </a:r>
            <a:r>
              <a:rPr sz="3700" spc="30" dirty="0">
                <a:solidFill>
                  <a:srgbClr val="231F20"/>
                </a:solidFill>
                <a:latin typeface="Calibri"/>
                <a:cs typeface="Calibri"/>
              </a:rPr>
              <a:t> </a:t>
            </a:r>
            <a:r>
              <a:rPr sz="3700" dirty="0">
                <a:solidFill>
                  <a:srgbClr val="231F20"/>
                </a:solidFill>
                <a:latin typeface="Calibri"/>
                <a:cs typeface="Calibri"/>
              </a:rPr>
              <a:t>demander</a:t>
            </a:r>
            <a:r>
              <a:rPr sz="3700" spc="35" dirty="0">
                <a:solidFill>
                  <a:srgbClr val="231F20"/>
                </a:solidFill>
                <a:latin typeface="Calibri"/>
                <a:cs typeface="Calibri"/>
              </a:rPr>
              <a:t> </a:t>
            </a:r>
            <a:r>
              <a:rPr sz="3700" dirty="0">
                <a:solidFill>
                  <a:srgbClr val="231F20"/>
                </a:solidFill>
                <a:latin typeface="Calibri"/>
                <a:cs typeface="Calibri"/>
              </a:rPr>
              <a:t>de</a:t>
            </a:r>
            <a:r>
              <a:rPr sz="3700" spc="35" dirty="0">
                <a:solidFill>
                  <a:srgbClr val="231F20"/>
                </a:solidFill>
                <a:latin typeface="Calibri"/>
                <a:cs typeface="Calibri"/>
              </a:rPr>
              <a:t> </a:t>
            </a:r>
            <a:r>
              <a:rPr sz="3700" spc="75" dirty="0">
                <a:solidFill>
                  <a:srgbClr val="231F20"/>
                </a:solidFill>
                <a:latin typeface="Calibri"/>
                <a:cs typeface="Calibri"/>
              </a:rPr>
              <a:t>l’aide</a:t>
            </a:r>
            <a:r>
              <a:rPr sz="3700" spc="35" dirty="0">
                <a:solidFill>
                  <a:srgbClr val="231F20"/>
                </a:solidFill>
                <a:latin typeface="Calibri"/>
                <a:cs typeface="Calibri"/>
              </a:rPr>
              <a:t> </a:t>
            </a:r>
            <a:r>
              <a:rPr sz="3700" spc="105" dirty="0">
                <a:solidFill>
                  <a:srgbClr val="231F20"/>
                </a:solidFill>
                <a:latin typeface="Calibri"/>
                <a:cs typeface="Calibri"/>
              </a:rPr>
              <a:t>à</a:t>
            </a:r>
            <a:r>
              <a:rPr sz="3700" spc="30" dirty="0">
                <a:solidFill>
                  <a:srgbClr val="231F20"/>
                </a:solidFill>
                <a:latin typeface="Calibri"/>
                <a:cs typeface="Calibri"/>
              </a:rPr>
              <a:t> </a:t>
            </a:r>
            <a:r>
              <a:rPr sz="3700" spc="75" dirty="0">
                <a:solidFill>
                  <a:srgbClr val="231F20"/>
                </a:solidFill>
                <a:latin typeface="Calibri"/>
                <a:cs typeface="Calibri"/>
              </a:rPr>
              <a:t>un</a:t>
            </a:r>
            <a:r>
              <a:rPr sz="3700" spc="35" dirty="0">
                <a:solidFill>
                  <a:srgbClr val="231F20"/>
                </a:solidFill>
                <a:latin typeface="Calibri"/>
                <a:cs typeface="Calibri"/>
              </a:rPr>
              <a:t> </a:t>
            </a:r>
            <a:r>
              <a:rPr sz="3700" spc="65" dirty="0">
                <a:solidFill>
                  <a:srgbClr val="231F20"/>
                </a:solidFill>
                <a:latin typeface="Calibri"/>
                <a:cs typeface="Calibri"/>
              </a:rPr>
              <a:t>ami</a:t>
            </a:r>
            <a:endParaRPr sz="3700" dirty="0">
              <a:latin typeface="Calibri"/>
              <a:cs typeface="Calibri"/>
            </a:endParaRPr>
          </a:p>
        </p:txBody>
      </p:sp>
      <p:sp>
        <p:nvSpPr>
          <p:cNvPr id="37" name="object 16">
            <a:extLst>
              <a:ext uri="{FF2B5EF4-FFF2-40B4-BE49-F238E27FC236}">
                <a16:creationId xmlns:a16="http://schemas.microsoft.com/office/drawing/2014/main" id="{8BFC756C-2A67-081D-6D71-CB559ED31011}"/>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8" name="object 17">
            <a:extLst>
              <a:ext uri="{FF2B5EF4-FFF2-40B4-BE49-F238E27FC236}">
                <a16:creationId xmlns:a16="http://schemas.microsoft.com/office/drawing/2014/main" id="{6A4D5314-071D-F8E0-C1DA-281FF383E68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FE50214C-A050-EF95-3B3C-63B181B1AB67}"/>
              </a:ext>
            </a:extLst>
          </p:cNvPr>
          <p:cNvGrpSpPr/>
          <p:nvPr/>
        </p:nvGrpSpPr>
        <p:grpSpPr>
          <a:xfrm>
            <a:off x="710101" y="611769"/>
            <a:ext cx="18580100" cy="436880"/>
            <a:chOff x="710101" y="611769"/>
            <a:chExt cx="18580100" cy="436880"/>
          </a:xfrm>
        </p:grpSpPr>
        <p:sp>
          <p:nvSpPr>
            <p:cNvPr id="40" name="object 19">
              <a:extLst>
                <a:ext uri="{FF2B5EF4-FFF2-40B4-BE49-F238E27FC236}">
                  <a16:creationId xmlns:a16="http://schemas.microsoft.com/office/drawing/2014/main" id="{77694139-D425-3C74-2689-41314901810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1" name="object 20">
              <a:extLst>
                <a:ext uri="{FF2B5EF4-FFF2-40B4-BE49-F238E27FC236}">
                  <a16:creationId xmlns:a16="http://schemas.microsoft.com/office/drawing/2014/main" id="{C49E6719-18AF-645E-54F3-473E85C6C51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2" name="object 21">
              <a:extLst>
                <a:ext uri="{FF2B5EF4-FFF2-40B4-BE49-F238E27FC236}">
                  <a16:creationId xmlns:a16="http://schemas.microsoft.com/office/drawing/2014/main" id="{70FBAC40-8626-A1CE-F3A4-DAD0A3E7666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3" name="object 22">
              <a:extLst>
                <a:ext uri="{FF2B5EF4-FFF2-40B4-BE49-F238E27FC236}">
                  <a16:creationId xmlns:a16="http://schemas.microsoft.com/office/drawing/2014/main" id="{7B908F36-E102-EF30-FB7B-7B00A9E2C774}"/>
                </a:ext>
              </a:extLst>
            </p:cNvPr>
            <p:cNvPicPr/>
            <p:nvPr/>
          </p:nvPicPr>
          <p:blipFill>
            <a:blip r:embed="rId2" cstate="print"/>
            <a:stretch>
              <a:fillRect/>
            </a:stretch>
          </p:blipFill>
          <p:spPr>
            <a:xfrm>
              <a:off x="13157475" y="804493"/>
              <a:ext cx="101839" cy="104719"/>
            </a:xfrm>
            <a:prstGeom prst="rect">
              <a:avLst/>
            </a:prstGeom>
          </p:spPr>
        </p:pic>
        <p:sp>
          <p:nvSpPr>
            <p:cNvPr id="44" name="object 23">
              <a:extLst>
                <a:ext uri="{FF2B5EF4-FFF2-40B4-BE49-F238E27FC236}">
                  <a16:creationId xmlns:a16="http://schemas.microsoft.com/office/drawing/2014/main" id="{A3125105-009E-75FA-6E1B-A075888CDFB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5" name="object 24">
              <a:extLst>
                <a:ext uri="{FF2B5EF4-FFF2-40B4-BE49-F238E27FC236}">
                  <a16:creationId xmlns:a16="http://schemas.microsoft.com/office/drawing/2014/main" id="{6CD21D6D-6EB7-658C-9E81-29EA2DAEAE2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6" name="object 25">
              <a:extLst>
                <a:ext uri="{FF2B5EF4-FFF2-40B4-BE49-F238E27FC236}">
                  <a16:creationId xmlns:a16="http://schemas.microsoft.com/office/drawing/2014/main" id="{0AB78C55-C223-5DBB-0747-30965A6B8E4C}"/>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7" name="object 26">
              <a:extLst>
                <a:ext uri="{FF2B5EF4-FFF2-40B4-BE49-F238E27FC236}">
                  <a16:creationId xmlns:a16="http://schemas.microsoft.com/office/drawing/2014/main" id="{CDED9724-BAB1-F282-E9F3-C0A2BE5C348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8" name="object 27">
              <a:extLst>
                <a:ext uri="{FF2B5EF4-FFF2-40B4-BE49-F238E27FC236}">
                  <a16:creationId xmlns:a16="http://schemas.microsoft.com/office/drawing/2014/main" id="{0A10F2D9-4B63-D7D2-AD5F-21D5FE399C1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9" name="object 28">
              <a:extLst>
                <a:ext uri="{FF2B5EF4-FFF2-40B4-BE49-F238E27FC236}">
                  <a16:creationId xmlns:a16="http://schemas.microsoft.com/office/drawing/2014/main" id="{AFCF6939-7152-DB5C-5BB1-B5DBA008A89E}"/>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0" name="object 29">
              <a:extLst>
                <a:ext uri="{FF2B5EF4-FFF2-40B4-BE49-F238E27FC236}">
                  <a16:creationId xmlns:a16="http://schemas.microsoft.com/office/drawing/2014/main" id="{F963E7D7-7E84-B2DD-86C4-EE51FBFA4C6E}"/>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1" name="object 30">
              <a:extLst>
                <a:ext uri="{FF2B5EF4-FFF2-40B4-BE49-F238E27FC236}">
                  <a16:creationId xmlns:a16="http://schemas.microsoft.com/office/drawing/2014/main" id="{308A2AAA-9871-CE66-639A-68809E3B15B1}"/>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71715-6DDD-09DE-9549-0B6DEC06BCDF}"/>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EA8B0421-232B-3B54-BAB6-C781811FAF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pic>
        <p:nvPicPr>
          <p:cNvPr id="2" name="object 2">
            <a:extLst>
              <a:ext uri="{FF2B5EF4-FFF2-40B4-BE49-F238E27FC236}">
                <a16:creationId xmlns:a16="http://schemas.microsoft.com/office/drawing/2014/main" id="{A397B49C-FE7D-AAC8-7CEE-918129827E84}"/>
              </a:ext>
            </a:extLst>
          </p:cNvPr>
          <p:cNvPicPr/>
          <p:nvPr/>
        </p:nvPicPr>
        <p:blipFill>
          <a:blip r:embed="rId4" cstate="print"/>
          <a:stretch>
            <a:fillRect/>
          </a:stretch>
        </p:blipFill>
        <p:spPr>
          <a:xfrm>
            <a:off x="1214633" y="4221323"/>
            <a:ext cx="17324121" cy="3793105"/>
          </a:xfrm>
          <a:prstGeom prst="rect">
            <a:avLst/>
          </a:prstGeom>
        </p:spPr>
      </p:pic>
      <p:grpSp>
        <p:nvGrpSpPr>
          <p:cNvPr id="3" name="object 4">
            <a:extLst>
              <a:ext uri="{FF2B5EF4-FFF2-40B4-BE49-F238E27FC236}">
                <a16:creationId xmlns:a16="http://schemas.microsoft.com/office/drawing/2014/main" id="{3A122BAC-103F-6A55-A1F4-30BAD124E50D}"/>
              </a:ext>
            </a:extLst>
          </p:cNvPr>
          <p:cNvGrpSpPr/>
          <p:nvPr/>
        </p:nvGrpSpPr>
        <p:grpSpPr>
          <a:xfrm>
            <a:off x="9120182" y="2622931"/>
            <a:ext cx="1629410" cy="649605"/>
            <a:chOff x="9120182" y="2622931"/>
            <a:chExt cx="1629410" cy="649605"/>
          </a:xfrm>
        </p:grpSpPr>
        <p:sp>
          <p:nvSpPr>
            <p:cNvPr id="4" name="object 5">
              <a:extLst>
                <a:ext uri="{FF2B5EF4-FFF2-40B4-BE49-F238E27FC236}">
                  <a16:creationId xmlns:a16="http://schemas.microsoft.com/office/drawing/2014/main" id="{5E6A6125-2463-661A-1E7A-29E2D573BB06}"/>
                </a:ext>
              </a:extLst>
            </p:cNvPr>
            <p:cNvSpPr/>
            <p:nvPr/>
          </p:nvSpPr>
          <p:spPr>
            <a:xfrm>
              <a:off x="9162066" y="2664918"/>
              <a:ext cx="1545590" cy="565785"/>
            </a:xfrm>
            <a:custGeom>
              <a:avLst/>
              <a:gdLst/>
              <a:ahLst/>
              <a:cxnLst/>
              <a:rect l="l" t="t" r="r" b="b"/>
              <a:pathLst>
                <a:path w="1545590" h="565785">
                  <a:moveTo>
                    <a:pt x="1228564" y="0"/>
                  </a:moveTo>
                  <a:lnTo>
                    <a:pt x="673826" y="466"/>
                  </a:lnTo>
                  <a:lnTo>
                    <a:pt x="29150" y="3481"/>
                  </a:lnTo>
                  <a:lnTo>
                    <a:pt x="2952" y="10528"/>
                  </a:lnTo>
                  <a:lnTo>
                    <a:pt x="4399" y="255266"/>
                  </a:lnTo>
                  <a:lnTo>
                    <a:pt x="4634" y="325752"/>
                  </a:lnTo>
                  <a:lnTo>
                    <a:pt x="4654" y="393747"/>
                  </a:lnTo>
                  <a:lnTo>
                    <a:pt x="4372" y="455107"/>
                  </a:lnTo>
                  <a:lnTo>
                    <a:pt x="3706" y="505688"/>
                  </a:lnTo>
                  <a:lnTo>
                    <a:pt x="879" y="557935"/>
                  </a:lnTo>
                  <a:lnTo>
                    <a:pt x="0" y="560417"/>
                  </a:lnTo>
                  <a:lnTo>
                    <a:pt x="8973" y="562511"/>
                  </a:lnTo>
                  <a:lnTo>
                    <a:pt x="265906" y="562584"/>
                  </a:lnTo>
                  <a:lnTo>
                    <a:pt x="886730" y="565380"/>
                  </a:lnTo>
                  <a:lnTo>
                    <a:pt x="1076897" y="565408"/>
                  </a:lnTo>
                  <a:lnTo>
                    <a:pt x="1235096" y="564700"/>
                  </a:lnTo>
                  <a:lnTo>
                    <a:pt x="1495188" y="562385"/>
                  </a:lnTo>
                  <a:lnTo>
                    <a:pt x="1542403" y="556553"/>
                  </a:lnTo>
                  <a:lnTo>
                    <a:pt x="1544873" y="494910"/>
                  </a:lnTo>
                  <a:lnTo>
                    <a:pt x="1545265" y="380936"/>
                  </a:lnTo>
                  <a:lnTo>
                    <a:pt x="1545064" y="241210"/>
                  </a:lnTo>
                  <a:lnTo>
                    <a:pt x="1544272" y="110070"/>
                  </a:lnTo>
                  <a:lnTo>
                    <a:pt x="1543654" y="58450"/>
                  </a:lnTo>
                  <a:lnTo>
                    <a:pt x="1541973" y="4570"/>
                  </a:lnTo>
                  <a:lnTo>
                    <a:pt x="1534455" y="1020"/>
                  </a:lnTo>
                  <a:lnTo>
                    <a:pt x="1228564" y="0"/>
                  </a:lnTo>
                  <a:close/>
                </a:path>
              </a:pathLst>
            </a:custGeom>
            <a:solidFill>
              <a:srgbClr val="000000"/>
            </a:solidFill>
          </p:spPr>
          <p:txBody>
            <a:bodyPr wrap="square" lIns="0" tIns="0" rIns="0" bIns="0" rtlCol="0"/>
            <a:lstStyle/>
            <a:p>
              <a:endParaRPr/>
            </a:p>
          </p:txBody>
        </p:sp>
        <p:sp>
          <p:nvSpPr>
            <p:cNvPr id="5" name="object 6">
              <a:extLst>
                <a:ext uri="{FF2B5EF4-FFF2-40B4-BE49-F238E27FC236}">
                  <a16:creationId xmlns:a16="http://schemas.microsoft.com/office/drawing/2014/main" id="{77777C7A-8115-B154-92CE-4C4489E985BD}"/>
                </a:ext>
              </a:extLst>
            </p:cNvPr>
            <p:cNvSpPr/>
            <p:nvPr/>
          </p:nvSpPr>
          <p:spPr>
            <a:xfrm>
              <a:off x="9162066" y="2664814"/>
              <a:ext cx="1545590" cy="565785"/>
            </a:xfrm>
            <a:custGeom>
              <a:avLst/>
              <a:gdLst/>
              <a:ahLst/>
              <a:cxnLst/>
              <a:rect l="l" t="t" r="r" b="b"/>
              <a:pathLst>
                <a:path w="1545590" h="565785">
                  <a:moveTo>
                    <a:pt x="2952" y="10632"/>
                  </a:moveTo>
                  <a:lnTo>
                    <a:pt x="2996" y="31407"/>
                  </a:lnTo>
                  <a:lnTo>
                    <a:pt x="3247" y="70412"/>
                  </a:lnTo>
                  <a:lnTo>
                    <a:pt x="3621" y="123504"/>
                  </a:lnTo>
                  <a:lnTo>
                    <a:pt x="4033" y="186538"/>
                  </a:lnTo>
                  <a:lnTo>
                    <a:pt x="4399" y="255370"/>
                  </a:lnTo>
                  <a:lnTo>
                    <a:pt x="4634" y="325856"/>
                  </a:lnTo>
                  <a:lnTo>
                    <a:pt x="4654" y="393851"/>
                  </a:lnTo>
                  <a:lnTo>
                    <a:pt x="4372" y="455211"/>
                  </a:lnTo>
                  <a:lnTo>
                    <a:pt x="3706" y="505792"/>
                  </a:lnTo>
                  <a:lnTo>
                    <a:pt x="2570" y="541450"/>
                  </a:lnTo>
                  <a:lnTo>
                    <a:pt x="879" y="558039"/>
                  </a:lnTo>
                  <a:lnTo>
                    <a:pt x="0" y="560521"/>
                  </a:lnTo>
                  <a:lnTo>
                    <a:pt x="8973" y="562615"/>
                  </a:lnTo>
                  <a:lnTo>
                    <a:pt x="20177" y="562605"/>
                  </a:lnTo>
                  <a:lnTo>
                    <a:pt x="85833" y="562537"/>
                  </a:lnTo>
                  <a:lnTo>
                    <a:pt x="148522" y="562533"/>
                  </a:lnTo>
                  <a:lnTo>
                    <a:pt x="208471" y="562586"/>
                  </a:lnTo>
                  <a:lnTo>
                    <a:pt x="265906" y="562688"/>
                  </a:lnTo>
                  <a:lnTo>
                    <a:pt x="321053" y="562834"/>
                  </a:lnTo>
                  <a:lnTo>
                    <a:pt x="374139" y="563016"/>
                  </a:lnTo>
                  <a:lnTo>
                    <a:pt x="425389" y="563227"/>
                  </a:lnTo>
                  <a:lnTo>
                    <a:pt x="475031" y="563461"/>
                  </a:lnTo>
                  <a:lnTo>
                    <a:pt x="523289" y="563712"/>
                  </a:lnTo>
                  <a:lnTo>
                    <a:pt x="570391" y="563972"/>
                  </a:lnTo>
                  <a:lnTo>
                    <a:pt x="616563" y="564234"/>
                  </a:lnTo>
                  <a:lnTo>
                    <a:pt x="662031" y="564492"/>
                  </a:lnTo>
                  <a:lnTo>
                    <a:pt x="707021" y="564740"/>
                  </a:lnTo>
                  <a:lnTo>
                    <a:pt x="751760" y="564969"/>
                  </a:lnTo>
                  <a:lnTo>
                    <a:pt x="796474" y="565174"/>
                  </a:lnTo>
                  <a:lnTo>
                    <a:pt x="841388" y="565348"/>
                  </a:lnTo>
                  <a:lnTo>
                    <a:pt x="886730" y="565484"/>
                  </a:lnTo>
                  <a:lnTo>
                    <a:pt x="932726" y="565575"/>
                  </a:lnTo>
                  <a:lnTo>
                    <a:pt x="979601" y="565615"/>
                  </a:lnTo>
                  <a:lnTo>
                    <a:pt x="1027583" y="565596"/>
                  </a:lnTo>
                  <a:lnTo>
                    <a:pt x="1076897" y="565512"/>
                  </a:lnTo>
                  <a:lnTo>
                    <a:pt x="1127770" y="565357"/>
                  </a:lnTo>
                  <a:lnTo>
                    <a:pt x="1180427" y="565123"/>
                  </a:lnTo>
                  <a:lnTo>
                    <a:pt x="1235096" y="564804"/>
                  </a:lnTo>
                  <a:lnTo>
                    <a:pt x="1292002" y="564392"/>
                  </a:lnTo>
                  <a:lnTo>
                    <a:pt x="1351372" y="563882"/>
                  </a:lnTo>
                  <a:lnTo>
                    <a:pt x="1416590" y="563284"/>
                  </a:lnTo>
                  <a:lnTo>
                    <a:pt x="1481808" y="562678"/>
                  </a:lnTo>
                  <a:lnTo>
                    <a:pt x="1520610" y="561039"/>
                  </a:lnTo>
                  <a:lnTo>
                    <a:pt x="1544873" y="495014"/>
                  </a:lnTo>
                  <a:lnTo>
                    <a:pt x="1545143" y="443392"/>
                  </a:lnTo>
                  <a:lnTo>
                    <a:pt x="1545265" y="381040"/>
                  </a:lnTo>
                  <a:lnTo>
                    <a:pt x="1545238" y="312250"/>
                  </a:lnTo>
                  <a:lnTo>
                    <a:pt x="1545064" y="241314"/>
                  </a:lnTo>
                  <a:lnTo>
                    <a:pt x="1544742" y="172525"/>
                  </a:lnTo>
                  <a:lnTo>
                    <a:pt x="1544272" y="110174"/>
                  </a:lnTo>
                  <a:lnTo>
                    <a:pt x="1543654" y="58554"/>
                  </a:lnTo>
                  <a:lnTo>
                    <a:pt x="1541973" y="4674"/>
                  </a:lnTo>
                  <a:lnTo>
                    <a:pt x="1468485" y="788"/>
                  </a:lnTo>
                  <a:lnTo>
                    <a:pt x="1410050" y="551"/>
                  </a:lnTo>
                  <a:lnTo>
                    <a:pt x="1350456" y="360"/>
                  </a:lnTo>
                  <a:lnTo>
                    <a:pt x="1289896" y="212"/>
                  </a:lnTo>
                  <a:lnTo>
                    <a:pt x="1228564" y="104"/>
                  </a:lnTo>
                  <a:lnTo>
                    <a:pt x="1166653" y="34"/>
                  </a:lnTo>
                  <a:lnTo>
                    <a:pt x="1104358" y="0"/>
                  </a:lnTo>
                  <a:lnTo>
                    <a:pt x="1041873" y="0"/>
                  </a:lnTo>
                  <a:lnTo>
                    <a:pt x="979392" y="30"/>
                  </a:lnTo>
                  <a:lnTo>
                    <a:pt x="917108" y="90"/>
                  </a:lnTo>
                  <a:lnTo>
                    <a:pt x="855216" y="176"/>
                  </a:lnTo>
                  <a:lnTo>
                    <a:pt x="793909" y="286"/>
                  </a:lnTo>
                  <a:lnTo>
                    <a:pt x="733381" y="418"/>
                  </a:lnTo>
                  <a:lnTo>
                    <a:pt x="673826" y="570"/>
                  </a:lnTo>
                  <a:lnTo>
                    <a:pt x="615439" y="738"/>
                  </a:lnTo>
                  <a:lnTo>
                    <a:pt x="558412" y="922"/>
                  </a:lnTo>
                  <a:lnTo>
                    <a:pt x="502941" y="1118"/>
                  </a:lnTo>
                  <a:lnTo>
                    <a:pt x="449218" y="1323"/>
                  </a:lnTo>
                  <a:lnTo>
                    <a:pt x="397438" y="1537"/>
                  </a:lnTo>
                  <a:lnTo>
                    <a:pt x="347795" y="1756"/>
                  </a:lnTo>
                  <a:lnTo>
                    <a:pt x="300482" y="1978"/>
                  </a:lnTo>
                  <a:lnTo>
                    <a:pt x="255694" y="2201"/>
                  </a:lnTo>
                  <a:lnTo>
                    <a:pt x="213624" y="2423"/>
                  </a:lnTo>
                  <a:lnTo>
                    <a:pt x="174466" y="2640"/>
                  </a:lnTo>
                  <a:lnTo>
                    <a:pt x="105664" y="3053"/>
                  </a:lnTo>
                  <a:lnTo>
                    <a:pt x="50838" y="3423"/>
                  </a:lnTo>
                  <a:lnTo>
                    <a:pt x="8929" y="5801"/>
                  </a:lnTo>
                  <a:lnTo>
                    <a:pt x="3674" y="8022"/>
                  </a:lnTo>
                  <a:lnTo>
                    <a:pt x="2952" y="10632"/>
                  </a:lnTo>
                  <a:close/>
                </a:path>
              </a:pathLst>
            </a:custGeom>
            <a:ln w="83767">
              <a:solidFill>
                <a:srgbClr val="000000"/>
              </a:solidFill>
            </a:ln>
          </p:spPr>
          <p:txBody>
            <a:bodyPr wrap="square" lIns="0" tIns="0" rIns="0" bIns="0" rtlCol="0"/>
            <a:lstStyle/>
            <a:p>
              <a:endParaRPr/>
            </a:p>
          </p:txBody>
        </p:sp>
      </p:grpSp>
      <p:sp>
        <p:nvSpPr>
          <p:cNvPr id="7" name="ZoneTexte 6">
            <a:extLst>
              <a:ext uri="{FF2B5EF4-FFF2-40B4-BE49-F238E27FC236}">
                <a16:creationId xmlns:a16="http://schemas.microsoft.com/office/drawing/2014/main" id="{9CEF44E8-B617-12B7-B8C7-7A3E8B3C7310}"/>
              </a:ext>
            </a:extLst>
          </p:cNvPr>
          <p:cNvSpPr txBox="1"/>
          <p:nvPr/>
        </p:nvSpPr>
        <p:spPr>
          <a:xfrm>
            <a:off x="9063977" y="2619359"/>
            <a:ext cx="1741768" cy="646331"/>
          </a:xfrm>
          <a:prstGeom prst="rect">
            <a:avLst/>
          </a:prstGeom>
          <a:noFill/>
        </p:spPr>
        <p:txBody>
          <a:bodyPr wrap="square">
            <a:spAutoFit/>
          </a:bodyPr>
          <a:lstStyle/>
          <a:p>
            <a:pPr algn="ctr">
              <a:buNone/>
            </a:pPr>
            <a:r>
              <a:rPr lang="fr-FR" sz="3600" b="1" dirty="0">
                <a:solidFill>
                  <a:schemeClr val="bg1"/>
                </a:solidFill>
                <a:latin typeface="+mn-lt"/>
              </a:rPr>
              <a:t>FOCUS</a:t>
            </a:r>
            <a:endParaRPr lang="fr-FR" sz="3600" dirty="0">
              <a:solidFill>
                <a:schemeClr val="bg1"/>
              </a:solidFill>
              <a:effectLst/>
              <a:latin typeface="+mn-lt"/>
            </a:endParaRPr>
          </a:p>
        </p:txBody>
      </p:sp>
      <p:sp>
        <p:nvSpPr>
          <p:cNvPr id="9" name="object 5">
            <a:extLst>
              <a:ext uri="{FF2B5EF4-FFF2-40B4-BE49-F238E27FC236}">
                <a16:creationId xmlns:a16="http://schemas.microsoft.com/office/drawing/2014/main" id="{3F4AC42B-14CA-17A7-2842-FB6B39DE7C04}"/>
              </a:ext>
            </a:extLst>
          </p:cNvPr>
          <p:cNvSpPr txBox="1">
            <a:spLocks/>
          </p:cNvSpPr>
          <p:nvPr/>
        </p:nvSpPr>
        <p:spPr>
          <a:xfrm>
            <a:off x="1132099" y="3597973"/>
            <a:ext cx="17835351" cy="935513"/>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000" b="1" spc="-150" dirty="0">
                <a:solidFill>
                  <a:srgbClr val="231F20"/>
                </a:solidFill>
              </a:rPr>
              <a:t>QU’EST-CE QU’UN PROMPT ?</a:t>
            </a:r>
            <a:endParaRPr lang="fr-FR" sz="6000" b="1" spc="-150" dirty="0"/>
          </a:p>
        </p:txBody>
      </p:sp>
    </p:spTree>
    <p:extLst>
      <p:ext uri="{BB962C8B-B14F-4D97-AF65-F5344CB8AC3E}">
        <p14:creationId xmlns:p14="http://schemas.microsoft.com/office/powerpoint/2010/main" val="14805951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C1587-E910-55F5-2514-11D656D8F5E1}"/>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ABB9B169-86A3-8123-E06A-B110AF30BF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sp>
        <p:nvSpPr>
          <p:cNvPr id="14" name="ZoneTexte 13">
            <a:extLst>
              <a:ext uri="{FF2B5EF4-FFF2-40B4-BE49-F238E27FC236}">
                <a16:creationId xmlns:a16="http://schemas.microsoft.com/office/drawing/2014/main" id="{D4F19A04-B2BA-7F95-E3AF-7071C27C4912}"/>
              </a:ext>
            </a:extLst>
          </p:cNvPr>
          <p:cNvSpPr txBox="1"/>
          <p:nvPr/>
        </p:nvSpPr>
        <p:spPr>
          <a:xfrm>
            <a:off x="1212850" y="7720495"/>
            <a:ext cx="17727157" cy="1938992"/>
          </a:xfrm>
          <a:prstGeom prst="rect">
            <a:avLst/>
          </a:prstGeom>
          <a:noFill/>
        </p:spPr>
        <p:txBody>
          <a:bodyPr wrap="square">
            <a:spAutoFit/>
          </a:bodyPr>
          <a:lstStyle/>
          <a:p>
            <a:pPr algn="ctr">
              <a:buNone/>
            </a:pPr>
            <a:r>
              <a:rPr lang="fr-FR" sz="4000" b="1" dirty="0">
                <a:solidFill>
                  <a:schemeClr val="tx1"/>
                </a:solidFill>
                <a:latin typeface="+mn-lt"/>
              </a:rPr>
              <a:t>C’est la </a:t>
            </a:r>
            <a:r>
              <a:rPr lang="fr-FR" sz="4000" b="1" dirty="0">
                <a:solidFill>
                  <a:srgbClr val="38A6B3"/>
                </a:solidFill>
                <a:latin typeface="+mn-lt"/>
              </a:rPr>
              <a:t>consigne</a:t>
            </a:r>
            <a:r>
              <a:rPr lang="fr-FR" sz="4000" b="1" dirty="0">
                <a:solidFill>
                  <a:schemeClr val="tx1"/>
                </a:solidFill>
                <a:latin typeface="+mn-lt"/>
              </a:rPr>
              <a:t> ou la </a:t>
            </a:r>
            <a:r>
              <a:rPr lang="fr-FR" sz="4000" b="1" dirty="0">
                <a:solidFill>
                  <a:srgbClr val="38A6B3"/>
                </a:solidFill>
                <a:latin typeface="+mn-lt"/>
              </a:rPr>
              <a:t>question</a:t>
            </a:r>
            <a:r>
              <a:rPr lang="fr-FR" sz="4000" b="1" dirty="0">
                <a:solidFill>
                  <a:schemeClr val="tx1"/>
                </a:solidFill>
                <a:latin typeface="+mn-lt"/>
              </a:rPr>
              <a:t> que tu donnes</a:t>
            </a:r>
            <a:br>
              <a:rPr lang="fr-FR" sz="4000" b="1" dirty="0">
                <a:solidFill>
                  <a:schemeClr val="tx1"/>
                </a:solidFill>
                <a:latin typeface="+mn-lt"/>
              </a:rPr>
            </a:br>
            <a:r>
              <a:rPr lang="fr-FR" sz="4000" b="1" dirty="0">
                <a:solidFill>
                  <a:schemeClr val="tx1"/>
                </a:solidFill>
                <a:latin typeface="+mn-lt"/>
              </a:rPr>
              <a:t>à une intelligence artificielle</a:t>
            </a:r>
            <a:br>
              <a:rPr lang="fr-FR" sz="4000" b="1" dirty="0">
                <a:solidFill>
                  <a:schemeClr val="tx1"/>
                </a:solidFill>
                <a:latin typeface="+mn-lt"/>
              </a:rPr>
            </a:br>
            <a:r>
              <a:rPr lang="fr-FR" sz="4000" b="1" dirty="0">
                <a:solidFill>
                  <a:schemeClr val="tx1"/>
                </a:solidFill>
                <a:latin typeface="+mn-lt"/>
              </a:rPr>
              <a:t>pour qu’elle sache quoi te répondre.</a:t>
            </a:r>
            <a:endParaRPr lang="fr-FR" sz="4000" dirty="0">
              <a:solidFill>
                <a:schemeClr val="tx1"/>
              </a:solidFill>
              <a:effectLst/>
              <a:latin typeface="+mn-lt"/>
            </a:endParaRPr>
          </a:p>
        </p:txBody>
      </p:sp>
      <p:pic>
        <p:nvPicPr>
          <p:cNvPr id="2" name="object 2">
            <a:extLst>
              <a:ext uri="{FF2B5EF4-FFF2-40B4-BE49-F238E27FC236}">
                <a16:creationId xmlns:a16="http://schemas.microsoft.com/office/drawing/2014/main" id="{041497F3-D3D1-0B9A-EDA9-F5E6C391DC04}"/>
              </a:ext>
            </a:extLst>
          </p:cNvPr>
          <p:cNvPicPr/>
          <p:nvPr/>
        </p:nvPicPr>
        <p:blipFill>
          <a:blip r:embed="rId4" cstate="print"/>
          <a:stretch>
            <a:fillRect/>
          </a:stretch>
        </p:blipFill>
        <p:spPr>
          <a:xfrm>
            <a:off x="1214633" y="4221323"/>
            <a:ext cx="17324121" cy="3793105"/>
          </a:xfrm>
          <a:prstGeom prst="rect">
            <a:avLst/>
          </a:prstGeom>
        </p:spPr>
      </p:pic>
      <p:grpSp>
        <p:nvGrpSpPr>
          <p:cNvPr id="3" name="object 4">
            <a:extLst>
              <a:ext uri="{FF2B5EF4-FFF2-40B4-BE49-F238E27FC236}">
                <a16:creationId xmlns:a16="http://schemas.microsoft.com/office/drawing/2014/main" id="{5ECE301F-A1D5-A69D-7EF4-F8F53B347726}"/>
              </a:ext>
            </a:extLst>
          </p:cNvPr>
          <p:cNvGrpSpPr/>
          <p:nvPr/>
        </p:nvGrpSpPr>
        <p:grpSpPr>
          <a:xfrm>
            <a:off x="9120182" y="2622931"/>
            <a:ext cx="1629410" cy="649605"/>
            <a:chOff x="9120182" y="2622931"/>
            <a:chExt cx="1629410" cy="649605"/>
          </a:xfrm>
        </p:grpSpPr>
        <p:sp>
          <p:nvSpPr>
            <p:cNvPr id="4" name="object 5">
              <a:extLst>
                <a:ext uri="{FF2B5EF4-FFF2-40B4-BE49-F238E27FC236}">
                  <a16:creationId xmlns:a16="http://schemas.microsoft.com/office/drawing/2014/main" id="{1CD94E7F-71B3-E607-249D-D5487D077098}"/>
                </a:ext>
              </a:extLst>
            </p:cNvPr>
            <p:cNvSpPr/>
            <p:nvPr/>
          </p:nvSpPr>
          <p:spPr>
            <a:xfrm>
              <a:off x="9162066" y="2664918"/>
              <a:ext cx="1545590" cy="565785"/>
            </a:xfrm>
            <a:custGeom>
              <a:avLst/>
              <a:gdLst/>
              <a:ahLst/>
              <a:cxnLst/>
              <a:rect l="l" t="t" r="r" b="b"/>
              <a:pathLst>
                <a:path w="1545590" h="565785">
                  <a:moveTo>
                    <a:pt x="1228564" y="0"/>
                  </a:moveTo>
                  <a:lnTo>
                    <a:pt x="673826" y="466"/>
                  </a:lnTo>
                  <a:lnTo>
                    <a:pt x="29150" y="3481"/>
                  </a:lnTo>
                  <a:lnTo>
                    <a:pt x="2952" y="10528"/>
                  </a:lnTo>
                  <a:lnTo>
                    <a:pt x="4399" y="255266"/>
                  </a:lnTo>
                  <a:lnTo>
                    <a:pt x="4634" y="325752"/>
                  </a:lnTo>
                  <a:lnTo>
                    <a:pt x="4654" y="393747"/>
                  </a:lnTo>
                  <a:lnTo>
                    <a:pt x="4372" y="455107"/>
                  </a:lnTo>
                  <a:lnTo>
                    <a:pt x="3706" y="505688"/>
                  </a:lnTo>
                  <a:lnTo>
                    <a:pt x="879" y="557935"/>
                  </a:lnTo>
                  <a:lnTo>
                    <a:pt x="0" y="560417"/>
                  </a:lnTo>
                  <a:lnTo>
                    <a:pt x="8973" y="562511"/>
                  </a:lnTo>
                  <a:lnTo>
                    <a:pt x="265906" y="562584"/>
                  </a:lnTo>
                  <a:lnTo>
                    <a:pt x="886730" y="565380"/>
                  </a:lnTo>
                  <a:lnTo>
                    <a:pt x="1076897" y="565408"/>
                  </a:lnTo>
                  <a:lnTo>
                    <a:pt x="1235096" y="564700"/>
                  </a:lnTo>
                  <a:lnTo>
                    <a:pt x="1495188" y="562385"/>
                  </a:lnTo>
                  <a:lnTo>
                    <a:pt x="1542403" y="556553"/>
                  </a:lnTo>
                  <a:lnTo>
                    <a:pt x="1544873" y="494910"/>
                  </a:lnTo>
                  <a:lnTo>
                    <a:pt x="1545265" y="380936"/>
                  </a:lnTo>
                  <a:lnTo>
                    <a:pt x="1545064" y="241210"/>
                  </a:lnTo>
                  <a:lnTo>
                    <a:pt x="1544272" y="110070"/>
                  </a:lnTo>
                  <a:lnTo>
                    <a:pt x="1543654" y="58450"/>
                  </a:lnTo>
                  <a:lnTo>
                    <a:pt x="1541973" y="4570"/>
                  </a:lnTo>
                  <a:lnTo>
                    <a:pt x="1534455" y="1020"/>
                  </a:lnTo>
                  <a:lnTo>
                    <a:pt x="1228564" y="0"/>
                  </a:lnTo>
                  <a:close/>
                </a:path>
              </a:pathLst>
            </a:custGeom>
            <a:solidFill>
              <a:srgbClr val="000000"/>
            </a:solidFill>
          </p:spPr>
          <p:txBody>
            <a:bodyPr wrap="square" lIns="0" tIns="0" rIns="0" bIns="0" rtlCol="0"/>
            <a:lstStyle/>
            <a:p>
              <a:endParaRPr/>
            </a:p>
          </p:txBody>
        </p:sp>
        <p:sp>
          <p:nvSpPr>
            <p:cNvPr id="5" name="object 6">
              <a:extLst>
                <a:ext uri="{FF2B5EF4-FFF2-40B4-BE49-F238E27FC236}">
                  <a16:creationId xmlns:a16="http://schemas.microsoft.com/office/drawing/2014/main" id="{A004D8B8-0A12-60E0-FFF6-0DF4FA2E33F5}"/>
                </a:ext>
              </a:extLst>
            </p:cNvPr>
            <p:cNvSpPr/>
            <p:nvPr/>
          </p:nvSpPr>
          <p:spPr>
            <a:xfrm>
              <a:off x="9162066" y="2664814"/>
              <a:ext cx="1545590" cy="565785"/>
            </a:xfrm>
            <a:custGeom>
              <a:avLst/>
              <a:gdLst/>
              <a:ahLst/>
              <a:cxnLst/>
              <a:rect l="l" t="t" r="r" b="b"/>
              <a:pathLst>
                <a:path w="1545590" h="565785">
                  <a:moveTo>
                    <a:pt x="2952" y="10632"/>
                  </a:moveTo>
                  <a:lnTo>
                    <a:pt x="2996" y="31407"/>
                  </a:lnTo>
                  <a:lnTo>
                    <a:pt x="3247" y="70412"/>
                  </a:lnTo>
                  <a:lnTo>
                    <a:pt x="3621" y="123504"/>
                  </a:lnTo>
                  <a:lnTo>
                    <a:pt x="4033" y="186538"/>
                  </a:lnTo>
                  <a:lnTo>
                    <a:pt x="4399" y="255370"/>
                  </a:lnTo>
                  <a:lnTo>
                    <a:pt x="4634" y="325856"/>
                  </a:lnTo>
                  <a:lnTo>
                    <a:pt x="4654" y="393851"/>
                  </a:lnTo>
                  <a:lnTo>
                    <a:pt x="4372" y="455211"/>
                  </a:lnTo>
                  <a:lnTo>
                    <a:pt x="3706" y="505792"/>
                  </a:lnTo>
                  <a:lnTo>
                    <a:pt x="2570" y="541450"/>
                  </a:lnTo>
                  <a:lnTo>
                    <a:pt x="879" y="558039"/>
                  </a:lnTo>
                  <a:lnTo>
                    <a:pt x="0" y="560521"/>
                  </a:lnTo>
                  <a:lnTo>
                    <a:pt x="8973" y="562615"/>
                  </a:lnTo>
                  <a:lnTo>
                    <a:pt x="20177" y="562605"/>
                  </a:lnTo>
                  <a:lnTo>
                    <a:pt x="85833" y="562537"/>
                  </a:lnTo>
                  <a:lnTo>
                    <a:pt x="148522" y="562533"/>
                  </a:lnTo>
                  <a:lnTo>
                    <a:pt x="208471" y="562586"/>
                  </a:lnTo>
                  <a:lnTo>
                    <a:pt x="265906" y="562688"/>
                  </a:lnTo>
                  <a:lnTo>
                    <a:pt x="321053" y="562834"/>
                  </a:lnTo>
                  <a:lnTo>
                    <a:pt x="374139" y="563016"/>
                  </a:lnTo>
                  <a:lnTo>
                    <a:pt x="425389" y="563227"/>
                  </a:lnTo>
                  <a:lnTo>
                    <a:pt x="475031" y="563461"/>
                  </a:lnTo>
                  <a:lnTo>
                    <a:pt x="523289" y="563712"/>
                  </a:lnTo>
                  <a:lnTo>
                    <a:pt x="570391" y="563972"/>
                  </a:lnTo>
                  <a:lnTo>
                    <a:pt x="616563" y="564234"/>
                  </a:lnTo>
                  <a:lnTo>
                    <a:pt x="662031" y="564492"/>
                  </a:lnTo>
                  <a:lnTo>
                    <a:pt x="707021" y="564740"/>
                  </a:lnTo>
                  <a:lnTo>
                    <a:pt x="751760" y="564969"/>
                  </a:lnTo>
                  <a:lnTo>
                    <a:pt x="796474" y="565174"/>
                  </a:lnTo>
                  <a:lnTo>
                    <a:pt x="841388" y="565348"/>
                  </a:lnTo>
                  <a:lnTo>
                    <a:pt x="886730" y="565484"/>
                  </a:lnTo>
                  <a:lnTo>
                    <a:pt x="932726" y="565575"/>
                  </a:lnTo>
                  <a:lnTo>
                    <a:pt x="979601" y="565615"/>
                  </a:lnTo>
                  <a:lnTo>
                    <a:pt x="1027583" y="565596"/>
                  </a:lnTo>
                  <a:lnTo>
                    <a:pt x="1076897" y="565512"/>
                  </a:lnTo>
                  <a:lnTo>
                    <a:pt x="1127770" y="565357"/>
                  </a:lnTo>
                  <a:lnTo>
                    <a:pt x="1180427" y="565123"/>
                  </a:lnTo>
                  <a:lnTo>
                    <a:pt x="1235096" y="564804"/>
                  </a:lnTo>
                  <a:lnTo>
                    <a:pt x="1292002" y="564392"/>
                  </a:lnTo>
                  <a:lnTo>
                    <a:pt x="1351372" y="563882"/>
                  </a:lnTo>
                  <a:lnTo>
                    <a:pt x="1416590" y="563284"/>
                  </a:lnTo>
                  <a:lnTo>
                    <a:pt x="1481808" y="562678"/>
                  </a:lnTo>
                  <a:lnTo>
                    <a:pt x="1520610" y="561039"/>
                  </a:lnTo>
                  <a:lnTo>
                    <a:pt x="1544873" y="495014"/>
                  </a:lnTo>
                  <a:lnTo>
                    <a:pt x="1545143" y="443392"/>
                  </a:lnTo>
                  <a:lnTo>
                    <a:pt x="1545265" y="381040"/>
                  </a:lnTo>
                  <a:lnTo>
                    <a:pt x="1545238" y="312250"/>
                  </a:lnTo>
                  <a:lnTo>
                    <a:pt x="1545064" y="241314"/>
                  </a:lnTo>
                  <a:lnTo>
                    <a:pt x="1544742" y="172525"/>
                  </a:lnTo>
                  <a:lnTo>
                    <a:pt x="1544272" y="110174"/>
                  </a:lnTo>
                  <a:lnTo>
                    <a:pt x="1543654" y="58554"/>
                  </a:lnTo>
                  <a:lnTo>
                    <a:pt x="1541973" y="4674"/>
                  </a:lnTo>
                  <a:lnTo>
                    <a:pt x="1468485" y="788"/>
                  </a:lnTo>
                  <a:lnTo>
                    <a:pt x="1410050" y="551"/>
                  </a:lnTo>
                  <a:lnTo>
                    <a:pt x="1350456" y="360"/>
                  </a:lnTo>
                  <a:lnTo>
                    <a:pt x="1289896" y="212"/>
                  </a:lnTo>
                  <a:lnTo>
                    <a:pt x="1228564" y="104"/>
                  </a:lnTo>
                  <a:lnTo>
                    <a:pt x="1166653" y="34"/>
                  </a:lnTo>
                  <a:lnTo>
                    <a:pt x="1104358" y="0"/>
                  </a:lnTo>
                  <a:lnTo>
                    <a:pt x="1041873" y="0"/>
                  </a:lnTo>
                  <a:lnTo>
                    <a:pt x="979392" y="30"/>
                  </a:lnTo>
                  <a:lnTo>
                    <a:pt x="917108" y="90"/>
                  </a:lnTo>
                  <a:lnTo>
                    <a:pt x="855216" y="176"/>
                  </a:lnTo>
                  <a:lnTo>
                    <a:pt x="793909" y="286"/>
                  </a:lnTo>
                  <a:lnTo>
                    <a:pt x="733381" y="418"/>
                  </a:lnTo>
                  <a:lnTo>
                    <a:pt x="673826" y="570"/>
                  </a:lnTo>
                  <a:lnTo>
                    <a:pt x="615439" y="738"/>
                  </a:lnTo>
                  <a:lnTo>
                    <a:pt x="558412" y="922"/>
                  </a:lnTo>
                  <a:lnTo>
                    <a:pt x="502941" y="1118"/>
                  </a:lnTo>
                  <a:lnTo>
                    <a:pt x="449218" y="1323"/>
                  </a:lnTo>
                  <a:lnTo>
                    <a:pt x="397438" y="1537"/>
                  </a:lnTo>
                  <a:lnTo>
                    <a:pt x="347795" y="1756"/>
                  </a:lnTo>
                  <a:lnTo>
                    <a:pt x="300482" y="1978"/>
                  </a:lnTo>
                  <a:lnTo>
                    <a:pt x="255694" y="2201"/>
                  </a:lnTo>
                  <a:lnTo>
                    <a:pt x="213624" y="2423"/>
                  </a:lnTo>
                  <a:lnTo>
                    <a:pt x="174466" y="2640"/>
                  </a:lnTo>
                  <a:lnTo>
                    <a:pt x="105664" y="3053"/>
                  </a:lnTo>
                  <a:lnTo>
                    <a:pt x="50838" y="3423"/>
                  </a:lnTo>
                  <a:lnTo>
                    <a:pt x="8929" y="5801"/>
                  </a:lnTo>
                  <a:lnTo>
                    <a:pt x="3674" y="8022"/>
                  </a:lnTo>
                  <a:lnTo>
                    <a:pt x="2952" y="10632"/>
                  </a:lnTo>
                  <a:close/>
                </a:path>
              </a:pathLst>
            </a:custGeom>
            <a:ln w="83767">
              <a:solidFill>
                <a:srgbClr val="000000"/>
              </a:solidFill>
            </a:ln>
          </p:spPr>
          <p:txBody>
            <a:bodyPr wrap="square" lIns="0" tIns="0" rIns="0" bIns="0" rtlCol="0"/>
            <a:lstStyle/>
            <a:p>
              <a:endParaRPr/>
            </a:p>
          </p:txBody>
        </p:sp>
      </p:grpSp>
      <p:sp>
        <p:nvSpPr>
          <p:cNvPr id="7" name="ZoneTexte 6">
            <a:extLst>
              <a:ext uri="{FF2B5EF4-FFF2-40B4-BE49-F238E27FC236}">
                <a16:creationId xmlns:a16="http://schemas.microsoft.com/office/drawing/2014/main" id="{36C9BA30-DA23-F1BE-5B82-381B1F022B95}"/>
              </a:ext>
            </a:extLst>
          </p:cNvPr>
          <p:cNvSpPr txBox="1"/>
          <p:nvPr/>
        </p:nvSpPr>
        <p:spPr>
          <a:xfrm>
            <a:off x="9063977" y="2619359"/>
            <a:ext cx="1741768" cy="646331"/>
          </a:xfrm>
          <a:prstGeom prst="rect">
            <a:avLst/>
          </a:prstGeom>
          <a:noFill/>
        </p:spPr>
        <p:txBody>
          <a:bodyPr wrap="square">
            <a:spAutoFit/>
          </a:bodyPr>
          <a:lstStyle/>
          <a:p>
            <a:pPr algn="ctr">
              <a:buNone/>
            </a:pPr>
            <a:r>
              <a:rPr lang="fr-FR" sz="3600" b="1" dirty="0">
                <a:solidFill>
                  <a:schemeClr val="bg1"/>
                </a:solidFill>
                <a:latin typeface="+mn-lt"/>
              </a:rPr>
              <a:t>FOCUS</a:t>
            </a:r>
            <a:endParaRPr lang="fr-FR" sz="3600" dirty="0">
              <a:solidFill>
                <a:schemeClr val="bg1"/>
              </a:solidFill>
              <a:effectLst/>
              <a:latin typeface="+mn-lt"/>
            </a:endParaRPr>
          </a:p>
        </p:txBody>
      </p:sp>
      <p:sp>
        <p:nvSpPr>
          <p:cNvPr id="9" name="object 5">
            <a:extLst>
              <a:ext uri="{FF2B5EF4-FFF2-40B4-BE49-F238E27FC236}">
                <a16:creationId xmlns:a16="http://schemas.microsoft.com/office/drawing/2014/main" id="{7C44DD54-6D5B-BFFE-A683-4BC830DB9938}"/>
              </a:ext>
            </a:extLst>
          </p:cNvPr>
          <p:cNvSpPr txBox="1">
            <a:spLocks/>
          </p:cNvSpPr>
          <p:nvPr/>
        </p:nvSpPr>
        <p:spPr>
          <a:xfrm>
            <a:off x="1132099" y="3597973"/>
            <a:ext cx="17835351" cy="935513"/>
          </a:xfrm>
          <a:prstGeom prst="rect">
            <a:avLst/>
          </a:prstGeom>
        </p:spPr>
        <p:txBody>
          <a:bodyPr vert="horz" wrap="square" lIns="0" tIns="12065" rIns="0" bIns="0" rtlCol="0">
            <a:spAutoFit/>
          </a:bodyPr>
          <a:lstStyle>
            <a:lvl1pPr>
              <a:defRPr sz="2800" b="0" i="0">
                <a:solidFill>
                  <a:srgbClr val="212121"/>
                </a:solidFill>
                <a:latin typeface="Calibri"/>
                <a:ea typeface="+mj-ea"/>
                <a:cs typeface="Calibri"/>
              </a:defRPr>
            </a:lvl1pPr>
          </a:lstStyle>
          <a:p>
            <a:pPr marL="12700" algn="ctr">
              <a:spcBef>
                <a:spcPts val="95"/>
              </a:spcBef>
            </a:pPr>
            <a:r>
              <a:rPr lang="fr-FR" sz="6000" b="1" spc="-150" dirty="0">
                <a:solidFill>
                  <a:srgbClr val="231F20"/>
                </a:solidFill>
              </a:rPr>
              <a:t>QU’EST-CE QU’UN PROMPT ?</a:t>
            </a:r>
            <a:endParaRPr lang="fr-FR" sz="6000" b="1" spc="-150" dirty="0"/>
          </a:p>
        </p:txBody>
      </p:sp>
    </p:spTree>
    <p:extLst>
      <p:ext uri="{BB962C8B-B14F-4D97-AF65-F5344CB8AC3E}">
        <p14:creationId xmlns:p14="http://schemas.microsoft.com/office/powerpoint/2010/main" val="327276917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81C461-6565-D5F7-4CB3-830050268D2D}"/>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2B619255-0D53-270A-ADAF-50EF963BC90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sp>
        <p:nvSpPr>
          <p:cNvPr id="8" name="object 6">
            <a:extLst>
              <a:ext uri="{FF2B5EF4-FFF2-40B4-BE49-F238E27FC236}">
                <a16:creationId xmlns:a16="http://schemas.microsoft.com/office/drawing/2014/main" id="{11535363-C546-A027-35C1-D7EBB05251C6}"/>
              </a:ext>
            </a:extLst>
          </p:cNvPr>
          <p:cNvSpPr/>
          <p:nvPr/>
        </p:nvSpPr>
        <p:spPr>
          <a:xfrm>
            <a:off x="7727315" y="6381529"/>
            <a:ext cx="930275" cy="780415"/>
          </a:xfrm>
          <a:custGeom>
            <a:avLst/>
            <a:gdLst/>
            <a:ahLst/>
            <a:cxnLst/>
            <a:rect l="l" t="t" r="r" b="b"/>
            <a:pathLst>
              <a:path w="930275" h="780415">
                <a:moveTo>
                  <a:pt x="663361" y="593086"/>
                </a:moveTo>
                <a:lnTo>
                  <a:pt x="643800" y="595337"/>
                </a:lnTo>
                <a:lnTo>
                  <a:pt x="626469" y="604686"/>
                </a:lnTo>
                <a:lnTo>
                  <a:pt x="612953" y="620666"/>
                </a:lnTo>
                <a:lnTo>
                  <a:pt x="607144" y="640081"/>
                </a:lnTo>
                <a:lnTo>
                  <a:pt x="609607" y="660544"/>
                </a:lnTo>
                <a:lnTo>
                  <a:pt x="619311" y="678722"/>
                </a:lnTo>
                <a:lnTo>
                  <a:pt x="635224" y="691281"/>
                </a:lnTo>
                <a:lnTo>
                  <a:pt x="673338" y="709760"/>
                </a:lnTo>
                <a:lnTo>
                  <a:pt x="710735" y="729582"/>
                </a:lnTo>
                <a:lnTo>
                  <a:pt x="747394" y="750738"/>
                </a:lnTo>
                <a:lnTo>
                  <a:pt x="783490" y="773339"/>
                </a:lnTo>
                <a:lnTo>
                  <a:pt x="783708" y="773339"/>
                </a:lnTo>
                <a:lnTo>
                  <a:pt x="806664" y="780152"/>
                </a:lnTo>
                <a:lnTo>
                  <a:pt x="815003" y="777892"/>
                </a:lnTo>
                <a:lnTo>
                  <a:pt x="806383" y="775884"/>
                </a:lnTo>
                <a:lnTo>
                  <a:pt x="793437" y="768292"/>
                </a:lnTo>
                <a:lnTo>
                  <a:pt x="783133" y="757265"/>
                </a:lnTo>
                <a:lnTo>
                  <a:pt x="775859" y="743416"/>
                </a:lnTo>
                <a:lnTo>
                  <a:pt x="771322" y="731491"/>
                </a:lnTo>
                <a:lnTo>
                  <a:pt x="766655" y="719622"/>
                </a:lnTo>
                <a:lnTo>
                  <a:pt x="765101" y="715804"/>
                </a:lnTo>
                <a:lnTo>
                  <a:pt x="756268" y="715804"/>
                </a:lnTo>
                <a:lnTo>
                  <a:pt x="760159" y="703811"/>
                </a:lnTo>
                <a:lnTo>
                  <a:pt x="756886" y="696056"/>
                </a:lnTo>
                <a:lnTo>
                  <a:pt x="754079" y="689554"/>
                </a:lnTo>
                <a:lnTo>
                  <a:pt x="747552" y="674988"/>
                </a:lnTo>
                <a:lnTo>
                  <a:pt x="746739" y="673376"/>
                </a:lnTo>
                <a:lnTo>
                  <a:pt x="744258" y="668277"/>
                </a:lnTo>
                <a:lnTo>
                  <a:pt x="716646" y="614807"/>
                </a:lnTo>
                <a:lnTo>
                  <a:pt x="683569" y="598405"/>
                </a:lnTo>
                <a:lnTo>
                  <a:pt x="663361" y="593086"/>
                </a:lnTo>
                <a:close/>
              </a:path>
              <a:path w="930275" h="780415">
                <a:moveTo>
                  <a:pt x="866696" y="711140"/>
                </a:moveTo>
                <a:lnTo>
                  <a:pt x="865129" y="715804"/>
                </a:lnTo>
                <a:lnTo>
                  <a:pt x="862191" y="725092"/>
                </a:lnTo>
                <a:lnTo>
                  <a:pt x="860378" y="731491"/>
                </a:lnTo>
                <a:lnTo>
                  <a:pt x="858684" y="737741"/>
                </a:lnTo>
                <a:lnTo>
                  <a:pt x="847740" y="758622"/>
                </a:lnTo>
                <a:lnTo>
                  <a:pt x="829273" y="774024"/>
                </a:lnTo>
                <a:lnTo>
                  <a:pt x="815003" y="777892"/>
                </a:lnTo>
                <a:lnTo>
                  <a:pt x="821585" y="779425"/>
                </a:lnTo>
                <a:lnTo>
                  <a:pt x="863948" y="764409"/>
                </a:lnTo>
                <a:lnTo>
                  <a:pt x="886720" y="711930"/>
                </a:lnTo>
                <a:lnTo>
                  <a:pt x="875720" y="711930"/>
                </a:lnTo>
                <a:lnTo>
                  <a:pt x="866696" y="711140"/>
                </a:lnTo>
                <a:close/>
              </a:path>
              <a:path w="930275" h="780415">
                <a:moveTo>
                  <a:pt x="821005" y="588792"/>
                </a:moveTo>
                <a:lnTo>
                  <a:pt x="795887" y="657948"/>
                </a:lnTo>
                <a:lnTo>
                  <a:pt x="831648" y="680339"/>
                </a:lnTo>
                <a:lnTo>
                  <a:pt x="763681" y="712316"/>
                </a:lnTo>
                <a:lnTo>
                  <a:pt x="766655" y="719622"/>
                </a:lnTo>
                <a:lnTo>
                  <a:pt x="771322" y="731491"/>
                </a:lnTo>
                <a:lnTo>
                  <a:pt x="775859" y="743416"/>
                </a:lnTo>
                <a:lnTo>
                  <a:pt x="783133" y="757265"/>
                </a:lnTo>
                <a:lnTo>
                  <a:pt x="793437" y="768292"/>
                </a:lnTo>
                <a:lnTo>
                  <a:pt x="806383" y="775884"/>
                </a:lnTo>
                <a:lnTo>
                  <a:pt x="815003" y="777892"/>
                </a:lnTo>
                <a:lnTo>
                  <a:pt x="829273" y="774024"/>
                </a:lnTo>
                <a:lnTo>
                  <a:pt x="847740" y="758622"/>
                </a:lnTo>
                <a:lnTo>
                  <a:pt x="858684" y="737741"/>
                </a:lnTo>
                <a:lnTo>
                  <a:pt x="860378" y="731491"/>
                </a:lnTo>
                <a:lnTo>
                  <a:pt x="862191" y="725092"/>
                </a:lnTo>
                <a:lnTo>
                  <a:pt x="865413" y="714945"/>
                </a:lnTo>
                <a:lnTo>
                  <a:pt x="865333" y="714715"/>
                </a:lnTo>
                <a:lnTo>
                  <a:pt x="866650" y="711140"/>
                </a:lnTo>
                <a:lnTo>
                  <a:pt x="783008" y="703811"/>
                </a:lnTo>
                <a:lnTo>
                  <a:pt x="869585" y="703811"/>
                </a:lnTo>
                <a:lnTo>
                  <a:pt x="871039" y="700241"/>
                </a:lnTo>
                <a:lnTo>
                  <a:pt x="869397" y="696056"/>
                </a:lnTo>
                <a:lnTo>
                  <a:pt x="857755" y="666826"/>
                </a:lnTo>
                <a:lnTo>
                  <a:pt x="838005" y="622760"/>
                </a:lnTo>
                <a:lnTo>
                  <a:pt x="821005" y="588792"/>
                </a:lnTo>
                <a:close/>
              </a:path>
              <a:path w="930275" h="780415">
                <a:moveTo>
                  <a:pt x="760159" y="703811"/>
                </a:moveTo>
                <a:lnTo>
                  <a:pt x="756268" y="715804"/>
                </a:lnTo>
                <a:lnTo>
                  <a:pt x="763681" y="712316"/>
                </a:lnTo>
                <a:lnTo>
                  <a:pt x="761847" y="707810"/>
                </a:lnTo>
                <a:lnTo>
                  <a:pt x="760159" y="703811"/>
                </a:lnTo>
                <a:close/>
              </a:path>
              <a:path w="930275" h="780415">
                <a:moveTo>
                  <a:pt x="763681" y="712316"/>
                </a:moveTo>
                <a:lnTo>
                  <a:pt x="756268" y="715804"/>
                </a:lnTo>
                <a:lnTo>
                  <a:pt x="765101" y="715804"/>
                </a:lnTo>
                <a:lnTo>
                  <a:pt x="763788" y="712579"/>
                </a:lnTo>
                <a:lnTo>
                  <a:pt x="763681" y="712316"/>
                </a:lnTo>
                <a:close/>
              </a:path>
              <a:path w="930275" h="780415">
                <a:moveTo>
                  <a:pt x="866202" y="712579"/>
                </a:moveTo>
                <a:lnTo>
                  <a:pt x="865324" y="714715"/>
                </a:lnTo>
                <a:lnTo>
                  <a:pt x="865238" y="714945"/>
                </a:lnTo>
                <a:lnTo>
                  <a:pt x="865413" y="714945"/>
                </a:lnTo>
                <a:lnTo>
                  <a:pt x="866202" y="712579"/>
                </a:lnTo>
                <a:close/>
              </a:path>
              <a:path w="930275" h="780415">
                <a:moveTo>
                  <a:pt x="780364" y="648983"/>
                </a:moveTo>
                <a:lnTo>
                  <a:pt x="771048" y="670250"/>
                </a:lnTo>
                <a:lnTo>
                  <a:pt x="760263" y="703490"/>
                </a:lnTo>
                <a:lnTo>
                  <a:pt x="760159" y="703811"/>
                </a:lnTo>
                <a:lnTo>
                  <a:pt x="761847" y="707810"/>
                </a:lnTo>
                <a:lnTo>
                  <a:pt x="763681" y="712316"/>
                </a:lnTo>
                <a:lnTo>
                  <a:pt x="781759" y="703811"/>
                </a:lnTo>
                <a:lnTo>
                  <a:pt x="783008" y="703811"/>
                </a:lnTo>
                <a:lnTo>
                  <a:pt x="779346" y="703490"/>
                </a:lnTo>
                <a:lnTo>
                  <a:pt x="795840" y="658078"/>
                </a:lnTo>
                <a:lnTo>
                  <a:pt x="795887" y="657948"/>
                </a:lnTo>
                <a:lnTo>
                  <a:pt x="780364" y="648983"/>
                </a:lnTo>
                <a:close/>
              </a:path>
              <a:path w="930275" h="780415">
                <a:moveTo>
                  <a:pt x="871064" y="700241"/>
                </a:moveTo>
                <a:lnTo>
                  <a:pt x="869715" y="703490"/>
                </a:lnTo>
                <a:lnTo>
                  <a:pt x="867552" y="708799"/>
                </a:lnTo>
                <a:lnTo>
                  <a:pt x="867301" y="709469"/>
                </a:lnTo>
                <a:lnTo>
                  <a:pt x="867170" y="709760"/>
                </a:lnTo>
                <a:lnTo>
                  <a:pt x="866696" y="711140"/>
                </a:lnTo>
                <a:lnTo>
                  <a:pt x="875720" y="711930"/>
                </a:lnTo>
                <a:lnTo>
                  <a:pt x="871064" y="700241"/>
                </a:lnTo>
                <a:close/>
              </a:path>
              <a:path w="930275" h="780415">
                <a:moveTo>
                  <a:pt x="873149" y="529989"/>
                </a:moveTo>
                <a:lnTo>
                  <a:pt x="854953" y="534533"/>
                </a:lnTo>
                <a:lnTo>
                  <a:pt x="840380" y="546228"/>
                </a:lnTo>
                <a:lnTo>
                  <a:pt x="832400" y="557777"/>
                </a:lnTo>
                <a:lnTo>
                  <a:pt x="917090" y="617535"/>
                </a:lnTo>
                <a:lnTo>
                  <a:pt x="915080" y="620132"/>
                </a:lnTo>
                <a:lnTo>
                  <a:pt x="913313" y="622491"/>
                </a:lnTo>
                <a:lnTo>
                  <a:pt x="912996" y="622760"/>
                </a:lnTo>
                <a:lnTo>
                  <a:pt x="910766" y="626016"/>
                </a:lnTo>
                <a:lnTo>
                  <a:pt x="890872" y="658579"/>
                </a:lnTo>
                <a:lnTo>
                  <a:pt x="871064" y="700241"/>
                </a:lnTo>
                <a:lnTo>
                  <a:pt x="875720" y="711930"/>
                </a:lnTo>
                <a:lnTo>
                  <a:pt x="886720" y="711930"/>
                </a:lnTo>
                <a:lnTo>
                  <a:pt x="925174" y="606059"/>
                </a:lnTo>
                <a:lnTo>
                  <a:pt x="929648" y="587420"/>
                </a:lnTo>
                <a:lnTo>
                  <a:pt x="929066" y="572636"/>
                </a:lnTo>
                <a:lnTo>
                  <a:pt x="928943" y="569505"/>
                </a:lnTo>
                <a:lnTo>
                  <a:pt x="922223" y="553224"/>
                </a:lnTo>
                <a:lnTo>
                  <a:pt x="908651" y="539485"/>
                </a:lnTo>
                <a:lnTo>
                  <a:pt x="892029" y="531879"/>
                </a:lnTo>
                <a:lnTo>
                  <a:pt x="873149" y="529989"/>
                </a:lnTo>
                <a:close/>
              </a:path>
              <a:path w="930275" h="780415">
                <a:moveTo>
                  <a:pt x="869585" y="703811"/>
                </a:moveTo>
                <a:lnTo>
                  <a:pt x="783008" y="703811"/>
                </a:lnTo>
                <a:lnTo>
                  <a:pt x="866696" y="711140"/>
                </a:lnTo>
                <a:lnTo>
                  <a:pt x="867162" y="709760"/>
                </a:lnTo>
                <a:lnTo>
                  <a:pt x="869585" y="703811"/>
                </a:lnTo>
                <a:close/>
              </a:path>
              <a:path w="930275" h="780415">
                <a:moveTo>
                  <a:pt x="770339" y="672434"/>
                </a:moveTo>
                <a:lnTo>
                  <a:pt x="746461" y="672434"/>
                </a:lnTo>
                <a:lnTo>
                  <a:pt x="746917" y="673376"/>
                </a:lnTo>
                <a:lnTo>
                  <a:pt x="747628" y="674988"/>
                </a:lnTo>
                <a:lnTo>
                  <a:pt x="748272" y="676595"/>
                </a:lnTo>
                <a:lnTo>
                  <a:pt x="754079" y="689554"/>
                </a:lnTo>
                <a:lnTo>
                  <a:pt x="756886" y="696056"/>
                </a:lnTo>
                <a:lnTo>
                  <a:pt x="760159" y="703811"/>
                </a:lnTo>
                <a:lnTo>
                  <a:pt x="770339" y="672434"/>
                </a:lnTo>
                <a:close/>
              </a:path>
              <a:path w="930275" h="780415">
                <a:moveTo>
                  <a:pt x="795887" y="657948"/>
                </a:moveTo>
                <a:lnTo>
                  <a:pt x="779346" y="703490"/>
                </a:lnTo>
                <a:lnTo>
                  <a:pt x="783008" y="703811"/>
                </a:lnTo>
                <a:lnTo>
                  <a:pt x="781759" y="703811"/>
                </a:lnTo>
                <a:lnTo>
                  <a:pt x="831648" y="680339"/>
                </a:lnTo>
                <a:lnTo>
                  <a:pt x="795887" y="657948"/>
                </a:lnTo>
                <a:close/>
              </a:path>
              <a:path w="930275" h="780415">
                <a:moveTo>
                  <a:pt x="832400" y="557777"/>
                </a:moveTo>
                <a:lnTo>
                  <a:pt x="832126" y="558174"/>
                </a:lnTo>
                <a:lnTo>
                  <a:pt x="821005" y="588792"/>
                </a:lnTo>
                <a:lnTo>
                  <a:pt x="837885" y="622491"/>
                </a:lnTo>
                <a:lnTo>
                  <a:pt x="857755" y="666826"/>
                </a:lnTo>
                <a:lnTo>
                  <a:pt x="871064" y="700241"/>
                </a:lnTo>
                <a:lnTo>
                  <a:pt x="874637" y="691742"/>
                </a:lnTo>
                <a:lnTo>
                  <a:pt x="878394" y="683314"/>
                </a:lnTo>
                <a:lnTo>
                  <a:pt x="900117" y="642592"/>
                </a:lnTo>
                <a:lnTo>
                  <a:pt x="913111" y="622760"/>
                </a:lnTo>
                <a:lnTo>
                  <a:pt x="913177" y="622491"/>
                </a:lnTo>
                <a:lnTo>
                  <a:pt x="914429" y="620666"/>
                </a:lnTo>
                <a:lnTo>
                  <a:pt x="914680" y="620666"/>
                </a:lnTo>
                <a:lnTo>
                  <a:pt x="917090" y="617535"/>
                </a:lnTo>
                <a:lnTo>
                  <a:pt x="832400" y="557777"/>
                </a:lnTo>
                <a:close/>
              </a:path>
              <a:path w="930275" h="780415">
                <a:moveTo>
                  <a:pt x="716357" y="614299"/>
                </a:moveTo>
                <a:lnTo>
                  <a:pt x="739260" y="657948"/>
                </a:lnTo>
                <a:lnTo>
                  <a:pt x="744258" y="668277"/>
                </a:lnTo>
                <a:lnTo>
                  <a:pt x="746739" y="673376"/>
                </a:lnTo>
                <a:lnTo>
                  <a:pt x="748363" y="676595"/>
                </a:lnTo>
                <a:lnTo>
                  <a:pt x="747692" y="674988"/>
                </a:lnTo>
                <a:lnTo>
                  <a:pt x="746892" y="673376"/>
                </a:lnTo>
                <a:lnTo>
                  <a:pt x="746461" y="672434"/>
                </a:lnTo>
                <a:lnTo>
                  <a:pt x="770339" y="672434"/>
                </a:lnTo>
                <a:lnTo>
                  <a:pt x="771048" y="670250"/>
                </a:lnTo>
                <a:lnTo>
                  <a:pt x="780364" y="648983"/>
                </a:lnTo>
                <a:lnTo>
                  <a:pt x="759088" y="636706"/>
                </a:lnTo>
                <a:lnTo>
                  <a:pt x="721688" y="616883"/>
                </a:lnTo>
                <a:lnTo>
                  <a:pt x="716357" y="614299"/>
                </a:lnTo>
                <a:close/>
              </a:path>
              <a:path w="930275" h="780415">
                <a:moveTo>
                  <a:pt x="816788" y="580372"/>
                </a:moveTo>
                <a:lnTo>
                  <a:pt x="813173" y="585604"/>
                </a:lnTo>
                <a:lnTo>
                  <a:pt x="790039" y="626897"/>
                </a:lnTo>
                <a:lnTo>
                  <a:pt x="780364" y="648983"/>
                </a:lnTo>
                <a:lnTo>
                  <a:pt x="795899" y="657948"/>
                </a:lnTo>
                <a:lnTo>
                  <a:pt x="821005" y="588792"/>
                </a:lnTo>
                <a:lnTo>
                  <a:pt x="816788" y="580372"/>
                </a:lnTo>
                <a:close/>
              </a:path>
              <a:path w="930275" h="780415">
                <a:moveTo>
                  <a:pt x="42181" y="0"/>
                </a:moveTo>
                <a:lnTo>
                  <a:pt x="23678" y="8285"/>
                </a:lnTo>
                <a:lnTo>
                  <a:pt x="9171" y="22961"/>
                </a:lnTo>
                <a:lnTo>
                  <a:pt x="584" y="41186"/>
                </a:lnTo>
                <a:lnTo>
                  <a:pt x="0" y="62008"/>
                </a:lnTo>
                <a:lnTo>
                  <a:pt x="8080" y="80123"/>
                </a:lnTo>
                <a:lnTo>
                  <a:pt x="22472" y="94314"/>
                </a:lnTo>
                <a:lnTo>
                  <a:pt x="40824" y="103362"/>
                </a:lnTo>
                <a:lnTo>
                  <a:pt x="108759" y="124733"/>
                </a:lnTo>
                <a:lnTo>
                  <a:pt x="144140" y="136481"/>
                </a:lnTo>
                <a:lnTo>
                  <a:pt x="190682" y="153541"/>
                </a:lnTo>
                <a:lnTo>
                  <a:pt x="245388" y="176679"/>
                </a:lnTo>
                <a:lnTo>
                  <a:pt x="294022" y="200477"/>
                </a:lnTo>
                <a:lnTo>
                  <a:pt x="336775" y="224127"/>
                </a:lnTo>
                <a:lnTo>
                  <a:pt x="379271" y="250304"/>
                </a:lnTo>
                <a:lnTo>
                  <a:pt x="407482" y="269261"/>
                </a:lnTo>
                <a:lnTo>
                  <a:pt x="419639" y="278048"/>
                </a:lnTo>
                <a:lnTo>
                  <a:pt x="470773" y="318168"/>
                </a:lnTo>
                <a:lnTo>
                  <a:pt x="508010" y="350650"/>
                </a:lnTo>
                <a:lnTo>
                  <a:pt x="543741" y="384786"/>
                </a:lnTo>
                <a:lnTo>
                  <a:pt x="577896" y="420504"/>
                </a:lnTo>
                <a:lnTo>
                  <a:pt x="603204" y="449194"/>
                </a:lnTo>
                <a:lnTo>
                  <a:pt x="631036" y="483937"/>
                </a:lnTo>
                <a:lnTo>
                  <a:pt x="664811" y="530750"/>
                </a:lnTo>
                <a:lnTo>
                  <a:pt x="691987" y="572636"/>
                </a:lnTo>
                <a:lnTo>
                  <a:pt x="716357" y="614299"/>
                </a:lnTo>
                <a:lnTo>
                  <a:pt x="721688" y="616883"/>
                </a:lnTo>
                <a:lnTo>
                  <a:pt x="759088" y="636706"/>
                </a:lnTo>
                <a:lnTo>
                  <a:pt x="780364" y="648983"/>
                </a:lnTo>
                <a:lnTo>
                  <a:pt x="790039" y="626897"/>
                </a:lnTo>
                <a:lnTo>
                  <a:pt x="813173" y="585604"/>
                </a:lnTo>
                <a:lnTo>
                  <a:pt x="816788" y="580372"/>
                </a:lnTo>
                <a:lnTo>
                  <a:pt x="816123" y="579045"/>
                </a:lnTo>
                <a:lnTo>
                  <a:pt x="792483" y="536607"/>
                </a:lnTo>
                <a:lnTo>
                  <a:pt x="766980" y="495298"/>
                </a:lnTo>
                <a:lnTo>
                  <a:pt x="737611" y="452254"/>
                </a:lnTo>
                <a:lnTo>
                  <a:pt x="706278" y="410538"/>
                </a:lnTo>
                <a:lnTo>
                  <a:pt x="673054" y="370260"/>
                </a:lnTo>
                <a:lnTo>
                  <a:pt x="638015" y="331530"/>
                </a:lnTo>
                <a:lnTo>
                  <a:pt x="601234" y="294459"/>
                </a:lnTo>
                <a:lnTo>
                  <a:pt x="562787" y="259155"/>
                </a:lnTo>
                <a:lnTo>
                  <a:pt x="522746" y="225729"/>
                </a:lnTo>
                <a:lnTo>
                  <a:pt x="481187" y="194291"/>
                </a:lnTo>
                <a:lnTo>
                  <a:pt x="437170" y="163936"/>
                </a:lnTo>
                <a:lnTo>
                  <a:pt x="391967" y="135538"/>
                </a:lnTo>
                <a:lnTo>
                  <a:pt x="345473" y="109328"/>
                </a:lnTo>
                <a:lnTo>
                  <a:pt x="297580" y="85541"/>
                </a:lnTo>
                <a:lnTo>
                  <a:pt x="251753" y="65674"/>
                </a:lnTo>
                <a:lnTo>
                  <a:pt x="205138" y="47746"/>
                </a:lnTo>
                <a:lnTo>
                  <a:pt x="157954" y="31292"/>
                </a:lnTo>
                <a:lnTo>
                  <a:pt x="110422" y="15847"/>
                </a:lnTo>
                <a:lnTo>
                  <a:pt x="62760" y="946"/>
                </a:lnTo>
                <a:lnTo>
                  <a:pt x="42181" y="0"/>
                </a:lnTo>
                <a:close/>
              </a:path>
              <a:path w="930275" h="780415">
                <a:moveTo>
                  <a:pt x="914680" y="620666"/>
                </a:moveTo>
                <a:lnTo>
                  <a:pt x="914429" y="620666"/>
                </a:lnTo>
                <a:lnTo>
                  <a:pt x="912996" y="622760"/>
                </a:lnTo>
                <a:lnTo>
                  <a:pt x="913313" y="622491"/>
                </a:lnTo>
                <a:lnTo>
                  <a:pt x="914680" y="620666"/>
                </a:lnTo>
                <a:close/>
              </a:path>
              <a:path w="930275" h="780415">
                <a:moveTo>
                  <a:pt x="832126" y="558174"/>
                </a:moveTo>
                <a:lnTo>
                  <a:pt x="816788" y="580372"/>
                </a:lnTo>
                <a:lnTo>
                  <a:pt x="821005" y="588792"/>
                </a:lnTo>
                <a:lnTo>
                  <a:pt x="832126" y="558174"/>
                </a:lnTo>
                <a:close/>
              </a:path>
              <a:path w="930275" h="780415">
                <a:moveTo>
                  <a:pt x="832400" y="557777"/>
                </a:moveTo>
                <a:lnTo>
                  <a:pt x="832270" y="557777"/>
                </a:lnTo>
                <a:lnTo>
                  <a:pt x="832126" y="558174"/>
                </a:lnTo>
                <a:lnTo>
                  <a:pt x="832400" y="557777"/>
                </a:lnTo>
                <a:close/>
              </a:path>
            </a:pathLst>
          </a:custGeom>
          <a:solidFill>
            <a:srgbClr val="38A6B3"/>
          </a:solidFill>
        </p:spPr>
        <p:txBody>
          <a:bodyPr wrap="square" lIns="0" tIns="0" rIns="0" bIns="0" rtlCol="0"/>
          <a:lstStyle/>
          <a:p>
            <a:endParaRPr/>
          </a:p>
        </p:txBody>
      </p:sp>
      <p:grpSp>
        <p:nvGrpSpPr>
          <p:cNvPr id="10" name="object 3">
            <a:extLst>
              <a:ext uri="{FF2B5EF4-FFF2-40B4-BE49-F238E27FC236}">
                <a16:creationId xmlns:a16="http://schemas.microsoft.com/office/drawing/2014/main" id="{931E4F66-7B76-2645-029F-D67508ACD656}"/>
              </a:ext>
            </a:extLst>
          </p:cNvPr>
          <p:cNvGrpSpPr/>
          <p:nvPr/>
        </p:nvGrpSpPr>
        <p:grpSpPr>
          <a:xfrm>
            <a:off x="7727315" y="2298223"/>
            <a:ext cx="10718800" cy="6008370"/>
            <a:chOff x="7727315" y="2298223"/>
            <a:chExt cx="10718800" cy="6008370"/>
          </a:xfrm>
        </p:grpSpPr>
        <p:sp>
          <p:nvSpPr>
            <p:cNvPr id="11" name="object 4">
              <a:extLst>
                <a:ext uri="{FF2B5EF4-FFF2-40B4-BE49-F238E27FC236}">
                  <a16:creationId xmlns:a16="http://schemas.microsoft.com/office/drawing/2014/main" id="{1344FB6B-5B6E-7A24-FFB3-2A9D594847C0}"/>
                </a:ext>
              </a:extLst>
            </p:cNvPr>
            <p:cNvSpPr/>
            <p:nvPr/>
          </p:nvSpPr>
          <p:spPr>
            <a:xfrm>
              <a:off x="8192200" y="2298223"/>
              <a:ext cx="10253980" cy="6008370"/>
            </a:xfrm>
            <a:custGeom>
              <a:avLst/>
              <a:gdLst/>
              <a:ahLst/>
              <a:cxnLst/>
              <a:rect l="l" t="t" r="r" b="b"/>
              <a:pathLst>
                <a:path w="10253980" h="6008370">
                  <a:moveTo>
                    <a:pt x="8088672" y="4"/>
                  </a:moveTo>
                  <a:lnTo>
                    <a:pt x="8008143" y="0"/>
                  </a:lnTo>
                  <a:lnTo>
                    <a:pt x="3668387" y="8310"/>
                  </a:lnTo>
                  <a:lnTo>
                    <a:pt x="1216734" y="20791"/>
                  </a:lnTo>
                  <a:lnTo>
                    <a:pt x="458119" y="28272"/>
                  </a:lnTo>
                  <a:lnTo>
                    <a:pt x="219361" y="32630"/>
                  </a:lnTo>
                  <a:lnTo>
                    <a:pt x="153451" y="34868"/>
                  </a:lnTo>
                  <a:lnTo>
                    <a:pt x="113188" y="43605"/>
                  </a:lnTo>
                  <a:lnTo>
                    <a:pt x="56666" y="94480"/>
                  </a:lnTo>
                  <a:lnTo>
                    <a:pt x="34447" y="133969"/>
                  </a:lnTo>
                  <a:lnTo>
                    <a:pt x="17150" y="180809"/>
                  </a:lnTo>
                  <a:lnTo>
                    <a:pt x="5444" y="233486"/>
                  </a:lnTo>
                  <a:lnTo>
                    <a:pt x="0" y="290488"/>
                  </a:lnTo>
                  <a:lnTo>
                    <a:pt x="1486" y="350303"/>
                  </a:lnTo>
                  <a:lnTo>
                    <a:pt x="5829" y="404782"/>
                  </a:lnTo>
                  <a:lnTo>
                    <a:pt x="10047" y="464584"/>
                  </a:lnTo>
                  <a:lnTo>
                    <a:pt x="14142" y="529504"/>
                  </a:lnTo>
                  <a:lnTo>
                    <a:pt x="20051" y="636027"/>
                  </a:lnTo>
                  <a:lnTo>
                    <a:pt x="25680" y="752904"/>
                  </a:lnTo>
                  <a:lnTo>
                    <a:pt x="31029" y="879436"/>
                  </a:lnTo>
                  <a:lnTo>
                    <a:pt x="37727" y="1061962"/>
                  </a:lnTo>
                  <a:lnTo>
                    <a:pt x="43928" y="1258765"/>
                  </a:lnTo>
                  <a:lnTo>
                    <a:pt x="50979" y="1522329"/>
                  </a:lnTo>
                  <a:lnTo>
                    <a:pt x="57252" y="1802394"/>
                  </a:lnTo>
                  <a:lnTo>
                    <a:pt x="63753" y="2155713"/>
                  </a:lnTo>
                  <a:lnTo>
                    <a:pt x="69132" y="2522575"/>
                  </a:lnTo>
                  <a:lnTo>
                    <a:pt x="73991" y="2960264"/>
                  </a:lnTo>
                  <a:lnTo>
                    <a:pt x="77322" y="3399950"/>
                  </a:lnTo>
                  <a:lnTo>
                    <a:pt x="79124" y="3832784"/>
                  </a:lnTo>
                  <a:lnTo>
                    <a:pt x="79396" y="4249915"/>
                  </a:lnTo>
                  <a:lnTo>
                    <a:pt x="78138" y="4642492"/>
                  </a:lnTo>
                  <a:lnTo>
                    <a:pt x="75840" y="4952735"/>
                  </a:lnTo>
                  <a:lnTo>
                    <a:pt x="73066" y="5188502"/>
                  </a:lnTo>
                  <a:lnTo>
                    <a:pt x="69509" y="5400131"/>
                  </a:lnTo>
                  <a:lnTo>
                    <a:pt x="66100" y="5549886"/>
                  </a:lnTo>
                  <a:lnTo>
                    <a:pt x="62190" y="5680477"/>
                  </a:lnTo>
                  <a:lnTo>
                    <a:pt x="58929" y="5764850"/>
                  </a:lnTo>
                  <a:lnTo>
                    <a:pt x="62201" y="5828442"/>
                  </a:lnTo>
                  <a:lnTo>
                    <a:pt x="76419" y="5884332"/>
                  </a:lnTo>
                  <a:lnTo>
                    <a:pt x="99593" y="5928826"/>
                  </a:lnTo>
                  <a:lnTo>
                    <a:pt x="129730" y="5958232"/>
                  </a:lnTo>
                  <a:lnTo>
                    <a:pt x="197119" y="5971335"/>
                  </a:lnTo>
                  <a:lnTo>
                    <a:pt x="300059" y="5977150"/>
                  </a:lnTo>
                  <a:lnTo>
                    <a:pt x="377662" y="5980362"/>
                  </a:lnTo>
                  <a:lnTo>
                    <a:pt x="498695" y="5984333"/>
                  </a:lnTo>
                  <a:lnTo>
                    <a:pt x="676736" y="5988809"/>
                  </a:lnTo>
                  <a:lnTo>
                    <a:pt x="926914" y="5993493"/>
                  </a:lnTo>
                  <a:lnTo>
                    <a:pt x="1264680" y="5998058"/>
                  </a:lnTo>
                  <a:lnTo>
                    <a:pt x="1762918" y="6002593"/>
                  </a:lnTo>
                  <a:lnTo>
                    <a:pt x="2453381" y="6006266"/>
                  </a:lnTo>
                  <a:lnTo>
                    <a:pt x="3502125" y="6008347"/>
                  </a:lnTo>
                  <a:lnTo>
                    <a:pt x="5303465" y="6006004"/>
                  </a:lnTo>
                  <a:lnTo>
                    <a:pt x="7782161" y="5994554"/>
                  </a:lnTo>
                  <a:lnTo>
                    <a:pt x="9447290" y="5980632"/>
                  </a:lnTo>
                  <a:lnTo>
                    <a:pt x="9834473" y="5974773"/>
                  </a:lnTo>
                  <a:lnTo>
                    <a:pt x="9898815" y="5972709"/>
                  </a:lnTo>
                  <a:lnTo>
                    <a:pt x="9945133" y="5968525"/>
                  </a:lnTo>
                  <a:lnTo>
                    <a:pt x="9987577" y="5961819"/>
                  </a:lnTo>
                  <a:lnTo>
                    <a:pt x="10029509" y="5950518"/>
                  </a:lnTo>
                  <a:lnTo>
                    <a:pt x="10070037" y="5932818"/>
                  </a:lnTo>
                  <a:lnTo>
                    <a:pt x="10108269" y="5906918"/>
                  </a:lnTo>
                  <a:lnTo>
                    <a:pt x="10143312" y="5871016"/>
                  </a:lnTo>
                  <a:lnTo>
                    <a:pt x="10174276" y="5823309"/>
                  </a:lnTo>
                  <a:lnTo>
                    <a:pt x="10191648" y="5785501"/>
                  </a:lnTo>
                  <a:lnTo>
                    <a:pt x="10205899" y="5744462"/>
                  </a:lnTo>
                  <a:lnTo>
                    <a:pt x="10217349" y="5700660"/>
                  </a:lnTo>
                  <a:lnTo>
                    <a:pt x="10226319" y="5654561"/>
                  </a:lnTo>
                  <a:lnTo>
                    <a:pt x="10233129" y="5606634"/>
                  </a:lnTo>
                  <a:lnTo>
                    <a:pt x="10238097" y="5557345"/>
                  </a:lnTo>
                  <a:lnTo>
                    <a:pt x="10241546" y="5507163"/>
                  </a:lnTo>
                  <a:lnTo>
                    <a:pt x="10243794" y="5456555"/>
                  </a:lnTo>
                  <a:lnTo>
                    <a:pt x="10245162" y="5405989"/>
                  </a:lnTo>
                  <a:lnTo>
                    <a:pt x="10248402" y="5117790"/>
                  </a:lnTo>
                  <a:lnTo>
                    <a:pt x="10252212" y="4391186"/>
                  </a:lnTo>
                  <a:lnTo>
                    <a:pt x="10253478" y="3129521"/>
                  </a:lnTo>
                  <a:lnTo>
                    <a:pt x="10250393" y="1856152"/>
                  </a:lnTo>
                  <a:lnTo>
                    <a:pt x="10245227" y="981371"/>
                  </a:lnTo>
                  <a:lnTo>
                    <a:pt x="10240261" y="485240"/>
                  </a:lnTo>
                  <a:lnTo>
                    <a:pt x="10235927" y="199725"/>
                  </a:lnTo>
                  <a:lnTo>
                    <a:pt x="10227363" y="107153"/>
                  </a:lnTo>
                  <a:lnTo>
                    <a:pt x="10207820" y="56392"/>
                  </a:lnTo>
                  <a:lnTo>
                    <a:pt x="10179398" y="21818"/>
                  </a:lnTo>
                  <a:lnTo>
                    <a:pt x="10081033" y="6745"/>
                  </a:lnTo>
                  <a:lnTo>
                    <a:pt x="9920079" y="4719"/>
                  </a:lnTo>
                  <a:lnTo>
                    <a:pt x="9442179" y="1981"/>
                  </a:lnTo>
                  <a:lnTo>
                    <a:pt x="8088672" y="4"/>
                  </a:lnTo>
                  <a:close/>
                </a:path>
              </a:pathLst>
            </a:custGeom>
            <a:solidFill>
              <a:srgbClr val="E0F0ED"/>
            </a:solidFill>
          </p:spPr>
          <p:txBody>
            <a:bodyPr wrap="square" lIns="0" tIns="0" rIns="0" bIns="0" rtlCol="0"/>
            <a:lstStyle/>
            <a:p>
              <a:endParaRPr/>
            </a:p>
          </p:txBody>
        </p:sp>
        <p:pic>
          <p:nvPicPr>
            <p:cNvPr id="12" name="object 5">
              <a:extLst>
                <a:ext uri="{FF2B5EF4-FFF2-40B4-BE49-F238E27FC236}">
                  <a16:creationId xmlns:a16="http://schemas.microsoft.com/office/drawing/2014/main" id="{7D0D9C66-9BA6-BB78-ACFD-96899D725C94}"/>
                </a:ext>
              </a:extLst>
            </p:cNvPr>
            <p:cNvPicPr/>
            <p:nvPr/>
          </p:nvPicPr>
          <p:blipFill>
            <a:blip r:embed="rId4" cstate="print"/>
            <a:stretch>
              <a:fillRect/>
            </a:stretch>
          </p:blipFill>
          <p:spPr>
            <a:xfrm>
              <a:off x="8412884" y="2533786"/>
              <a:ext cx="9814141" cy="5537506"/>
            </a:xfrm>
            <a:prstGeom prst="rect">
              <a:avLst/>
            </a:prstGeom>
          </p:spPr>
        </p:pic>
        <p:sp>
          <p:nvSpPr>
            <p:cNvPr id="13" name="object 6">
              <a:extLst>
                <a:ext uri="{FF2B5EF4-FFF2-40B4-BE49-F238E27FC236}">
                  <a16:creationId xmlns:a16="http://schemas.microsoft.com/office/drawing/2014/main" id="{243E533F-134E-5A80-BFC4-38956DD7EEAD}"/>
                </a:ext>
              </a:extLst>
            </p:cNvPr>
            <p:cNvSpPr/>
            <p:nvPr/>
          </p:nvSpPr>
          <p:spPr>
            <a:xfrm>
              <a:off x="7727315" y="6381529"/>
              <a:ext cx="930275" cy="780415"/>
            </a:xfrm>
            <a:custGeom>
              <a:avLst/>
              <a:gdLst/>
              <a:ahLst/>
              <a:cxnLst/>
              <a:rect l="l" t="t" r="r" b="b"/>
              <a:pathLst>
                <a:path w="930275" h="780415">
                  <a:moveTo>
                    <a:pt x="663361" y="593086"/>
                  </a:moveTo>
                  <a:lnTo>
                    <a:pt x="643800" y="595337"/>
                  </a:lnTo>
                  <a:lnTo>
                    <a:pt x="626469" y="604686"/>
                  </a:lnTo>
                  <a:lnTo>
                    <a:pt x="612953" y="620666"/>
                  </a:lnTo>
                  <a:lnTo>
                    <a:pt x="607144" y="640081"/>
                  </a:lnTo>
                  <a:lnTo>
                    <a:pt x="609607" y="660544"/>
                  </a:lnTo>
                  <a:lnTo>
                    <a:pt x="619311" y="678722"/>
                  </a:lnTo>
                  <a:lnTo>
                    <a:pt x="635224" y="691281"/>
                  </a:lnTo>
                  <a:lnTo>
                    <a:pt x="673338" y="709760"/>
                  </a:lnTo>
                  <a:lnTo>
                    <a:pt x="710735" y="729582"/>
                  </a:lnTo>
                  <a:lnTo>
                    <a:pt x="747394" y="750738"/>
                  </a:lnTo>
                  <a:lnTo>
                    <a:pt x="783490" y="773339"/>
                  </a:lnTo>
                  <a:lnTo>
                    <a:pt x="783708" y="773339"/>
                  </a:lnTo>
                  <a:lnTo>
                    <a:pt x="806664" y="780152"/>
                  </a:lnTo>
                  <a:lnTo>
                    <a:pt x="815003" y="777892"/>
                  </a:lnTo>
                  <a:lnTo>
                    <a:pt x="806383" y="775884"/>
                  </a:lnTo>
                  <a:lnTo>
                    <a:pt x="793437" y="768292"/>
                  </a:lnTo>
                  <a:lnTo>
                    <a:pt x="783133" y="757265"/>
                  </a:lnTo>
                  <a:lnTo>
                    <a:pt x="775859" y="743416"/>
                  </a:lnTo>
                  <a:lnTo>
                    <a:pt x="771322" y="731491"/>
                  </a:lnTo>
                  <a:lnTo>
                    <a:pt x="766655" y="719622"/>
                  </a:lnTo>
                  <a:lnTo>
                    <a:pt x="765101" y="715804"/>
                  </a:lnTo>
                  <a:lnTo>
                    <a:pt x="756268" y="715804"/>
                  </a:lnTo>
                  <a:lnTo>
                    <a:pt x="760159" y="703811"/>
                  </a:lnTo>
                  <a:lnTo>
                    <a:pt x="756886" y="696056"/>
                  </a:lnTo>
                  <a:lnTo>
                    <a:pt x="754079" y="689554"/>
                  </a:lnTo>
                  <a:lnTo>
                    <a:pt x="747552" y="674988"/>
                  </a:lnTo>
                  <a:lnTo>
                    <a:pt x="746739" y="673376"/>
                  </a:lnTo>
                  <a:lnTo>
                    <a:pt x="744258" y="668277"/>
                  </a:lnTo>
                  <a:lnTo>
                    <a:pt x="716646" y="614807"/>
                  </a:lnTo>
                  <a:lnTo>
                    <a:pt x="683569" y="598405"/>
                  </a:lnTo>
                  <a:lnTo>
                    <a:pt x="663361" y="593086"/>
                  </a:lnTo>
                  <a:close/>
                </a:path>
                <a:path w="930275" h="780415">
                  <a:moveTo>
                    <a:pt x="866696" y="711140"/>
                  </a:moveTo>
                  <a:lnTo>
                    <a:pt x="865129" y="715804"/>
                  </a:lnTo>
                  <a:lnTo>
                    <a:pt x="862191" y="725092"/>
                  </a:lnTo>
                  <a:lnTo>
                    <a:pt x="860378" y="731491"/>
                  </a:lnTo>
                  <a:lnTo>
                    <a:pt x="858684" y="737741"/>
                  </a:lnTo>
                  <a:lnTo>
                    <a:pt x="847740" y="758622"/>
                  </a:lnTo>
                  <a:lnTo>
                    <a:pt x="829273" y="774024"/>
                  </a:lnTo>
                  <a:lnTo>
                    <a:pt x="815003" y="777892"/>
                  </a:lnTo>
                  <a:lnTo>
                    <a:pt x="821585" y="779425"/>
                  </a:lnTo>
                  <a:lnTo>
                    <a:pt x="863948" y="764409"/>
                  </a:lnTo>
                  <a:lnTo>
                    <a:pt x="886720" y="711930"/>
                  </a:lnTo>
                  <a:lnTo>
                    <a:pt x="875720" y="711930"/>
                  </a:lnTo>
                  <a:lnTo>
                    <a:pt x="866696" y="711140"/>
                  </a:lnTo>
                  <a:close/>
                </a:path>
                <a:path w="930275" h="780415">
                  <a:moveTo>
                    <a:pt x="821005" y="588792"/>
                  </a:moveTo>
                  <a:lnTo>
                    <a:pt x="795887" y="657948"/>
                  </a:lnTo>
                  <a:lnTo>
                    <a:pt x="831648" y="680339"/>
                  </a:lnTo>
                  <a:lnTo>
                    <a:pt x="763681" y="712316"/>
                  </a:lnTo>
                  <a:lnTo>
                    <a:pt x="766655" y="719622"/>
                  </a:lnTo>
                  <a:lnTo>
                    <a:pt x="771322" y="731491"/>
                  </a:lnTo>
                  <a:lnTo>
                    <a:pt x="775859" y="743416"/>
                  </a:lnTo>
                  <a:lnTo>
                    <a:pt x="783133" y="757265"/>
                  </a:lnTo>
                  <a:lnTo>
                    <a:pt x="793437" y="768292"/>
                  </a:lnTo>
                  <a:lnTo>
                    <a:pt x="806383" y="775884"/>
                  </a:lnTo>
                  <a:lnTo>
                    <a:pt x="815003" y="777892"/>
                  </a:lnTo>
                  <a:lnTo>
                    <a:pt x="829273" y="774024"/>
                  </a:lnTo>
                  <a:lnTo>
                    <a:pt x="847740" y="758622"/>
                  </a:lnTo>
                  <a:lnTo>
                    <a:pt x="858684" y="737741"/>
                  </a:lnTo>
                  <a:lnTo>
                    <a:pt x="860378" y="731491"/>
                  </a:lnTo>
                  <a:lnTo>
                    <a:pt x="862191" y="725092"/>
                  </a:lnTo>
                  <a:lnTo>
                    <a:pt x="865413" y="714945"/>
                  </a:lnTo>
                  <a:lnTo>
                    <a:pt x="865333" y="714715"/>
                  </a:lnTo>
                  <a:lnTo>
                    <a:pt x="866650" y="711140"/>
                  </a:lnTo>
                  <a:lnTo>
                    <a:pt x="783008" y="703811"/>
                  </a:lnTo>
                  <a:lnTo>
                    <a:pt x="869585" y="703811"/>
                  </a:lnTo>
                  <a:lnTo>
                    <a:pt x="871039" y="700241"/>
                  </a:lnTo>
                  <a:lnTo>
                    <a:pt x="869397" y="696056"/>
                  </a:lnTo>
                  <a:lnTo>
                    <a:pt x="857755" y="666826"/>
                  </a:lnTo>
                  <a:lnTo>
                    <a:pt x="838005" y="622760"/>
                  </a:lnTo>
                  <a:lnTo>
                    <a:pt x="821005" y="588792"/>
                  </a:lnTo>
                  <a:close/>
                </a:path>
                <a:path w="930275" h="780415">
                  <a:moveTo>
                    <a:pt x="760159" y="703811"/>
                  </a:moveTo>
                  <a:lnTo>
                    <a:pt x="756268" y="715804"/>
                  </a:lnTo>
                  <a:lnTo>
                    <a:pt x="763681" y="712316"/>
                  </a:lnTo>
                  <a:lnTo>
                    <a:pt x="761847" y="707810"/>
                  </a:lnTo>
                  <a:lnTo>
                    <a:pt x="760159" y="703811"/>
                  </a:lnTo>
                  <a:close/>
                </a:path>
                <a:path w="930275" h="780415">
                  <a:moveTo>
                    <a:pt x="763681" y="712316"/>
                  </a:moveTo>
                  <a:lnTo>
                    <a:pt x="756268" y="715804"/>
                  </a:lnTo>
                  <a:lnTo>
                    <a:pt x="765101" y="715804"/>
                  </a:lnTo>
                  <a:lnTo>
                    <a:pt x="763788" y="712579"/>
                  </a:lnTo>
                  <a:lnTo>
                    <a:pt x="763681" y="712316"/>
                  </a:lnTo>
                  <a:close/>
                </a:path>
                <a:path w="930275" h="780415">
                  <a:moveTo>
                    <a:pt x="866202" y="712579"/>
                  </a:moveTo>
                  <a:lnTo>
                    <a:pt x="865324" y="714715"/>
                  </a:lnTo>
                  <a:lnTo>
                    <a:pt x="865238" y="714945"/>
                  </a:lnTo>
                  <a:lnTo>
                    <a:pt x="865413" y="714945"/>
                  </a:lnTo>
                  <a:lnTo>
                    <a:pt x="866202" y="712579"/>
                  </a:lnTo>
                  <a:close/>
                </a:path>
                <a:path w="930275" h="780415">
                  <a:moveTo>
                    <a:pt x="780364" y="648983"/>
                  </a:moveTo>
                  <a:lnTo>
                    <a:pt x="771048" y="670250"/>
                  </a:lnTo>
                  <a:lnTo>
                    <a:pt x="760263" y="703490"/>
                  </a:lnTo>
                  <a:lnTo>
                    <a:pt x="760159" y="703811"/>
                  </a:lnTo>
                  <a:lnTo>
                    <a:pt x="761847" y="707810"/>
                  </a:lnTo>
                  <a:lnTo>
                    <a:pt x="763681" y="712316"/>
                  </a:lnTo>
                  <a:lnTo>
                    <a:pt x="781759" y="703811"/>
                  </a:lnTo>
                  <a:lnTo>
                    <a:pt x="783008" y="703811"/>
                  </a:lnTo>
                  <a:lnTo>
                    <a:pt x="779346" y="703490"/>
                  </a:lnTo>
                  <a:lnTo>
                    <a:pt x="795840" y="658078"/>
                  </a:lnTo>
                  <a:lnTo>
                    <a:pt x="795887" y="657948"/>
                  </a:lnTo>
                  <a:lnTo>
                    <a:pt x="780364" y="648983"/>
                  </a:lnTo>
                  <a:close/>
                </a:path>
                <a:path w="930275" h="780415">
                  <a:moveTo>
                    <a:pt x="871064" y="700241"/>
                  </a:moveTo>
                  <a:lnTo>
                    <a:pt x="869715" y="703490"/>
                  </a:lnTo>
                  <a:lnTo>
                    <a:pt x="867552" y="708799"/>
                  </a:lnTo>
                  <a:lnTo>
                    <a:pt x="867301" y="709469"/>
                  </a:lnTo>
                  <a:lnTo>
                    <a:pt x="867170" y="709760"/>
                  </a:lnTo>
                  <a:lnTo>
                    <a:pt x="866696" y="711140"/>
                  </a:lnTo>
                  <a:lnTo>
                    <a:pt x="875720" y="711930"/>
                  </a:lnTo>
                  <a:lnTo>
                    <a:pt x="871064" y="700241"/>
                  </a:lnTo>
                  <a:close/>
                </a:path>
                <a:path w="930275" h="780415">
                  <a:moveTo>
                    <a:pt x="873149" y="529989"/>
                  </a:moveTo>
                  <a:lnTo>
                    <a:pt x="854953" y="534533"/>
                  </a:lnTo>
                  <a:lnTo>
                    <a:pt x="840380" y="546228"/>
                  </a:lnTo>
                  <a:lnTo>
                    <a:pt x="832400" y="557777"/>
                  </a:lnTo>
                  <a:lnTo>
                    <a:pt x="917090" y="617535"/>
                  </a:lnTo>
                  <a:lnTo>
                    <a:pt x="915080" y="620132"/>
                  </a:lnTo>
                  <a:lnTo>
                    <a:pt x="913313" y="622491"/>
                  </a:lnTo>
                  <a:lnTo>
                    <a:pt x="912996" y="622760"/>
                  </a:lnTo>
                  <a:lnTo>
                    <a:pt x="910766" y="626016"/>
                  </a:lnTo>
                  <a:lnTo>
                    <a:pt x="890872" y="658579"/>
                  </a:lnTo>
                  <a:lnTo>
                    <a:pt x="871064" y="700241"/>
                  </a:lnTo>
                  <a:lnTo>
                    <a:pt x="875720" y="711930"/>
                  </a:lnTo>
                  <a:lnTo>
                    <a:pt x="886720" y="711930"/>
                  </a:lnTo>
                  <a:lnTo>
                    <a:pt x="925174" y="606059"/>
                  </a:lnTo>
                  <a:lnTo>
                    <a:pt x="929648" y="587420"/>
                  </a:lnTo>
                  <a:lnTo>
                    <a:pt x="929066" y="572636"/>
                  </a:lnTo>
                  <a:lnTo>
                    <a:pt x="928943" y="569505"/>
                  </a:lnTo>
                  <a:lnTo>
                    <a:pt x="922223" y="553224"/>
                  </a:lnTo>
                  <a:lnTo>
                    <a:pt x="908651" y="539485"/>
                  </a:lnTo>
                  <a:lnTo>
                    <a:pt x="892029" y="531879"/>
                  </a:lnTo>
                  <a:lnTo>
                    <a:pt x="873149" y="529989"/>
                  </a:lnTo>
                  <a:close/>
                </a:path>
                <a:path w="930275" h="780415">
                  <a:moveTo>
                    <a:pt x="869585" y="703811"/>
                  </a:moveTo>
                  <a:lnTo>
                    <a:pt x="783008" y="703811"/>
                  </a:lnTo>
                  <a:lnTo>
                    <a:pt x="866696" y="711140"/>
                  </a:lnTo>
                  <a:lnTo>
                    <a:pt x="867162" y="709760"/>
                  </a:lnTo>
                  <a:lnTo>
                    <a:pt x="869585" y="703811"/>
                  </a:lnTo>
                  <a:close/>
                </a:path>
                <a:path w="930275" h="780415">
                  <a:moveTo>
                    <a:pt x="770339" y="672434"/>
                  </a:moveTo>
                  <a:lnTo>
                    <a:pt x="746461" y="672434"/>
                  </a:lnTo>
                  <a:lnTo>
                    <a:pt x="746917" y="673376"/>
                  </a:lnTo>
                  <a:lnTo>
                    <a:pt x="747628" y="674988"/>
                  </a:lnTo>
                  <a:lnTo>
                    <a:pt x="748272" y="676595"/>
                  </a:lnTo>
                  <a:lnTo>
                    <a:pt x="754079" y="689554"/>
                  </a:lnTo>
                  <a:lnTo>
                    <a:pt x="756886" y="696056"/>
                  </a:lnTo>
                  <a:lnTo>
                    <a:pt x="760159" y="703811"/>
                  </a:lnTo>
                  <a:lnTo>
                    <a:pt x="770339" y="672434"/>
                  </a:lnTo>
                  <a:close/>
                </a:path>
                <a:path w="930275" h="780415">
                  <a:moveTo>
                    <a:pt x="795887" y="657948"/>
                  </a:moveTo>
                  <a:lnTo>
                    <a:pt x="779346" y="703490"/>
                  </a:lnTo>
                  <a:lnTo>
                    <a:pt x="783008" y="703811"/>
                  </a:lnTo>
                  <a:lnTo>
                    <a:pt x="781759" y="703811"/>
                  </a:lnTo>
                  <a:lnTo>
                    <a:pt x="831648" y="680339"/>
                  </a:lnTo>
                  <a:lnTo>
                    <a:pt x="795887" y="657948"/>
                  </a:lnTo>
                  <a:close/>
                </a:path>
                <a:path w="930275" h="780415">
                  <a:moveTo>
                    <a:pt x="832400" y="557777"/>
                  </a:moveTo>
                  <a:lnTo>
                    <a:pt x="832126" y="558174"/>
                  </a:lnTo>
                  <a:lnTo>
                    <a:pt x="821005" y="588792"/>
                  </a:lnTo>
                  <a:lnTo>
                    <a:pt x="837885" y="622491"/>
                  </a:lnTo>
                  <a:lnTo>
                    <a:pt x="857755" y="666826"/>
                  </a:lnTo>
                  <a:lnTo>
                    <a:pt x="871064" y="700241"/>
                  </a:lnTo>
                  <a:lnTo>
                    <a:pt x="874637" y="691742"/>
                  </a:lnTo>
                  <a:lnTo>
                    <a:pt x="878394" y="683314"/>
                  </a:lnTo>
                  <a:lnTo>
                    <a:pt x="900117" y="642592"/>
                  </a:lnTo>
                  <a:lnTo>
                    <a:pt x="913111" y="622760"/>
                  </a:lnTo>
                  <a:lnTo>
                    <a:pt x="913177" y="622491"/>
                  </a:lnTo>
                  <a:lnTo>
                    <a:pt x="914429" y="620666"/>
                  </a:lnTo>
                  <a:lnTo>
                    <a:pt x="914680" y="620666"/>
                  </a:lnTo>
                  <a:lnTo>
                    <a:pt x="917090" y="617535"/>
                  </a:lnTo>
                  <a:lnTo>
                    <a:pt x="832400" y="557777"/>
                  </a:lnTo>
                  <a:close/>
                </a:path>
                <a:path w="930275" h="780415">
                  <a:moveTo>
                    <a:pt x="716357" y="614299"/>
                  </a:moveTo>
                  <a:lnTo>
                    <a:pt x="739260" y="657948"/>
                  </a:lnTo>
                  <a:lnTo>
                    <a:pt x="744258" y="668277"/>
                  </a:lnTo>
                  <a:lnTo>
                    <a:pt x="746739" y="673376"/>
                  </a:lnTo>
                  <a:lnTo>
                    <a:pt x="748363" y="676595"/>
                  </a:lnTo>
                  <a:lnTo>
                    <a:pt x="747692" y="674988"/>
                  </a:lnTo>
                  <a:lnTo>
                    <a:pt x="746892" y="673376"/>
                  </a:lnTo>
                  <a:lnTo>
                    <a:pt x="746461" y="672434"/>
                  </a:lnTo>
                  <a:lnTo>
                    <a:pt x="770339" y="672434"/>
                  </a:lnTo>
                  <a:lnTo>
                    <a:pt x="771048" y="670250"/>
                  </a:lnTo>
                  <a:lnTo>
                    <a:pt x="780364" y="648983"/>
                  </a:lnTo>
                  <a:lnTo>
                    <a:pt x="759088" y="636706"/>
                  </a:lnTo>
                  <a:lnTo>
                    <a:pt x="721688" y="616883"/>
                  </a:lnTo>
                  <a:lnTo>
                    <a:pt x="716357" y="614299"/>
                  </a:lnTo>
                  <a:close/>
                </a:path>
                <a:path w="930275" h="780415">
                  <a:moveTo>
                    <a:pt x="816788" y="580372"/>
                  </a:moveTo>
                  <a:lnTo>
                    <a:pt x="813173" y="585604"/>
                  </a:lnTo>
                  <a:lnTo>
                    <a:pt x="790039" y="626897"/>
                  </a:lnTo>
                  <a:lnTo>
                    <a:pt x="780364" y="648983"/>
                  </a:lnTo>
                  <a:lnTo>
                    <a:pt x="795899" y="657948"/>
                  </a:lnTo>
                  <a:lnTo>
                    <a:pt x="821005" y="588792"/>
                  </a:lnTo>
                  <a:lnTo>
                    <a:pt x="816788" y="580372"/>
                  </a:lnTo>
                  <a:close/>
                </a:path>
                <a:path w="930275" h="780415">
                  <a:moveTo>
                    <a:pt x="42181" y="0"/>
                  </a:moveTo>
                  <a:lnTo>
                    <a:pt x="23678" y="8285"/>
                  </a:lnTo>
                  <a:lnTo>
                    <a:pt x="9171" y="22961"/>
                  </a:lnTo>
                  <a:lnTo>
                    <a:pt x="584" y="41186"/>
                  </a:lnTo>
                  <a:lnTo>
                    <a:pt x="0" y="62008"/>
                  </a:lnTo>
                  <a:lnTo>
                    <a:pt x="8080" y="80123"/>
                  </a:lnTo>
                  <a:lnTo>
                    <a:pt x="22472" y="94314"/>
                  </a:lnTo>
                  <a:lnTo>
                    <a:pt x="40824" y="103362"/>
                  </a:lnTo>
                  <a:lnTo>
                    <a:pt x="108759" y="124733"/>
                  </a:lnTo>
                  <a:lnTo>
                    <a:pt x="144140" y="136481"/>
                  </a:lnTo>
                  <a:lnTo>
                    <a:pt x="190682" y="153541"/>
                  </a:lnTo>
                  <a:lnTo>
                    <a:pt x="245388" y="176679"/>
                  </a:lnTo>
                  <a:lnTo>
                    <a:pt x="294022" y="200477"/>
                  </a:lnTo>
                  <a:lnTo>
                    <a:pt x="336775" y="224127"/>
                  </a:lnTo>
                  <a:lnTo>
                    <a:pt x="379271" y="250304"/>
                  </a:lnTo>
                  <a:lnTo>
                    <a:pt x="407482" y="269261"/>
                  </a:lnTo>
                  <a:lnTo>
                    <a:pt x="419639" y="278048"/>
                  </a:lnTo>
                  <a:lnTo>
                    <a:pt x="470773" y="318168"/>
                  </a:lnTo>
                  <a:lnTo>
                    <a:pt x="508010" y="350650"/>
                  </a:lnTo>
                  <a:lnTo>
                    <a:pt x="543741" y="384786"/>
                  </a:lnTo>
                  <a:lnTo>
                    <a:pt x="577896" y="420504"/>
                  </a:lnTo>
                  <a:lnTo>
                    <a:pt x="603204" y="449194"/>
                  </a:lnTo>
                  <a:lnTo>
                    <a:pt x="631036" y="483937"/>
                  </a:lnTo>
                  <a:lnTo>
                    <a:pt x="664811" y="530750"/>
                  </a:lnTo>
                  <a:lnTo>
                    <a:pt x="691987" y="572636"/>
                  </a:lnTo>
                  <a:lnTo>
                    <a:pt x="716357" y="614299"/>
                  </a:lnTo>
                  <a:lnTo>
                    <a:pt x="721688" y="616883"/>
                  </a:lnTo>
                  <a:lnTo>
                    <a:pt x="759088" y="636706"/>
                  </a:lnTo>
                  <a:lnTo>
                    <a:pt x="780364" y="648983"/>
                  </a:lnTo>
                  <a:lnTo>
                    <a:pt x="790039" y="626897"/>
                  </a:lnTo>
                  <a:lnTo>
                    <a:pt x="813173" y="585604"/>
                  </a:lnTo>
                  <a:lnTo>
                    <a:pt x="816788" y="580372"/>
                  </a:lnTo>
                  <a:lnTo>
                    <a:pt x="816123" y="579045"/>
                  </a:lnTo>
                  <a:lnTo>
                    <a:pt x="792483" y="536607"/>
                  </a:lnTo>
                  <a:lnTo>
                    <a:pt x="766980" y="495298"/>
                  </a:lnTo>
                  <a:lnTo>
                    <a:pt x="737611" y="452254"/>
                  </a:lnTo>
                  <a:lnTo>
                    <a:pt x="706278" y="410538"/>
                  </a:lnTo>
                  <a:lnTo>
                    <a:pt x="673054" y="370260"/>
                  </a:lnTo>
                  <a:lnTo>
                    <a:pt x="638015" y="331530"/>
                  </a:lnTo>
                  <a:lnTo>
                    <a:pt x="601234" y="294459"/>
                  </a:lnTo>
                  <a:lnTo>
                    <a:pt x="562787" y="259155"/>
                  </a:lnTo>
                  <a:lnTo>
                    <a:pt x="522746" y="225729"/>
                  </a:lnTo>
                  <a:lnTo>
                    <a:pt x="481187" y="194291"/>
                  </a:lnTo>
                  <a:lnTo>
                    <a:pt x="437170" y="163936"/>
                  </a:lnTo>
                  <a:lnTo>
                    <a:pt x="391967" y="135538"/>
                  </a:lnTo>
                  <a:lnTo>
                    <a:pt x="345473" y="109328"/>
                  </a:lnTo>
                  <a:lnTo>
                    <a:pt x="297580" y="85541"/>
                  </a:lnTo>
                  <a:lnTo>
                    <a:pt x="251753" y="65674"/>
                  </a:lnTo>
                  <a:lnTo>
                    <a:pt x="205138" y="47746"/>
                  </a:lnTo>
                  <a:lnTo>
                    <a:pt x="157954" y="31292"/>
                  </a:lnTo>
                  <a:lnTo>
                    <a:pt x="110422" y="15847"/>
                  </a:lnTo>
                  <a:lnTo>
                    <a:pt x="62760" y="946"/>
                  </a:lnTo>
                  <a:lnTo>
                    <a:pt x="42181" y="0"/>
                  </a:lnTo>
                  <a:close/>
                </a:path>
                <a:path w="930275" h="780415">
                  <a:moveTo>
                    <a:pt x="914680" y="620666"/>
                  </a:moveTo>
                  <a:lnTo>
                    <a:pt x="914429" y="620666"/>
                  </a:lnTo>
                  <a:lnTo>
                    <a:pt x="912996" y="622760"/>
                  </a:lnTo>
                  <a:lnTo>
                    <a:pt x="913313" y="622491"/>
                  </a:lnTo>
                  <a:lnTo>
                    <a:pt x="914680" y="620666"/>
                  </a:lnTo>
                  <a:close/>
                </a:path>
                <a:path w="930275" h="780415">
                  <a:moveTo>
                    <a:pt x="832126" y="558174"/>
                  </a:moveTo>
                  <a:lnTo>
                    <a:pt x="816788" y="580372"/>
                  </a:lnTo>
                  <a:lnTo>
                    <a:pt x="821005" y="588792"/>
                  </a:lnTo>
                  <a:lnTo>
                    <a:pt x="832126" y="558174"/>
                  </a:lnTo>
                  <a:close/>
                </a:path>
                <a:path w="930275" h="780415">
                  <a:moveTo>
                    <a:pt x="832400" y="557777"/>
                  </a:moveTo>
                  <a:lnTo>
                    <a:pt x="832270" y="557777"/>
                  </a:lnTo>
                  <a:lnTo>
                    <a:pt x="832126" y="558174"/>
                  </a:lnTo>
                  <a:lnTo>
                    <a:pt x="832400" y="557777"/>
                  </a:lnTo>
                  <a:close/>
                </a:path>
              </a:pathLst>
            </a:custGeom>
            <a:solidFill>
              <a:srgbClr val="38A6B3"/>
            </a:solidFill>
          </p:spPr>
          <p:txBody>
            <a:bodyPr wrap="square" lIns="0" tIns="0" rIns="0" bIns="0" rtlCol="0"/>
            <a:lstStyle/>
            <a:p>
              <a:endParaRPr/>
            </a:p>
          </p:txBody>
        </p:sp>
      </p:grpSp>
      <p:sp>
        <p:nvSpPr>
          <p:cNvPr id="15" name="ZoneTexte 14">
            <a:extLst>
              <a:ext uri="{FF2B5EF4-FFF2-40B4-BE49-F238E27FC236}">
                <a16:creationId xmlns:a16="http://schemas.microsoft.com/office/drawing/2014/main" id="{AF2CB664-356B-1620-2A7F-E8814279791A}"/>
              </a:ext>
            </a:extLst>
          </p:cNvPr>
          <p:cNvSpPr txBox="1"/>
          <p:nvPr/>
        </p:nvSpPr>
        <p:spPr>
          <a:xfrm>
            <a:off x="1365250" y="2759075"/>
            <a:ext cx="6248400" cy="5416868"/>
          </a:xfrm>
          <a:prstGeom prst="rect">
            <a:avLst/>
          </a:prstGeom>
          <a:noFill/>
          <a:ln w="19050">
            <a:solidFill>
              <a:srgbClr val="93D6E1"/>
            </a:solidFill>
          </a:ln>
        </p:spPr>
        <p:txBody>
          <a:bodyPr wrap="square" rtlCol="0">
            <a:spAutoFit/>
          </a:bodyPr>
          <a:lstStyle/>
          <a:p>
            <a:pPr algn="ctr" rtl="0"/>
            <a:endParaRPr lang="fr-FR" sz="600" baseline="30000" dirty="0">
              <a:solidFill>
                <a:schemeClr val="bg1">
                  <a:lumMod val="65000"/>
                </a:schemeClr>
              </a:solidFill>
            </a:endParaRPr>
          </a:p>
          <a:p>
            <a:pPr algn="ctr" rtl="0"/>
            <a:endParaRPr lang="fr-FR" sz="600" baseline="30000" dirty="0">
              <a:solidFill>
                <a:schemeClr val="bg1">
                  <a:lumMod val="65000"/>
                </a:schemeClr>
              </a:solidFill>
            </a:endParaRPr>
          </a:p>
          <a:p>
            <a:pPr algn="ctr" rtl="0"/>
            <a:endParaRPr lang="fr-FR" sz="600" baseline="30000" dirty="0">
              <a:solidFill>
                <a:schemeClr val="bg1">
                  <a:lumMod val="65000"/>
                </a:schemeClr>
              </a:solidFill>
            </a:endParaRPr>
          </a:p>
          <a:p>
            <a:pPr algn="ctr" rtl="0"/>
            <a:endParaRPr lang="fr-FR" sz="600" baseline="30000" dirty="0">
              <a:solidFill>
                <a:schemeClr val="bg1">
                  <a:lumMod val="65000"/>
                </a:schemeClr>
              </a:solidFill>
            </a:endParaRPr>
          </a:p>
          <a:p>
            <a:pPr algn="ctr" rtl="0"/>
            <a:endParaRPr lang="fr-FR" sz="600" baseline="30000" dirty="0">
              <a:solidFill>
                <a:schemeClr val="bg1">
                  <a:lumMod val="65000"/>
                </a:schemeClr>
              </a:solidFill>
            </a:endParaRPr>
          </a:p>
          <a:p>
            <a:pPr algn="ctr" rtl="0"/>
            <a:r>
              <a:rPr lang="fr-FR" sz="600" baseline="30000" dirty="0">
                <a:solidFill>
                  <a:schemeClr val="bg1">
                    <a:lumMod val="65000"/>
                  </a:schemeClr>
                </a:solidFill>
              </a:rPr>
              <a:t>Rôle: Coach cybersécurité spécialisé MFA et gestion mots de passe.</a:t>
            </a:r>
          </a:p>
          <a:p>
            <a:pPr algn="ctr" rtl="0"/>
            <a:r>
              <a:rPr lang="fr-FR" sz="600" baseline="30000" dirty="0">
                <a:solidFill>
                  <a:schemeClr val="bg1">
                    <a:lumMod val="65000"/>
                  </a:schemeClr>
                </a:solidFill>
              </a:rPr>
              <a:t>Première réponse obligatoire: “Bonjour, je suis votre coach cybersécurité spécialisé dans la MFA et la gestion des mots de passe. Comment puis-je vous aider ? Pour bien commencer, pouvez-vous me préciser :</a:t>
            </a:r>
          </a:p>
          <a:p>
            <a:pPr algn="ctr" rtl="0"/>
            <a:endParaRPr lang="en-US" sz="600" baseline="30000" dirty="0">
              <a:solidFill>
                <a:schemeClr val="bg1">
                  <a:lumMod val="65000"/>
                </a:schemeClr>
              </a:solidFill>
            </a:endParaRPr>
          </a:p>
          <a:p>
            <a:pPr algn="ctr" rtl="0"/>
            <a:r>
              <a:rPr lang="fr-FR" sz="600" baseline="30000" dirty="0">
                <a:solidFill>
                  <a:schemeClr val="bg1">
                    <a:lumMod val="65000"/>
                  </a:schemeClr>
                </a:solidFill>
              </a:rPr>
              <a:t>Quel est votre système d’exploitation principal ? (Windows, </a:t>
            </a:r>
            <a:r>
              <a:rPr lang="fr-FR" sz="600" baseline="30000" dirty="0" err="1">
                <a:solidFill>
                  <a:schemeClr val="bg1">
                    <a:lumMod val="65000"/>
                  </a:schemeClr>
                </a:solidFill>
              </a:rPr>
              <a:t>macOS</a:t>
            </a:r>
            <a:r>
              <a:rPr lang="fr-FR" sz="600" baseline="30000" dirty="0">
                <a:solidFill>
                  <a:schemeClr val="bg1">
                    <a:lumMod val="65000"/>
                  </a:schemeClr>
                </a:solidFill>
              </a:rPr>
              <a:t>, iPhone, Android)</a:t>
            </a:r>
          </a:p>
          <a:p>
            <a:pPr algn="ctr" rtl="0"/>
            <a:r>
              <a:rPr lang="fr-FR" sz="600" baseline="30000" dirty="0">
                <a:solidFill>
                  <a:schemeClr val="bg1">
                    <a:lumMod val="65000"/>
                  </a:schemeClr>
                </a:solidFill>
              </a:rPr>
              <a:t>Utilisez-vous actuellement un gestionnaire de mots de passe ? Si oui, lequel ?”</a:t>
            </a:r>
          </a:p>
          <a:p>
            <a:pPr algn="ctr" rtl="0"/>
            <a:endParaRPr lang="en-US" sz="600" baseline="30000" dirty="0">
              <a:solidFill>
                <a:schemeClr val="bg1">
                  <a:lumMod val="65000"/>
                </a:schemeClr>
              </a:solidFill>
            </a:endParaRPr>
          </a:p>
          <a:p>
            <a:pPr algn="ctr" rtl="0"/>
            <a:endParaRPr lang="en-US" sz="600" baseline="30000" dirty="0">
              <a:solidFill>
                <a:schemeClr val="bg1">
                  <a:lumMod val="65000"/>
                </a:schemeClr>
              </a:solidFill>
            </a:endParaRPr>
          </a:p>
          <a:p>
            <a:pPr algn="ctr" rtl="0"/>
            <a:r>
              <a:rPr lang="en-US" sz="600" baseline="30000" dirty="0">
                <a:solidFill>
                  <a:schemeClr val="bg1">
                    <a:lumMod val="65000"/>
                  </a:schemeClr>
                </a:solidFill>
              </a:rPr>
              <a:t>Actions </a:t>
            </a:r>
            <a:r>
              <a:rPr lang="en-US" sz="600" baseline="30000" dirty="0" err="1">
                <a:solidFill>
                  <a:schemeClr val="bg1">
                    <a:lumMod val="65000"/>
                  </a:schemeClr>
                </a:solidFill>
              </a:rPr>
              <a:t>requises</a:t>
            </a:r>
            <a:r>
              <a:rPr lang="en-US" sz="600" baseline="30000" dirty="0">
                <a:solidFill>
                  <a:schemeClr val="bg1">
                    <a:lumMod val="65000"/>
                  </a:schemeClr>
                </a:solidFill>
              </a:rPr>
              <a:t>:</a:t>
            </a:r>
          </a:p>
          <a:p>
            <a:pPr algn="ctr" rtl="0"/>
            <a:r>
              <a:rPr lang="fr-FR" sz="600" baseline="30000" dirty="0">
                <a:solidFill>
                  <a:schemeClr val="bg1">
                    <a:lumMod val="65000"/>
                  </a:schemeClr>
                </a:solidFill>
              </a:rPr>
              <a:t>Demander l’OS utilisateur (Windows/</a:t>
            </a:r>
            <a:r>
              <a:rPr lang="fr-FR" sz="600" baseline="30000" dirty="0" err="1">
                <a:solidFill>
                  <a:schemeClr val="bg1">
                    <a:lumMod val="65000"/>
                  </a:schemeClr>
                </a:solidFill>
              </a:rPr>
              <a:t>MacOS</a:t>
            </a:r>
            <a:r>
              <a:rPr lang="fr-FR" sz="600" baseline="30000" dirty="0">
                <a:solidFill>
                  <a:schemeClr val="bg1">
                    <a:lumMod val="65000"/>
                  </a:schemeClr>
                </a:solidFill>
              </a:rPr>
              <a:t>/iPhone/Android) et gestionnaire de mots de passe utilisé</a:t>
            </a:r>
          </a:p>
          <a:p>
            <a:pPr algn="ctr" rtl="0"/>
            <a:r>
              <a:rPr lang="fr-FR" sz="600" baseline="30000" dirty="0">
                <a:solidFill>
                  <a:schemeClr val="bg1">
                    <a:lumMod val="65000"/>
                  </a:schemeClr>
                </a:solidFill>
              </a:rPr>
              <a:t>Si aucun gestionnaire: proposer </a:t>
            </a:r>
            <a:r>
              <a:rPr lang="fr-FR" sz="600" baseline="30000" dirty="0" err="1">
                <a:solidFill>
                  <a:schemeClr val="bg1">
                    <a:lumMod val="65000"/>
                  </a:schemeClr>
                </a:solidFill>
              </a:rPr>
              <a:t>KeePass</a:t>
            </a:r>
            <a:r>
              <a:rPr lang="fr-FR" sz="600" baseline="30000" dirty="0">
                <a:solidFill>
                  <a:schemeClr val="bg1">
                    <a:lumMod val="65000"/>
                  </a:schemeClr>
                </a:solidFill>
              </a:rPr>
              <a:t> adapté à l’OS</a:t>
            </a:r>
          </a:p>
          <a:p>
            <a:pPr algn="ctr" rtl="0"/>
            <a:r>
              <a:rPr lang="fr-FR" sz="600" baseline="30000" dirty="0">
                <a:solidFill>
                  <a:schemeClr val="bg1">
                    <a:lumMod val="65000"/>
                  </a:schemeClr>
                </a:solidFill>
              </a:rPr>
              <a:t>Demander ensuite si l’utilisateur souhaite activer la MFA sur une application spécifique (Google, Facebook, Outlook, </a:t>
            </a:r>
            <a:r>
              <a:rPr lang="fr-FR" sz="600" baseline="30000" dirty="0" err="1">
                <a:solidFill>
                  <a:schemeClr val="bg1">
                    <a:lumMod val="65000"/>
                  </a:schemeClr>
                </a:solidFill>
              </a:rPr>
              <a:t>TikTok</a:t>
            </a:r>
            <a:r>
              <a:rPr lang="fr-FR" sz="600" baseline="30000" dirty="0">
                <a:solidFill>
                  <a:schemeClr val="bg1">
                    <a:lumMod val="65000"/>
                  </a:schemeClr>
                </a:solidFill>
              </a:rPr>
              <a:t> etc.) ?</a:t>
            </a:r>
          </a:p>
          <a:p>
            <a:pPr algn="ctr" rtl="0"/>
            <a:r>
              <a:rPr lang="fr-FR" sz="600" baseline="30000" dirty="0">
                <a:solidFill>
                  <a:schemeClr val="bg1">
                    <a:lumMod val="65000"/>
                  </a:schemeClr>
                </a:solidFill>
              </a:rPr>
              <a:t>Procéder par étapes, sans mélanger instructions de différents OS</a:t>
            </a:r>
          </a:p>
          <a:p>
            <a:pPr algn="ctr" rtl="0"/>
            <a:r>
              <a:rPr lang="fr-FR" sz="600" baseline="30000" dirty="0">
                <a:solidFill>
                  <a:schemeClr val="bg1">
                    <a:lumMod val="65000"/>
                  </a:schemeClr>
                </a:solidFill>
              </a:rPr>
              <a:t>Si question hors périmètre: signaler “le guide ne contient pas cette information” avant réponse générale</a:t>
            </a:r>
          </a:p>
          <a:p>
            <a:pPr algn="ctr" rtl="0"/>
            <a:r>
              <a:rPr lang="fr-FR" sz="600" baseline="30000" dirty="0">
                <a:solidFill>
                  <a:schemeClr val="bg1">
                    <a:lumMod val="65000"/>
                  </a:schemeClr>
                </a:solidFill>
              </a:rPr>
              <a:t>Si application non couverte/blocage MFA: rediriger vers https://2fa.directory/fr/</a:t>
            </a:r>
          </a:p>
          <a:p>
            <a:pPr algn="ctr" rtl="0"/>
            <a:endParaRPr lang="en-US" sz="600" baseline="30000" dirty="0">
              <a:solidFill>
                <a:schemeClr val="bg1">
                  <a:lumMod val="65000"/>
                </a:schemeClr>
              </a:solidFill>
            </a:endParaRPr>
          </a:p>
          <a:p>
            <a:pPr algn="ctr" rtl="0"/>
            <a:r>
              <a:rPr lang="en-US" sz="600" baseline="30000" dirty="0">
                <a:solidFill>
                  <a:schemeClr val="bg1">
                    <a:lumMod val="65000"/>
                  </a:schemeClr>
                </a:solidFill>
              </a:rPr>
              <a:t>I. MFA - Principes</a:t>
            </a:r>
          </a:p>
          <a:p>
            <a:pPr algn="ctr" rtl="0"/>
            <a:r>
              <a:rPr lang="fr-FR" sz="600" baseline="30000" dirty="0">
                <a:solidFill>
                  <a:schemeClr val="bg1">
                    <a:lumMod val="65000"/>
                  </a:schemeClr>
                </a:solidFill>
              </a:rPr>
              <a:t>Définition: Authentification multi-facteurs nécessitant 2+ preuves d’identité.</a:t>
            </a:r>
          </a:p>
          <a:p>
            <a:pPr algn="ctr" rtl="0"/>
            <a:r>
              <a:rPr lang="en-US" sz="600" baseline="30000" dirty="0" err="1">
                <a:solidFill>
                  <a:schemeClr val="bg1">
                    <a:lumMod val="65000"/>
                  </a:schemeClr>
                </a:solidFill>
              </a:rPr>
              <a:t>Facteurs</a:t>
            </a:r>
            <a:r>
              <a:rPr lang="en-US" sz="600" baseline="30000" dirty="0">
                <a:solidFill>
                  <a:schemeClr val="bg1">
                    <a:lumMod val="65000"/>
                  </a:schemeClr>
                </a:solidFill>
              </a:rPr>
              <a:t>:</a:t>
            </a:r>
          </a:p>
          <a:p>
            <a:pPr algn="ctr" rtl="0"/>
            <a:endParaRPr lang="en-US" sz="600" baseline="30000" dirty="0">
              <a:solidFill>
                <a:schemeClr val="bg1">
                  <a:lumMod val="65000"/>
                </a:schemeClr>
              </a:solidFill>
            </a:endParaRPr>
          </a:p>
          <a:p>
            <a:pPr algn="ctr" rtl="0"/>
            <a:r>
              <a:rPr lang="fr-FR" sz="600" baseline="30000" dirty="0">
                <a:solidFill>
                  <a:schemeClr val="bg1">
                    <a:lumMod val="65000"/>
                  </a:schemeClr>
                </a:solidFill>
              </a:rPr>
              <a:t>Mémorisé: mot de passe, PIN, question secrète</a:t>
            </a:r>
          </a:p>
          <a:p>
            <a:pPr algn="ctr" rtl="0"/>
            <a:r>
              <a:rPr lang="fr-FR" sz="600" baseline="30000" dirty="0">
                <a:solidFill>
                  <a:schemeClr val="bg1">
                    <a:lumMod val="65000"/>
                  </a:schemeClr>
                </a:solidFill>
              </a:rPr>
              <a:t>Physique: smartphone, clé U2F, </a:t>
            </a:r>
            <a:r>
              <a:rPr lang="fr-FR" sz="600" baseline="30000" dirty="0" err="1">
                <a:solidFill>
                  <a:schemeClr val="bg1">
                    <a:lumMod val="65000"/>
                  </a:schemeClr>
                </a:solidFill>
              </a:rPr>
              <a:t>token</a:t>
            </a:r>
            <a:endParaRPr lang="fr-FR" sz="600" baseline="30000" dirty="0">
              <a:solidFill>
                <a:schemeClr val="bg1">
                  <a:lumMod val="65000"/>
                </a:schemeClr>
              </a:solidFill>
            </a:endParaRPr>
          </a:p>
          <a:p>
            <a:pPr algn="ctr" rtl="0"/>
            <a:r>
              <a:rPr lang="en-US" sz="600" baseline="30000" dirty="0" err="1">
                <a:solidFill>
                  <a:schemeClr val="bg1">
                    <a:lumMod val="65000"/>
                  </a:schemeClr>
                </a:solidFill>
              </a:rPr>
              <a:t>Biométrique</a:t>
            </a:r>
            <a:r>
              <a:rPr lang="en-US" sz="600" baseline="30000" dirty="0">
                <a:solidFill>
                  <a:schemeClr val="bg1">
                    <a:lumMod val="65000"/>
                  </a:schemeClr>
                </a:solidFill>
              </a:rPr>
              <a:t>: </a:t>
            </a:r>
            <a:r>
              <a:rPr lang="en-US" sz="600" baseline="30000" dirty="0" err="1">
                <a:solidFill>
                  <a:schemeClr val="bg1">
                    <a:lumMod val="65000"/>
                  </a:schemeClr>
                </a:solidFill>
              </a:rPr>
              <a:t>empreinte</a:t>
            </a:r>
            <a:r>
              <a:rPr lang="en-US" sz="600" baseline="30000" dirty="0">
                <a:solidFill>
                  <a:schemeClr val="bg1">
                    <a:lumMod val="65000"/>
                  </a:schemeClr>
                </a:solidFill>
              </a:rPr>
              <a:t>, facial, </a:t>
            </a:r>
            <a:r>
              <a:rPr lang="en-US" sz="600" baseline="30000" dirty="0" err="1">
                <a:solidFill>
                  <a:schemeClr val="bg1">
                    <a:lumMod val="65000"/>
                  </a:schemeClr>
                </a:solidFill>
              </a:rPr>
              <a:t>rétinien</a:t>
            </a:r>
            <a:endParaRPr lang="en-US" sz="600" baseline="30000" dirty="0">
              <a:solidFill>
                <a:schemeClr val="bg1">
                  <a:lumMod val="65000"/>
                </a:schemeClr>
              </a:solidFill>
            </a:endParaRPr>
          </a:p>
          <a:p>
            <a:pPr algn="ctr" rtl="0"/>
            <a:endParaRPr lang="en-US" sz="600" baseline="30000" dirty="0">
              <a:solidFill>
                <a:schemeClr val="bg1">
                  <a:lumMod val="65000"/>
                </a:schemeClr>
              </a:solidFill>
            </a:endParaRPr>
          </a:p>
          <a:p>
            <a:pPr algn="ctr" rtl="0"/>
            <a:r>
              <a:rPr lang="en-US" sz="600" baseline="30000" dirty="0" err="1">
                <a:solidFill>
                  <a:schemeClr val="bg1">
                    <a:lumMod val="65000"/>
                  </a:schemeClr>
                </a:solidFill>
              </a:rPr>
              <a:t>Méthodes</a:t>
            </a:r>
            <a:r>
              <a:rPr lang="en-US" sz="600" baseline="30000" dirty="0">
                <a:solidFill>
                  <a:schemeClr val="bg1">
                    <a:lumMod val="65000"/>
                  </a:schemeClr>
                </a:solidFill>
              </a:rPr>
              <a:t>:</a:t>
            </a:r>
          </a:p>
          <a:p>
            <a:pPr algn="ctr" rtl="0"/>
            <a:endParaRPr lang="en-US" sz="600" baseline="30000" dirty="0">
              <a:solidFill>
                <a:schemeClr val="bg1">
                  <a:lumMod val="65000"/>
                </a:schemeClr>
              </a:solidFill>
            </a:endParaRPr>
          </a:p>
          <a:p>
            <a:pPr algn="ctr" rtl="0"/>
            <a:r>
              <a:rPr lang="fr-FR" sz="600" baseline="30000" dirty="0">
                <a:solidFill>
                  <a:schemeClr val="bg1">
                    <a:lumMod val="65000"/>
                  </a:schemeClr>
                </a:solidFill>
              </a:rPr>
              <a:t>OTP: codes temporaires via apps (Google </a:t>
            </a:r>
            <a:r>
              <a:rPr lang="fr-FR" sz="600" baseline="30000" dirty="0" err="1">
                <a:solidFill>
                  <a:schemeClr val="bg1">
                    <a:lumMod val="65000"/>
                  </a:schemeClr>
                </a:solidFill>
              </a:rPr>
              <a:t>Authenticator</a:t>
            </a:r>
            <a:r>
              <a:rPr lang="fr-FR" sz="600" baseline="30000" dirty="0">
                <a:solidFill>
                  <a:schemeClr val="bg1">
                    <a:lumMod val="65000"/>
                  </a:schemeClr>
                </a:solidFill>
              </a:rPr>
              <a:t>, </a:t>
            </a:r>
            <a:r>
              <a:rPr lang="fr-FR" sz="600" baseline="30000" dirty="0" err="1">
                <a:solidFill>
                  <a:schemeClr val="bg1">
                    <a:lumMod val="65000"/>
                  </a:schemeClr>
                </a:solidFill>
              </a:rPr>
              <a:t>KeePass</a:t>
            </a:r>
            <a:r>
              <a:rPr lang="fr-FR" sz="600" baseline="30000" dirty="0">
                <a:solidFill>
                  <a:schemeClr val="bg1">
                    <a:lumMod val="65000"/>
                  </a:schemeClr>
                </a:solidFill>
              </a:rPr>
              <a:t>)</a:t>
            </a:r>
          </a:p>
          <a:p>
            <a:pPr algn="ctr" rtl="0"/>
            <a:r>
              <a:rPr lang="en-US" sz="600" baseline="30000" dirty="0">
                <a:solidFill>
                  <a:schemeClr val="bg1">
                    <a:lumMod val="65000"/>
                  </a:schemeClr>
                </a:solidFill>
              </a:rPr>
              <a:t>SMS: </a:t>
            </a:r>
            <a:r>
              <a:rPr lang="en-US" sz="600" baseline="30000" dirty="0" err="1">
                <a:solidFill>
                  <a:schemeClr val="bg1">
                    <a:lumMod val="65000"/>
                  </a:schemeClr>
                </a:solidFill>
              </a:rPr>
              <a:t>moins</a:t>
            </a:r>
            <a:r>
              <a:rPr lang="en-US" sz="600" baseline="30000" dirty="0">
                <a:solidFill>
                  <a:schemeClr val="bg1">
                    <a:lumMod val="65000"/>
                  </a:schemeClr>
                </a:solidFill>
              </a:rPr>
              <a:t> </a:t>
            </a:r>
            <a:r>
              <a:rPr lang="en-US" sz="600" baseline="30000" dirty="0" err="1">
                <a:solidFill>
                  <a:schemeClr val="bg1">
                    <a:lumMod val="65000"/>
                  </a:schemeClr>
                </a:solidFill>
              </a:rPr>
              <a:t>sécurisé</a:t>
            </a:r>
            <a:endParaRPr lang="en-US" sz="600" baseline="30000" dirty="0">
              <a:solidFill>
                <a:schemeClr val="bg1">
                  <a:lumMod val="65000"/>
                </a:schemeClr>
              </a:solidFill>
            </a:endParaRPr>
          </a:p>
          <a:p>
            <a:pPr algn="ctr" rtl="0"/>
            <a:r>
              <a:rPr lang="en-US" sz="600" baseline="30000" dirty="0" err="1">
                <a:solidFill>
                  <a:schemeClr val="bg1">
                    <a:lumMod val="65000"/>
                  </a:schemeClr>
                </a:solidFill>
              </a:rPr>
              <a:t>Biométrie</a:t>
            </a:r>
            <a:endParaRPr lang="en-US" sz="600" baseline="30000" dirty="0">
              <a:solidFill>
                <a:schemeClr val="bg1">
                  <a:lumMod val="65000"/>
                </a:schemeClr>
              </a:solidFill>
            </a:endParaRPr>
          </a:p>
          <a:p>
            <a:pPr algn="ctr" rtl="0"/>
            <a:endParaRPr lang="en-US" sz="600" baseline="30000" dirty="0">
              <a:solidFill>
                <a:schemeClr val="bg1">
                  <a:lumMod val="65000"/>
                </a:schemeClr>
              </a:solidFill>
            </a:endParaRPr>
          </a:p>
          <a:p>
            <a:pPr algn="ctr" rtl="0"/>
            <a:r>
              <a:rPr lang="fr-FR" sz="600" baseline="30000" dirty="0">
                <a:solidFill>
                  <a:schemeClr val="bg1">
                    <a:lumMod val="65000"/>
                  </a:schemeClr>
                </a:solidFill>
              </a:rPr>
              <a:t>Avantages: Protection contre </a:t>
            </a:r>
            <a:r>
              <a:rPr lang="fr-FR" sz="600" baseline="30000" dirty="0" err="1">
                <a:solidFill>
                  <a:schemeClr val="bg1">
                    <a:lumMod val="65000"/>
                  </a:schemeClr>
                </a:solidFill>
              </a:rPr>
              <a:t>credential</a:t>
            </a:r>
            <a:r>
              <a:rPr lang="fr-FR" sz="600" baseline="30000" dirty="0">
                <a:solidFill>
                  <a:schemeClr val="bg1">
                    <a:lumMod val="65000"/>
                  </a:schemeClr>
                </a:solidFill>
              </a:rPr>
              <a:t> </a:t>
            </a:r>
            <a:r>
              <a:rPr lang="fr-FR" sz="600" baseline="30000" dirty="0" err="1">
                <a:solidFill>
                  <a:schemeClr val="bg1">
                    <a:lumMod val="65000"/>
                  </a:schemeClr>
                </a:solidFill>
              </a:rPr>
              <a:t>stuffing</a:t>
            </a:r>
            <a:r>
              <a:rPr lang="fr-FR" sz="600" baseline="30000" dirty="0">
                <a:solidFill>
                  <a:schemeClr val="bg1">
                    <a:lumMod val="65000"/>
                  </a:schemeClr>
                </a:solidFill>
              </a:rPr>
              <a:t>, phishing, conformité réglementaire (RGPD, NIS2)</a:t>
            </a:r>
          </a:p>
          <a:p>
            <a:pPr algn="ctr" rtl="0"/>
            <a:r>
              <a:rPr lang="fr-FR" sz="600" baseline="30000" dirty="0">
                <a:solidFill>
                  <a:schemeClr val="bg1">
                    <a:lumMod val="65000"/>
                  </a:schemeClr>
                </a:solidFill>
              </a:rPr>
              <a:t>II. Activation MFA par plateforme</a:t>
            </a:r>
          </a:p>
          <a:p>
            <a:pPr algn="ctr" rtl="0"/>
            <a:r>
              <a:rPr lang="fr-FR" sz="600" baseline="30000" dirty="0">
                <a:solidFill>
                  <a:schemeClr val="bg1">
                    <a:lumMod val="65000"/>
                  </a:schemeClr>
                </a:solidFill>
              </a:rPr>
              <a:t>Facebook: App&gt;Menu profil&gt;Paramètres&gt;Comptes&gt;Mot de passe et sécurité&gt;Authentification deux facteurs. Code mail puis choix: app </a:t>
            </a:r>
            <a:r>
              <a:rPr lang="fr-FR" sz="600" baseline="30000" dirty="0" err="1">
                <a:solidFill>
                  <a:schemeClr val="bg1">
                    <a:lumMod val="65000"/>
                  </a:schemeClr>
                </a:solidFill>
              </a:rPr>
              <a:t>auth</a:t>
            </a:r>
            <a:r>
              <a:rPr lang="fr-FR" sz="600" baseline="30000" dirty="0">
                <a:solidFill>
                  <a:schemeClr val="bg1">
                    <a:lumMod val="65000"/>
                  </a:schemeClr>
                </a:solidFill>
              </a:rPr>
              <a:t>/SMS/WhatsApp/clés sécurité. OTP: copier clé secrète ou QR.</a:t>
            </a:r>
          </a:p>
          <a:p>
            <a:pPr algn="ctr" rtl="0"/>
            <a:r>
              <a:rPr lang="fr-FR" sz="600" baseline="30000" dirty="0">
                <a:solidFill>
                  <a:schemeClr val="bg1">
                    <a:lumMod val="65000"/>
                  </a:schemeClr>
                </a:solidFill>
              </a:rPr>
              <a:t>Instagram: Profil&gt;Paramètres&gt;Sécurité&gt;Authentification deux facteurs. Choix: app tierce/SMS. OTP: clé secrète ou QR.</a:t>
            </a:r>
          </a:p>
          <a:p>
            <a:pPr algn="ctr" rtl="0"/>
            <a:r>
              <a:rPr lang="fr-FR" sz="600" baseline="30000" dirty="0">
                <a:solidFill>
                  <a:schemeClr val="bg1">
                    <a:lumMod val="65000"/>
                  </a:schemeClr>
                </a:solidFill>
              </a:rPr>
              <a:t>Twitter/X: Profil&gt;Paramètres&gt;Sécurité et accès&gt;Sécurité&gt;Authentification deux facteurs. Options: SMS/app </a:t>
            </a:r>
            <a:r>
              <a:rPr lang="fr-FR" sz="600" baseline="30000" dirty="0" err="1">
                <a:solidFill>
                  <a:schemeClr val="bg1">
                    <a:lumMod val="65000"/>
                  </a:schemeClr>
                </a:solidFill>
              </a:rPr>
              <a:t>auth</a:t>
            </a:r>
            <a:r>
              <a:rPr lang="fr-FR" sz="600" baseline="30000" dirty="0">
                <a:solidFill>
                  <a:schemeClr val="bg1">
                    <a:lumMod val="65000"/>
                  </a:schemeClr>
                </a:solidFill>
              </a:rPr>
              <a:t>/clé sécurité. OTP: QR ou clé secrète.</a:t>
            </a:r>
          </a:p>
          <a:p>
            <a:pPr algn="ctr" rtl="0"/>
            <a:r>
              <a:rPr lang="fr-FR" sz="600" baseline="30000" dirty="0" err="1">
                <a:solidFill>
                  <a:schemeClr val="bg1">
                    <a:lumMod val="65000"/>
                  </a:schemeClr>
                </a:solidFill>
              </a:rPr>
              <a:t>TikTok</a:t>
            </a:r>
            <a:r>
              <a:rPr lang="fr-FR" sz="600" baseline="30000" dirty="0">
                <a:solidFill>
                  <a:schemeClr val="bg1">
                    <a:lumMod val="65000"/>
                  </a:schemeClr>
                </a:solidFill>
              </a:rPr>
              <a:t>: Profil&gt;Menu&gt;Paramètres&gt;Sécurité&gt;Vérification deux étapes. Options: SMS/email/app </a:t>
            </a:r>
            <a:r>
              <a:rPr lang="fr-FR" sz="600" baseline="30000" dirty="0" err="1">
                <a:solidFill>
                  <a:schemeClr val="bg1">
                    <a:lumMod val="65000"/>
                  </a:schemeClr>
                </a:solidFill>
              </a:rPr>
              <a:t>auth</a:t>
            </a:r>
            <a:r>
              <a:rPr lang="fr-FR" sz="600" baseline="30000" dirty="0">
                <a:solidFill>
                  <a:schemeClr val="bg1">
                    <a:lumMod val="65000"/>
                  </a:schemeClr>
                </a:solidFill>
              </a:rPr>
              <a:t>/mot de passe.</a:t>
            </a:r>
          </a:p>
          <a:p>
            <a:pPr algn="ctr" rtl="0"/>
            <a:r>
              <a:rPr lang="fr-FR" sz="600" baseline="30000" dirty="0">
                <a:solidFill>
                  <a:schemeClr val="bg1">
                    <a:lumMod val="65000"/>
                  </a:schemeClr>
                </a:solidFill>
              </a:rPr>
              <a:t>Google (YouTube/Gmail): https://myaccount.google.com/&gt;Sécurité&gt;Validation deux étapes. Options: clés accès/sécurité/invite Google/</a:t>
            </a:r>
            <a:r>
              <a:rPr lang="fr-FR" sz="600" baseline="30000" dirty="0" err="1">
                <a:solidFill>
                  <a:schemeClr val="bg1">
                    <a:lumMod val="65000"/>
                  </a:schemeClr>
                </a:solidFill>
              </a:rPr>
              <a:t>Authenticator</a:t>
            </a:r>
            <a:r>
              <a:rPr lang="fr-FR" sz="600" baseline="30000" dirty="0">
                <a:solidFill>
                  <a:schemeClr val="bg1">
                    <a:lumMod val="65000"/>
                  </a:schemeClr>
                </a:solidFill>
              </a:rPr>
              <a:t>/SMS/codes secours.</a:t>
            </a:r>
          </a:p>
          <a:p>
            <a:pPr algn="ctr" rtl="0"/>
            <a:r>
              <a:rPr lang="fr-FR" sz="600" baseline="30000" dirty="0">
                <a:solidFill>
                  <a:schemeClr val="bg1">
                    <a:lumMod val="65000"/>
                  </a:schemeClr>
                </a:solidFill>
              </a:rPr>
              <a:t>Amazon: Menu&gt;Votre compte&gt;Connexion et sécurité&gt;Vérification deux étapes. Code email puis choix méthode.</a:t>
            </a:r>
          </a:p>
          <a:p>
            <a:pPr algn="ctr" rtl="0"/>
            <a:r>
              <a:rPr lang="fr-FR" sz="600" baseline="30000" dirty="0">
                <a:solidFill>
                  <a:schemeClr val="bg1">
                    <a:lumMod val="65000"/>
                  </a:schemeClr>
                </a:solidFill>
              </a:rPr>
              <a:t>WhatsApp: Paramètres&gt;Compte&gt;Vérification deux étapes. Créer PIN 6 chiffres.</a:t>
            </a:r>
          </a:p>
          <a:p>
            <a:pPr algn="ctr" rtl="0"/>
            <a:r>
              <a:rPr lang="fr-FR" sz="600" baseline="30000" dirty="0">
                <a:solidFill>
                  <a:schemeClr val="bg1">
                    <a:lumMod val="65000"/>
                  </a:schemeClr>
                </a:solidFill>
              </a:rPr>
              <a:t>Yahoo: Page sécurité compte&gt;Vérification deux étapes&gt;Activer.</a:t>
            </a:r>
          </a:p>
          <a:p>
            <a:pPr algn="ctr" rtl="0"/>
            <a:r>
              <a:rPr lang="fr-FR" sz="600" baseline="30000" dirty="0">
                <a:solidFill>
                  <a:schemeClr val="bg1">
                    <a:lumMod val="65000"/>
                  </a:schemeClr>
                </a:solidFill>
              </a:rPr>
              <a:t>Outlook/Microsoft: https://login.microsoft.com/</a:t>
            </a:r>
            <a:r>
              <a:rPr lang="fr-FR" sz="600" baseline="30000" dirty="0" err="1">
                <a:solidFill>
                  <a:schemeClr val="bg1">
                    <a:lumMod val="65000"/>
                  </a:schemeClr>
                </a:solidFill>
              </a:rPr>
              <a:t>consumers</a:t>
            </a:r>
            <a:r>
              <a:rPr lang="fr-FR" sz="600" baseline="30000" dirty="0">
                <a:solidFill>
                  <a:schemeClr val="bg1">
                    <a:lumMod val="65000"/>
                  </a:schemeClr>
                </a:solidFill>
              </a:rPr>
              <a:t>/</a:t>
            </a:r>
            <a:r>
              <a:rPr lang="fr-FR" sz="600" baseline="30000" dirty="0" err="1">
                <a:solidFill>
                  <a:schemeClr val="bg1">
                    <a:lumMod val="65000"/>
                  </a:schemeClr>
                </a:solidFill>
              </a:rPr>
              <a:t>fido</a:t>
            </a:r>
            <a:r>
              <a:rPr lang="fr-FR" sz="600" baseline="30000" dirty="0">
                <a:solidFill>
                  <a:schemeClr val="bg1">
                    <a:lumMod val="65000"/>
                  </a:schemeClr>
                </a:solidFill>
              </a:rPr>
              <a:t>/</a:t>
            </a:r>
            <a:r>
              <a:rPr lang="fr-FR" sz="600" baseline="30000" dirty="0" err="1">
                <a:solidFill>
                  <a:schemeClr val="bg1">
                    <a:lumMod val="65000"/>
                  </a:schemeClr>
                </a:solidFill>
              </a:rPr>
              <a:t>get?mkt</a:t>
            </a:r>
            <a:r>
              <a:rPr lang="fr-FR" sz="600" baseline="30000" dirty="0">
                <a:solidFill>
                  <a:schemeClr val="bg1">
                    <a:lumMod val="65000"/>
                  </a:schemeClr>
                </a:solidFill>
              </a:rPr>
              <a:t>=</a:t>
            </a:r>
            <a:r>
              <a:rPr lang="fr-FR" sz="600" baseline="30000" dirty="0" err="1">
                <a:solidFill>
                  <a:schemeClr val="bg1">
                    <a:lumMod val="65000"/>
                  </a:schemeClr>
                </a:solidFill>
              </a:rPr>
              <a:t>FR-FR&amp;lc</a:t>
            </a:r>
            <a:r>
              <a:rPr lang="fr-FR" sz="600" baseline="30000" dirty="0">
                <a:solidFill>
                  <a:schemeClr val="bg1">
                    <a:lumMod val="65000"/>
                  </a:schemeClr>
                </a:solidFill>
              </a:rPr>
              <a:t>=1036&amp;uiflavor=web&gt;Sécurité&gt;Options avancées&gt;Vérification deux étapes.</a:t>
            </a:r>
          </a:p>
          <a:p>
            <a:pPr algn="ctr" rtl="0"/>
            <a:r>
              <a:rPr lang="fr-FR" sz="600" baseline="30000" dirty="0">
                <a:solidFill>
                  <a:schemeClr val="bg1">
                    <a:lumMod val="65000"/>
                  </a:schemeClr>
                </a:solidFill>
              </a:rPr>
              <a:t>Snapchat: Profil&gt;Paramètres&gt;Authentification deux facteurs. SMS ou app </a:t>
            </a:r>
            <a:r>
              <a:rPr lang="fr-FR" sz="600" baseline="30000" dirty="0" err="1">
                <a:solidFill>
                  <a:schemeClr val="bg1">
                    <a:lumMod val="65000"/>
                  </a:schemeClr>
                </a:solidFill>
              </a:rPr>
              <a:t>auth</a:t>
            </a:r>
            <a:r>
              <a:rPr lang="fr-FR" sz="600" baseline="30000" dirty="0">
                <a:solidFill>
                  <a:schemeClr val="bg1">
                    <a:lumMod val="65000"/>
                  </a:schemeClr>
                </a:solidFill>
              </a:rPr>
              <a:t>. Si SMS: sauvegarder code secours.</a:t>
            </a:r>
          </a:p>
          <a:p>
            <a:pPr algn="ctr" rtl="0"/>
            <a:r>
              <a:rPr lang="fr-FR" sz="600" baseline="30000" dirty="0">
                <a:solidFill>
                  <a:schemeClr val="bg1">
                    <a:lumMod val="65000"/>
                  </a:schemeClr>
                </a:solidFill>
              </a:rPr>
              <a:t>LinkedIn: Profil&gt;Préférences&gt;Connexion&gt;Vérification deux étapes. Email puis SMS ou app </a:t>
            </a:r>
            <a:r>
              <a:rPr lang="fr-FR" sz="600" baseline="30000" dirty="0" err="1">
                <a:solidFill>
                  <a:schemeClr val="bg1">
                    <a:lumMod val="65000"/>
                  </a:schemeClr>
                </a:solidFill>
              </a:rPr>
              <a:t>auth</a:t>
            </a:r>
            <a:r>
              <a:rPr lang="fr-FR" sz="600" baseline="30000" dirty="0">
                <a:solidFill>
                  <a:schemeClr val="bg1">
                    <a:lumMod val="65000"/>
                  </a:schemeClr>
                </a:solidFill>
              </a:rPr>
              <a:t>.</a:t>
            </a:r>
          </a:p>
          <a:p>
            <a:pPr algn="ctr" rtl="0"/>
            <a:r>
              <a:rPr lang="fr-FR" sz="600" baseline="30000" dirty="0">
                <a:solidFill>
                  <a:schemeClr val="bg1">
                    <a:lumMod val="65000"/>
                  </a:schemeClr>
                </a:solidFill>
              </a:rPr>
              <a:t>III. Gestion mots de passe</a:t>
            </a:r>
          </a:p>
          <a:p>
            <a:pPr algn="ctr" rtl="0"/>
            <a:r>
              <a:rPr lang="fr-FR" sz="600" baseline="30000" dirty="0">
                <a:solidFill>
                  <a:schemeClr val="bg1">
                    <a:lumMod val="65000"/>
                  </a:schemeClr>
                </a:solidFill>
              </a:rPr>
              <a:t>Importance: Un seul mot de passe maître, génération automatique mots de passe robustes (14+ caractères, lettres/chiffres/symboles), différents par site.</a:t>
            </a:r>
          </a:p>
          <a:p>
            <a:pPr algn="ctr" rtl="0"/>
            <a:r>
              <a:rPr lang="en-US" sz="600" baseline="30000" dirty="0">
                <a:solidFill>
                  <a:schemeClr val="bg1">
                    <a:lumMod val="65000"/>
                  </a:schemeClr>
                </a:solidFill>
              </a:rPr>
              <a:t>IV. KeePass</a:t>
            </a:r>
          </a:p>
          <a:p>
            <a:pPr algn="ctr" rtl="0"/>
            <a:r>
              <a:rPr lang="fr-FR" sz="600" baseline="30000" dirty="0">
                <a:solidFill>
                  <a:schemeClr val="bg1">
                    <a:lumMod val="65000"/>
                  </a:schemeClr>
                </a:solidFill>
              </a:rPr>
              <a:t>Open source, recommandé CNIL, coffre-fort chiffré, génère/stocke OTP, hors ligne, synchronisation cloud possible.</a:t>
            </a:r>
          </a:p>
          <a:p>
            <a:pPr algn="ctr" rtl="0"/>
            <a:r>
              <a:rPr lang="en-US" sz="600" baseline="30000" dirty="0">
                <a:solidFill>
                  <a:schemeClr val="bg1">
                    <a:lumMod val="65000"/>
                  </a:schemeClr>
                </a:solidFill>
              </a:rPr>
              <a:t>Versions: KeePass (Windows), </a:t>
            </a:r>
            <a:r>
              <a:rPr lang="en-US" sz="600" baseline="30000" dirty="0" err="1">
                <a:solidFill>
                  <a:schemeClr val="bg1">
                    <a:lumMod val="65000"/>
                  </a:schemeClr>
                </a:solidFill>
              </a:rPr>
              <a:t>KeePassium</a:t>
            </a:r>
            <a:r>
              <a:rPr lang="en-US" sz="600" baseline="30000" dirty="0">
                <a:solidFill>
                  <a:schemeClr val="bg1">
                    <a:lumMod val="65000"/>
                  </a:schemeClr>
                </a:solidFill>
              </a:rPr>
              <a:t> (iOS), Keepass2Android (Android).</a:t>
            </a:r>
          </a:p>
          <a:p>
            <a:pPr algn="ctr" rtl="0"/>
            <a:r>
              <a:rPr lang="en-US" sz="600" baseline="30000" dirty="0">
                <a:solidFill>
                  <a:schemeClr val="bg1">
                    <a:lumMod val="65000"/>
                  </a:schemeClr>
                </a:solidFill>
              </a:rPr>
              <a:t>V. Installation KeePass</a:t>
            </a:r>
          </a:p>
          <a:p>
            <a:pPr algn="ctr" rtl="0"/>
            <a:r>
              <a:rPr lang="en-US" sz="600" baseline="30000" dirty="0">
                <a:solidFill>
                  <a:schemeClr val="bg1">
                    <a:lumMod val="65000"/>
                  </a:schemeClr>
                </a:solidFill>
              </a:rPr>
              <a:t>Windows:</a:t>
            </a:r>
          </a:p>
          <a:p>
            <a:pPr algn="ctr" rtl="0"/>
            <a:r>
              <a:rPr lang="fr-FR" sz="600" baseline="30000" dirty="0">
                <a:solidFill>
                  <a:schemeClr val="bg1">
                    <a:lumMod val="65000"/>
                  </a:schemeClr>
                </a:solidFill>
              </a:rPr>
              <a:t>Télécharger: https://keepass.info/download.html. Installer: accepter licence, associer .</a:t>
            </a:r>
            <a:r>
              <a:rPr lang="fr-FR" sz="600" baseline="30000" dirty="0" err="1">
                <a:solidFill>
                  <a:schemeClr val="bg1">
                    <a:lumMod val="65000"/>
                  </a:schemeClr>
                </a:solidFill>
              </a:rPr>
              <a:t>kdbx</a:t>
            </a:r>
            <a:r>
              <a:rPr lang="fr-FR" sz="600" baseline="30000" dirty="0">
                <a:solidFill>
                  <a:schemeClr val="bg1">
                    <a:lumMod val="65000"/>
                  </a:schemeClr>
                </a:solidFill>
              </a:rPr>
              <a:t>, créer raccourci. Créer base: mot de passe sécurisé, nommer, enregistrer, imprimer feuille urgence.</a:t>
            </a:r>
          </a:p>
          <a:p>
            <a:pPr algn="ctr" rtl="0"/>
            <a:r>
              <a:rPr lang="en-US" sz="600" baseline="30000" dirty="0">
                <a:solidFill>
                  <a:schemeClr val="bg1">
                    <a:lumMod val="65000"/>
                  </a:schemeClr>
                </a:solidFill>
              </a:rPr>
              <a:t>iOS:</a:t>
            </a:r>
          </a:p>
          <a:p>
            <a:pPr algn="ctr" rtl="0"/>
            <a:r>
              <a:rPr lang="en-US" sz="600" baseline="30000" dirty="0">
                <a:solidFill>
                  <a:schemeClr val="bg1">
                    <a:lumMod val="65000"/>
                  </a:schemeClr>
                </a:solidFill>
              </a:rPr>
              <a:t>App Store&gt;</a:t>
            </a:r>
            <a:r>
              <a:rPr lang="en-US" sz="600" baseline="30000" dirty="0" err="1">
                <a:solidFill>
                  <a:schemeClr val="bg1">
                    <a:lumMod val="65000"/>
                  </a:schemeClr>
                </a:solidFill>
              </a:rPr>
              <a:t>KeePassium</a:t>
            </a:r>
            <a:r>
              <a:rPr lang="en-US" sz="600" baseline="30000" dirty="0">
                <a:solidFill>
                  <a:schemeClr val="bg1">
                    <a:lumMod val="65000"/>
                  </a:schemeClr>
                </a:solidFill>
              </a:rPr>
              <a:t>. </a:t>
            </a:r>
            <a:r>
              <a:rPr lang="en-US" sz="600" baseline="30000" dirty="0" err="1">
                <a:solidFill>
                  <a:schemeClr val="bg1">
                    <a:lumMod val="65000"/>
                  </a:schemeClr>
                </a:solidFill>
              </a:rPr>
              <a:t>Créer</a:t>
            </a:r>
            <a:r>
              <a:rPr lang="en-US" sz="600" baseline="30000" dirty="0">
                <a:solidFill>
                  <a:schemeClr val="bg1">
                    <a:lumMod val="65000"/>
                  </a:schemeClr>
                </a:solidFill>
              </a:rPr>
              <a:t> base: New Database, mot de passe, </a:t>
            </a:r>
            <a:r>
              <a:rPr lang="en-US" sz="600" baseline="30000" dirty="0" err="1">
                <a:solidFill>
                  <a:schemeClr val="bg1">
                    <a:lumMod val="65000"/>
                  </a:schemeClr>
                </a:solidFill>
              </a:rPr>
              <a:t>nommer</a:t>
            </a:r>
            <a:r>
              <a:rPr lang="en-US" sz="600" baseline="30000" dirty="0">
                <a:solidFill>
                  <a:schemeClr val="bg1">
                    <a:lumMod val="65000"/>
                  </a:schemeClr>
                </a:solidFill>
              </a:rPr>
              <a:t>, </a:t>
            </a:r>
            <a:r>
              <a:rPr lang="en-US" sz="600" baseline="30000" dirty="0" err="1">
                <a:solidFill>
                  <a:schemeClr val="bg1">
                    <a:lumMod val="65000"/>
                  </a:schemeClr>
                </a:solidFill>
              </a:rPr>
              <a:t>choisir</a:t>
            </a:r>
            <a:r>
              <a:rPr lang="en-US" sz="600" baseline="30000" dirty="0">
                <a:solidFill>
                  <a:schemeClr val="bg1">
                    <a:lumMod val="65000"/>
                  </a:schemeClr>
                </a:solidFill>
              </a:rPr>
              <a:t> emplacement. </a:t>
            </a:r>
            <a:r>
              <a:rPr lang="en-US" sz="600" baseline="30000" dirty="0" err="1">
                <a:solidFill>
                  <a:schemeClr val="bg1">
                    <a:lumMod val="65000"/>
                  </a:schemeClr>
                </a:solidFill>
              </a:rPr>
              <a:t>Ajouter</a:t>
            </a:r>
            <a:r>
              <a:rPr lang="en-US" sz="600" baseline="30000" dirty="0">
                <a:solidFill>
                  <a:schemeClr val="bg1">
                    <a:lumMod val="65000"/>
                  </a:schemeClr>
                </a:solidFill>
              </a:rPr>
              <a:t> entrées: New Entry. Auto-</a:t>
            </a:r>
            <a:r>
              <a:rPr lang="en-US" sz="600" baseline="30000" dirty="0" err="1">
                <a:solidFill>
                  <a:schemeClr val="bg1">
                    <a:lumMod val="65000"/>
                  </a:schemeClr>
                </a:solidFill>
              </a:rPr>
              <a:t>remplissage</a:t>
            </a:r>
            <a:r>
              <a:rPr lang="en-US" sz="600" baseline="30000" dirty="0">
                <a:solidFill>
                  <a:schemeClr val="bg1">
                    <a:lumMod val="65000"/>
                  </a:schemeClr>
                </a:solidFill>
              </a:rPr>
              <a:t>: </a:t>
            </a:r>
            <a:r>
              <a:rPr lang="en-US" sz="600" baseline="30000" dirty="0" err="1">
                <a:solidFill>
                  <a:schemeClr val="bg1">
                    <a:lumMod val="65000"/>
                  </a:schemeClr>
                </a:solidFill>
              </a:rPr>
              <a:t>Réglages</a:t>
            </a:r>
            <a:r>
              <a:rPr lang="en-US" sz="600" baseline="30000" dirty="0">
                <a:solidFill>
                  <a:schemeClr val="bg1">
                    <a:lumMod val="65000"/>
                  </a:schemeClr>
                </a:solidFill>
              </a:rPr>
              <a:t>&gt;Mots de passe&gt;</a:t>
            </a:r>
            <a:r>
              <a:rPr lang="en-US" sz="600" baseline="30000" dirty="0" err="1">
                <a:solidFill>
                  <a:schemeClr val="bg1">
                    <a:lumMod val="65000"/>
                  </a:schemeClr>
                </a:solidFill>
              </a:rPr>
              <a:t>Remplissage</a:t>
            </a:r>
            <a:r>
              <a:rPr lang="en-US" sz="600" baseline="30000" dirty="0">
                <a:solidFill>
                  <a:schemeClr val="bg1">
                    <a:lumMod val="65000"/>
                  </a:schemeClr>
                </a:solidFill>
              </a:rPr>
              <a:t> auto&gt;</a:t>
            </a:r>
            <a:r>
              <a:rPr lang="en-US" sz="600" baseline="30000" dirty="0" err="1">
                <a:solidFill>
                  <a:schemeClr val="bg1">
                    <a:lumMod val="65000"/>
                  </a:schemeClr>
                </a:solidFill>
              </a:rPr>
              <a:t>KeePassium</a:t>
            </a:r>
            <a:r>
              <a:rPr lang="en-US" sz="600" baseline="30000" dirty="0">
                <a:solidFill>
                  <a:schemeClr val="bg1">
                    <a:lumMod val="65000"/>
                  </a:schemeClr>
                </a:solidFill>
              </a:rPr>
              <a:t>. OTP: Settings&gt;AutoFill Passwords.</a:t>
            </a:r>
          </a:p>
          <a:p>
            <a:pPr algn="ctr" rtl="0"/>
            <a:r>
              <a:rPr lang="en-US" sz="600" baseline="30000" dirty="0">
                <a:solidFill>
                  <a:schemeClr val="bg1">
                    <a:lumMod val="65000"/>
                  </a:schemeClr>
                </a:solidFill>
              </a:rPr>
              <a:t>Android:</a:t>
            </a:r>
          </a:p>
          <a:p>
            <a:pPr algn="ctr" rtl="0"/>
            <a:r>
              <a:rPr lang="fr-FR" sz="600" baseline="30000" dirty="0">
                <a:solidFill>
                  <a:schemeClr val="bg1">
                    <a:lumMod val="65000"/>
                  </a:schemeClr>
                </a:solidFill>
              </a:rPr>
              <a:t>Télécharger: https://github.com/PhilippC/keepass2android ou https://play.google.com/store/apps/details?id=keepass2android.keepass2android&amp;hl=en-US. Service remplissage: Paramètres&gt;Gestion globale&gt;Mots de passe&gt;Service remplissage&gt;Keepass2Android. Créer base: choisir emplacement, mot de passe. Créer groupes/entrées.</a:t>
            </a:r>
          </a:p>
          <a:p>
            <a:pPr algn="ctr" rtl="0"/>
            <a:r>
              <a:rPr lang="en-US" sz="600" baseline="30000" dirty="0" err="1">
                <a:solidFill>
                  <a:schemeClr val="bg1">
                    <a:lumMod val="65000"/>
                  </a:schemeClr>
                </a:solidFill>
              </a:rPr>
              <a:t>Sauvegarde</a:t>
            </a:r>
            <a:r>
              <a:rPr lang="en-US" sz="600" baseline="30000" dirty="0">
                <a:solidFill>
                  <a:schemeClr val="bg1">
                    <a:lumMod val="65000"/>
                  </a:schemeClr>
                </a:solidFill>
              </a:rPr>
              <a:t> .</a:t>
            </a:r>
            <a:r>
              <a:rPr lang="en-US" sz="600" baseline="30000" dirty="0" err="1">
                <a:solidFill>
                  <a:schemeClr val="bg1">
                    <a:lumMod val="65000"/>
                  </a:schemeClr>
                </a:solidFill>
              </a:rPr>
              <a:t>kdbx</a:t>
            </a:r>
            <a:r>
              <a:rPr lang="en-US" sz="600" baseline="30000" dirty="0">
                <a:solidFill>
                  <a:schemeClr val="bg1">
                    <a:lumMod val="65000"/>
                  </a:schemeClr>
                </a:solidFill>
              </a:rPr>
              <a:t>: iCloud, Google Drive, NAS, USB </a:t>
            </a:r>
            <a:r>
              <a:rPr lang="en-US" sz="600" baseline="30000" dirty="0" err="1">
                <a:solidFill>
                  <a:schemeClr val="bg1">
                    <a:lumMod val="65000"/>
                  </a:schemeClr>
                </a:solidFill>
              </a:rPr>
              <a:t>chiffrée</a:t>
            </a:r>
            <a:r>
              <a:rPr lang="en-US" sz="600" baseline="30000" dirty="0">
                <a:solidFill>
                  <a:schemeClr val="bg1">
                    <a:lumMod val="65000"/>
                  </a:schemeClr>
                </a:solidFill>
              </a:rPr>
              <a:t>.</a:t>
            </a:r>
          </a:p>
          <a:p>
            <a:pPr algn="ctr" rtl="0"/>
            <a:r>
              <a:rPr lang="en-US" sz="600" baseline="30000" dirty="0">
                <a:solidFill>
                  <a:schemeClr val="bg1">
                    <a:lumMod val="65000"/>
                  </a:schemeClr>
                </a:solidFill>
              </a:rPr>
              <a:t>VI. Configuration OTP</a:t>
            </a:r>
          </a:p>
          <a:p>
            <a:pPr algn="ctr" rtl="0"/>
            <a:r>
              <a:rPr lang="en-US" sz="600" baseline="30000" dirty="0">
                <a:solidFill>
                  <a:schemeClr val="bg1">
                    <a:lumMod val="65000"/>
                  </a:schemeClr>
                </a:solidFill>
              </a:rPr>
              <a:t>iOS/</a:t>
            </a:r>
            <a:r>
              <a:rPr lang="en-US" sz="600" baseline="30000" dirty="0" err="1">
                <a:solidFill>
                  <a:schemeClr val="bg1">
                    <a:lumMod val="65000"/>
                  </a:schemeClr>
                </a:solidFill>
              </a:rPr>
              <a:t>KeePassium</a:t>
            </a:r>
            <a:r>
              <a:rPr lang="en-US" sz="600" baseline="30000" dirty="0">
                <a:solidFill>
                  <a:schemeClr val="bg1">
                    <a:lumMod val="65000"/>
                  </a:schemeClr>
                </a:solidFill>
              </a:rPr>
              <a:t>: QR </a:t>
            </a:r>
            <a:r>
              <a:rPr lang="en-US" sz="600" baseline="30000" dirty="0" err="1">
                <a:solidFill>
                  <a:schemeClr val="bg1">
                    <a:lumMod val="65000"/>
                  </a:schemeClr>
                </a:solidFill>
              </a:rPr>
              <a:t>ou</a:t>
            </a:r>
            <a:r>
              <a:rPr lang="en-US" sz="600" baseline="30000" dirty="0">
                <a:solidFill>
                  <a:schemeClr val="bg1">
                    <a:lumMod val="65000"/>
                  </a:schemeClr>
                </a:solidFill>
              </a:rPr>
              <a:t> </a:t>
            </a:r>
            <a:r>
              <a:rPr lang="en-US" sz="600" baseline="30000" dirty="0" err="1">
                <a:solidFill>
                  <a:schemeClr val="bg1">
                    <a:lumMod val="65000"/>
                  </a:schemeClr>
                </a:solidFill>
              </a:rPr>
              <a:t>clé</a:t>
            </a:r>
            <a:r>
              <a:rPr lang="en-US" sz="600" baseline="30000" dirty="0">
                <a:solidFill>
                  <a:schemeClr val="bg1">
                    <a:lumMod val="65000"/>
                  </a:schemeClr>
                </a:solidFill>
              </a:rPr>
              <a:t> </a:t>
            </a:r>
            <a:r>
              <a:rPr lang="en-US" sz="600" baseline="30000" dirty="0" err="1">
                <a:solidFill>
                  <a:schemeClr val="bg1">
                    <a:lumMod val="65000"/>
                  </a:schemeClr>
                </a:solidFill>
              </a:rPr>
              <a:t>secrète</a:t>
            </a:r>
            <a:r>
              <a:rPr lang="en-US" sz="600" baseline="30000" dirty="0">
                <a:solidFill>
                  <a:schemeClr val="bg1">
                    <a:lumMod val="65000"/>
                  </a:schemeClr>
                </a:solidFill>
              </a:rPr>
              <a:t> </a:t>
            </a:r>
            <a:r>
              <a:rPr lang="en-US" sz="600" baseline="30000" dirty="0" err="1">
                <a:solidFill>
                  <a:schemeClr val="bg1">
                    <a:lumMod val="65000"/>
                  </a:schemeClr>
                </a:solidFill>
              </a:rPr>
              <a:t>manuelle</a:t>
            </a:r>
            <a:r>
              <a:rPr lang="en-US" sz="600" baseline="30000" dirty="0">
                <a:solidFill>
                  <a:schemeClr val="bg1">
                    <a:lumMod val="65000"/>
                  </a:schemeClr>
                </a:solidFill>
              </a:rPr>
              <a:t>. Limitation iOS: copier-</a:t>
            </a:r>
            <a:r>
              <a:rPr lang="en-US" sz="600" baseline="30000" dirty="0" err="1">
                <a:solidFill>
                  <a:schemeClr val="bg1">
                    <a:lumMod val="65000"/>
                  </a:schemeClr>
                </a:solidFill>
              </a:rPr>
              <a:t>coller</a:t>
            </a:r>
            <a:r>
              <a:rPr lang="en-US" sz="600" baseline="30000" dirty="0">
                <a:solidFill>
                  <a:schemeClr val="bg1">
                    <a:lumMod val="65000"/>
                  </a:schemeClr>
                </a:solidFill>
              </a:rPr>
              <a:t> </a:t>
            </a:r>
            <a:r>
              <a:rPr lang="en-US" sz="600" baseline="30000" dirty="0" err="1">
                <a:solidFill>
                  <a:schemeClr val="bg1">
                    <a:lumMod val="65000"/>
                  </a:schemeClr>
                </a:solidFill>
              </a:rPr>
              <a:t>manuel</a:t>
            </a:r>
            <a:r>
              <a:rPr lang="en-US" sz="600" baseline="30000" dirty="0">
                <a:solidFill>
                  <a:schemeClr val="bg1">
                    <a:lumMod val="65000"/>
                  </a:schemeClr>
                </a:solidFill>
              </a:rPr>
              <a:t> </a:t>
            </a:r>
            <a:r>
              <a:rPr lang="en-US" sz="600" baseline="30000" dirty="0" err="1">
                <a:solidFill>
                  <a:schemeClr val="bg1">
                    <a:lumMod val="65000"/>
                  </a:schemeClr>
                </a:solidFill>
              </a:rPr>
              <a:t>ou</a:t>
            </a:r>
            <a:r>
              <a:rPr lang="en-US" sz="600" baseline="30000" dirty="0">
                <a:solidFill>
                  <a:schemeClr val="bg1">
                    <a:lumMod val="65000"/>
                  </a:schemeClr>
                </a:solidFill>
              </a:rPr>
              <a:t> Apple Passwords/Microsoft Authenticator.</a:t>
            </a:r>
          </a:p>
          <a:p>
            <a:pPr algn="ctr" rtl="0"/>
            <a:r>
              <a:rPr lang="en-US" sz="600" baseline="30000" dirty="0">
                <a:solidFill>
                  <a:schemeClr val="bg1">
                    <a:lumMod val="65000"/>
                  </a:schemeClr>
                </a:solidFill>
              </a:rPr>
              <a:t>Android/Keepass2Android: Nouvelle entrée&gt;TOTP&gt;</a:t>
            </a:r>
            <a:r>
              <a:rPr lang="en-US" sz="600" baseline="30000" dirty="0" err="1">
                <a:solidFill>
                  <a:schemeClr val="bg1">
                    <a:lumMod val="65000"/>
                  </a:schemeClr>
                </a:solidFill>
              </a:rPr>
              <a:t>clé</a:t>
            </a:r>
            <a:r>
              <a:rPr lang="en-US" sz="600" baseline="30000" dirty="0">
                <a:solidFill>
                  <a:schemeClr val="bg1">
                    <a:lumMod val="65000"/>
                  </a:schemeClr>
                </a:solidFill>
              </a:rPr>
              <a:t> Base32, SHA-1, 30sec. </a:t>
            </a:r>
            <a:r>
              <a:rPr lang="en-US" sz="600" baseline="30000" dirty="0" err="1">
                <a:solidFill>
                  <a:schemeClr val="bg1">
                    <a:lumMod val="65000"/>
                  </a:schemeClr>
                </a:solidFill>
              </a:rPr>
              <a:t>Générer</a:t>
            </a:r>
            <a:r>
              <a:rPr lang="en-US" sz="600" baseline="30000" dirty="0">
                <a:solidFill>
                  <a:schemeClr val="bg1">
                    <a:lumMod val="65000"/>
                  </a:schemeClr>
                </a:solidFill>
              </a:rPr>
              <a:t>: </a:t>
            </a:r>
            <a:r>
              <a:rPr lang="en-US" sz="600" baseline="30000" dirty="0" err="1">
                <a:solidFill>
                  <a:schemeClr val="bg1">
                    <a:lumMod val="65000"/>
                  </a:schemeClr>
                </a:solidFill>
              </a:rPr>
              <a:t>icône</a:t>
            </a:r>
            <a:r>
              <a:rPr lang="en-US" sz="600" baseline="30000" dirty="0">
                <a:solidFill>
                  <a:schemeClr val="bg1">
                    <a:lumMod val="65000"/>
                  </a:schemeClr>
                </a:solidFill>
              </a:rPr>
              <a:t> </a:t>
            </a:r>
            <a:r>
              <a:rPr lang="en-US" sz="600" baseline="30000" dirty="0" err="1">
                <a:solidFill>
                  <a:schemeClr val="bg1">
                    <a:lumMod val="65000"/>
                  </a:schemeClr>
                </a:solidFill>
              </a:rPr>
              <a:t>horloge</a:t>
            </a:r>
            <a:r>
              <a:rPr lang="en-US" sz="600" baseline="30000" dirty="0">
                <a:solidFill>
                  <a:schemeClr val="bg1">
                    <a:lumMod val="65000"/>
                  </a:schemeClr>
                </a:solidFill>
              </a:rPr>
              <a:t>. Scanner QR disponible.</a:t>
            </a:r>
          </a:p>
          <a:p>
            <a:pPr algn="ctr" rtl="0"/>
            <a:r>
              <a:rPr lang="fr-FR" sz="600" baseline="30000" dirty="0">
                <a:solidFill>
                  <a:schemeClr val="bg1">
                    <a:lumMod val="65000"/>
                  </a:schemeClr>
                </a:solidFill>
              </a:rPr>
              <a:t>Fonctionnement OTP: Activer 2FA service&gt;Scanner QR ou copier clé&gt;App génère code 6 chiffres/30sec&gt;Connexion: </a:t>
            </a:r>
            <a:r>
              <a:rPr lang="fr-FR" sz="600" baseline="30000" dirty="0" err="1">
                <a:solidFill>
                  <a:schemeClr val="bg1">
                    <a:lumMod val="65000"/>
                  </a:schemeClr>
                </a:solidFill>
              </a:rPr>
              <a:t>user+password+OTP</a:t>
            </a:r>
            <a:r>
              <a:rPr lang="fr-FR" sz="600" baseline="30000" dirty="0">
                <a:solidFill>
                  <a:schemeClr val="bg1">
                    <a:lumMod val="65000"/>
                  </a:schemeClr>
                </a:solidFill>
              </a:rPr>
              <a:t>.</a:t>
            </a:r>
          </a:p>
          <a:p>
            <a:pPr algn="ctr" rtl="0"/>
            <a:r>
              <a:rPr lang="en-US" sz="600" baseline="30000" dirty="0">
                <a:solidFill>
                  <a:schemeClr val="bg1">
                    <a:lumMod val="65000"/>
                  </a:schemeClr>
                </a:solidFill>
              </a:rPr>
              <a:t>VII. </a:t>
            </a:r>
            <a:r>
              <a:rPr lang="en-US" sz="600" baseline="30000" dirty="0" err="1">
                <a:solidFill>
                  <a:schemeClr val="bg1">
                    <a:lumMod val="65000"/>
                  </a:schemeClr>
                </a:solidFill>
              </a:rPr>
              <a:t>Récupération</a:t>
            </a:r>
            <a:r>
              <a:rPr lang="en-US" sz="600" baseline="30000" dirty="0">
                <a:solidFill>
                  <a:schemeClr val="bg1">
                    <a:lumMod val="65000"/>
                  </a:schemeClr>
                </a:solidFill>
              </a:rPr>
              <a:t> </a:t>
            </a:r>
            <a:r>
              <a:rPr lang="en-US" sz="600" baseline="30000" dirty="0" err="1">
                <a:solidFill>
                  <a:schemeClr val="bg1">
                    <a:lumMod val="65000"/>
                  </a:schemeClr>
                </a:solidFill>
              </a:rPr>
              <a:t>accès</a:t>
            </a:r>
            <a:endParaRPr lang="en-US" sz="600" baseline="30000" dirty="0">
              <a:solidFill>
                <a:schemeClr val="bg1">
                  <a:lumMod val="65000"/>
                </a:schemeClr>
              </a:solidFill>
            </a:endParaRPr>
          </a:p>
          <a:p>
            <a:pPr algn="ctr" rtl="0"/>
            <a:r>
              <a:rPr lang="en-US" sz="600" baseline="30000" dirty="0">
                <a:solidFill>
                  <a:schemeClr val="bg1">
                    <a:lumMod val="65000"/>
                  </a:schemeClr>
                </a:solidFill>
              </a:rPr>
              <a:t>Codes </a:t>
            </a:r>
            <a:r>
              <a:rPr lang="en-US" sz="600" baseline="30000" dirty="0" err="1">
                <a:solidFill>
                  <a:schemeClr val="bg1">
                    <a:lumMod val="65000"/>
                  </a:schemeClr>
                </a:solidFill>
              </a:rPr>
              <a:t>récupération</a:t>
            </a:r>
            <a:endParaRPr lang="en-US" sz="600" baseline="30000" dirty="0">
              <a:solidFill>
                <a:schemeClr val="bg1">
                  <a:lumMod val="65000"/>
                </a:schemeClr>
              </a:solidFill>
            </a:endParaRPr>
          </a:p>
          <a:p>
            <a:pPr algn="ctr" rtl="0"/>
            <a:r>
              <a:rPr lang="fr-FR" sz="600" baseline="30000" dirty="0">
                <a:solidFill>
                  <a:schemeClr val="bg1">
                    <a:lumMod val="65000"/>
                  </a:schemeClr>
                </a:solidFill>
              </a:rPr>
              <a:t>Windows/Microsoft: Compte Microsoft&gt;Sécurité&gt;Gérer connexion&gt;Code récupération&gt;Générer. Imprimer/stocker sécurisé.</a:t>
            </a:r>
          </a:p>
          <a:p>
            <a:pPr algn="ctr" rtl="0"/>
            <a:r>
              <a:rPr lang="fr-FR" sz="600" baseline="30000" dirty="0">
                <a:solidFill>
                  <a:schemeClr val="bg1">
                    <a:lumMod val="65000"/>
                  </a:schemeClr>
                </a:solidFill>
              </a:rPr>
              <a:t>iPhone: Réglages&gt;[Nom]&gt;Mot de passe&gt;Clé secours&gt;Activer. Noter clé, confirmer. Attention: https://support.apple.com/fr-fr/118574</a:t>
            </a:r>
          </a:p>
          <a:p>
            <a:pPr algn="ctr" rtl="0"/>
            <a:r>
              <a:rPr lang="fr-FR" sz="600" baseline="30000" dirty="0">
                <a:solidFill>
                  <a:schemeClr val="bg1">
                    <a:lumMod val="65000"/>
                  </a:schemeClr>
                </a:solidFill>
              </a:rPr>
              <a:t>Mac: Menu Pomme&gt;Réglages&gt;[Apple ID]&gt;Mot de passe&gt;Clé secours&gt;Activer. Copier, confirmer.</a:t>
            </a:r>
          </a:p>
          <a:p>
            <a:pPr algn="ctr" rtl="0"/>
            <a:r>
              <a:rPr lang="en-US" sz="600" baseline="30000" dirty="0">
                <a:solidFill>
                  <a:schemeClr val="bg1">
                    <a:lumMod val="65000"/>
                  </a:schemeClr>
                </a:solidFill>
              </a:rPr>
              <a:t>Android/Google: </a:t>
            </a:r>
            <a:r>
              <a:rPr lang="en-US" sz="600" baseline="30000" dirty="0" err="1">
                <a:solidFill>
                  <a:schemeClr val="bg1">
                    <a:lumMod val="65000"/>
                  </a:schemeClr>
                </a:solidFill>
              </a:rPr>
              <a:t>Paramètres</a:t>
            </a:r>
            <a:r>
              <a:rPr lang="en-US" sz="600" baseline="30000" dirty="0">
                <a:solidFill>
                  <a:schemeClr val="bg1">
                    <a:lumMod val="65000"/>
                  </a:schemeClr>
                </a:solidFill>
              </a:rPr>
              <a:t>&gt;Google&gt;Compte&gt;</a:t>
            </a:r>
            <a:r>
              <a:rPr lang="en-US" sz="600" baseline="30000" dirty="0" err="1">
                <a:solidFill>
                  <a:schemeClr val="bg1">
                    <a:lumMod val="65000"/>
                  </a:schemeClr>
                </a:solidFill>
              </a:rPr>
              <a:t>Sécurité</a:t>
            </a:r>
            <a:r>
              <a:rPr lang="en-US" sz="600" baseline="30000" dirty="0">
                <a:solidFill>
                  <a:schemeClr val="bg1">
                    <a:lumMod val="65000"/>
                  </a:schemeClr>
                </a:solidFill>
              </a:rPr>
              <a:t>&gt;Validation deux étapes&gt;Codes </a:t>
            </a:r>
            <a:r>
              <a:rPr lang="en-US" sz="600" baseline="30000" dirty="0" err="1">
                <a:solidFill>
                  <a:schemeClr val="bg1">
                    <a:lumMod val="65000"/>
                  </a:schemeClr>
                </a:solidFill>
              </a:rPr>
              <a:t>sauvegarde</a:t>
            </a:r>
            <a:r>
              <a:rPr lang="en-US" sz="600" baseline="30000" dirty="0">
                <a:solidFill>
                  <a:schemeClr val="bg1">
                    <a:lumMod val="65000"/>
                  </a:schemeClr>
                </a:solidFill>
              </a:rPr>
              <a:t>. </a:t>
            </a:r>
            <a:r>
              <a:rPr lang="en-US" sz="600" baseline="30000" dirty="0" err="1">
                <a:solidFill>
                  <a:schemeClr val="bg1">
                    <a:lumMod val="65000"/>
                  </a:schemeClr>
                </a:solidFill>
              </a:rPr>
              <a:t>Générer</a:t>
            </a:r>
            <a:r>
              <a:rPr lang="en-US" sz="600" baseline="30000" dirty="0">
                <a:solidFill>
                  <a:schemeClr val="bg1">
                    <a:lumMod val="65000"/>
                  </a:schemeClr>
                </a:solidFill>
              </a:rPr>
              <a:t>/</a:t>
            </a:r>
            <a:r>
              <a:rPr lang="en-US" sz="600" baseline="30000" dirty="0" err="1">
                <a:solidFill>
                  <a:schemeClr val="bg1">
                    <a:lumMod val="65000"/>
                  </a:schemeClr>
                </a:solidFill>
              </a:rPr>
              <a:t>télécharger</a:t>
            </a:r>
            <a:r>
              <a:rPr lang="en-US" sz="600" baseline="30000" dirty="0">
                <a:solidFill>
                  <a:schemeClr val="bg1">
                    <a:lumMod val="65000"/>
                  </a:schemeClr>
                </a:solidFill>
              </a:rPr>
              <a:t>/</a:t>
            </a:r>
            <a:r>
              <a:rPr lang="en-US" sz="600" baseline="30000" dirty="0" err="1">
                <a:solidFill>
                  <a:schemeClr val="bg1">
                    <a:lumMod val="65000"/>
                  </a:schemeClr>
                </a:solidFill>
              </a:rPr>
              <a:t>imprimer</a:t>
            </a:r>
            <a:r>
              <a:rPr lang="en-US" sz="600" baseline="30000" dirty="0">
                <a:solidFill>
                  <a:schemeClr val="bg1">
                    <a:lumMod val="65000"/>
                  </a:schemeClr>
                </a:solidFill>
              </a:rPr>
              <a:t>. </a:t>
            </a:r>
            <a:r>
              <a:rPr lang="en-US" sz="600" baseline="30000" dirty="0" err="1">
                <a:solidFill>
                  <a:schemeClr val="bg1">
                    <a:lumMod val="65000"/>
                  </a:schemeClr>
                </a:solidFill>
              </a:rPr>
              <a:t>Fichier</a:t>
            </a:r>
            <a:r>
              <a:rPr lang="en-US" sz="600" baseline="30000" dirty="0">
                <a:solidFill>
                  <a:schemeClr val="bg1">
                    <a:lumMod val="65000"/>
                  </a:schemeClr>
                </a:solidFill>
              </a:rPr>
              <a:t>: Backup-codes-googlexxxx.txt.</a:t>
            </a:r>
          </a:p>
          <a:p>
            <a:pPr algn="ctr" rtl="0"/>
            <a:r>
              <a:rPr lang="en-US" sz="600" baseline="30000" dirty="0">
                <a:solidFill>
                  <a:schemeClr val="bg1">
                    <a:lumMod val="65000"/>
                  </a:schemeClr>
                </a:solidFill>
              </a:rPr>
              <a:t>Contacts secours</a:t>
            </a:r>
          </a:p>
          <a:p>
            <a:pPr algn="ctr" rtl="0"/>
            <a:r>
              <a:rPr lang="fr-FR" sz="600" baseline="30000" dirty="0">
                <a:solidFill>
                  <a:schemeClr val="bg1">
                    <a:lumMod val="65000"/>
                  </a:schemeClr>
                </a:solidFill>
              </a:rPr>
              <a:t>Windows: Compte Microsoft&gt;Options sécurité base&gt;Ajouter infos sécurité&gt;Email/téléphone.</a:t>
            </a:r>
          </a:p>
          <a:p>
            <a:pPr algn="ctr" rtl="0"/>
            <a:r>
              <a:rPr lang="fr-FR" sz="600" baseline="30000" dirty="0">
                <a:solidFill>
                  <a:schemeClr val="bg1">
                    <a:lumMod val="65000"/>
                  </a:schemeClr>
                </a:solidFill>
              </a:rPr>
              <a:t>iOS: Réglages&gt;[Apple ID]&gt;Mot de passe&gt;Contacts récupération&gt;Ajouter.</a:t>
            </a:r>
          </a:p>
          <a:p>
            <a:pPr algn="ctr" rtl="0"/>
            <a:r>
              <a:rPr lang="fr-FR" sz="600" baseline="30000" dirty="0">
                <a:solidFill>
                  <a:schemeClr val="bg1">
                    <a:lumMod val="65000"/>
                  </a:schemeClr>
                </a:solidFill>
              </a:rPr>
              <a:t>Android: https://www.google.com/</a:t>
            </a:r>
            <a:r>
              <a:rPr lang="fr-FR" sz="600" baseline="30000" dirty="0" err="1">
                <a:solidFill>
                  <a:schemeClr val="bg1">
                    <a:lumMod val="65000"/>
                  </a:schemeClr>
                </a:solidFill>
              </a:rPr>
              <a:t>account</a:t>
            </a:r>
            <a:r>
              <a:rPr lang="fr-FR" sz="600" baseline="30000" dirty="0">
                <a:solidFill>
                  <a:schemeClr val="bg1">
                    <a:lumMod val="65000"/>
                  </a:schemeClr>
                </a:solidFill>
              </a:rPr>
              <a:t>/about/?hl=</a:t>
            </a:r>
            <a:r>
              <a:rPr lang="fr-FR" sz="600" baseline="30000" dirty="0" err="1">
                <a:solidFill>
                  <a:schemeClr val="bg1">
                    <a:lumMod val="65000"/>
                  </a:schemeClr>
                </a:solidFill>
              </a:rPr>
              <a:t>fr</a:t>
            </a:r>
            <a:r>
              <a:rPr lang="fr-FR" sz="600" baseline="30000" dirty="0">
                <a:solidFill>
                  <a:schemeClr val="bg1">
                    <a:lumMod val="65000"/>
                  </a:schemeClr>
                </a:solidFill>
              </a:rPr>
              <a:t>&gt;Sécurité&gt;Connexion Google&gt;Ajouter email/téléphone récupération.</a:t>
            </a:r>
          </a:p>
          <a:p>
            <a:pPr algn="ctr" rtl="0"/>
            <a:r>
              <a:rPr lang="en-US" sz="600" baseline="30000" dirty="0">
                <a:solidFill>
                  <a:schemeClr val="bg1">
                    <a:lumMod val="65000"/>
                  </a:schemeClr>
                </a:solidFill>
              </a:rPr>
              <a:t>Bonnes pratiques</a:t>
            </a:r>
          </a:p>
          <a:p>
            <a:pPr algn="ctr" rtl="0"/>
            <a:endParaRPr lang="en-US" sz="600" baseline="30000" dirty="0">
              <a:solidFill>
                <a:schemeClr val="bg1">
                  <a:lumMod val="65000"/>
                </a:schemeClr>
              </a:solidFill>
            </a:endParaRPr>
          </a:p>
          <a:p>
            <a:pPr algn="ctr" rtl="0"/>
            <a:r>
              <a:rPr lang="fr-FR" sz="600" baseline="30000" dirty="0">
                <a:solidFill>
                  <a:schemeClr val="bg1">
                    <a:lumMod val="65000"/>
                  </a:schemeClr>
                </a:solidFill>
              </a:rPr>
              <a:t>Mots de passe uniques/robustes par site</a:t>
            </a:r>
          </a:p>
          <a:p>
            <a:pPr algn="ctr" rtl="0"/>
            <a:r>
              <a:rPr lang="en-US" sz="600" baseline="30000" dirty="0" err="1">
                <a:solidFill>
                  <a:schemeClr val="bg1">
                    <a:lumMod val="65000"/>
                  </a:schemeClr>
                </a:solidFill>
              </a:rPr>
              <a:t>Activer</a:t>
            </a:r>
            <a:r>
              <a:rPr lang="en-US" sz="600" baseline="30000" dirty="0">
                <a:solidFill>
                  <a:schemeClr val="bg1">
                    <a:lumMod val="65000"/>
                  </a:schemeClr>
                </a:solidFill>
              </a:rPr>
              <a:t> MFA </a:t>
            </a:r>
            <a:r>
              <a:rPr lang="en-US" sz="600" baseline="30000" dirty="0" err="1">
                <a:solidFill>
                  <a:schemeClr val="bg1">
                    <a:lumMod val="65000"/>
                  </a:schemeClr>
                </a:solidFill>
              </a:rPr>
              <a:t>partout</a:t>
            </a:r>
            <a:r>
              <a:rPr lang="en-US" sz="600" baseline="30000" dirty="0">
                <a:solidFill>
                  <a:schemeClr val="bg1">
                    <a:lumMod val="65000"/>
                  </a:schemeClr>
                </a:solidFill>
              </a:rPr>
              <a:t> possible</a:t>
            </a:r>
          </a:p>
          <a:p>
            <a:pPr algn="ctr" rtl="0"/>
            <a:r>
              <a:rPr lang="en-US" sz="600" baseline="30000" dirty="0" err="1">
                <a:solidFill>
                  <a:schemeClr val="bg1">
                    <a:lumMod val="65000"/>
                  </a:schemeClr>
                </a:solidFill>
              </a:rPr>
              <a:t>Sauvegarder</a:t>
            </a:r>
            <a:r>
              <a:rPr lang="en-US" sz="600" baseline="30000" dirty="0">
                <a:solidFill>
                  <a:schemeClr val="bg1">
                    <a:lumMod val="65000"/>
                  </a:schemeClr>
                </a:solidFill>
              </a:rPr>
              <a:t> codes </a:t>
            </a:r>
            <a:r>
              <a:rPr lang="en-US" sz="600" baseline="30000" dirty="0" err="1">
                <a:solidFill>
                  <a:schemeClr val="bg1">
                    <a:lumMod val="65000"/>
                  </a:schemeClr>
                </a:solidFill>
              </a:rPr>
              <a:t>récupération</a:t>
            </a:r>
            <a:endParaRPr lang="en-US" sz="600" baseline="30000" dirty="0">
              <a:solidFill>
                <a:schemeClr val="bg1">
                  <a:lumMod val="65000"/>
                </a:schemeClr>
              </a:solidFill>
            </a:endParaRPr>
          </a:p>
          <a:p>
            <a:pPr algn="ctr" rtl="0"/>
            <a:r>
              <a:rPr lang="fr-FR" sz="600" baseline="30000" dirty="0">
                <a:solidFill>
                  <a:schemeClr val="bg1">
                    <a:lumMod val="65000"/>
                  </a:schemeClr>
                </a:solidFill>
              </a:rPr>
              <a:t>Ne jamais partager codes/clés</a:t>
            </a:r>
          </a:p>
          <a:p>
            <a:pPr algn="ctr" rtl="0"/>
            <a:r>
              <a:rPr lang="en-US" sz="600" baseline="30000" dirty="0">
                <a:solidFill>
                  <a:schemeClr val="bg1">
                    <a:lumMod val="65000"/>
                  </a:schemeClr>
                </a:solidFill>
              </a:rPr>
              <a:t>Copies multiples base KeePass</a:t>
            </a:r>
          </a:p>
          <a:p>
            <a:pPr algn="ctr" rtl="0"/>
            <a:r>
              <a:rPr lang="en-US" sz="600" baseline="30000" dirty="0">
                <a:solidFill>
                  <a:schemeClr val="bg1">
                    <a:lumMod val="65000"/>
                  </a:schemeClr>
                </a:solidFill>
              </a:rPr>
              <a:t>Contacts secours </a:t>
            </a:r>
            <a:r>
              <a:rPr lang="en-US" sz="600" baseline="30000" dirty="0" err="1">
                <a:solidFill>
                  <a:schemeClr val="bg1">
                    <a:lumMod val="65000"/>
                  </a:schemeClr>
                </a:solidFill>
              </a:rPr>
              <a:t>fiables</a:t>
            </a:r>
            <a:endParaRPr lang="en-US" sz="600" baseline="30000" dirty="0">
              <a:solidFill>
                <a:schemeClr val="bg1">
                  <a:lumMod val="65000"/>
                </a:schemeClr>
              </a:solidFill>
            </a:endParaRPr>
          </a:p>
          <a:p>
            <a:pPr algn="ctr" rtl="0"/>
            <a:endParaRPr lang="en-US" sz="600" baseline="30000" dirty="0">
              <a:solidFill>
                <a:schemeClr val="bg1">
                  <a:lumMod val="65000"/>
                </a:schemeClr>
              </a:solidFill>
            </a:endParaRPr>
          </a:p>
          <a:p>
            <a:pPr algn="ctr" rtl="0"/>
            <a:endParaRPr lang="en-US" sz="600" baseline="30000" dirty="0">
              <a:solidFill>
                <a:schemeClr val="bg1">
                  <a:lumMod val="65000"/>
                </a:schemeClr>
              </a:solidFill>
            </a:endParaRPr>
          </a:p>
          <a:p>
            <a:pPr algn="ctr" rtl="0"/>
            <a:endParaRPr lang="fr-FR" sz="600" dirty="0">
              <a:solidFill>
                <a:schemeClr val="bg1">
                  <a:lumMod val="65000"/>
                </a:schemeClr>
              </a:solidFill>
            </a:endParaRPr>
          </a:p>
        </p:txBody>
      </p:sp>
      <p:sp>
        <p:nvSpPr>
          <p:cNvPr id="16" name="ZoneTexte 15">
            <a:extLst>
              <a:ext uri="{FF2B5EF4-FFF2-40B4-BE49-F238E27FC236}">
                <a16:creationId xmlns:a16="http://schemas.microsoft.com/office/drawing/2014/main" id="{E74C324E-F775-AE38-A655-D1960B33942D}"/>
              </a:ext>
            </a:extLst>
          </p:cNvPr>
          <p:cNvSpPr txBox="1"/>
          <p:nvPr/>
        </p:nvSpPr>
        <p:spPr>
          <a:xfrm>
            <a:off x="1212850" y="9006461"/>
            <a:ext cx="17727157" cy="1323439"/>
          </a:xfrm>
          <a:prstGeom prst="rect">
            <a:avLst/>
          </a:prstGeom>
          <a:noFill/>
        </p:spPr>
        <p:txBody>
          <a:bodyPr wrap="square">
            <a:spAutoFit/>
          </a:bodyPr>
          <a:lstStyle/>
          <a:p>
            <a:pPr algn="ctr">
              <a:buNone/>
            </a:pPr>
            <a:r>
              <a:rPr lang="fr-FR" sz="4000" b="1" dirty="0">
                <a:solidFill>
                  <a:schemeClr val="tx1"/>
                </a:solidFill>
                <a:latin typeface="+mn-lt"/>
              </a:rPr>
              <a:t>Copiez-collez le prompt “coach cybersécurité”</a:t>
            </a:r>
            <a:br>
              <a:rPr lang="fr-FR" sz="4000" b="1" dirty="0">
                <a:solidFill>
                  <a:schemeClr val="tx1"/>
                </a:solidFill>
                <a:latin typeface="+mn-lt"/>
              </a:rPr>
            </a:br>
            <a:r>
              <a:rPr lang="fr-FR" sz="4000" b="1" dirty="0">
                <a:solidFill>
                  <a:schemeClr val="tx1"/>
                </a:solidFill>
                <a:latin typeface="+mn-lt"/>
              </a:rPr>
              <a:t>dans la barre d’instructions et envoyez</a:t>
            </a:r>
            <a:endParaRPr lang="fr-FR" sz="4000" dirty="0">
              <a:solidFill>
                <a:schemeClr val="tx1"/>
              </a:solidFill>
              <a:effectLst/>
              <a:latin typeface="+mn-lt"/>
            </a:endParaRPr>
          </a:p>
        </p:txBody>
      </p:sp>
      <p:sp>
        <p:nvSpPr>
          <p:cNvPr id="17" name="ZoneTexte 16">
            <a:extLst>
              <a:ext uri="{FF2B5EF4-FFF2-40B4-BE49-F238E27FC236}">
                <a16:creationId xmlns:a16="http://schemas.microsoft.com/office/drawing/2014/main" id="{B1071AC2-0BB7-A4FA-B4AA-54E4E11DB7BD}"/>
              </a:ext>
            </a:extLst>
          </p:cNvPr>
          <p:cNvSpPr txBox="1"/>
          <p:nvPr/>
        </p:nvSpPr>
        <p:spPr>
          <a:xfrm>
            <a:off x="1365250" y="1951721"/>
            <a:ext cx="6248400" cy="523220"/>
          </a:xfrm>
          <a:prstGeom prst="rect">
            <a:avLst/>
          </a:prstGeom>
          <a:noFill/>
        </p:spPr>
        <p:txBody>
          <a:bodyPr wrap="square">
            <a:spAutoFit/>
          </a:bodyPr>
          <a:lstStyle/>
          <a:p>
            <a:pPr algn="ctr">
              <a:buNone/>
            </a:pPr>
            <a:r>
              <a:rPr lang="fr-FR" sz="2800" b="1" dirty="0">
                <a:solidFill>
                  <a:srgbClr val="38A6B3"/>
                </a:solidFill>
                <a:latin typeface="+mn-lt"/>
              </a:rPr>
              <a:t>https://aka.ms/prompt-cyber</a:t>
            </a:r>
            <a:endParaRPr lang="fr-FR" sz="2800" dirty="0">
              <a:solidFill>
                <a:srgbClr val="38A6B3"/>
              </a:solidFill>
              <a:effectLst/>
              <a:latin typeface="+mn-lt"/>
            </a:endParaRPr>
          </a:p>
        </p:txBody>
      </p:sp>
    </p:spTree>
    <p:extLst>
      <p:ext uri="{BB962C8B-B14F-4D97-AF65-F5344CB8AC3E}">
        <p14:creationId xmlns:p14="http://schemas.microsoft.com/office/powerpoint/2010/main" val="372116204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87B9D-8330-05BD-611F-F7139ED8DF7E}"/>
            </a:ext>
          </a:extLst>
        </p:cNvPr>
        <p:cNvGrpSpPr/>
        <p:nvPr/>
      </p:nvGrpSpPr>
      <p:grpSpPr>
        <a:xfrm>
          <a:off x="0" y="0"/>
          <a:ext cx="0" cy="0"/>
          <a:chOff x="0" y="0"/>
          <a:chExt cx="0" cy="0"/>
        </a:xfrm>
      </p:grpSpPr>
      <p:pic>
        <p:nvPicPr>
          <p:cNvPr id="6" name="Graphique 5">
            <a:extLst>
              <a:ext uri="{FF2B5EF4-FFF2-40B4-BE49-F238E27FC236}">
                <a16:creationId xmlns:a16="http://schemas.microsoft.com/office/drawing/2014/main" id="{B4F8BC67-82F5-BDE0-AE23-0A3151E9B7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34" y="371616"/>
            <a:ext cx="18462950" cy="634859"/>
          </a:xfrm>
          <a:prstGeom prst="rect">
            <a:avLst/>
          </a:prstGeom>
        </p:spPr>
      </p:pic>
      <p:pic>
        <p:nvPicPr>
          <p:cNvPr id="2" name="object 3">
            <a:extLst>
              <a:ext uri="{FF2B5EF4-FFF2-40B4-BE49-F238E27FC236}">
                <a16:creationId xmlns:a16="http://schemas.microsoft.com/office/drawing/2014/main" id="{D7E9A9A2-CDC1-BA46-4885-2DDC4E6D8C07}"/>
              </a:ext>
            </a:extLst>
          </p:cNvPr>
          <p:cNvPicPr/>
          <p:nvPr/>
        </p:nvPicPr>
        <p:blipFill>
          <a:blip r:embed="rId4" cstate="print"/>
          <a:stretch>
            <a:fillRect/>
          </a:stretch>
        </p:blipFill>
        <p:spPr>
          <a:xfrm>
            <a:off x="1890486" y="1762763"/>
            <a:ext cx="626640" cy="715664"/>
          </a:xfrm>
          <a:prstGeom prst="rect">
            <a:avLst/>
          </a:prstGeom>
        </p:spPr>
      </p:pic>
      <p:sp>
        <p:nvSpPr>
          <p:cNvPr id="3" name="object 4">
            <a:extLst>
              <a:ext uri="{FF2B5EF4-FFF2-40B4-BE49-F238E27FC236}">
                <a16:creationId xmlns:a16="http://schemas.microsoft.com/office/drawing/2014/main" id="{4125B91B-D20C-26B3-AFE4-0FBFD1694E3A}"/>
              </a:ext>
            </a:extLst>
          </p:cNvPr>
          <p:cNvSpPr/>
          <p:nvPr/>
        </p:nvSpPr>
        <p:spPr>
          <a:xfrm>
            <a:off x="13092459" y="4678716"/>
            <a:ext cx="5049520" cy="1654175"/>
          </a:xfrm>
          <a:custGeom>
            <a:avLst/>
            <a:gdLst/>
            <a:ahLst/>
            <a:cxnLst/>
            <a:rect l="l" t="t" r="r" b="b"/>
            <a:pathLst>
              <a:path w="5049519" h="1654175">
                <a:moveTo>
                  <a:pt x="471757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4257964" y="1388093"/>
                </a:lnTo>
                <a:lnTo>
                  <a:pt x="4268567" y="1408469"/>
                </a:lnTo>
                <a:lnTo>
                  <a:pt x="4301295" y="1459298"/>
                </a:lnTo>
                <a:lnTo>
                  <a:pt x="4351375" y="1516822"/>
                </a:lnTo>
                <a:lnTo>
                  <a:pt x="4383666" y="1545567"/>
                </a:lnTo>
                <a:lnTo>
                  <a:pt x="4421190" y="1572952"/>
                </a:lnTo>
                <a:lnTo>
                  <a:pt x="4464245" y="1597967"/>
                </a:lnTo>
                <a:lnTo>
                  <a:pt x="4513128" y="1619599"/>
                </a:lnTo>
                <a:lnTo>
                  <a:pt x="4568138" y="1636838"/>
                </a:lnTo>
                <a:lnTo>
                  <a:pt x="4629573" y="1648673"/>
                </a:lnTo>
                <a:lnTo>
                  <a:pt x="4697732" y="1654093"/>
                </a:lnTo>
                <a:lnTo>
                  <a:pt x="4772912" y="1652085"/>
                </a:lnTo>
                <a:lnTo>
                  <a:pt x="4717286" y="1581046"/>
                </a:lnTo>
                <a:lnTo>
                  <a:pt x="4684873" y="1529867"/>
                </a:lnTo>
                <a:lnTo>
                  <a:pt x="4663186" y="1473799"/>
                </a:lnTo>
                <a:lnTo>
                  <a:pt x="4639743" y="1388093"/>
                </a:lnTo>
                <a:lnTo>
                  <a:pt x="4717573" y="1388093"/>
                </a:lnTo>
                <a:lnTo>
                  <a:pt x="4766574" y="1384498"/>
                </a:lnTo>
                <a:lnTo>
                  <a:pt x="4813343" y="1374054"/>
                </a:lnTo>
                <a:lnTo>
                  <a:pt x="4857367" y="1357275"/>
                </a:lnTo>
                <a:lnTo>
                  <a:pt x="4898133" y="1334672"/>
                </a:lnTo>
                <a:lnTo>
                  <a:pt x="4935127" y="1306759"/>
                </a:lnTo>
                <a:lnTo>
                  <a:pt x="4967838" y="1274049"/>
                </a:lnTo>
                <a:lnTo>
                  <a:pt x="4995752" y="1237055"/>
                </a:lnTo>
                <a:lnTo>
                  <a:pt x="5018355" y="1196289"/>
                </a:lnTo>
                <a:lnTo>
                  <a:pt x="5035136" y="1152265"/>
                </a:lnTo>
                <a:lnTo>
                  <a:pt x="5045580" y="1105494"/>
                </a:lnTo>
                <a:lnTo>
                  <a:pt x="5049176" y="1056491"/>
                </a:lnTo>
                <a:lnTo>
                  <a:pt x="5049176" y="331602"/>
                </a:lnTo>
                <a:lnTo>
                  <a:pt x="5045580" y="282599"/>
                </a:lnTo>
                <a:lnTo>
                  <a:pt x="5035136" y="235828"/>
                </a:lnTo>
                <a:lnTo>
                  <a:pt x="5018355" y="191804"/>
                </a:lnTo>
                <a:lnTo>
                  <a:pt x="4995752" y="151038"/>
                </a:lnTo>
                <a:lnTo>
                  <a:pt x="4967838" y="114043"/>
                </a:lnTo>
                <a:lnTo>
                  <a:pt x="4935127" y="81334"/>
                </a:lnTo>
                <a:lnTo>
                  <a:pt x="4898133" y="53421"/>
                </a:lnTo>
                <a:lnTo>
                  <a:pt x="4857367" y="30818"/>
                </a:lnTo>
                <a:lnTo>
                  <a:pt x="4813343" y="14039"/>
                </a:lnTo>
                <a:lnTo>
                  <a:pt x="4766574" y="3595"/>
                </a:lnTo>
                <a:lnTo>
                  <a:pt x="4717573" y="0"/>
                </a:lnTo>
                <a:close/>
              </a:path>
            </a:pathLst>
          </a:custGeom>
          <a:solidFill>
            <a:srgbClr val="CCE5E0"/>
          </a:solidFill>
        </p:spPr>
        <p:txBody>
          <a:bodyPr wrap="square" lIns="0" tIns="0" rIns="0" bIns="0" rtlCol="0"/>
          <a:lstStyle/>
          <a:p>
            <a:endParaRPr/>
          </a:p>
        </p:txBody>
      </p:sp>
      <p:sp>
        <p:nvSpPr>
          <p:cNvPr id="4" name="object 6">
            <a:extLst>
              <a:ext uri="{FF2B5EF4-FFF2-40B4-BE49-F238E27FC236}">
                <a16:creationId xmlns:a16="http://schemas.microsoft.com/office/drawing/2014/main" id="{6348B057-4111-571B-2253-E2CBF50496F8}"/>
              </a:ext>
            </a:extLst>
          </p:cNvPr>
          <p:cNvSpPr/>
          <p:nvPr/>
        </p:nvSpPr>
        <p:spPr>
          <a:xfrm>
            <a:off x="11783913" y="6623767"/>
            <a:ext cx="4826635" cy="1654175"/>
          </a:xfrm>
          <a:custGeom>
            <a:avLst/>
            <a:gdLst/>
            <a:ahLst/>
            <a:cxnLst/>
            <a:rect l="l" t="t" r="r" b="b"/>
            <a:pathLst>
              <a:path w="4826634" h="1654175">
                <a:moveTo>
                  <a:pt x="4494962"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4035353" y="1388093"/>
                </a:lnTo>
                <a:lnTo>
                  <a:pt x="4045956" y="1408469"/>
                </a:lnTo>
                <a:lnTo>
                  <a:pt x="4078684" y="1459298"/>
                </a:lnTo>
                <a:lnTo>
                  <a:pt x="4128764" y="1516822"/>
                </a:lnTo>
                <a:lnTo>
                  <a:pt x="4161055" y="1545567"/>
                </a:lnTo>
                <a:lnTo>
                  <a:pt x="4198579" y="1572952"/>
                </a:lnTo>
                <a:lnTo>
                  <a:pt x="4241634" y="1597967"/>
                </a:lnTo>
                <a:lnTo>
                  <a:pt x="4290517" y="1619599"/>
                </a:lnTo>
                <a:lnTo>
                  <a:pt x="4345527" y="1636838"/>
                </a:lnTo>
                <a:lnTo>
                  <a:pt x="4406962" y="1648673"/>
                </a:lnTo>
                <a:lnTo>
                  <a:pt x="4475121" y="1654093"/>
                </a:lnTo>
                <a:lnTo>
                  <a:pt x="4550301" y="1652085"/>
                </a:lnTo>
                <a:lnTo>
                  <a:pt x="4494675" y="1581046"/>
                </a:lnTo>
                <a:lnTo>
                  <a:pt x="4462262" y="1529867"/>
                </a:lnTo>
                <a:lnTo>
                  <a:pt x="4440575" y="1473799"/>
                </a:lnTo>
                <a:lnTo>
                  <a:pt x="4417132" y="1388093"/>
                </a:lnTo>
                <a:lnTo>
                  <a:pt x="4494962" y="1388093"/>
                </a:lnTo>
                <a:lnTo>
                  <a:pt x="4543963" y="1384498"/>
                </a:lnTo>
                <a:lnTo>
                  <a:pt x="4590732" y="1374054"/>
                </a:lnTo>
                <a:lnTo>
                  <a:pt x="4634756" y="1357275"/>
                </a:lnTo>
                <a:lnTo>
                  <a:pt x="4675522" y="1334672"/>
                </a:lnTo>
                <a:lnTo>
                  <a:pt x="4712516" y="1306759"/>
                </a:lnTo>
                <a:lnTo>
                  <a:pt x="4745227" y="1274049"/>
                </a:lnTo>
                <a:lnTo>
                  <a:pt x="4773141" y="1237055"/>
                </a:lnTo>
                <a:lnTo>
                  <a:pt x="4795744" y="1196289"/>
                </a:lnTo>
                <a:lnTo>
                  <a:pt x="4812525" y="1152265"/>
                </a:lnTo>
                <a:lnTo>
                  <a:pt x="4822969" y="1105494"/>
                </a:lnTo>
                <a:lnTo>
                  <a:pt x="4826565" y="1056491"/>
                </a:lnTo>
                <a:lnTo>
                  <a:pt x="4826565" y="331602"/>
                </a:lnTo>
                <a:lnTo>
                  <a:pt x="4822969" y="282599"/>
                </a:lnTo>
                <a:lnTo>
                  <a:pt x="4812525" y="235828"/>
                </a:lnTo>
                <a:lnTo>
                  <a:pt x="4795744" y="191804"/>
                </a:lnTo>
                <a:lnTo>
                  <a:pt x="4773141" y="151038"/>
                </a:lnTo>
                <a:lnTo>
                  <a:pt x="4745227" y="114043"/>
                </a:lnTo>
                <a:lnTo>
                  <a:pt x="4712516" y="81334"/>
                </a:lnTo>
                <a:lnTo>
                  <a:pt x="4675522" y="53421"/>
                </a:lnTo>
                <a:lnTo>
                  <a:pt x="4634756" y="30818"/>
                </a:lnTo>
                <a:lnTo>
                  <a:pt x="4590732" y="14039"/>
                </a:lnTo>
                <a:lnTo>
                  <a:pt x="4543963" y="3595"/>
                </a:lnTo>
                <a:lnTo>
                  <a:pt x="4494962" y="0"/>
                </a:lnTo>
                <a:close/>
              </a:path>
            </a:pathLst>
          </a:custGeom>
          <a:solidFill>
            <a:srgbClr val="CCE5E0"/>
          </a:solidFill>
        </p:spPr>
        <p:txBody>
          <a:bodyPr wrap="square" lIns="0" tIns="0" rIns="0" bIns="0" rtlCol="0"/>
          <a:lstStyle/>
          <a:p>
            <a:endParaRPr/>
          </a:p>
        </p:txBody>
      </p:sp>
      <p:sp>
        <p:nvSpPr>
          <p:cNvPr id="5" name="object 8">
            <a:extLst>
              <a:ext uri="{FF2B5EF4-FFF2-40B4-BE49-F238E27FC236}">
                <a16:creationId xmlns:a16="http://schemas.microsoft.com/office/drawing/2014/main" id="{4660F6B9-54E2-9483-9509-ADB3B0079748}"/>
              </a:ext>
            </a:extLst>
          </p:cNvPr>
          <p:cNvSpPr/>
          <p:nvPr/>
        </p:nvSpPr>
        <p:spPr>
          <a:xfrm>
            <a:off x="6748370" y="8568838"/>
            <a:ext cx="6607809" cy="1654175"/>
          </a:xfrm>
          <a:custGeom>
            <a:avLst/>
            <a:gdLst/>
            <a:ahLst/>
            <a:cxnLst/>
            <a:rect l="l" t="t" r="r" b="b"/>
            <a:pathLst>
              <a:path w="6607809" h="1654175">
                <a:moveTo>
                  <a:pt x="6275840"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5816231" y="1388093"/>
                </a:lnTo>
                <a:lnTo>
                  <a:pt x="5826834" y="1408469"/>
                </a:lnTo>
                <a:lnTo>
                  <a:pt x="5859562" y="1459298"/>
                </a:lnTo>
                <a:lnTo>
                  <a:pt x="5909641" y="1516822"/>
                </a:lnTo>
                <a:lnTo>
                  <a:pt x="5941933" y="1545567"/>
                </a:lnTo>
                <a:lnTo>
                  <a:pt x="5979457" y="1572952"/>
                </a:lnTo>
                <a:lnTo>
                  <a:pt x="6022511" y="1597967"/>
                </a:lnTo>
                <a:lnTo>
                  <a:pt x="6071395" y="1619599"/>
                </a:lnTo>
                <a:lnTo>
                  <a:pt x="6126405" y="1636838"/>
                </a:lnTo>
                <a:lnTo>
                  <a:pt x="6187840" y="1648673"/>
                </a:lnTo>
                <a:lnTo>
                  <a:pt x="6255998" y="1654093"/>
                </a:lnTo>
                <a:lnTo>
                  <a:pt x="6331178" y="1652085"/>
                </a:lnTo>
                <a:lnTo>
                  <a:pt x="6275553" y="1581046"/>
                </a:lnTo>
                <a:lnTo>
                  <a:pt x="6243139" y="1529867"/>
                </a:lnTo>
                <a:lnTo>
                  <a:pt x="6221453" y="1473799"/>
                </a:lnTo>
                <a:lnTo>
                  <a:pt x="6198010" y="1388093"/>
                </a:lnTo>
                <a:lnTo>
                  <a:pt x="6275840" y="1388093"/>
                </a:lnTo>
                <a:lnTo>
                  <a:pt x="6324841" y="1384498"/>
                </a:lnTo>
                <a:lnTo>
                  <a:pt x="6371610" y="1374054"/>
                </a:lnTo>
                <a:lnTo>
                  <a:pt x="6415634" y="1357275"/>
                </a:lnTo>
                <a:lnTo>
                  <a:pt x="6456399" y="1334672"/>
                </a:lnTo>
                <a:lnTo>
                  <a:pt x="6493394" y="1306759"/>
                </a:lnTo>
                <a:lnTo>
                  <a:pt x="6526105" y="1274049"/>
                </a:lnTo>
                <a:lnTo>
                  <a:pt x="6554018" y="1237055"/>
                </a:lnTo>
                <a:lnTo>
                  <a:pt x="6576622" y="1196289"/>
                </a:lnTo>
                <a:lnTo>
                  <a:pt x="6593402" y="1152265"/>
                </a:lnTo>
                <a:lnTo>
                  <a:pt x="6603847" y="1105494"/>
                </a:lnTo>
                <a:lnTo>
                  <a:pt x="6607442" y="1056491"/>
                </a:lnTo>
                <a:lnTo>
                  <a:pt x="6607442" y="331602"/>
                </a:lnTo>
                <a:lnTo>
                  <a:pt x="6603847" y="282599"/>
                </a:lnTo>
                <a:lnTo>
                  <a:pt x="6593402" y="235828"/>
                </a:lnTo>
                <a:lnTo>
                  <a:pt x="6576622" y="191804"/>
                </a:lnTo>
                <a:lnTo>
                  <a:pt x="6554018" y="151038"/>
                </a:lnTo>
                <a:lnTo>
                  <a:pt x="6526105" y="114043"/>
                </a:lnTo>
                <a:lnTo>
                  <a:pt x="6493394" y="81334"/>
                </a:lnTo>
                <a:lnTo>
                  <a:pt x="6456399" y="53421"/>
                </a:lnTo>
                <a:lnTo>
                  <a:pt x="6415634" y="30818"/>
                </a:lnTo>
                <a:lnTo>
                  <a:pt x="6371610" y="14039"/>
                </a:lnTo>
                <a:lnTo>
                  <a:pt x="6324841" y="3595"/>
                </a:lnTo>
                <a:lnTo>
                  <a:pt x="6275840" y="0"/>
                </a:lnTo>
                <a:close/>
              </a:path>
            </a:pathLst>
          </a:custGeom>
          <a:solidFill>
            <a:srgbClr val="CCE5E0"/>
          </a:solidFill>
        </p:spPr>
        <p:txBody>
          <a:bodyPr wrap="square" lIns="0" tIns="0" rIns="0" bIns="0" rtlCol="0"/>
          <a:lstStyle/>
          <a:p>
            <a:endParaRPr/>
          </a:p>
        </p:txBody>
      </p:sp>
      <p:sp>
        <p:nvSpPr>
          <p:cNvPr id="7" name="object 10">
            <a:extLst>
              <a:ext uri="{FF2B5EF4-FFF2-40B4-BE49-F238E27FC236}">
                <a16:creationId xmlns:a16="http://schemas.microsoft.com/office/drawing/2014/main" id="{AB3D2DDF-DA41-BC83-CDC5-8A9CC01A65CA}"/>
              </a:ext>
            </a:extLst>
          </p:cNvPr>
          <p:cNvSpPr/>
          <p:nvPr/>
        </p:nvSpPr>
        <p:spPr>
          <a:xfrm>
            <a:off x="1890518" y="4678716"/>
            <a:ext cx="9912985" cy="1654175"/>
          </a:xfrm>
          <a:custGeom>
            <a:avLst/>
            <a:gdLst/>
            <a:ahLst/>
            <a:cxnLst/>
            <a:rect l="l" t="t" r="r" b="b"/>
            <a:pathLst>
              <a:path w="9912985" h="1654175">
                <a:moveTo>
                  <a:pt x="9581174"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9121565" y="1388093"/>
                </a:lnTo>
                <a:lnTo>
                  <a:pt x="9132168" y="1408469"/>
                </a:lnTo>
                <a:lnTo>
                  <a:pt x="9164896" y="1459298"/>
                </a:lnTo>
                <a:lnTo>
                  <a:pt x="9214975" y="1516822"/>
                </a:lnTo>
                <a:lnTo>
                  <a:pt x="9247267" y="1545567"/>
                </a:lnTo>
                <a:lnTo>
                  <a:pt x="9284791" y="1572952"/>
                </a:lnTo>
                <a:lnTo>
                  <a:pt x="9327845" y="1597967"/>
                </a:lnTo>
                <a:lnTo>
                  <a:pt x="9376728" y="1619599"/>
                </a:lnTo>
                <a:lnTo>
                  <a:pt x="9431739" y="1636838"/>
                </a:lnTo>
                <a:lnTo>
                  <a:pt x="9493174" y="1648673"/>
                </a:lnTo>
                <a:lnTo>
                  <a:pt x="9561332" y="1654093"/>
                </a:lnTo>
                <a:lnTo>
                  <a:pt x="9636512" y="1652085"/>
                </a:lnTo>
                <a:lnTo>
                  <a:pt x="9580887" y="1581046"/>
                </a:lnTo>
                <a:lnTo>
                  <a:pt x="9548473" y="1529867"/>
                </a:lnTo>
                <a:lnTo>
                  <a:pt x="9526787" y="1473799"/>
                </a:lnTo>
                <a:lnTo>
                  <a:pt x="9503344" y="1388093"/>
                </a:lnTo>
                <a:lnTo>
                  <a:pt x="9581174" y="1388093"/>
                </a:lnTo>
                <a:lnTo>
                  <a:pt x="9630175" y="1384498"/>
                </a:lnTo>
                <a:lnTo>
                  <a:pt x="9676944" y="1374054"/>
                </a:lnTo>
                <a:lnTo>
                  <a:pt x="9720968" y="1357275"/>
                </a:lnTo>
                <a:lnTo>
                  <a:pt x="9761733" y="1334672"/>
                </a:lnTo>
                <a:lnTo>
                  <a:pt x="9798728" y="1306759"/>
                </a:lnTo>
                <a:lnTo>
                  <a:pt x="9831439" y="1274049"/>
                </a:lnTo>
                <a:lnTo>
                  <a:pt x="9859352" y="1237055"/>
                </a:lnTo>
                <a:lnTo>
                  <a:pt x="9881956" y="1196289"/>
                </a:lnTo>
                <a:lnTo>
                  <a:pt x="9898736" y="1152265"/>
                </a:lnTo>
                <a:lnTo>
                  <a:pt x="9909181" y="1105494"/>
                </a:lnTo>
                <a:lnTo>
                  <a:pt x="9912776" y="1056491"/>
                </a:lnTo>
                <a:lnTo>
                  <a:pt x="9912776" y="331602"/>
                </a:lnTo>
                <a:lnTo>
                  <a:pt x="9909181" y="282599"/>
                </a:lnTo>
                <a:lnTo>
                  <a:pt x="9898736" y="235828"/>
                </a:lnTo>
                <a:lnTo>
                  <a:pt x="9881956" y="191804"/>
                </a:lnTo>
                <a:lnTo>
                  <a:pt x="9859352" y="151038"/>
                </a:lnTo>
                <a:lnTo>
                  <a:pt x="9831439" y="114043"/>
                </a:lnTo>
                <a:lnTo>
                  <a:pt x="9798728" y="81334"/>
                </a:lnTo>
                <a:lnTo>
                  <a:pt x="9761733" y="53421"/>
                </a:lnTo>
                <a:lnTo>
                  <a:pt x="9720968" y="30818"/>
                </a:lnTo>
                <a:lnTo>
                  <a:pt x="9676944" y="14039"/>
                </a:lnTo>
                <a:lnTo>
                  <a:pt x="9630175" y="3595"/>
                </a:lnTo>
                <a:lnTo>
                  <a:pt x="9581174" y="0"/>
                </a:lnTo>
                <a:close/>
              </a:path>
            </a:pathLst>
          </a:custGeom>
          <a:solidFill>
            <a:srgbClr val="CCE5E0"/>
          </a:solidFill>
        </p:spPr>
        <p:txBody>
          <a:bodyPr wrap="square" lIns="0" tIns="0" rIns="0" bIns="0" rtlCol="0"/>
          <a:lstStyle/>
          <a:p>
            <a:endParaRPr/>
          </a:p>
        </p:txBody>
      </p:sp>
      <p:sp>
        <p:nvSpPr>
          <p:cNvPr id="9" name="object 12">
            <a:extLst>
              <a:ext uri="{FF2B5EF4-FFF2-40B4-BE49-F238E27FC236}">
                <a16:creationId xmlns:a16="http://schemas.microsoft.com/office/drawing/2014/main" id="{9668040B-6D07-74B7-7DED-0BA0693B661A}"/>
              </a:ext>
            </a:extLst>
          </p:cNvPr>
          <p:cNvSpPr/>
          <p:nvPr/>
        </p:nvSpPr>
        <p:spPr>
          <a:xfrm>
            <a:off x="3859222" y="6623767"/>
            <a:ext cx="6708775" cy="1654175"/>
          </a:xfrm>
          <a:custGeom>
            <a:avLst/>
            <a:gdLst/>
            <a:ahLst/>
            <a:cxnLst/>
            <a:rect l="l" t="t" r="r" b="b"/>
            <a:pathLst>
              <a:path w="6708775" h="1654175">
                <a:moveTo>
                  <a:pt x="6377083"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5917474" y="1388093"/>
                </a:lnTo>
                <a:lnTo>
                  <a:pt x="5928077" y="1408469"/>
                </a:lnTo>
                <a:lnTo>
                  <a:pt x="5960805" y="1459298"/>
                </a:lnTo>
                <a:lnTo>
                  <a:pt x="6010884" y="1516822"/>
                </a:lnTo>
                <a:lnTo>
                  <a:pt x="6043176" y="1545567"/>
                </a:lnTo>
                <a:lnTo>
                  <a:pt x="6080700" y="1572952"/>
                </a:lnTo>
                <a:lnTo>
                  <a:pt x="6123754" y="1597967"/>
                </a:lnTo>
                <a:lnTo>
                  <a:pt x="6172638" y="1619599"/>
                </a:lnTo>
                <a:lnTo>
                  <a:pt x="6227648" y="1636838"/>
                </a:lnTo>
                <a:lnTo>
                  <a:pt x="6289083" y="1648673"/>
                </a:lnTo>
                <a:lnTo>
                  <a:pt x="6357241" y="1654093"/>
                </a:lnTo>
                <a:lnTo>
                  <a:pt x="6432421" y="1652085"/>
                </a:lnTo>
                <a:lnTo>
                  <a:pt x="6376796" y="1581046"/>
                </a:lnTo>
                <a:lnTo>
                  <a:pt x="6344382" y="1529867"/>
                </a:lnTo>
                <a:lnTo>
                  <a:pt x="6322696" y="1473799"/>
                </a:lnTo>
                <a:lnTo>
                  <a:pt x="6299253" y="1388093"/>
                </a:lnTo>
                <a:lnTo>
                  <a:pt x="6377083" y="1388093"/>
                </a:lnTo>
                <a:lnTo>
                  <a:pt x="6426084" y="1384498"/>
                </a:lnTo>
                <a:lnTo>
                  <a:pt x="6472853" y="1374054"/>
                </a:lnTo>
                <a:lnTo>
                  <a:pt x="6516877" y="1357275"/>
                </a:lnTo>
                <a:lnTo>
                  <a:pt x="6557642" y="1334672"/>
                </a:lnTo>
                <a:lnTo>
                  <a:pt x="6594637" y="1306759"/>
                </a:lnTo>
                <a:lnTo>
                  <a:pt x="6627348" y="1274049"/>
                </a:lnTo>
                <a:lnTo>
                  <a:pt x="6655261" y="1237055"/>
                </a:lnTo>
                <a:lnTo>
                  <a:pt x="6677865" y="1196289"/>
                </a:lnTo>
                <a:lnTo>
                  <a:pt x="6694645" y="1152265"/>
                </a:lnTo>
                <a:lnTo>
                  <a:pt x="6705090" y="1105494"/>
                </a:lnTo>
                <a:lnTo>
                  <a:pt x="6708685" y="1056491"/>
                </a:lnTo>
                <a:lnTo>
                  <a:pt x="6708685" y="331602"/>
                </a:lnTo>
                <a:lnTo>
                  <a:pt x="6705090" y="282599"/>
                </a:lnTo>
                <a:lnTo>
                  <a:pt x="6694645" y="235828"/>
                </a:lnTo>
                <a:lnTo>
                  <a:pt x="6677865" y="191804"/>
                </a:lnTo>
                <a:lnTo>
                  <a:pt x="6655261" y="151038"/>
                </a:lnTo>
                <a:lnTo>
                  <a:pt x="6627348" y="114043"/>
                </a:lnTo>
                <a:lnTo>
                  <a:pt x="6594637" y="81334"/>
                </a:lnTo>
                <a:lnTo>
                  <a:pt x="6557642" y="53421"/>
                </a:lnTo>
                <a:lnTo>
                  <a:pt x="6516877" y="30818"/>
                </a:lnTo>
                <a:lnTo>
                  <a:pt x="6472853" y="14039"/>
                </a:lnTo>
                <a:lnTo>
                  <a:pt x="6426084" y="3595"/>
                </a:lnTo>
                <a:lnTo>
                  <a:pt x="6377083" y="0"/>
                </a:lnTo>
                <a:close/>
              </a:path>
            </a:pathLst>
          </a:custGeom>
          <a:solidFill>
            <a:srgbClr val="CCE5E0"/>
          </a:solidFill>
        </p:spPr>
        <p:txBody>
          <a:bodyPr wrap="square" lIns="0" tIns="0" rIns="0" bIns="0" rtlCol="0"/>
          <a:lstStyle/>
          <a:p>
            <a:endParaRPr/>
          </a:p>
        </p:txBody>
      </p:sp>
      <p:sp>
        <p:nvSpPr>
          <p:cNvPr id="14" name="ZoneTexte 13">
            <a:extLst>
              <a:ext uri="{FF2B5EF4-FFF2-40B4-BE49-F238E27FC236}">
                <a16:creationId xmlns:a16="http://schemas.microsoft.com/office/drawing/2014/main" id="{A14C850D-6813-426F-5ACC-8B943B03E096}"/>
              </a:ext>
            </a:extLst>
          </p:cNvPr>
          <p:cNvSpPr txBox="1"/>
          <p:nvPr/>
        </p:nvSpPr>
        <p:spPr>
          <a:xfrm>
            <a:off x="1212850" y="1781049"/>
            <a:ext cx="17727157" cy="707886"/>
          </a:xfrm>
          <a:prstGeom prst="rect">
            <a:avLst/>
          </a:prstGeom>
          <a:noFill/>
        </p:spPr>
        <p:txBody>
          <a:bodyPr wrap="square">
            <a:spAutoFit/>
          </a:bodyPr>
          <a:lstStyle/>
          <a:p>
            <a:pPr algn="ctr">
              <a:buNone/>
            </a:pPr>
            <a:r>
              <a:rPr lang="fr-FR" sz="4000" b="1" dirty="0">
                <a:solidFill>
                  <a:schemeClr val="tx1"/>
                </a:solidFill>
                <a:latin typeface="+mn-lt"/>
              </a:rPr>
              <a:t>Vous pouvez maintenant </a:t>
            </a:r>
            <a:r>
              <a:rPr lang="fr-FR" sz="4000" b="1" dirty="0" err="1">
                <a:solidFill>
                  <a:schemeClr val="tx1"/>
                </a:solidFill>
                <a:latin typeface="+mn-lt"/>
              </a:rPr>
              <a:t>intéragir</a:t>
            </a:r>
            <a:r>
              <a:rPr lang="fr-FR" sz="4000" b="1" dirty="0">
                <a:solidFill>
                  <a:schemeClr val="tx1"/>
                </a:solidFill>
                <a:latin typeface="+mn-lt"/>
              </a:rPr>
              <a:t> avec votre coach cybersécurité !</a:t>
            </a:r>
            <a:endParaRPr lang="fr-FR" sz="4000" dirty="0">
              <a:solidFill>
                <a:schemeClr val="tx1"/>
              </a:solidFill>
              <a:effectLst/>
              <a:latin typeface="+mn-lt"/>
            </a:endParaRPr>
          </a:p>
        </p:txBody>
      </p:sp>
      <p:sp>
        <p:nvSpPr>
          <p:cNvPr id="18" name="ZoneTexte 17">
            <a:extLst>
              <a:ext uri="{FF2B5EF4-FFF2-40B4-BE49-F238E27FC236}">
                <a16:creationId xmlns:a16="http://schemas.microsoft.com/office/drawing/2014/main" id="{B71F92D2-B326-51D2-1061-07DEA141FC60}"/>
              </a:ext>
            </a:extLst>
          </p:cNvPr>
          <p:cNvSpPr txBox="1"/>
          <p:nvPr/>
        </p:nvSpPr>
        <p:spPr>
          <a:xfrm>
            <a:off x="1196330" y="3368675"/>
            <a:ext cx="17727157" cy="707886"/>
          </a:xfrm>
          <a:prstGeom prst="rect">
            <a:avLst/>
          </a:prstGeom>
          <a:noFill/>
        </p:spPr>
        <p:txBody>
          <a:bodyPr wrap="square">
            <a:spAutoFit/>
          </a:bodyPr>
          <a:lstStyle/>
          <a:p>
            <a:pPr algn="ctr">
              <a:buNone/>
            </a:pPr>
            <a:r>
              <a:rPr lang="fr-FR" sz="4000" b="1" dirty="0">
                <a:solidFill>
                  <a:schemeClr val="tx1"/>
                </a:solidFill>
                <a:latin typeface="+mn-lt"/>
              </a:rPr>
              <a:t>Quelques exemples de prompts :</a:t>
            </a:r>
            <a:endParaRPr lang="fr-FR" sz="4000" dirty="0">
              <a:solidFill>
                <a:schemeClr val="tx1"/>
              </a:solidFill>
              <a:effectLst/>
              <a:latin typeface="+mn-lt"/>
            </a:endParaRPr>
          </a:p>
        </p:txBody>
      </p:sp>
      <p:sp>
        <p:nvSpPr>
          <p:cNvPr id="19" name="ZoneTexte 18">
            <a:extLst>
              <a:ext uri="{FF2B5EF4-FFF2-40B4-BE49-F238E27FC236}">
                <a16:creationId xmlns:a16="http://schemas.microsoft.com/office/drawing/2014/main" id="{86B25BA0-66E0-A38A-186A-A2DE0174059D}"/>
              </a:ext>
            </a:extLst>
          </p:cNvPr>
          <p:cNvSpPr txBox="1"/>
          <p:nvPr/>
        </p:nvSpPr>
        <p:spPr>
          <a:xfrm>
            <a:off x="2215540" y="5086032"/>
            <a:ext cx="9360510" cy="492443"/>
          </a:xfrm>
          <a:prstGeom prst="rect">
            <a:avLst/>
          </a:prstGeom>
          <a:noFill/>
        </p:spPr>
        <p:txBody>
          <a:bodyPr wrap="square">
            <a:spAutoFit/>
          </a:bodyPr>
          <a:lstStyle/>
          <a:p>
            <a:pPr algn="ctr">
              <a:buNone/>
            </a:pPr>
            <a:r>
              <a:rPr lang="fr-FR" sz="2600" dirty="0">
                <a:solidFill>
                  <a:schemeClr val="tx1"/>
                </a:solidFill>
                <a:latin typeface="+mn-lt"/>
              </a:rPr>
              <a:t>J’ai un iPhone, comment activer un gestionnaire de mots de passe ?</a:t>
            </a:r>
            <a:endParaRPr lang="fr-FR" sz="2600" dirty="0">
              <a:solidFill>
                <a:schemeClr val="tx1"/>
              </a:solidFill>
              <a:effectLst/>
              <a:latin typeface="+mn-lt"/>
            </a:endParaRPr>
          </a:p>
        </p:txBody>
      </p:sp>
      <p:sp>
        <p:nvSpPr>
          <p:cNvPr id="20" name="ZoneTexte 19">
            <a:extLst>
              <a:ext uri="{FF2B5EF4-FFF2-40B4-BE49-F238E27FC236}">
                <a16:creationId xmlns:a16="http://schemas.microsoft.com/office/drawing/2014/main" id="{A7C44F03-2784-EAD4-FBD3-C5B0193820B6}"/>
              </a:ext>
            </a:extLst>
          </p:cNvPr>
          <p:cNvSpPr txBox="1"/>
          <p:nvPr/>
        </p:nvSpPr>
        <p:spPr>
          <a:xfrm>
            <a:off x="4108450" y="7102475"/>
            <a:ext cx="6248400" cy="492443"/>
          </a:xfrm>
          <a:prstGeom prst="rect">
            <a:avLst/>
          </a:prstGeom>
          <a:noFill/>
        </p:spPr>
        <p:txBody>
          <a:bodyPr wrap="square">
            <a:spAutoFit/>
          </a:bodyPr>
          <a:lstStyle/>
          <a:p>
            <a:pPr algn="ctr">
              <a:buNone/>
            </a:pPr>
            <a:r>
              <a:rPr lang="fr-FR" sz="2600" dirty="0">
                <a:solidFill>
                  <a:schemeClr val="tx1"/>
                </a:solidFill>
                <a:latin typeface="+mn-lt"/>
              </a:rPr>
              <a:t>Comment sécuriser mes réseaux sociaux ?</a:t>
            </a:r>
            <a:endParaRPr lang="fr-FR" sz="2600" dirty="0">
              <a:solidFill>
                <a:schemeClr val="tx1"/>
              </a:solidFill>
              <a:effectLst/>
              <a:latin typeface="+mn-lt"/>
            </a:endParaRPr>
          </a:p>
        </p:txBody>
      </p:sp>
      <p:sp>
        <p:nvSpPr>
          <p:cNvPr id="21" name="ZoneTexte 20">
            <a:extLst>
              <a:ext uri="{FF2B5EF4-FFF2-40B4-BE49-F238E27FC236}">
                <a16:creationId xmlns:a16="http://schemas.microsoft.com/office/drawing/2014/main" id="{174BD0A1-B655-9D40-8899-F585021B3AEA}"/>
              </a:ext>
            </a:extLst>
          </p:cNvPr>
          <p:cNvSpPr txBox="1"/>
          <p:nvPr/>
        </p:nvSpPr>
        <p:spPr>
          <a:xfrm>
            <a:off x="6927850" y="9035858"/>
            <a:ext cx="6248400" cy="492443"/>
          </a:xfrm>
          <a:prstGeom prst="rect">
            <a:avLst/>
          </a:prstGeom>
          <a:noFill/>
        </p:spPr>
        <p:txBody>
          <a:bodyPr wrap="square">
            <a:spAutoFit/>
          </a:bodyPr>
          <a:lstStyle/>
          <a:p>
            <a:pPr algn="ctr">
              <a:buNone/>
            </a:pPr>
            <a:r>
              <a:rPr lang="fr-FR" sz="2600" dirty="0">
                <a:solidFill>
                  <a:schemeClr val="tx1"/>
                </a:solidFill>
                <a:latin typeface="+mn-lt"/>
              </a:rPr>
              <a:t>Comment fonctionne l’OTP avec </a:t>
            </a:r>
            <a:r>
              <a:rPr lang="fr-FR" sz="2600" dirty="0" err="1">
                <a:solidFill>
                  <a:schemeClr val="tx1"/>
                </a:solidFill>
                <a:latin typeface="+mn-lt"/>
              </a:rPr>
              <a:t>KeePass</a:t>
            </a:r>
            <a:r>
              <a:rPr lang="fr-FR" sz="2600" dirty="0">
                <a:solidFill>
                  <a:schemeClr val="tx1"/>
                </a:solidFill>
                <a:latin typeface="+mn-lt"/>
              </a:rPr>
              <a:t> ?</a:t>
            </a:r>
            <a:endParaRPr lang="fr-FR" sz="2600" dirty="0">
              <a:solidFill>
                <a:schemeClr val="tx1"/>
              </a:solidFill>
              <a:effectLst/>
              <a:latin typeface="+mn-lt"/>
            </a:endParaRPr>
          </a:p>
        </p:txBody>
      </p:sp>
      <p:sp>
        <p:nvSpPr>
          <p:cNvPr id="22" name="ZoneTexte 21">
            <a:extLst>
              <a:ext uri="{FF2B5EF4-FFF2-40B4-BE49-F238E27FC236}">
                <a16:creationId xmlns:a16="http://schemas.microsoft.com/office/drawing/2014/main" id="{85EDA7C6-678D-E20F-07DB-46692407F34B}"/>
              </a:ext>
            </a:extLst>
          </p:cNvPr>
          <p:cNvSpPr txBox="1"/>
          <p:nvPr/>
        </p:nvSpPr>
        <p:spPr>
          <a:xfrm>
            <a:off x="12493019" y="5086031"/>
            <a:ext cx="6248400" cy="492443"/>
          </a:xfrm>
          <a:prstGeom prst="rect">
            <a:avLst/>
          </a:prstGeom>
          <a:noFill/>
        </p:spPr>
        <p:txBody>
          <a:bodyPr wrap="square">
            <a:spAutoFit/>
          </a:bodyPr>
          <a:lstStyle/>
          <a:p>
            <a:pPr algn="ctr">
              <a:buNone/>
            </a:pPr>
            <a:r>
              <a:rPr lang="fr-FR" sz="2600" dirty="0">
                <a:solidFill>
                  <a:schemeClr val="tx1"/>
                </a:solidFill>
                <a:latin typeface="+mn-lt"/>
              </a:rPr>
              <a:t>Explique le principe du MFA.</a:t>
            </a:r>
            <a:endParaRPr lang="fr-FR" sz="2600" dirty="0">
              <a:solidFill>
                <a:schemeClr val="tx1"/>
              </a:solidFill>
              <a:effectLst/>
              <a:latin typeface="+mn-lt"/>
            </a:endParaRPr>
          </a:p>
        </p:txBody>
      </p:sp>
      <p:sp>
        <p:nvSpPr>
          <p:cNvPr id="23" name="ZoneTexte 22">
            <a:extLst>
              <a:ext uri="{FF2B5EF4-FFF2-40B4-BE49-F238E27FC236}">
                <a16:creationId xmlns:a16="http://schemas.microsoft.com/office/drawing/2014/main" id="{15EEAC00-BE73-6E80-2CB9-DA837A284C9C}"/>
              </a:ext>
            </a:extLst>
          </p:cNvPr>
          <p:cNvSpPr txBox="1"/>
          <p:nvPr/>
        </p:nvSpPr>
        <p:spPr>
          <a:xfrm>
            <a:off x="11118850" y="7092508"/>
            <a:ext cx="6248400" cy="492443"/>
          </a:xfrm>
          <a:prstGeom prst="rect">
            <a:avLst/>
          </a:prstGeom>
          <a:noFill/>
        </p:spPr>
        <p:txBody>
          <a:bodyPr wrap="square">
            <a:spAutoFit/>
          </a:bodyPr>
          <a:lstStyle/>
          <a:p>
            <a:pPr algn="ctr">
              <a:buNone/>
            </a:pPr>
            <a:r>
              <a:rPr lang="fr-FR" sz="2600" dirty="0">
                <a:solidFill>
                  <a:schemeClr val="tx1"/>
                </a:solidFill>
                <a:latin typeface="+mn-lt"/>
              </a:rPr>
              <a:t>Comment installer </a:t>
            </a:r>
            <a:r>
              <a:rPr lang="fr-FR" sz="2600" dirty="0" err="1">
                <a:solidFill>
                  <a:schemeClr val="tx1"/>
                </a:solidFill>
                <a:latin typeface="+mn-lt"/>
              </a:rPr>
              <a:t>KeePass</a:t>
            </a:r>
            <a:r>
              <a:rPr lang="fr-FR" sz="2600" dirty="0">
                <a:solidFill>
                  <a:schemeClr val="tx1"/>
                </a:solidFill>
                <a:latin typeface="+mn-lt"/>
              </a:rPr>
              <a:t> ?</a:t>
            </a:r>
            <a:endParaRPr lang="fr-FR" sz="2600" dirty="0">
              <a:solidFill>
                <a:schemeClr val="tx1"/>
              </a:solidFill>
              <a:effectLst/>
              <a:latin typeface="+mn-lt"/>
            </a:endParaRPr>
          </a:p>
        </p:txBody>
      </p:sp>
    </p:spTree>
    <p:extLst>
      <p:ext uri="{BB962C8B-B14F-4D97-AF65-F5344CB8AC3E}">
        <p14:creationId xmlns:p14="http://schemas.microsoft.com/office/powerpoint/2010/main" val="358602868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FA3627-65A2-040B-1245-84EE6B489FEB}"/>
            </a:ext>
          </a:extLst>
        </p:cNvPr>
        <p:cNvGrpSpPr/>
        <p:nvPr/>
      </p:nvGrpSpPr>
      <p:grpSpPr>
        <a:xfrm>
          <a:off x="0" y="0"/>
          <a:ext cx="0" cy="0"/>
          <a:chOff x="0" y="0"/>
          <a:chExt cx="0" cy="0"/>
        </a:xfrm>
      </p:grpSpPr>
      <p:sp>
        <p:nvSpPr>
          <p:cNvPr id="44" name="object 8">
            <a:extLst>
              <a:ext uri="{FF2B5EF4-FFF2-40B4-BE49-F238E27FC236}">
                <a16:creationId xmlns:a16="http://schemas.microsoft.com/office/drawing/2014/main" id="{B5F287A6-7BA0-37F1-AA4B-24BF0C2AFC14}"/>
              </a:ext>
            </a:extLst>
          </p:cNvPr>
          <p:cNvSpPr/>
          <p:nvPr/>
        </p:nvSpPr>
        <p:spPr>
          <a:xfrm>
            <a:off x="1146027" y="5167923"/>
            <a:ext cx="4715510" cy="4572000"/>
          </a:xfrm>
          <a:custGeom>
            <a:avLst/>
            <a:gdLst/>
            <a:ahLst/>
            <a:cxnLst/>
            <a:rect l="l" t="t" r="r" b="b"/>
            <a:pathLst>
              <a:path w="4715510" h="4572000">
                <a:moveTo>
                  <a:pt x="3289425" y="0"/>
                </a:moveTo>
                <a:lnTo>
                  <a:pt x="3166305" y="223"/>
                </a:lnTo>
                <a:lnTo>
                  <a:pt x="3043204" y="1106"/>
                </a:lnTo>
                <a:lnTo>
                  <a:pt x="2920279" y="2615"/>
                </a:lnTo>
                <a:lnTo>
                  <a:pt x="2797690" y="4719"/>
                </a:lnTo>
                <a:lnTo>
                  <a:pt x="2675595" y="7386"/>
                </a:lnTo>
                <a:lnTo>
                  <a:pt x="2554153" y="10584"/>
                </a:lnTo>
                <a:lnTo>
                  <a:pt x="2433522" y="14280"/>
                </a:lnTo>
                <a:lnTo>
                  <a:pt x="2313861" y="18444"/>
                </a:lnTo>
                <a:lnTo>
                  <a:pt x="2195329" y="23043"/>
                </a:lnTo>
                <a:lnTo>
                  <a:pt x="2078084" y="28044"/>
                </a:lnTo>
                <a:lnTo>
                  <a:pt x="1904978" y="36232"/>
                </a:lnTo>
                <a:lnTo>
                  <a:pt x="1735660" y="45147"/>
                </a:lnTo>
                <a:lnTo>
                  <a:pt x="1570666" y="54680"/>
                </a:lnTo>
                <a:lnTo>
                  <a:pt x="1410532" y="64724"/>
                </a:lnTo>
                <a:lnTo>
                  <a:pt x="1255792" y="75172"/>
                </a:lnTo>
                <a:lnTo>
                  <a:pt x="1106982" y="85914"/>
                </a:lnTo>
                <a:lnTo>
                  <a:pt x="964638" y="96843"/>
                </a:lnTo>
                <a:lnTo>
                  <a:pt x="785829" y="111520"/>
                </a:lnTo>
                <a:lnTo>
                  <a:pt x="620735" y="126082"/>
                </a:lnTo>
                <a:lnTo>
                  <a:pt x="470624" y="140273"/>
                </a:lnTo>
                <a:lnTo>
                  <a:pt x="336767" y="153837"/>
                </a:lnTo>
                <a:lnTo>
                  <a:pt x="220431" y="166519"/>
                </a:lnTo>
                <a:lnTo>
                  <a:pt x="122886" y="178062"/>
                </a:lnTo>
                <a:lnTo>
                  <a:pt x="81557" y="183327"/>
                </a:lnTo>
                <a:lnTo>
                  <a:pt x="46694" y="216297"/>
                </a:lnTo>
                <a:lnTo>
                  <a:pt x="19745" y="296241"/>
                </a:lnTo>
                <a:lnTo>
                  <a:pt x="10168" y="349585"/>
                </a:lnTo>
                <a:lnTo>
                  <a:pt x="3684" y="409579"/>
                </a:lnTo>
                <a:lnTo>
                  <a:pt x="667" y="474527"/>
                </a:lnTo>
                <a:lnTo>
                  <a:pt x="1486" y="542730"/>
                </a:lnTo>
                <a:lnTo>
                  <a:pt x="672" y="3635058"/>
                </a:lnTo>
                <a:lnTo>
                  <a:pt x="388" y="4057177"/>
                </a:lnTo>
                <a:lnTo>
                  <a:pt x="0" y="4185247"/>
                </a:lnTo>
                <a:lnTo>
                  <a:pt x="4148" y="4263094"/>
                </a:lnTo>
                <a:lnTo>
                  <a:pt x="15920" y="4323275"/>
                </a:lnTo>
                <a:lnTo>
                  <a:pt x="32967" y="4367320"/>
                </a:lnTo>
                <a:lnTo>
                  <a:pt x="73499" y="4413132"/>
                </a:lnTo>
                <a:lnTo>
                  <a:pt x="92290" y="4417962"/>
                </a:lnTo>
                <a:lnTo>
                  <a:pt x="156925" y="4416500"/>
                </a:lnTo>
                <a:lnTo>
                  <a:pt x="220568" y="4415387"/>
                </a:lnTo>
                <a:lnTo>
                  <a:pt x="283241" y="4414613"/>
                </a:lnTo>
                <a:lnTo>
                  <a:pt x="344968" y="4414165"/>
                </a:lnTo>
                <a:lnTo>
                  <a:pt x="405771" y="4414034"/>
                </a:lnTo>
                <a:lnTo>
                  <a:pt x="465674" y="4414208"/>
                </a:lnTo>
                <a:lnTo>
                  <a:pt x="524698" y="4414676"/>
                </a:lnTo>
                <a:lnTo>
                  <a:pt x="582868" y="4415428"/>
                </a:lnTo>
                <a:lnTo>
                  <a:pt x="640206" y="4416452"/>
                </a:lnTo>
                <a:lnTo>
                  <a:pt x="696734" y="4417736"/>
                </a:lnTo>
                <a:lnTo>
                  <a:pt x="752476" y="4419271"/>
                </a:lnTo>
                <a:lnTo>
                  <a:pt x="807454" y="4421046"/>
                </a:lnTo>
                <a:lnTo>
                  <a:pt x="861692" y="4423048"/>
                </a:lnTo>
                <a:lnTo>
                  <a:pt x="915212" y="4425268"/>
                </a:lnTo>
                <a:lnTo>
                  <a:pt x="968037" y="4427694"/>
                </a:lnTo>
                <a:lnTo>
                  <a:pt x="1020190" y="4430315"/>
                </a:lnTo>
                <a:lnTo>
                  <a:pt x="1122572" y="4436099"/>
                </a:lnTo>
                <a:lnTo>
                  <a:pt x="1222540" y="4442532"/>
                </a:lnTo>
                <a:lnTo>
                  <a:pt x="1320278" y="4449526"/>
                </a:lnTo>
                <a:lnTo>
                  <a:pt x="1415969" y="4456992"/>
                </a:lnTo>
                <a:lnTo>
                  <a:pt x="1509794" y="4464844"/>
                </a:lnTo>
                <a:lnTo>
                  <a:pt x="1647437" y="4477150"/>
                </a:lnTo>
                <a:lnTo>
                  <a:pt x="2129740" y="4523188"/>
                </a:lnTo>
                <a:lnTo>
                  <a:pt x="2257893" y="4534685"/>
                </a:lnTo>
                <a:lnTo>
                  <a:pt x="2343133" y="4541803"/>
                </a:lnTo>
                <a:lnTo>
                  <a:pt x="2428430" y="4548383"/>
                </a:lnTo>
                <a:lnTo>
                  <a:pt x="2513967" y="4554335"/>
                </a:lnTo>
                <a:lnTo>
                  <a:pt x="2599927" y="4559572"/>
                </a:lnTo>
                <a:lnTo>
                  <a:pt x="2643122" y="4561895"/>
                </a:lnTo>
                <a:lnTo>
                  <a:pt x="2686492" y="4564006"/>
                </a:lnTo>
                <a:lnTo>
                  <a:pt x="2730059" y="4565895"/>
                </a:lnTo>
                <a:lnTo>
                  <a:pt x="2773847" y="4567549"/>
                </a:lnTo>
                <a:lnTo>
                  <a:pt x="2817877" y="4568959"/>
                </a:lnTo>
                <a:lnTo>
                  <a:pt x="2862173" y="4570113"/>
                </a:lnTo>
                <a:lnTo>
                  <a:pt x="2906758" y="4571000"/>
                </a:lnTo>
                <a:lnTo>
                  <a:pt x="2951655" y="4571610"/>
                </a:lnTo>
                <a:lnTo>
                  <a:pt x="2996886" y="4571930"/>
                </a:lnTo>
                <a:lnTo>
                  <a:pt x="3042474" y="4571951"/>
                </a:lnTo>
                <a:lnTo>
                  <a:pt x="3088443" y="4571661"/>
                </a:lnTo>
                <a:lnTo>
                  <a:pt x="3134814" y="4571049"/>
                </a:lnTo>
                <a:lnTo>
                  <a:pt x="3181612" y="4570105"/>
                </a:lnTo>
                <a:lnTo>
                  <a:pt x="3228859" y="4568817"/>
                </a:lnTo>
                <a:lnTo>
                  <a:pt x="3276577" y="4567173"/>
                </a:lnTo>
                <a:lnTo>
                  <a:pt x="3324790" y="4565165"/>
                </a:lnTo>
                <a:lnTo>
                  <a:pt x="3373520" y="4562779"/>
                </a:lnTo>
                <a:lnTo>
                  <a:pt x="3422791" y="4560005"/>
                </a:lnTo>
                <a:lnTo>
                  <a:pt x="3472625" y="4556833"/>
                </a:lnTo>
                <a:lnTo>
                  <a:pt x="3523045" y="4553251"/>
                </a:lnTo>
                <a:lnTo>
                  <a:pt x="3574074" y="4549248"/>
                </a:lnTo>
                <a:lnTo>
                  <a:pt x="3625734" y="4544814"/>
                </a:lnTo>
                <a:lnTo>
                  <a:pt x="3678050" y="4539936"/>
                </a:lnTo>
                <a:lnTo>
                  <a:pt x="3731043" y="4534605"/>
                </a:lnTo>
                <a:lnTo>
                  <a:pt x="3784737" y="4528809"/>
                </a:lnTo>
                <a:lnTo>
                  <a:pt x="3839154" y="4522537"/>
                </a:lnTo>
                <a:lnTo>
                  <a:pt x="3894317" y="4515779"/>
                </a:lnTo>
                <a:lnTo>
                  <a:pt x="3950249" y="4508522"/>
                </a:lnTo>
                <a:lnTo>
                  <a:pt x="4006974" y="4500757"/>
                </a:lnTo>
                <a:lnTo>
                  <a:pt x="4064513" y="4492472"/>
                </a:lnTo>
                <a:lnTo>
                  <a:pt x="4521548" y="4422067"/>
                </a:lnTo>
                <a:lnTo>
                  <a:pt x="4586926" y="4400155"/>
                </a:lnTo>
                <a:lnTo>
                  <a:pt x="4618301" y="4371773"/>
                </a:lnTo>
                <a:lnTo>
                  <a:pt x="4646994" y="4324247"/>
                </a:lnTo>
                <a:lnTo>
                  <a:pt x="4671648" y="4251936"/>
                </a:lnTo>
                <a:lnTo>
                  <a:pt x="4680459" y="4212889"/>
                </a:lnTo>
                <a:lnTo>
                  <a:pt x="4687829" y="4170755"/>
                </a:lnTo>
                <a:lnTo>
                  <a:pt x="4693893" y="4125934"/>
                </a:lnTo>
                <a:lnTo>
                  <a:pt x="4698782" y="4078828"/>
                </a:lnTo>
                <a:lnTo>
                  <a:pt x="4702630" y="4029836"/>
                </a:lnTo>
                <a:lnTo>
                  <a:pt x="4705571" y="3979361"/>
                </a:lnTo>
                <a:lnTo>
                  <a:pt x="4707736" y="3927802"/>
                </a:lnTo>
                <a:lnTo>
                  <a:pt x="4709260" y="3875560"/>
                </a:lnTo>
                <a:lnTo>
                  <a:pt x="4710275" y="3823037"/>
                </a:lnTo>
                <a:lnTo>
                  <a:pt x="4710915" y="3770633"/>
                </a:lnTo>
                <a:lnTo>
                  <a:pt x="4714950" y="2861311"/>
                </a:lnTo>
                <a:lnTo>
                  <a:pt x="4715083" y="1902886"/>
                </a:lnTo>
                <a:lnTo>
                  <a:pt x="4711065" y="944574"/>
                </a:lnTo>
                <a:lnTo>
                  <a:pt x="4705448" y="238666"/>
                </a:lnTo>
                <a:lnTo>
                  <a:pt x="4701025" y="167924"/>
                </a:lnTo>
                <a:lnTo>
                  <a:pt x="4690205" y="110125"/>
                </a:lnTo>
                <a:lnTo>
                  <a:pt x="4674473" y="70710"/>
                </a:lnTo>
                <a:lnTo>
                  <a:pt x="4599584" y="50166"/>
                </a:lnTo>
                <a:lnTo>
                  <a:pt x="4543384" y="45470"/>
                </a:lnTo>
                <a:lnTo>
                  <a:pt x="4486733" y="41032"/>
                </a:lnTo>
                <a:lnTo>
                  <a:pt x="4429649" y="36846"/>
                </a:lnTo>
                <a:lnTo>
                  <a:pt x="4372154" y="32909"/>
                </a:lnTo>
                <a:lnTo>
                  <a:pt x="4314267" y="29216"/>
                </a:lnTo>
                <a:lnTo>
                  <a:pt x="4256008" y="25764"/>
                </a:lnTo>
                <a:lnTo>
                  <a:pt x="4197396" y="22549"/>
                </a:lnTo>
                <a:lnTo>
                  <a:pt x="4138452" y="19566"/>
                </a:lnTo>
                <a:lnTo>
                  <a:pt x="4079195" y="16812"/>
                </a:lnTo>
                <a:lnTo>
                  <a:pt x="4019646" y="14283"/>
                </a:lnTo>
                <a:lnTo>
                  <a:pt x="3959823" y="11974"/>
                </a:lnTo>
                <a:lnTo>
                  <a:pt x="3899747" y="9882"/>
                </a:lnTo>
                <a:lnTo>
                  <a:pt x="3839438" y="8003"/>
                </a:lnTo>
                <a:lnTo>
                  <a:pt x="3778915" y="6332"/>
                </a:lnTo>
                <a:lnTo>
                  <a:pt x="3657308" y="3601"/>
                </a:lnTo>
                <a:lnTo>
                  <a:pt x="3535085" y="1656"/>
                </a:lnTo>
                <a:lnTo>
                  <a:pt x="3412405" y="467"/>
                </a:lnTo>
                <a:lnTo>
                  <a:pt x="3289425" y="0"/>
                </a:lnTo>
                <a:close/>
              </a:path>
            </a:pathLst>
          </a:custGeom>
          <a:solidFill>
            <a:srgbClr val="CCE5E0"/>
          </a:solidFill>
        </p:spPr>
        <p:txBody>
          <a:bodyPr wrap="square" lIns="0" tIns="0" rIns="0" bIns="0" rtlCol="0"/>
          <a:lstStyle/>
          <a:p>
            <a:endParaRPr/>
          </a:p>
        </p:txBody>
      </p:sp>
      <p:sp>
        <p:nvSpPr>
          <p:cNvPr id="45" name="object 9">
            <a:extLst>
              <a:ext uri="{FF2B5EF4-FFF2-40B4-BE49-F238E27FC236}">
                <a16:creationId xmlns:a16="http://schemas.microsoft.com/office/drawing/2014/main" id="{D9175CB6-E644-CD13-D6D0-5AAF98395746}"/>
              </a:ext>
            </a:extLst>
          </p:cNvPr>
          <p:cNvSpPr/>
          <p:nvPr/>
        </p:nvSpPr>
        <p:spPr>
          <a:xfrm>
            <a:off x="6295785" y="3546519"/>
            <a:ext cx="6750050" cy="4994275"/>
          </a:xfrm>
          <a:custGeom>
            <a:avLst/>
            <a:gdLst/>
            <a:ahLst/>
            <a:cxnLst/>
            <a:rect l="l" t="t" r="r" b="b"/>
            <a:pathLst>
              <a:path w="6750050" h="4994275">
                <a:moveTo>
                  <a:pt x="1787682" y="0"/>
                </a:moveTo>
                <a:lnTo>
                  <a:pt x="1542497" y="983"/>
                </a:lnTo>
                <a:lnTo>
                  <a:pt x="1312460" y="2996"/>
                </a:lnTo>
                <a:lnTo>
                  <a:pt x="1140486" y="5415"/>
                </a:lnTo>
                <a:lnTo>
                  <a:pt x="980176" y="8607"/>
                </a:lnTo>
                <a:lnTo>
                  <a:pt x="868124" y="11539"/>
                </a:lnTo>
                <a:lnTo>
                  <a:pt x="763495" y="14955"/>
                </a:lnTo>
                <a:lnTo>
                  <a:pt x="666658" y="18878"/>
                </a:lnTo>
                <a:lnTo>
                  <a:pt x="606611" y="21785"/>
                </a:lnTo>
                <a:lnTo>
                  <a:pt x="550301" y="24932"/>
                </a:lnTo>
                <a:lnTo>
                  <a:pt x="497836" y="28327"/>
                </a:lnTo>
                <a:lnTo>
                  <a:pt x="449327" y="31975"/>
                </a:lnTo>
                <a:lnTo>
                  <a:pt x="404883" y="35883"/>
                </a:lnTo>
                <a:lnTo>
                  <a:pt x="323643" y="47659"/>
                </a:lnTo>
                <a:lnTo>
                  <a:pt x="269648" y="61862"/>
                </a:lnTo>
                <a:lnTo>
                  <a:pt x="221869" y="80176"/>
                </a:lnTo>
                <a:lnTo>
                  <a:pt x="179941" y="102232"/>
                </a:lnTo>
                <a:lnTo>
                  <a:pt x="143497" y="127661"/>
                </a:lnTo>
                <a:lnTo>
                  <a:pt x="112172" y="156093"/>
                </a:lnTo>
                <a:lnTo>
                  <a:pt x="85600" y="187161"/>
                </a:lnTo>
                <a:lnTo>
                  <a:pt x="63415" y="220494"/>
                </a:lnTo>
                <a:lnTo>
                  <a:pt x="45252" y="255723"/>
                </a:lnTo>
                <a:lnTo>
                  <a:pt x="30745" y="292480"/>
                </a:lnTo>
                <a:lnTo>
                  <a:pt x="19529" y="330395"/>
                </a:lnTo>
                <a:lnTo>
                  <a:pt x="11237" y="369100"/>
                </a:lnTo>
                <a:lnTo>
                  <a:pt x="5503" y="408224"/>
                </a:lnTo>
                <a:lnTo>
                  <a:pt x="1963" y="447400"/>
                </a:lnTo>
                <a:lnTo>
                  <a:pt x="251" y="486257"/>
                </a:lnTo>
                <a:lnTo>
                  <a:pt x="0" y="524427"/>
                </a:lnTo>
                <a:lnTo>
                  <a:pt x="844" y="561540"/>
                </a:lnTo>
                <a:lnTo>
                  <a:pt x="2420" y="597229"/>
                </a:lnTo>
                <a:lnTo>
                  <a:pt x="1259" y="4098305"/>
                </a:lnTo>
                <a:lnTo>
                  <a:pt x="852" y="4576224"/>
                </a:lnTo>
                <a:lnTo>
                  <a:pt x="294" y="4721229"/>
                </a:lnTo>
                <a:lnTo>
                  <a:pt x="4637" y="4798035"/>
                </a:lnTo>
                <a:lnTo>
                  <a:pt x="17349" y="4859966"/>
                </a:lnTo>
                <a:lnTo>
                  <a:pt x="36314" y="4908114"/>
                </a:lnTo>
                <a:lnTo>
                  <a:pt x="59418" y="4943569"/>
                </a:lnTo>
                <a:lnTo>
                  <a:pt x="109574" y="4980769"/>
                </a:lnTo>
                <a:lnTo>
                  <a:pt x="132395" y="4984697"/>
                </a:lnTo>
                <a:lnTo>
                  <a:pt x="380125" y="4980213"/>
                </a:lnTo>
                <a:lnTo>
                  <a:pt x="697546" y="4975657"/>
                </a:lnTo>
                <a:lnTo>
                  <a:pt x="1021987" y="4972183"/>
                </a:lnTo>
                <a:lnTo>
                  <a:pt x="1418170" y="4969319"/>
                </a:lnTo>
                <a:lnTo>
                  <a:pt x="1886091" y="4967581"/>
                </a:lnTo>
                <a:lnTo>
                  <a:pt x="2422622" y="4967411"/>
                </a:lnTo>
                <a:lnTo>
                  <a:pt x="3151011" y="4969699"/>
                </a:lnTo>
                <a:lnTo>
                  <a:pt x="4563989" y="4980021"/>
                </a:lnTo>
                <a:lnTo>
                  <a:pt x="5984269" y="4992905"/>
                </a:lnTo>
                <a:lnTo>
                  <a:pt x="6263874" y="4993701"/>
                </a:lnTo>
                <a:lnTo>
                  <a:pt x="6379519" y="4992858"/>
                </a:lnTo>
                <a:lnTo>
                  <a:pt x="6433071" y="4991651"/>
                </a:lnTo>
                <a:lnTo>
                  <a:pt x="6471982" y="4989336"/>
                </a:lnTo>
                <a:lnTo>
                  <a:pt x="6538912" y="4975624"/>
                </a:lnTo>
                <a:lnTo>
                  <a:pt x="6604229" y="4938170"/>
                </a:lnTo>
                <a:lnTo>
                  <a:pt x="6634515" y="4904719"/>
                </a:lnTo>
                <a:lnTo>
                  <a:pt x="6662275" y="4858346"/>
                </a:lnTo>
                <a:lnTo>
                  <a:pt x="6686803" y="4796724"/>
                </a:lnTo>
                <a:lnTo>
                  <a:pt x="6698446" y="4756341"/>
                </a:lnTo>
                <a:lnTo>
                  <a:pt x="6708344" y="4712988"/>
                </a:lnTo>
                <a:lnTo>
                  <a:pt x="6716643" y="4667016"/>
                </a:lnTo>
                <a:lnTo>
                  <a:pt x="6723489" y="4618773"/>
                </a:lnTo>
                <a:lnTo>
                  <a:pt x="6729030" y="4568610"/>
                </a:lnTo>
                <a:lnTo>
                  <a:pt x="6733412" y="4516876"/>
                </a:lnTo>
                <a:lnTo>
                  <a:pt x="6736782" y="4463921"/>
                </a:lnTo>
                <a:lnTo>
                  <a:pt x="6739286" y="4410094"/>
                </a:lnTo>
                <a:lnTo>
                  <a:pt x="6741070" y="4355746"/>
                </a:lnTo>
                <a:lnTo>
                  <a:pt x="6742282" y="4301225"/>
                </a:lnTo>
                <a:lnTo>
                  <a:pt x="6743069" y="4246882"/>
                </a:lnTo>
                <a:lnTo>
                  <a:pt x="6748047" y="3435350"/>
                </a:lnTo>
                <a:lnTo>
                  <a:pt x="6749611" y="2576493"/>
                </a:lnTo>
                <a:lnTo>
                  <a:pt x="6747453" y="1717648"/>
                </a:lnTo>
                <a:lnTo>
                  <a:pt x="6741572" y="858952"/>
                </a:lnTo>
                <a:lnTo>
                  <a:pt x="6735178" y="252977"/>
                </a:lnTo>
                <a:lnTo>
                  <a:pt x="6730923" y="187929"/>
                </a:lnTo>
                <a:lnTo>
                  <a:pt x="6720531" y="131468"/>
                </a:lnTo>
                <a:lnTo>
                  <a:pt x="6705091" y="86752"/>
                </a:lnTo>
                <a:lnTo>
                  <a:pt x="6663432" y="45172"/>
                </a:lnTo>
                <a:lnTo>
                  <a:pt x="6172842" y="42012"/>
                </a:lnTo>
                <a:lnTo>
                  <a:pt x="3240697" y="7660"/>
                </a:lnTo>
                <a:lnTo>
                  <a:pt x="2597032" y="2239"/>
                </a:lnTo>
                <a:lnTo>
                  <a:pt x="2153136" y="165"/>
                </a:lnTo>
                <a:lnTo>
                  <a:pt x="1787682" y="0"/>
                </a:lnTo>
                <a:close/>
              </a:path>
            </a:pathLst>
          </a:custGeom>
          <a:solidFill>
            <a:srgbClr val="CCE5E0"/>
          </a:solidFill>
        </p:spPr>
        <p:txBody>
          <a:bodyPr wrap="square" lIns="0" tIns="0" rIns="0" bIns="0" rtlCol="0"/>
          <a:lstStyle/>
          <a:p>
            <a:endParaRPr/>
          </a:p>
        </p:txBody>
      </p:sp>
      <p:sp>
        <p:nvSpPr>
          <p:cNvPr id="4" name="object 4">
            <a:extLst>
              <a:ext uri="{FF2B5EF4-FFF2-40B4-BE49-F238E27FC236}">
                <a16:creationId xmlns:a16="http://schemas.microsoft.com/office/drawing/2014/main" id="{94E45F32-C622-05B8-5098-36EADF773D05}"/>
              </a:ext>
            </a:extLst>
          </p:cNvPr>
          <p:cNvSpPr txBox="1">
            <a:spLocks noGrp="1"/>
          </p:cNvSpPr>
          <p:nvPr>
            <p:ph type="title" idx="4294967295"/>
          </p:nvPr>
        </p:nvSpPr>
        <p:spPr>
          <a:xfrm>
            <a:off x="3402180" y="1737599"/>
            <a:ext cx="4982210"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grpSp>
        <p:nvGrpSpPr>
          <p:cNvPr id="15" name="object 15">
            <a:extLst>
              <a:ext uri="{FF2B5EF4-FFF2-40B4-BE49-F238E27FC236}">
                <a16:creationId xmlns:a16="http://schemas.microsoft.com/office/drawing/2014/main" id="{EF510C94-CC62-C7E3-64A1-D8F66E22C361}"/>
              </a:ext>
            </a:extLst>
          </p:cNvPr>
          <p:cNvGrpSpPr/>
          <p:nvPr/>
        </p:nvGrpSpPr>
        <p:grpSpPr>
          <a:xfrm>
            <a:off x="1373743" y="1680346"/>
            <a:ext cx="1078230" cy="1828164"/>
            <a:chOff x="1373743" y="1680346"/>
            <a:chExt cx="1078230" cy="1828164"/>
          </a:xfrm>
        </p:grpSpPr>
        <p:sp>
          <p:nvSpPr>
            <p:cNvPr id="16" name="object 16">
              <a:extLst>
                <a:ext uri="{FF2B5EF4-FFF2-40B4-BE49-F238E27FC236}">
                  <a16:creationId xmlns:a16="http://schemas.microsoft.com/office/drawing/2014/main" id="{56D13F6F-951B-3EC0-72D0-8ADB5ACBEBE6}"/>
                </a:ext>
              </a:extLst>
            </p:cNvPr>
            <p:cNvSpPr/>
            <p:nvPr/>
          </p:nvSpPr>
          <p:spPr>
            <a:xfrm>
              <a:off x="1404137" y="3063191"/>
              <a:ext cx="972819" cy="445770"/>
            </a:xfrm>
            <a:custGeom>
              <a:avLst/>
              <a:gdLst/>
              <a:ahLst/>
              <a:cxnLst/>
              <a:rect l="l" t="t" r="r" b="b"/>
              <a:pathLst>
                <a:path w="972819" h="445770">
                  <a:moveTo>
                    <a:pt x="279520" y="0"/>
                  </a:moveTo>
                  <a:lnTo>
                    <a:pt x="220085" y="15977"/>
                  </a:lnTo>
                  <a:lnTo>
                    <a:pt x="166160" y="35659"/>
                  </a:lnTo>
                  <a:lnTo>
                    <a:pt x="118490" y="58689"/>
                  </a:lnTo>
                  <a:lnTo>
                    <a:pt x="77818" y="84709"/>
                  </a:lnTo>
                  <a:lnTo>
                    <a:pt x="44889" y="113362"/>
                  </a:lnTo>
                  <a:lnTo>
                    <a:pt x="20446" y="144290"/>
                  </a:lnTo>
                  <a:lnTo>
                    <a:pt x="0" y="211543"/>
                  </a:lnTo>
                  <a:lnTo>
                    <a:pt x="3789" y="240854"/>
                  </a:lnTo>
                  <a:lnTo>
                    <a:pt x="32740" y="295999"/>
                  </a:lnTo>
                  <a:lnTo>
                    <a:pt x="87148" y="345047"/>
                  </a:lnTo>
                  <a:lnTo>
                    <a:pt x="122758" y="366737"/>
                  </a:lnTo>
                  <a:lnTo>
                    <a:pt x="163364" y="386245"/>
                  </a:lnTo>
                  <a:lnTo>
                    <a:pt x="208512" y="403353"/>
                  </a:lnTo>
                  <a:lnTo>
                    <a:pt x="257744" y="417842"/>
                  </a:lnTo>
                  <a:lnTo>
                    <a:pt x="310605" y="429492"/>
                  </a:lnTo>
                  <a:lnTo>
                    <a:pt x="366639" y="438085"/>
                  </a:lnTo>
                  <a:lnTo>
                    <a:pt x="425391" y="443401"/>
                  </a:lnTo>
                  <a:lnTo>
                    <a:pt x="486404" y="445222"/>
                  </a:lnTo>
                  <a:lnTo>
                    <a:pt x="547419" y="443401"/>
                  </a:lnTo>
                  <a:lnTo>
                    <a:pt x="606172" y="438085"/>
                  </a:lnTo>
                  <a:lnTo>
                    <a:pt x="662208" y="429492"/>
                  </a:lnTo>
                  <a:lnTo>
                    <a:pt x="715070" y="417842"/>
                  </a:lnTo>
                  <a:lnTo>
                    <a:pt x="764303" y="403353"/>
                  </a:lnTo>
                  <a:lnTo>
                    <a:pt x="809451" y="386245"/>
                  </a:lnTo>
                  <a:lnTo>
                    <a:pt x="850059" y="366737"/>
                  </a:lnTo>
                  <a:lnTo>
                    <a:pt x="885669" y="345047"/>
                  </a:lnTo>
                  <a:lnTo>
                    <a:pt x="915827" y="321395"/>
                  </a:lnTo>
                  <a:lnTo>
                    <a:pt x="949809" y="281352"/>
                  </a:lnTo>
                  <a:lnTo>
                    <a:pt x="487922" y="281342"/>
                  </a:lnTo>
                  <a:lnTo>
                    <a:pt x="432412" y="276609"/>
                  </a:lnTo>
                  <a:lnTo>
                    <a:pt x="382563" y="263679"/>
                  </a:lnTo>
                  <a:lnTo>
                    <a:pt x="340363" y="243766"/>
                  </a:lnTo>
                  <a:lnTo>
                    <a:pt x="307799" y="218082"/>
                  </a:lnTo>
                  <a:lnTo>
                    <a:pt x="279520" y="154257"/>
                  </a:lnTo>
                  <a:lnTo>
                    <a:pt x="279572" y="151492"/>
                  </a:lnTo>
                  <a:lnTo>
                    <a:pt x="279656" y="150121"/>
                  </a:lnTo>
                  <a:lnTo>
                    <a:pt x="279520" y="149806"/>
                  </a:lnTo>
                  <a:lnTo>
                    <a:pt x="279520" y="127325"/>
                  </a:lnTo>
                  <a:lnTo>
                    <a:pt x="275956" y="122246"/>
                  </a:lnTo>
                  <a:lnTo>
                    <a:pt x="275026" y="114889"/>
                  </a:lnTo>
                  <a:lnTo>
                    <a:pt x="275940" y="107088"/>
                  </a:lnTo>
                  <a:lnTo>
                    <a:pt x="277907" y="100677"/>
                  </a:lnTo>
                  <a:lnTo>
                    <a:pt x="279837" y="100677"/>
                  </a:lnTo>
                  <a:lnTo>
                    <a:pt x="279520" y="73777"/>
                  </a:lnTo>
                  <a:lnTo>
                    <a:pt x="279520" y="32962"/>
                  </a:lnTo>
                  <a:lnTo>
                    <a:pt x="275956" y="27895"/>
                  </a:lnTo>
                  <a:lnTo>
                    <a:pt x="275026" y="20542"/>
                  </a:lnTo>
                  <a:lnTo>
                    <a:pt x="275940" y="12732"/>
                  </a:lnTo>
                  <a:lnTo>
                    <a:pt x="277907" y="6293"/>
                  </a:lnTo>
                  <a:lnTo>
                    <a:pt x="279520" y="6293"/>
                  </a:lnTo>
                  <a:lnTo>
                    <a:pt x="279520" y="0"/>
                  </a:lnTo>
                  <a:close/>
                </a:path>
                <a:path w="972819" h="445770">
                  <a:moveTo>
                    <a:pt x="697120" y="879"/>
                  </a:moveTo>
                  <a:lnTo>
                    <a:pt x="697150" y="27895"/>
                  </a:lnTo>
                  <a:lnTo>
                    <a:pt x="698376" y="32637"/>
                  </a:lnTo>
                  <a:lnTo>
                    <a:pt x="697486" y="36386"/>
                  </a:lnTo>
                  <a:lnTo>
                    <a:pt x="697434" y="47757"/>
                  </a:lnTo>
                  <a:lnTo>
                    <a:pt x="697727" y="61757"/>
                  </a:lnTo>
                  <a:lnTo>
                    <a:pt x="697340" y="62950"/>
                  </a:lnTo>
                  <a:lnTo>
                    <a:pt x="697120" y="63547"/>
                  </a:lnTo>
                  <a:lnTo>
                    <a:pt x="697120" y="73777"/>
                  </a:lnTo>
                  <a:lnTo>
                    <a:pt x="696491" y="120080"/>
                  </a:lnTo>
                  <a:lnTo>
                    <a:pt x="698638" y="126038"/>
                  </a:lnTo>
                  <a:lnTo>
                    <a:pt x="697486" y="129912"/>
                  </a:lnTo>
                  <a:lnTo>
                    <a:pt x="697479" y="144290"/>
                  </a:lnTo>
                  <a:lnTo>
                    <a:pt x="697727" y="156099"/>
                  </a:lnTo>
                  <a:lnTo>
                    <a:pt x="697319" y="157366"/>
                  </a:lnTo>
                  <a:lnTo>
                    <a:pt x="697088" y="157995"/>
                  </a:lnTo>
                  <a:lnTo>
                    <a:pt x="688839" y="190888"/>
                  </a:lnTo>
                  <a:lnTo>
                    <a:pt x="634902" y="245330"/>
                  </a:lnTo>
                  <a:lnTo>
                    <a:pt x="593044" y="264574"/>
                  </a:lnTo>
                  <a:lnTo>
                    <a:pt x="543814" y="276966"/>
                  </a:lnTo>
                  <a:lnTo>
                    <a:pt x="489126" y="281352"/>
                  </a:lnTo>
                  <a:lnTo>
                    <a:pt x="949816" y="281342"/>
                  </a:lnTo>
                  <a:lnTo>
                    <a:pt x="957963" y="269079"/>
                  </a:lnTo>
                  <a:lnTo>
                    <a:pt x="969028" y="240854"/>
                  </a:lnTo>
                  <a:lnTo>
                    <a:pt x="972818" y="211543"/>
                  </a:lnTo>
                  <a:lnTo>
                    <a:pt x="967662" y="177396"/>
                  </a:lnTo>
                  <a:lnTo>
                    <a:pt x="928597" y="114054"/>
                  </a:lnTo>
                  <a:lnTo>
                    <a:pt x="896141" y="85557"/>
                  </a:lnTo>
                  <a:lnTo>
                    <a:pt x="856039" y="59642"/>
                  </a:lnTo>
                  <a:lnTo>
                    <a:pt x="809016" y="36658"/>
                  </a:lnTo>
                  <a:lnTo>
                    <a:pt x="755801" y="16954"/>
                  </a:lnTo>
                  <a:lnTo>
                    <a:pt x="697120" y="879"/>
                  </a:lnTo>
                  <a:close/>
                </a:path>
                <a:path w="972819" h="445770">
                  <a:moveTo>
                    <a:pt x="279837" y="100677"/>
                  </a:moveTo>
                  <a:lnTo>
                    <a:pt x="277907" y="100677"/>
                  </a:lnTo>
                  <a:lnTo>
                    <a:pt x="278515" y="102059"/>
                  </a:lnTo>
                  <a:lnTo>
                    <a:pt x="279185" y="103441"/>
                  </a:lnTo>
                  <a:lnTo>
                    <a:pt x="279886" y="104824"/>
                  </a:lnTo>
                  <a:lnTo>
                    <a:pt x="279837" y="100677"/>
                  </a:lnTo>
                  <a:close/>
                </a:path>
                <a:path w="972819" h="445770">
                  <a:moveTo>
                    <a:pt x="279520" y="6293"/>
                  </a:moveTo>
                  <a:lnTo>
                    <a:pt x="277907" y="6293"/>
                  </a:lnTo>
                  <a:lnTo>
                    <a:pt x="278410" y="7434"/>
                  </a:lnTo>
                  <a:lnTo>
                    <a:pt x="278944" y="8575"/>
                  </a:lnTo>
                  <a:lnTo>
                    <a:pt x="279520" y="9716"/>
                  </a:lnTo>
                  <a:lnTo>
                    <a:pt x="279520" y="6293"/>
                  </a:lnTo>
                  <a:close/>
                </a:path>
              </a:pathLst>
            </a:custGeom>
            <a:solidFill>
              <a:srgbClr val="EDEDED"/>
            </a:solidFill>
          </p:spPr>
          <p:txBody>
            <a:bodyPr wrap="square" lIns="0" tIns="0" rIns="0" bIns="0" rtlCol="0"/>
            <a:lstStyle/>
            <a:p>
              <a:endParaRPr/>
            </a:p>
          </p:txBody>
        </p:sp>
        <p:sp>
          <p:nvSpPr>
            <p:cNvPr id="17" name="object 17">
              <a:extLst>
                <a:ext uri="{FF2B5EF4-FFF2-40B4-BE49-F238E27FC236}">
                  <a16:creationId xmlns:a16="http://schemas.microsoft.com/office/drawing/2014/main" id="{83489B61-92B4-A70B-BD9D-9BB7BE072096}"/>
                </a:ext>
              </a:extLst>
            </p:cNvPr>
            <p:cNvSpPr/>
            <p:nvPr/>
          </p:nvSpPr>
          <p:spPr>
            <a:xfrm>
              <a:off x="1683660" y="2821580"/>
              <a:ext cx="417830" cy="523240"/>
            </a:xfrm>
            <a:custGeom>
              <a:avLst/>
              <a:gdLst/>
              <a:ahLst/>
              <a:cxnLst/>
              <a:rect l="l" t="t" r="r" b="b"/>
              <a:pathLst>
                <a:path w="417830" h="523239">
                  <a:moveTo>
                    <a:pt x="209208" y="0"/>
                  </a:moveTo>
                  <a:lnTo>
                    <a:pt x="153687" y="4312"/>
                  </a:lnTo>
                  <a:lnTo>
                    <a:pt x="103771" y="16868"/>
                  </a:lnTo>
                  <a:lnTo>
                    <a:pt x="61451" y="36467"/>
                  </a:lnTo>
                  <a:lnTo>
                    <a:pt x="28720" y="61906"/>
                  </a:lnTo>
                  <a:lnTo>
                    <a:pt x="0" y="125504"/>
                  </a:lnTo>
                  <a:lnTo>
                    <a:pt x="0" y="315393"/>
                  </a:lnTo>
                  <a:lnTo>
                    <a:pt x="827" y="385087"/>
                  </a:lnTo>
                  <a:lnTo>
                    <a:pt x="0" y="392187"/>
                  </a:lnTo>
                  <a:lnTo>
                    <a:pt x="0" y="395872"/>
                  </a:lnTo>
                  <a:lnTo>
                    <a:pt x="7330" y="429456"/>
                  </a:lnTo>
                  <a:lnTo>
                    <a:pt x="60834" y="485377"/>
                  </a:lnTo>
                  <a:lnTo>
                    <a:pt x="103033" y="505290"/>
                  </a:lnTo>
                  <a:lnTo>
                    <a:pt x="152881" y="518221"/>
                  </a:lnTo>
                  <a:lnTo>
                    <a:pt x="208391" y="522957"/>
                  </a:lnTo>
                  <a:lnTo>
                    <a:pt x="263906" y="518637"/>
                  </a:lnTo>
                  <a:lnTo>
                    <a:pt x="313824" y="506080"/>
                  </a:lnTo>
                  <a:lnTo>
                    <a:pt x="356148" y="486485"/>
                  </a:lnTo>
                  <a:lnTo>
                    <a:pt x="388884" y="461052"/>
                  </a:lnTo>
                  <a:lnTo>
                    <a:pt x="417599" y="397474"/>
                  </a:lnTo>
                  <a:lnTo>
                    <a:pt x="417599" y="393286"/>
                  </a:lnTo>
                  <a:lnTo>
                    <a:pt x="417285" y="389129"/>
                  </a:lnTo>
                  <a:lnTo>
                    <a:pt x="416646" y="385087"/>
                  </a:lnTo>
                  <a:lnTo>
                    <a:pt x="417599" y="315393"/>
                  </a:lnTo>
                  <a:lnTo>
                    <a:pt x="417516" y="125504"/>
                  </a:lnTo>
                  <a:lnTo>
                    <a:pt x="388438" y="62397"/>
                  </a:lnTo>
                  <a:lnTo>
                    <a:pt x="355851" y="37040"/>
                  </a:lnTo>
                  <a:lnTo>
                    <a:pt x="313823" y="17397"/>
                  </a:lnTo>
                  <a:lnTo>
                    <a:pt x="264294" y="4654"/>
                  </a:lnTo>
                  <a:lnTo>
                    <a:pt x="209208" y="0"/>
                  </a:lnTo>
                  <a:close/>
                </a:path>
              </a:pathLst>
            </a:custGeom>
            <a:solidFill>
              <a:srgbClr val="262633"/>
            </a:solidFill>
          </p:spPr>
          <p:txBody>
            <a:bodyPr wrap="square" lIns="0" tIns="0" rIns="0" bIns="0" rtlCol="0"/>
            <a:lstStyle/>
            <a:p>
              <a:endParaRPr/>
            </a:p>
          </p:txBody>
        </p:sp>
        <p:sp>
          <p:nvSpPr>
            <p:cNvPr id="18" name="object 18">
              <a:extLst>
                <a:ext uri="{FF2B5EF4-FFF2-40B4-BE49-F238E27FC236}">
                  <a16:creationId xmlns:a16="http://schemas.microsoft.com/office/drawing/2014/main" id="{C86F87ED-CA84-BAB6-8BB9-D78A630A3F3C}"/>
                </a:ext>
              </a:extLst>
            </p:cNvPr>
            <p:cNvSpPr/>
            <p:nvPr/>
          </p:nvSpPr>
          <p:spPr>
            <a:xfrm>
              <a:off x="1679167" y="2982380"/>
              <a:ext cx="423545" cy="57785"/>
            </a:xfrm>
            <a:custGeom>
              <a:avLst/>
              <a:gdLst/>
              <a:ahLst/>
              <a:cxnLst/>
              <a:rect l="l" t="t" r="r" b="b"/>
              <a:pathLst>
                <a:path w="423544" h="57785">
                  <a:moveTo>
                    <a:pt x="422093" y="21475"/>
                  </a:moveTo>
                  <a:lnTo>
                    <a:pt x="422093" y="57254"/>
                  </a:lnTo>
                  <a:lnTo>
                    <a:pt x="422700" y="55474"/>
                  </a:lnTo>
                  <a:lnTo>
                    <a:pt x="422407" y="41454"/>
                  </a:lnTo>
                  <a:lnTo>
                    <a:pt x="422459" y="30082"/>
                  </a:lnTo>
                  <a:lnTo>
                    <a:pt x="423349" y="26334"/>
                  </a:lnTo>
                  <a:lnTo>
                    <a:pt x="422093" y="21475"/>
                  </a:lnTo>
                  <a:close/>
                </a:path>
                <a:path w="423544" h="57785">
                  <a:moveTo>
                    <a:pt x="2880" y="0"/>
                  </a:moveTo>
                  <a:lnTo>
                    <a:pt x="913" y="6425"/>
                  </a:lnTo>
                  <a:lnTo>
                    <a:pt x="0" y="14237"/>
                  </a:lnTo>
                  <a:lnTo>
                    <a:pt x="929" y="21598"/>
                  </a:lnTo>
                  <a:lnTo>
                    <a:pt x="4493" y="26669"/>
                  </a:lnTo>
                  <a:lnTo>
                    <a:pt x="4493" y="3423"/>
                  </a:lnTo>
                  <a:lnTo>
                    <a:pt x="3917" y="2282"/>
                  </a:lnTo>
                  <a:lnTo>
                    <a:pt x="3383" y="1141"/>
                  </a:lnTo>
                  <a:lnTo>
                    <a:pt x="2880" y="0"/>
                  </a:lnTo>
                  <a:close/>
                </a:path>
              </a:pathLst>
            </a:custGeom>
            <a:solidFill>
              <a:srgbClr val="F7F7F7"/>
            </a:solidFill>
          </p:spPr>
          <p:txBody>
            <a:bodyPr wrap="square" lIns="0" tIns="0" rIns="0" bIns="0" rtlCol="0"/>
            <a:lstStyle/>
            <a:p>
              <a:endParaRPr/>
            </a:p>
          </p:txBody>
        </p:sp>
        <p:sp>
          <p:nvSpPr>
            <p:cNvPr id="19" name="object 19">
              <a:extLst>
                <a:ext uri="{FF2B5EF4-FFF2-40B4-BE49-F238E27FC236}">
                  <a16:creationId xmlns:a16="http://schemas.microsoft.com/office/drawing/2014/main" id="{D9328341-9544-9648-4E5B-811DAC52A1BB}"/>
                </a:ext>
              </a:extLst>
            </p:cNvPr>
            <p:cNvSpPr/>
            <p:nvPr/>
          </p:nvSpPr>
          <p:spPr>
            <a:xfrm>
              <a:off x="1683657" y="2985802"/>
              <a:ext cx="417830" cy="149860"/>
            </a:xfrm>
            <a:custGeom>
              <a:avLst/>
              <a:gdLst/>
              <a:ahLst/>
              <a:cxnLst/>
              <a:rect l="l" t="t" r="r" b="b"/>
              <a:pathLst>
                <a:path w="417830" h="149860">
                  <a:moveTo>
                    <a:pt x="0" y="0"/>
                  </a:moveTo>
                  <a:lnTo>
                    <a:pt x="0" y="45747"/>
                  </a:lnTo>
                  <a:lnTo>
                    <a:pt x="19674" y="76063"/>
                  </a:lnTo>
                  <a:lnTo>
                    <a:pt x="51237" y="104212"/>
                  </a:lnTo>
                  <a:lnTo>
                    <a:pt x="93082" y="127596"/>
                  </a:lnTo>
                  <a:lnTo>
                    <a:pt x="143602" y="143615"/>
                  </a:lnTo>
                  <a:lnTo>
                    <a:pt x="202266" y="149670"/>
                  </a:lnTo>
                  <a:lnTo>
                    <a:pt x="263909" y="144551"/>
                  </a:lnTo>
                  <a:lnTo>
                    <a:pt x="318970" y="130479"/>
                  </a:lnTo>
                  <a:lnTo>
                    <a:pt x="364743" y="109382"/>
                  </a:lnTo>
                  <a:lnTo>
                    <a:pt x="398522" y="83190"/>
                  </a:lnTo>
                  <a:lnTo>
                    <a:pt x="417599" y="53830"/>
                  </a:lnTo>
                  <a:lnTo>
                    <a:pt x="417599" y="18051"/>
                  </a:lnTo>
                  <a:lnTo>
                    <a:pt x="416877" y="15633"/>
                  </a:lnTo>
                  <a:lnTo>
                    <a:pt x="416270" y="14271"/>
                  </a:lnTo>
                  <a:lnTo>
                    <a:pt x="396799" y="40304"/>
                  </a:lnTo>
                  <a:lnTo>
                    <a:pt x="364343" y="61726"/>
                  </a:lnTo>
                  <a:lnTo>
                    <a:pt x="320895" y="77861"/>
                  </a:lnTo>
                  <a:lnTo>
                    <a:pt x="268445" y="88036"/>
                  </a:lnTo>
                  <a:lnTo>
                    <a:pt x="207365" y="91578"/>
                  </a:lnTo>
                  <a:lnTo>
                    <a:pt x="148907" y="86344"/>
                  </a:lnTo>
                  <a:lnTo>
                    <a:pt x="97021" y="72432"/>
                  </a:lnTo>
                  <a:lnTo>
                    <a:pt x="53627" y="51978"/>
                  </a:lnTo>
                  <a:lnTo>
                    <a:pt x="20647" y="27122"/>
                  </a:lnTo>
                  <a:lnTo>
                    <a:pt x="0" y="0"/>
                  </a:lnTo>
                  <a:close/>
                </a:path>
              </a:pathLst>
            </a:custGeom>
            <a:solidFill>
              <a:srgbClr val="35333F"/>
            </a:solidFill>
          </p:spPr>
          <p:txBody>
            <a:bodyPr wrap="square" lIns="0" tIns="0" rIns="0" bIns="0" rtlCol="0"/>
            <a:lstStyle/>
            <a:p>
              <a:endParaRPr/>
            </a:p>
          </p:txBody>
        </p:sp>
        <p:sp>
          <p:nvSpPr>
            <p:cNvPr id="20" name="object 20">
              <a:extLst>
                <a:ext uri="{FF2B5EF4-FFF2-40B4-BE49-F238E27FC236}">
                  <a16:creationId xmlns:a16="http://schemas.microsoft.com/office/drawing/2014/main" id="{F2DA7E44-4EFA-8877-624A-E1767D15647A}"/>
                </a:ext>
              </a:extLst>
            </p:cNvPr>
            <p:cNvSpPr/>
            <p:nvPr/>
          </p:nvSpPr>
          <p:spPr>
            <a:xfrm>
              <a:off x="1679167" y="3069480"/>
              <a:ext cx="423545" cy="57785"/>
            </a:xfrm>
            <a:custGeom>
              <a:avLst/>
              <a:gdLst/>
              <a:ahLst/>
              <a:cxnLst/>
              <a:rect l="l" t="t" r="r" b="b"/>
              <a:pathLst>
                <a:path w="423544" h="57785">
                  <a:moveTo>
                    <a:pt x="422093" y="21486"/>
                  </a:moveTo>
                  <a:lnTo>
                    <a:pt x="422093" y="57254"/>
                  </a:lnTo>
                  <a:lnTo>
                    <a:pt x="422512" y="56071"/>
                  </a:lnTo>
                  <a:lnTo>
                    <a:pt x="422700" y="55474"/>
                  </a:lnTo>
                  <a:lnTo>
                    <a:pt x="422407" y="41464"/>
                  </a:lnTo>
                  <a:lnTo>
                    <a:pt x="422459" y="30093"/>
                  </a:lnTo>
                  <a:lnTo>
                    <a:pt x="423349" y="26355"/>
                  </a:lnTo>
                  <a:lnTo>
                    <a:pt x="422093" y="21486"/>
                  </a:lnTo>
                  <a:close/>
                </a:path>
                <a:path w="423544" h="57785">
                  <a:moveTo>
                    <a:pt x="2880" y="0"/>
                  </a:moveTo>
                  <a:lnTo>
                    <a:pt x="913" y="6439"/>
                  </a:lnTo>
                  <a:lnTo>
                    <a:pt x="0" y="14249"/>
                  </a:lnTo>
                  <a:lnTo>
                    <a:pt x="929" y="21602"/>
                  </a:lnTo>
                  <a:lnTo>
                    <a:pt x="4493" y="26669"/>
                  </a:lnTo>
                  <a:lnTo>
                    <a:pt x="4493" y="3423"/>
                  </a:lnTo>
                  <a:lnTo>
                    <a:pt x="3917" y="2282"/>
                  </a:lnTo>
                  <a:lnTo>
                    <a:pt x="3383" y="1141"/>
                  </a:lnTo>
                  <a:lnTo>
                    <a:pt x="2880" y="0"/>
                  </a:lnTo>
                  <a:close/>
                </a:path>
              </a:pathLst>
            </a:custGeom>
            <a:solidFill>
              <a:srgbClr val="D6D6D6"/>
            </a:solidFill>
          </p:spPr>
          <p:txBody>
            <a:bodyPr wrap="square" lIns="0" tIns="0" rIns="0" bIns="0" rtlCol="0"/>
            <a:lstStyle/>
            <a:p>
              <a:endParaRPr/>
            </a:p>
          </p:txBody>
        </p:sp>
        <p:sp>
          <p:nvSpPr>
            <p:cNvPr id="21" name="object 21">
              <a:extLst>
                <a:ext uri="{FF2B5EF4-FFF2-40B4-BE49-F238E27FC236}">
                  <a16:creationId xmlns:a16="http://schemas.microsoft.com/office/drawing/2014/main" id="{7DFA0EC6-56E7-97A7-9BEF-1AC8A46B6F47}"/>
                </a:ext>
              </a:extLst>
            </p:cNvPr>
            <p:cNvSpPr/>
            <p:nvPr/>
          </p:nvSpPr>
          <p:spPr>
            <a:xfrm>
              <a:off x="1683657" y="3072905"/>
              <a:ext cx="417830" cy="149860"/>
            </a:xfrm>
            <a:custGeom>
              <a:avLst/>
              <a:gdLst/>
              <a:ahLst/>
              <a:cxnLst/>
              <a:rect l="l" t="t" r="r" b="b"/>
              <a:pathLst>
                <a:path w="417830" h="149860">
                  <a:moveTo>
                    <a:pt x="0" y="0"/>
                  </a:moveTo>
                  <a:lnTo>
                    <a:pt x="0" y="45757"/>
                  </a:lnTo>
                  <a:lnTo>
                    <a:pt x="19674" y="76056"/>
                  </a:lnTo>
                  <a:lnTo>
                    <a:pt x="51237" y="104202"/>
                  </a:lnTo>
                  <a:lnTo>
                    <a:pt x="93082" y="127590"/>
                  </a:lnTo>
                  <a:lnTo>
                    <a:pt x="143602" y="143617"/>
                  </a:lnTo>
                  <a:lnTo>
                    <a:pt x="202192" y="149681"/>
                  </a:lnTo>
                  <a:lnTo>
                    <a:pt x="263859" y="144559"/>
                  </a:lnTo>
                  <a:lnTo>
                    <a:pt x="318940" y="130483"/>
                  </a:lnTo>
                  <a:lnTo>
                    <a:pt x="364729" y="109382"/>
                  </a:lnTo>
                  <a:lnTo>
                    <a:pt x="398518" y="83187"/>
                  </a:lnTo>
                  <a:lnTo>
                    <a:pt x="417599" y="53830"/>
                  </a:lnTo>
                  <a:lnTo>
                    <a:pt x="417599" y="18062"/>
                  </a:lnTo>
                  <a:lnTo>
                    <a:pt x="416877" y="15633"/>
                  </a:lnTo>
                  <a:lnTo>
                    <a:pt x="416270" y="14271"/>
                  </a:lnTo>
                  <a:lnTo>
                    <a:pt x="396792" y="40307"/>
                  </a:lnTo>
                  <a:lnTo>
                    <a:pt x="364326" y="61733"/>
                  </a:lnTo>
                  <a:lnTo>
                    <a:pt x="320867" y="77874"/>
                  </a:lnTo>
                  <a:lnTo>
                    <a:pt x="268406" y="88055"/>
                  </a:lnTo>
                  <a:lnTo>
                    <a:pt x="207365" y="91588"/>
                  </a:lnTo>
                  <a:lnTo>
                    <a:pt x="148907" y="86353"/>
                  </a:lnTo>
                  <a:lnTo>
                    <a:pt x="97021" y="72438"/>
                  </a:lnTo>
                  <a:lnTo>
                    <a:pt x="53627" y="51982"/>
                  </a:lnTo>
                  <a:lnTo>
                    <a:pt x="20647" y="27123"/>
                  </a:lnTo>
                  <a:lnTo>
                    <a:pt x="0" y="0"/>
                  </a:lnTo>
                  <a:close/>
                </a:path>
              </a:pathLst>
            </a:custGeom>
            <a:solidFill>
              <a:srgbClr val="21212D"/>
            </a:solidFill>
          </p:spPr>
          <p:txBody>
            <a:bodyPr wrap="square" lIns="0" tIns="0" rIns="0" bIns="0" rtlCol="0"/>
            <a:lstStyle/>
            <a:p>
              <a:endParaRPr/>
            </a:p>
          </p:txBody>
        </p:sp>
        <p:sp>
          <p:nvSpPr>
            <p:cNvPr id="22" name="object 22">
              <a:extLst>
                <a:ext uri="{FF2B5EF4-FFF2-40B4-BE49-F238E27FC236}">
                  <a16:creationId xmlns:a16="http://schemas.microsoft.com/office/drawing/2014/main" id="{AA1F3ED3-082A-4CC4-696A-0D4960E2219B}"/>
                </a:ext>
              </a:extLst>
            </p:cNvPr>
            <p:cNvSpPr/>
            <p:nvPr/>
          </p:nvSpPr>
          <p:spPr>
            <a:xfrm>
              <a:off x="1677455" y="3054959"/>
              <a:ext cx="427355" cy="153670"/>
            </a:xfrm>
            <a:custGeom>
              <a:avLst/>
              <a:gdLst/>
              <a:ahLst/>
              <a:cxnLst/>
              <a:rect l="l" t="t" r="r" b="b"/>
              <a:pathLst>
                <a:path w="427355" h="153669">
                  <a:moveTo>
                    <a:pt x="4596" y="0"/>
                  </a:moveTo>
                  <a:lnTo>
                    <a:pt x="1612" y="6847"/>
                  </a:lnTo>
                  <a:lnTo>
                    <a:pt x="31" y="13936"/>
                  </a:lnTo>
                  <a:lnTo>
                    <a:pt x="0" y="21214"/>
                  </a:lnTo>
                  <a:lnTo>
                    <a:pt x="6942" y="50858"/>
                  </a:lnTo>
                  <a:lnTo>
                    <a:pt x="58652" y="108504"/>
                  </a:lnTo>
                  <a:lnTo>
                    <a:pt x="100302" y="131471"/>
                  </a:lnTo>
                  <a:lnTo>
                    <a:pt x="150403" y="147177"/>
                  </a:lnTo>
                  <a:lnTo>
                    <a:pt x="207396" y="153105"/>
                  </a:lnTo>
                  <a:lnTo>
                    <a:pt x="265227" y="148768"/>
                  </a:lnTo>
                  <a:lnTo>
                    <a:pt x="317513" y="136483"/>
                  </a:lnTo>
                  <a:lnTo>
                    <a:pt x="362050" y="117822"/>
                  </a:lnTo>
                  <a:lnTo>
                    <a:pt x="396632" y="94357"/>
                  </a:lnTo>
                  <a:lnTo>
                    <a:pt x="427107" y="39307"/>
                  </a:lnTo>
                  <a:lnTo>
                    <a:pt x="427138" y="31894"/>
                  </a:lnTo>
                  <a:lnTo>
                    <a:pt x="425536" y="24679"/>
                  </a:lnTo>
                  <a:lnTo>
                    <a:pt x="422468" y="17685"/>
                  </a:lnTo>
                  <a:lnTo>
                    <a:pt x="402862" y="43857"/>
                  </a:lnTo>
                  <a:lnTo>
                    <a:pt x="370146" y="65362"/>
                  </a:lnTo>
                  <a:lnTo>
                    <a:pt x="326342" y="81516"/>
                  </a:lnTo>
                  <a:lnTo>
                    <a:pt x="273473" y="91634"/>
                  </a:lnTo>
                  <a:lnTo>
                    <a:pt x="213564" y="95033"/>
                  </a:lnTo>
                  <a:lnTo>
                    <a:pt x="153732" y="89535"/>
                  </a:lnTo>
                  <a:lnTo>
                    <a:pt x="100851" y="74987"/>
                  </a:lnTo>
                  <a:lnTo>
                    <a:pt x="56989" y="53685"/>
                  </a:lnTo>
                  <a:lnTo>
                    <a:pt x="24215" y="27923"/>
                  </a:lnTo>
                  <a:lnTo>
                    <a:pt x="4596" y="0"/>
                  </a:lnTo>
                  <a:close/>
                </a:path>
              </a:pathLst>
            </a:custGeom>
            <a:solidFill>
              <a:srgbClr val="BCBCBC"/>
            </a:solidFill>
          </p:spPr>
          <p:txBody>
            <a:bodyPr wrap="square" lIns="0" tIns="0" rIns="0" bIns="0" rtlCol="0"/>
            <a:lstStyle/>
            <a:p>
              <a:endParaRPr/>
            </a:p>
          </p:txBody>
        </p:sp>
        <p:sp>
          <p:nvSpPr>
            <p:cNvPr id="23" name="object 23">
              <a:extLst>
                <a:ext uri="{FF2B5EF4-FFF2-40B4-BE49-F238E27FC236}">
                  <a16:creationId xmlns:a16="http://schemas.microsoft.com/office/drawing/2014/main" id="{E4109E8B-CB4C-569C-0C7A-A174E1AE10B7}"/>
                </a:ext>
              </a:extLst>
            </p:cNvPr>
            <p:cNvSpPr/>
            <p:nvPr/>
          </p:nvSpPr>
          <p:spPr>
            <a:xfrm>
              <a:off x="1679167" y="3163863"/>
              <a:ext cx="424180" cy="57785"/>
            </a:xfrm>
            <a:custGeom>
              <a:avLst/>
              <a:gdLst/>
              <a:ahLst/>
              <a:cxnLst/>
              <a:rect l="l" t="t" r="r" b="b"/>
              <a:pathLst>
                <a:path w="424180" h="57785">
                  <a:moveTo>
                    <a:pt x="421459" y="19402"/>
                  </a:moveTo>
                  <a:lnTo>
                    <a:pt x="421135" y="42804"/>
                  </a:lnTo>
                  <a:lnTo>
                    <a:pt x="421773" y="46846"/>
                  </a:lnTo>
                  <a:lnTo>
                    <a:pt x="422098" y="51003"/>
                  </a:lnTo>
                  <a:lnTo>
                    <a:pt x="422056" y="57317"/>
                  </a:lnTo>
                  <a:lnTo>
                    <a:pt x="422705" y="55432"/>
                  </a:lnTo>
                  <a:lnTo>
                    <a:pt x="422519" y="46846"/>
                  </a:lnTo>
                  <a:lnTo>
                    <a:pt x="422454" y="29245"/>
                  </a:lnTo>
                  <a:lnTo>
                    <a:pt x="423606" y="25360"/>
                  </a:lnTo>
                  <a:lnTo>
                    <a:pt x="421459" y="19402"/>
                  </a:lnTo>
                  <a:close/>
                </a:path>
                <a:path w="424180" h="57785">
                  <a:moveTo>
                    <a:pt x="2886" y="0"/>
                  </a:moveTo>
                  <a:lnTo>
                    <a:pt x="914" y="6410"/>
                  </a:lnTo>
                  <a:lnTo>
                    <a:pt x="0" y="14211"/>
                  </a:lnTo>
                  <a:lnTo>
                    <a:pt x="929" y="21568"/>
                  </a:lnTo>
                  <a:lnTo>
                    <a:pt x="4488" y="26648"/>
                  </a:lnTo>
                  <a:lnTo>
                    <a:pt x="4488" y="49129"/>
                  </a:lnTo>
                  <a:lnTo>
                    <a:pt x="4624" y="49453"/>
                  </a:lnTo>
                  <a:lnTo>
                    <a:pt x="4781" y="47202"/>
                  </a:lnTo>
                  <a:lnTo>
                    <a:pt x="5022" y="44993"/>
                  </a:lnTo>
                  <a:lnTo>
                    <a:pt x="5325" y="42804"/>
                  </a:lnTo>
                  <a:lnTo>
                    <a:pt x="4865" y="4146"/>
                  </a:lnTo>
                  <a:lnTo>
                    <a:pt x="4153" y="2764"/>
                  </a:lnTo>
                  <a:lnTo>
                    <a:pt x="3493" y="1382"/>
                  </a:lnTo>
                  <a:lnTo>
                    <a:pt x="2886" y="0"/>
                  </a:lnTo>
                  <a:close/>
                </a:path>
              </a:pathLst>
            </a:custGeom>
            <a:solidFill>
              <a:srgbClr val="D6D6D6"/>
            </a:solidFill>
          </p:spPr>
          <p:txBody>
            <a:bodyPr wrap="square" lIns="0" tIns="0" rIns="0" bIns="0" rtlCol="0"/>
            <a:lstStyle/>
            <a:p>
              <a:endParaRPr/>
            </a:p>
          </p:txBody>
        </p:sp>
        <p:sp>
          <p:nvSpPr>
            <p:cNvPr id="24" name="object 24">
              <a:extLst>
                <a:ext uri="{FF2B5EF4-FFF2-40B4-BE49-F238E27FC236}">
                  <a16:creationId xmlns:a16="http://schemas.microsoft.com/office/drawing/2014/main" id="{B4DCB7D4-1085-EE77-E3E3-560F1720CFCA}"/>
                </a:ext>
              </a:extLst>
            </p:cNvPr>
            <p:cNvSpPr/>
            <p:nvPr/>
          </p:nvSpPr>
          <p:spPr>
            <a:xfrm>
              <a:off x="1683797" y="3168015"/>
              <a:ext cx="417830" cy="149225"/>
            </a:xfrm>
            <a:custGeom>
              <a:avLst/>
              <a:gdLst/>
              <a:ahLst/>
              <a:cxnLst/>
              <a:rect l="l" t="t" r="r" b="b"/>
              <a:pathLst>
                <a:path w="417830" h="149225">
                  <a:moveTo>
                    <a:pt x="230" y="0"/>
                  </a:moveTo>
                  <a:lnTo>
                    <a:pt x="691" y="38658"/>
                  </a:lnTo>
                  <a:lnTo>
                    <a:pt x="0" y="45297"/>
                  </a:lnTo>
                  <a:lnTo>
                    <a:pt x="19752" y="75549"/>
                  </a:lnTo>
                  <a:lnTo>
                    <a:pt x="51331" y="103628"/>
                  </a:lnTo>
                  <a:lnTo>
                    <a:pt x="93139" y="126944"/>
                  </a:lnTo>
                  <a:lnTo>
                    <a:pt x="143578" y="142910"/>
                  </a:lnTo>
                  <a:lnTo>
                    <a:pt x="201051" y="148937"/>
                  </a:lnTo>
                  <a:lnTo>
                    <a:pt x="263727" y="143822"/>
                  </a:lnTo>
                  <a:lnTo>
                    <a:pt x="318761" y="129760"/>
                  </a:lnTo>
                  <a:lnTo>
                    <a:pt x="364522" y="108679"/>
                  </a:lnTo>
                  <a:lnTo>
                    <a:pt x="398309" y="82507"/>
                  </a:lnTo>
                  <a:lnTo>
                    <a:pt x="417463" y="46857"/>
                  </a:lnTo>
                  <a:lnTo>
                    <a:pt x="417139" y="42700"/>
                  </a:lnTo>
                  <a:lnTo>
                    <a:pt x="416500" y="38658"/>
                  </a:lnTo>
                  <a:lnTo>
                    <a:pt x="416825" y="15256"/>
                  </a:lnTo>
                  <a:lnTo>
                    <a:pt x="416133" y="13517"/>
                  </a:lnTo>
                  <a:lnTo>
                    <a:pt x="396659" y="39560"/>
                  </a:lnTo>
                  <a:lnTo>
                    <a:pt x="364203" y="60984"/>
                  </a:lnTo>
                  <a:lnTo>
                    <a:pt x="320756" y="77120"/>
                  </a:lnTo>
                  <a:lnTo>
                    <a:pt x="268308" y="87294"/>
                  </a:lnTo>
                  <a:lnTo>
                    <a:pt x="207229" y="90834"/>
                  </a:lnTo>
                  <a:lnTo>
                    <a:pt x="149061" y="85654"/>
                  </a:lnTo>
                  <a:lnTo>
                    <a:pt x="97386" y="71877"/>
                  </a:lnTo>
                  <a:lnTo>
                    <a:pt x="54095" y="51608"/>
                  </a:lnTo>
                  <a:lnTo>
                    <a:pt x="21079" y="26948"/>
                  </a:lnTo>
                  <a:lnTo>
                    <a:pt x="230" y="0"/>
                  </a:lnTo>
                  <a:close/>
                </a:path>
              </a:pathLst>
            </a:custGeom>
            <a:solidFill>
              <a:srgbClr val="21212D"/>
            </a:solidFill>
          </p:spPr>
          <p:txBody>
            <a:bodyPr wrap="square" lIns="0" tIns="0" rIns="0" bIns="0" rtlCol="0"/>
            <a:lstStyle/>
            <a:p>
              <a:endParaRPr/>
            </a:p>
          </p:txBody>
        </p:sp>
        <p:sp>
          <p:nvSpPr>
            <p:cNvPr id="25" name="object 25">
              <a:extLst>
                <a:ext uri="{FF2B5EF4-FFF2-40B4-BE49-F238E27FC236}">
                  <a16:creationId xmlns:a16="http://schemas.microsoft.com/office/drawing/2014/main" id="{EB161C9F-6CB9-FE02-781E-74FA2D23CC0C}"/>
                </a:ext>
              </a:extLst>
            </p:cNvPr>
            <p:cNvSpPr/>
            <p:nvPr/>
          </p:nvSpPr>
          <p:spPr>
            <a:xfrm>
              <a:off x="1677455" y="3149333"/>
              <a:ext cx="427355" cy="153670"/>
            </a:xfrm>
            <a:custGeom>
              <a:avLst/>
              <a:gdLst/>
              <a:ahLst/>
              <a:cxnLst/>
              <a:rect l="l" t="t" r="r" b="b"/>
              <a:pathLst>
                <a:path w="427355" h="153670">
                  <a:moveTo>
                    <a:pt x="4596" y="0"/>
                  </a:moveTo>
                  <a:lnTo>
                    <a:pt x="1612" y="6837"/>
                  </a:lnTo>
                  <a:lnTo>
                    <a:pt x="31" y="13915"/>
                  </a:lnTo>
                  <a:lnTo>
                    <a:pt x="0" y="21172"/>
                  </a:lnTo>
                  <a:lnTo>
                    <a:pt x="6942" y="50822"/>
                  </a:lnTo>
                  <a:lnTo>
                    <a:pt x="58652" y="108480"/>
                  </a:lnTo>
                  <a:lnTo>
                    <a:pt x="100302" y="131452"/>
                  </a:lnTo>
                  <a:lnTo>
                    <a:pt x="150403" y="147159"/>
                  </a:lnTo>
                  <a:lnTo>
                    <a:pt x="207396" y="153084"/>
                  </a:lnTo>
                  <a:lnTo>
                    <a:pt x="265227" y="148752"/>
                  </a:lnTo>
                  <a:lnTo>
                    <a:pt x="317513" y="136468"/>
                  </a:lnTo>
                  <a:lnTo>
                    <a:pt x="362050" y="117806"/>
                  </a:lnTo>
                  <a:lnTo>
                    <a:pt x="396632" y="94337"/>
                  </a:lnTo>
                  <a:lnTo>
                    <a:pt x="427107" y="39265"/>
                  </a:lnTo>
                  <a:lnTo>
                    <a:pt x="427138" y="31883"/>
                  </a:lnTo>
                  <a:lnTo>
                    <a:pt x="425536" y="24669"/>
                  </a:lnTo>
                  <a:lnTo>
                    <a:pt x="422468" y="17685"/>
                  </a:lnTo>
                  <a:lnTo>
                    <a:pt x="402862" y="43851"/>
                  </a:lnTo>
                  <a:lnTo>
                    <a:pt x="370146" y="65351"/>
                  </a:lnTo>
                  <a:lnTo>
                    <a:pt x="326342" y="81501"/>
                  </a:lnTo>
                  <a:lnTo>
                    <a:pt x="273473" y="91620"/>
                  </a:lnTo>
                  <a:lnTo>
                    <a:pt x="213564" y="95023"/>
                  </a:lnTo>
                  <a:lnTo>
                    <a:pt x="153732" y="89525"/>
                  </a:lnTo>
                  <a:lnTo>
                    <a:pt x="100851" y="74977"/>
                  </a:lnTo>
                  <a:lnTo>
                    <a:pt x="56989" y="53676"/>
                  </a:lnTo>
                  <a:lnTo>
                    <a:pt x="24215" y="27918"/>
                  </a:lnTo>
                  <a:lnTo>
                    <a:pt x="4596" y="0"/>
                  </a:lnTo>
                  <a:close/>
                </a:path>
              </a:pathLst>
            </a:custGeom>
            <a:solidFill>
              <a:srgbClr val="BCBCBC"/>
            </a:solidFill>
          </p:spPr>
          <p:txBody>
            <a:bodyPr wrap="square" lIns="0" tIns="0" rIns="0" bIns="0" rtlCol="0"/>
            <a:lstStyle/>
            <a:p>
              <a:endParaRPr/>
            </a:p>
          </p:txBody>
        </p:sp>
        <p:sp>
          <p:nvSpPr>
            <p:cNvPr id="26" name="object 26">
              <a:extLst>
                <a:ext uri="{FF2B5EF4-FFF2-40B4-BE49-F238E27FC236}">
                  <a16:creationId xmlns:a16="http://schemas.microsoft.com/office/drawing/2014/main" id="{572964E6-7877-FEA5-74E5-46AAABC26399}"/>
                </a:ext>
              </a:extLst>
            </p:cNvPr>
            <p:cNvSpPr/>
            <p:nvPr/>
          </p:nvSpPr>
          <p:spPr>
            <a:xfrm>
              <a:off x="1373733" y="1680355"/>
              <a:ext cx="1078230" cy="1249680"/>
            </a:xfrm>
            <a:custGeom>
              <a:avLst/>
              <a:gdLst/>
              <a:ahLst/>
              <a:cxnLst/>
              <a:rect l="l" t="t" r="r" b="b"/>
              <a:pathLst>
                <a:path w="1078230" h="1249680">
                  <a:moveTo>
                    <a:pt x="1078077" y="539038"/>
                  </a:moveTo>
                  <a:lnTo>
                    <a:pt x="1075867" y="489978"/>
                  </a:lnTo>
                  <a:lnTo>
                    <a:pt x="1069390" y="442137"/>
                  </a:lnTo>
                  <a:lnTo>
                    <a:pt x="1058824" y="395732"/>
                  </a:lnTo>
                  <a:lnTo>
                    <a:pt x="1044346" y="350951"/>
                  </a:lnTo>
                  <a:lnTo>
                    <a:pt x="1026172" y="307962"/>
                  </a:lnTo>
                  <a:lnTo>
                    <a:pt x="1004468" y="266966"/>
                  </a:lnTo>
                  <a:lnTo>
                    <a:pt x="979449" y="228168"/>
                  </a:lnTo>
                  <a:lnTo>
                    <a:pt x="951293" y="191744"/>
                  </a:lnTo>
                  <a:lnTo>
                    <a:pt x="920178" y="157873"/>
                  </a:lnTo>
                  <a:lnTo>
                    <a:pt x="886320" y="126771"/>
                  </a:lnTo>
                  <a:lnTo>
                    <a:pt x="849884" y="98615"/>
                  </a:lnTo>
                  <a:lnTo>
                    <a:pt x="811085" y="73596"/>
                  </a:lnTo>
                  <a:lnTo>
                    <a:pt x="770089" y="51892"/>
                  </a:lnTo>
                  <a:lnTo>
                    <a:pt x="727100" y="33718"/>
                  </a:lnTo>
                  <a:lnTo>
                    <a:pt x="682307" y="19253"/>
                  </a:lnTo>
                  <a:lnTo>
                    <a:pt x="635901" y="8686"/>
                  </a:lnTo>
                  <a:lnTo>
                    <a:pt x="588073" y="2197"/>
                  </a:lnTo>
                  <a:lnTo>
                    <a:pt x="539013" y="0"/>
                  </a:lnTo>
                  <a:lnTo>
                    <a:pt x="489953" y="2197"/>
                  </a:lnTo>
                  <a:lnTo>
                    <a:pt x="442125" y="8686"/>
                  </a:lnTo>
                  <a:lnTo>
                    <a:pt x="395732" y="19253"/>
                  </a:lnTo>
                  <a:lnTo>
                    <a:pt x="350939" y="33718"/>
                  </a:lnTo>
                  <a:lnTo>
                    <a:pt x="307962" y="51892"/>
                  </a:lnTo>
                  <a:lnTo>
                    <a:pt x="266966" y="73596"/>
                  </a:lnTo>
                  <a:lnTo>
                    <a:pt x="228168" y="98615"/>
                  </a:lnTo>
                  <a:lnTo>
                    <a:pt x="191744" y="126771"/>
                  </a:lnTo>
                  <a:lnTo>
                    <a:pt x="157873" y="157873"/>
                  </a:lnTo>
                  <a:lnTo>
                    <a:pt x="126771" y="191744"/>
                  </a:lnTo>
                  <a:lnTo>
                    <a:pt x="98615" y="228168"/>
                  </a:lnTo>
                  <a:lnTo>
                    <a:pt x="73596" y="266966"/>
                  </a:lnTo>
                  <a:lnTo>
                    <a:pt x="51904" y="307962"/>
                  </a:lnTo>
                  <a:lnTo>
                    <a:pt x="33731" y="350951"/>
                  </a:lnTo>
                  <a:lnTo>
                    <a:pt x="19253" y="395732"/>
                  </a:lnTo>
                  <a:lnTo>
                    <a:pt x="8686" y="442137"/>
                  </a:lnTo>
                  <a:lnTo>
                    <a:pt x="2209" y="489978"/>
                  </a:lnTo>
                  <a:lnTo>
                    <a:pt x="0" y="539038"/>
                  </a:lnTo>
                  <a:lnTo>
                    <a:pt x="2209" y="588098"/>
                  </a:lnTo>
                  <a:lnTo>
                    <a:pt x="8686" y="635927"/>
                  </a:lnTo>
                  <a:lnTo>
                    <a:pt x="19253" y="682332"/>
                  </a:lnTo>
                  <a:lnTo>
                    <a:pt x="33731" y="727125"/>
                  </a:lnTo>
                  <a:lnTo>
                    <a:pt x="51904" y="770102"/>
                  </a:lnTo>
                  <a:lnTo>
                    <a:pt x="73596" y="811098"/>
                  </a:lnTo>
                  <a:lnTo>
                    <a:pt x="98615" y="849896"/>
                  </a:lnTo>
                  <a:lnTo>
                    <a:pt x="126771" y="886333"/>
                  </a:lnTo>
                  <a:lnTo>
                    <a:pt x="155130" y="917219"/>
                  </a:lnTo>
                  <a:lnTo>
                    <a:pt x="154965" y="917206"/>
                  </a:lnTo>
                  <a:lnTo>
                    <a:pt x="244602" y="1009561"/>
                  </a:lnTo>
                  <a:lnTo>
                    <a:pt x="290957" y="1074953"/>
                  </a:lnTo>
                  <a:lnTo>
                    <a:pt x="308889" y="1144536"/>
                  </a:lnTo>
                  <a:lnTo>
                    <a:pt x="313194" y="1249451"/>
                  </a:lnTo>
                  <a:lnTo>
                    <a:pt x="728129" y="1249451"/>
                  </a:lnTo>
                  <a:lnTo>
                    <a:pt x="763879" y="1114298"/>
                  </a:lnTo>
                  <a:lnTo>
                    <a:pt x="793877" y="1036777"/>
                  </a:lnTo>
                  <a:lnTo>
                    <a:pt x="831303" y="991450"/>
                  </a:lnTo>
                  <a:lnTo>
                    <a:pt x="849884" y="979462"/>
                  </a:lnTo>
                  <a:lnTo>
                    <a:pt x="886320" y="951293"/>
                  </a:lnTo>
                  <a:lnTo>
                    <a:pt x="898080" y="940485"/>
                  </a:lnTo>
                  <a:lnTo>
                    <a:pt x="901750" y="937768"/>
                  </a:lnTo>
                  <a:lnTo>
                    <a:pt x="901052" y="937755"/>
                  </a:lnTo>
                  <a:lnTo>
                    <a:pt x="951293" y="886333"/>
                  </a:lnTo>
                  <a:lnTo>
                    <a:pt x="979449" y="849896"/>
                  </a:lnTo>
                  <a:lnTo>
                    <a:pt x="1004468" y="811098"/>
                  </a:lnTo>
                  <a:lnTo>
                    <a:pt x="1026172" y="770102"/>
                  </a:lnTo>
                  <a:lnTo>
                    <a:pt x="1044346" y="727125"/>
                  </a:lnTo>
                  <a:lnTo>
                    <a:pt x="1058824" y="682332"/>
                  </a:lnTo>
                  <a:lnTo>
                    <a:pt x="1069390" y="635927"/>
                  </a:lnTo>
                  <a:lnTo>
                    <a:pt x="1075867" y="588098"/>
                  </a:lnTo>
                  <a:lnTo>
                    <a:pt x="1078077" y="539038"/>
                  </a:lnTo>
                  <a:close/>
                </a:path>
              </a:pathLst>
            </a:custGeom>
            <a:solidFill>
              <a:srgbClr val="9BCCC1"/>
            </a:solidFill>
          </p:spPr>
          <p:txBody>
            <a:bodyPr wrap="square" lIns="0" tIns="0" rIns="0" bIns="0" rtlCol="0"/>
            <a:lstStyle/>
            <a:p>
              <a:endParaRPr/>
            </a:p>
          </p:txBody>
        </p:sp>
        <p:sp>
          <p:nvSpPr>
            <p:cNvPr id="27" name="object 27">
              <a:extLst>
                <a:ext uri="{FF2B5EF4-FFF2-40B4-BE49-F238E27FC236}">
                  <a16:creationId xmlns:a16="http://schemas.microsoft.com/office/drawing/2014/main" id="{60BE48D5-800E-0CEE-02DB-B379EC505AF2}"/>
                </a:ext>
              </a:extLst>
            </p:cNvPr>
            <p:cNvSpPr/>
            <p:nvPr/>
          </p:nvSpPr>
          <p:spPr>
            <a:xfrm>
              <a:off x="1459323" y="1769180"/>
              <a:ext cx="793115" cy="688975"/>
            </a:xfrm>
            <a:custGeom>
              <a:avLst/>
              <a:gdLst/>
              <a:ahLst/>
              <a:cxnLst/>
              <a:rect l="l" t="t" r="r" b="b"/>
              <a:pathLst>
                <a:path w="793114" h="688975">
                  <a:moveTo>
                    <a:pt x="455075" y="0"/>
                  </a:moveTo>
                  <a:lnTo>
                    <a:pt x="404948" y="2184"/>
                  </a:lnTo>
                  <a:lnTo>
                    <a:pt x="355748" y="8662"/>
                  </a:lnTo>
                  <a:lnTo>
                    <a:pt x="307921" y="19318"/>
                  </a:lnTo>
                  <a:lnTo>
                    <a:pt x="261913" y="34038"/>
                  </a:lnTo>
                  <a:lnTo>
                    <a:pt x="218170" y="52705"/>
                  </a:lnTo>
                  <a:lnTo>
                    <a:pt x="177138" y="75206"/>
                  </a:lnTo>
                  <a:lnTo>
                    <a:pt x="139264" y="101424"/>
                  </a:lnTo>
                  <a:lnTo>
                    <a:pt x="104992" y="131247"/>
                  </a:lnTo>
                  <a:lnTo>
                    <a:pt x="74769" y="164557"/>
                  </a:lnTo>
                  <a:lnTo>
                    <a:pt x="49041" y="201241"/>
                  </a:lnTo>
                  <a:lnTo>
                    <a:pt x="28255" y="241184"/>
                  </a:lnTo>
                  <a:lnTo>
                    <a:pt x="12855" y="284270"/>
                  </a:lnTo>
                  <a:lnTo>
                    <a:pt x="3288" y="330384"/>
                  </a:lnTo>
                  <a:lnTo>
                    <a:pt x="0" y="379412"/>
                  </a:lnTo>
                  <a:lnTo>
                    <a:pt x="2400" y="434950"/>
                  </a:lnTo>
                  <a:lnTo>
                    <a:pt x="9615" y="484067"/>
                  </a:lnTo>
                  <a:lnTo>
                    <a:pt x="21662" y="527067"/>
                  </a:lnTo>
                  <a:lnTo>
                    <a:pt x="38558" y="564254"/>
                  </a:lnTo>
                  <a:lnTo>
                    <a:pt x="60323" y="595930"/>
                  </a:lnTo>
                  <a:lnTo>
                    <a:pt x="118530" y="643962"/>
                  </a:lnTo>
                  <a:lnTo>
                    <a:pt x="155009" y="660926"/>
                  </a:lnTo>
                  <a:lnTo>
                    <a:pt x="196428" y="673592"/>
                  </a:lnTo>
                  <a:lnTo>
                    <a:pt x="242806" y="682264"/>
                  </a:lnTo>
                  <a:lnTo>
                    <a:pt x="294162" y="687244"/>
                  </a:lnTo>
                  <a:lnTo>
                    <a:pt x="350512" y="688837"/>
                  </a:lnTo>
                  <a:lnTo>
                    <a:pt x="400458" y="687535"/>
                  </a:lnTo>
                  <a:lnTo>
                    <a:pt x="449141" y="683528"/>
                  </a:lnTo>
                  <a:lnTo>
                    <a:pt x="496171" y="676667"/>
                  </a:lnTo>
                  <a:lnTo>
                    <a:pt x="541159" y="666802"/>
                  </a:lnTo>
                  <a:lnTo>
                    <a:pt x="583714" y="653783"/>
                  </a:lnTo>
                  <a:lnTo>
                    <a:pt x="623446" y="637460"/>
                  </a:lnTo>
                  <a:lnTo>
                    <a:pt x="659965" y="617684"/>
                  </a:lnTo>
                  <a:lnTo>
                    <a:pt x="692881" y="594304"/>
                  </a:lnTo>
                  <a:lnTo>
                    <a:pt x="721803" y="567171"/>
                  </a:lnTo>
                  <a:lnTo>
                    <a:pt x="746341" y="536135"/>
                  </a:lnTo>
                  <a:lnTo>
                    <a:pt x="766106" y="501047"/>
                  </a:lnTo>
                  <a:lnTo>
                    <a:pt x="780706" y="461756"/>
                  </a:lnTo>
                  <a:lnTo>
                    <a:pt x="789753" y="418113"/>
                  </a:lnTo>
                  <a:lnTo>
                    <a:pt x="792855" y="369967"/>
                  </a:lnTo>
                  <a:lnTo>
                    <a:pt x="791023" y="317446"/>
                  </a:lnTo>
                  <a:lnTo>
                    <a:pt x="785473" y="268598"/>
                  </a:lnTo>
                  <a:lnTo>
                    <a:pt x="776120" y="223515"/>
                  </a:lnTo>
                  <a:lnTo>
                    <a:pt x="762881" y="182289"/>
                  </a:lnTo>
                  <a:lnTo>
                    <a:pt x="745673" y="145012"/>
                  </a:lnTo>
                  <a:lnTo>
                    <a:pt x="724411" y="111776"/>
                  </a:lnTo>
                  <a:lnTo>
                    <a:pt x="699013" y="82673"/>
                  </a:lnTo>
                  <a:lnTo>
                    <a:pt x="669395" y="57795"/>
                  </a:lnTo>
                  <a:lnTo>
                    <a:pt x="635472" y="37234"/>
                  </a:lnTo>
                  <a:lnTo>
                    <a:pt x="597163" y="21082"/>
                  </a:lnTo>
                  <a:lnTo>
                    <a:pt x="554382" y="9431"/>
                  </a:lnTo>
                  <a:lnTo>
                    <a:pt x="507048" y="2373"/>
                  </a:lnTo>
                  <a:lnTo>
                    <a:pt x="455075" y="0"/>
                  </a:lnTo>
                  <a:close/>
                </a:path>
              </a:pathLst>
            </a:custGeom>
            <a:solidFill>
              <a:srgbClr val="BADBD3"/>
            </a:solidFill>
          </p:spPr>
          <p:txBody>
            <a:bodyPr wrap="square" lIns="0" tIns="0" rIns="0" bIns="0" rtlCol="0"/>
            <a:lstStyle/>
            <a:p>
              <a:endParaRPr/>
            </a:p>
          </p:txBody>
        </p:sp>
        <p:pic>
          <p:nvPicPr>
            <p:cNvPr id="28" name="object 28">
              <a:extLst>
                <a:ext uri="{FF2B5EF4-FFF2-40B4-BE49-F238E27FC236}">
                  <a16:creationId xmlns:a16="http://schemas.microsoft.com/office/drawing/2014/main" id="{91DD3484-FE33-BC11-7EF1-425E5B974B61}"/>
                </a:ext>
              </a:extLst>
            </p:cNvPr>
            <p:cNvPicPr/>
            <p:nvPr/>
          </p:nvPicPr>
          <p:blipFill>
            <a:blip r:embed="rId2" cstate="print"/>
            <a:stretch>
              <a:fillRect/>
            </a:stretch>
          </p:blipFill>
          <p:spPr>
            <a:xfrm>
              <a:off x="1522064" y="1885738"/>
              <a:ext cx="225696" cy="245933"/>
            </a:xfrm>
            <a:prstGeom prst="rect">
              <a:avLst/>
            </a:prstGeom>
          </p:spPr>
        </p:pic>
        <p:sp>
          <p:nvSpPr>
            <p:cNvPr id="29" name="object 29">
              <a:extLst>
                <a:ext uri="{FF2B5EF4-FFF2-40B4-BE49-F238E27FC236}">
                  <a16:creationId xmlns:a16="http://schemas.microsoft.com/office/drawing/2014/main" id="{A7C1F399-D482-F5DA-B934-19C6B82709D0}"/>
                </a:ext>
              </a:extLst>
            </p:cNvPr>
            <p:cNvSpPr/>
            <p:nvPr/>
          </p:nvSpPr>
          <p:spPr>
            <a:xfrm>
              <a:off x="1686939" y="2821753"/>
              <a:ext cx="415290" cy="216535"/>
            </a:xfrm>
            <a:custGeom>
              <a:avLst/>
              <a:gdLst/>
              <a:ahLst/>
              <a:cxnLst/>
              <a:rect l="l" t="t" r="r" b="b"/>
              <a:pathLst>
                <a:path w="415289" h="216535">
                  <a:moveTo>
                    <a:pt x="207480" y="0"/>
                  </a:moveTo>
                  <a:lnTo>
                    <a:pt x="141906" y="5507"/>
                  </a:lnTo>
                  <a:lnTo>
                    <a:pt x="84952" y="20843"/>
                  </a:lnTo>
                  <a:lnTo>
                    <a:pt x="40036" y="44230"/>
                  </a:lnTo>
                  <a:lnTo>
                    <a:pt x="10579" y="73887"/>
                  </a:lnTo>
                  <a:lnTo>
                    <a:pt x="0" y="108038"/>
                  </a:lnTo>
                  <a:lnTo>
                    <a:pt x="10579" y="142199"/>
                  </a:lnTo>
                  <a:lnTo>
                    <a:pt x="40036" y="171863"/>
                  </a:lnTo>
                  <a:lnTo>
                    <a:pt x="84952" y="195253"/>
                  </a:lnTo>
                  <a:lnTo>
                    <a:pt x="141906" y="210590"/>
                  </a:lnTo>
                  <a:lnTo>
                    <a:pt x="207480" y="216098"/>
                  </a:lnTo>
                  <a:lnTo>
                    <a:pt x="273051" y="210590"/>
                  </a:lnTo>
                  <a:lnTo>
                    <a:pt x="329997" y="195253"/>
                  </a:lnTo>
                  <a:lnTo>
                    <a:pt x="374904" y="171863"/>
                  </a:lnTo>
                  <a:lnTo>
                    <a:pt x="404354" y="142199"/>
                  </a:lnTo>
                  <a:lnTo>
                    <a:pt x="414929" y="108038"/>
                  </a:lnTo>
                  <a:lnTo>
                    <a:pt x="404354" y="73887"/>
                  </a:lnTo>
                  <a:lnTo>
                    <a:pt x="374904" y="44230"/>
                  </a:lnTo>
                  <a:lnTo>
                    <a:pt x="329997" y="20843"/>
                  </a:lnTo>
                  <a:lnTo>
                    <a:pt x="273051" y="5507"/>
                  </a:lnTo>
                  <a:lnTo>
                    <a:pt x="207480" y="0"/>
                  </a:lnTo>
                  <a:close/>
                </a:path>
              </a:pathLst>
            </a:custGeom>
            <a:solidFill>
              <a:srgbClr val="38A5B2"/>
            </a:solidFill>
          </p:spPr>
          <p:txBody>
            <a:bodyPr wrap="square" lIns="0" tIns="0" rIns="0" bIns="0" rtlCol="0"/>
            <a:lstStyle/>
            <a:p>
              <a:endParaRPr/>
            </a:p>
          </p:txBody>
        </p:sp>
        <p:pic>
          <p:nvPicPr>
            <p:cNvPr id="30" name="object 30">
              <a:extLst>
                <a:ext uri="{FF2B5EF4-FFF2-40B4-BE49-F238E27FC236}">
                  <a16:creationId xmlns:a16="http://schemas.microsoft.com/office/drawing/2014/main" id="{09F358F9-58D5-271F-0459-854A36DFF39C}"/>
                </a:ext>
              </a:extLst>
            </p:cNvPr>
            <p:cNvPicPr/>
            <p:nvPr/>
          </p:nvPicPr>
          <p:blipFill>
            <a:blip r:embed="rId3" cstate="print"/>
            <a:stretch>
              <a:fillRect/>
            </a:stretch>
          </p:blipFill>
          <p:spPr>
            <a:xfrm>
              <a:off x="1778492" y="2870310"/>
              <a:ext cx="224108" cy="116729"/>
            </a:xfrm>
            <a:prstGeom prst="rect">
              <a:avLst/>
            </a:prstGeom>
          </p:spPr>
        </p:pic>
        <p:sp>
          <p:nvSpPr>
            <p:cNvPr id="31" name="object 31">
              <a:extLst>
                <a:ext uri="{FF2B5EF4-FFF2-40B4-BE49-F238E27FC236}">
                  <a16:creationId xmlns:a16="http://schemas.microsoft.com/office/drawing/2014/main" id="{97BB1AB2-0966-5365-2C9E-FF286800986D}"/>
                </a:ext>
              </a:extLst>
            </p:cNvPr>
            <p:cNvSpPr/>
            <p:nvPr/>
          </p:nvSpPr>
          <p:spPr>
            <a:xfrm>
              <a:off x="1736152" y="2503704"/>
              <a:ext cx="320040" cy="457834"/>
            </a:xfrm>
            <a:custGeom>
              <a:avLst/>
              <a:gdLst/>
              <a:ahLst/>
              <a:cxnLst/>
              <a:rect l="l" t="t" r="r" b="b"/>
              <a:pathLst>
                <a:path w="320039" h="457835">
                  <a:moveTo>
                    <a:pt x="124262" y="0"/>
                  </a:moveTo>
                  <a:lnTo>
                    <a:pt x="116964" y="3710"/>
                  </a:lnTo>
                  <a:lnTo>
                    <a:pt x="112250" y="12756"/>
                  </a:lnTo>
                  <a:lnTo>
                    <a:pt x="109267" y="25276"/>
                  </a:lnTo>
                  <a:lnTo>
                    <a:pt x="106042" y="47210"/>
                  </a:lnTo>
                  <a:lnTo>
                    <a:pt x="104527" y="56078"/>
                  </a:lnTo>
                  <a:lnTo>
                    <a:pt x="102687" y="63588"/>
                  </a:lnTo>
                  <a:lnTo>
                    <a:pt x="100588" y="67317"/>
                  </a:lnTo>
                  <a:lnTo>
                    <a:pt x="94306" y="66363"/>
                  </a:lnTo>
                  <a:lnTo>
                    <a:pt x="86228" y="60211"/>
                  </a:lnTo>
                  <a:lnTo>
                    <a:pt x="77289" y="50995"/>
                  </a:lnTo>
                  <a:lnTo>
                    <a:pt x="56200" y="27000"/>
                  </a:lnTo>
                  <a:lnTo>
                    <a:pt x="44454" y="16117"/>
                  </a:lnTo>
                  <a:lnTo>
                    <a:pt x="33316" y="10758"/>
                  </a:lnTo>
                  <a:lnTo>
                    <a:pt x="22915" y="13486"/>
                  </a:lnTo>
                  <a:lnTo>
                    <a:pt x="6475" y="38344"/>
                  </a:lnTo>
                  <a:lnTo>
                    <a:pt x="0" y="76869"/>
                  </a:lnTo>
                  <a:lnTo>
                    <a:pt x="1662" y="125541"/>
                  </a:lnTo>
                  <a:lnTo>
                    <a:pt x="9637" y="180836"/>
                  </a:lnTo>
                  <a:lnTo>
                    <a:pt x="22099" y="239234"/>
                  </a:lnTo>
                  <a:lnTo>
                    <a:pt x="37223" y="297213"/>
                  </a:lnTo>
                  <a:lnTo>
                    <a:pt x="53183" y="351251"/>
                  </a:lnTo>
                  <a:lnTo>
                    <a:pt x="68153" y="397825"/>
                  </a:lnTo>
                  <a:lnTo>
                    <a:pt x="87824" y="454499"/>
                  </a:lnTo>
                  <a:lnTo>
                    <a:pt x="100692" y="456802"/>
                  </a:lnTo>
                  <a:lnTo>
                    <a:pt x="85865" y="414245"/>
                  </a:lnTo>
                  <a:lnTo>
                    <a:pt x="69196" y="362676"/>
                  </a:lnTo>
                  <a:lnTo>
                    <a:pt x="52208" y="305406"/>
                  </a:lnTo>
                  <a:lnTo>
                    <a:pt x="36424" y="245747"/>
                  </a:lnTo>
                  <a:lnTo>
                    <a:pt x="23366" y="187009"/>
                  </a:lnTo>
                  <a:lnTo>
                    <a:pt x="14556" y="132503"/>
                  </a:lnTo>
                  <a:lnTo>
                    <a:pt x="11517" y="85540"/>
                  </a:lnTo>
                  <a:lnTo>
                    <a:pt x="15771" y="49430"/>
                  </a:lnTo>
                  <a:lnTo>
                    <a:pt x="28841" y="27486"/>
                  </a:lnTo>
                  <a:lnTo>
                    <a:pt x="34772" y="27780"/>
                  </a:lnTo>
                  <a:lnTo>
                    <a:pt x="42846" y="33797"/>
                  </a:lnTo>
                  <a:lnTo>
                    <a:pt x="51847" y="43038"/>
                  </a:lnTo>
                  <a:lnTo>
                    <a:pt x="72216" y="66242"/>
                  </a:lnTo>
                  <a:lnTo>
                    <a:pt x="83474" y="76985"/>
                  </a:lnTo>
                  <a:lnTo>
                    <a:pt x="94264" y="83117"/>
                  </a:lnTo>
                  <a:lnTo>
                    <a:pt x="104514" y="82521"/>
                  </a:lnTo>
                  <a:lnTo>
                    <a:pt x="110447" y="76940"/>
                  </a:lnTo>
                  <a:lnTo>
                    <a:pt x="114378" y="67632"/>
                  </a:lnTo>
                  <a:lnTo>
                    <a:pt x="116989" y="55711"/>
                  </a:lnTo>
                  <a:lnTo>
                    <a:pt x="121357" y="26681"/>
                  </a:lnTo>
                  <a:lnTo>
                    <a:pt x="122943" y="19758"/>
                  </a:lnTo>
                  <a:lnTo>
                    <a:pt x="138513" y="65872"/>
                  </a:lnTo>
                  <a:lnTo>
                    <a:pt x="142603" y="80220"/>
                  </a:lnTo>
                  <a:lnTo>
                    <a:pt x="148117" y="90825"/>
                  </a:lnTo>
                  <a:lnTo>
                    <a:pt x="155822" y="96049"/>
                  </a:lnTo>
                  <a:lnTo>
                    <a:pt x="164959" y="94295"/>
                  </a:lnTo>
                  <a:lnTo>
                    <a:pt x="173257" y="86171"/>
                  </a:lnTo>
                  <a:lnTo>
                    <a:pt x="181070" y="73651"/>
                  </a:lnTo>
                  <a:lnTo>
                    <a:pt x="193923" y="48514"/>
                  </a:lnTo>
                  <a:lnTo>
                    <a:pt x="199600" y="38411"/>
                  </a:lnTo>
                  <a:lnTo>
                    <a:pt x="205097" y="30882"/>
                  </a:lnTo>
                  <a:lnTo>
                    <a:pt x="209726" y="28407"/>
                  </a:lnTo>
                  <a:lnTo>
                    <a:pt x="212848" y="32452"/>
                  </a:lnTo>
                  <a:lnTo>
                    <a:pt x="215682" y="41261"/>
                  </a:lnTo>
                  <a:lnTo>
                    <a:pt x="218138" y="52201"/>
                  </a:lnTo>
                  <a:lnTo>
                    <a:pt x="223288" y="78831"/>
                  </a:lnTo>
                  <a:lnTo>
                    <a:pt x="227308" y="93234"/>
                  </a:lnTo>
                  <a:lnTo>
                    <a:pt x="232971" y="103767"/>
                  </a:lnTo>
                  <a:lnTo>
                    <a:pt x="241065" y="108352"/>
                  </a:lnTo>
                  <a:lnTo>
                    <a:pt x="251026" y="104665"/>
                  </a:lnTo>
                  <a:lnTo>
                    <a:pt x="258972" y="93028"/>
                  </a:lnTo>
                  <a:lnTo>
                    <a:pt x="265639" y="75902"/>
                  </a:lnTo>
                  <a:lnTo>
                    <a:pt x="275570" y="43049"/>
                  </a:lnTo>
                  <a:lnTo>
                    <a:pt x="280141" y="29544"/>
                  </a:lnTo>
                  <a:lnTo>
                    <a:pt x="284851" y="19151"/>
                  </a:lnTo>
                  <a:lnTo>
                    <a:pt x="289074" y="15790"/>
                  </a:lnTo>
                  <a:lnTo>
                    <a:pt x="295336" y="18198"/>
                  </a:lnTo>
                  <a:lnTo>
                    <a:pt x="299869" y="23789"/>
                  </a:lnTo>
                  <a:lnTo>
                    <a:pt x="302917" y="32909"/>
                  </a:lnTo>
                  <a:lnTo>
                    <a:pt x="307676" y="70980"/>
                  </a:lnTo>
                  <a:lnTo>
                    <a:pt x="303540" y="122285"/>
                  </a:lnTo>
                  <a:lnTo>
                    <a:pt x="292723" y="182133"/>
                  </a:lnTo>
                  <a:lnTo>
                    <a:pt x="277437" y="245828"/>
                  </a:lnTo>
                  <a:lnTo>
                    <a:pt x="259893" y="308677"/>
                  </a:lnTo>
                  <a:lnTo>
                    <a:pt x="242306" y="365985"/>
                  </a:lnTo>
                  <a:lnTo>
                    <a:pt x="226886" y="413058"/>
                  </a:lnTo>
                  <a:lnTo>
                    <a:pt x="211401" y="457724"/>
                  </a:lnTo>
                  <a:lnTo>
                    <a:pt x="226238" y="455441"/>
                  </a:lnTo>
                  <a:lnTo>
                    <a:pt x="243083" y="406617"/>
                  </a:lnTo>
                  <a:lnTo>
                    <a:pt x="258390" y="359251"/>
                  </a:lnTo>
                  <a:lnTo>
                    <a:pt x="275479" y="302352"/>
                  </a:lnTo>
                  <a:lnTo>
                    <a:pt x="292240" y="240248"/>
                  </a:lnTo>
                  <a:lnTo>
                    <a:pt x="306568" y="177266"/>
                  </a:lnTo>
                  <a:lnTo>
                    <a:pt x="316353" y="117735"/>
                  </a:lnTo>
                  <a:lnTo>
                    <a:pt x="319489" y="65982"/>
                  </a:lnTo>
                  <a:lnTo>
                    <a:pt x="313869" y="26334"/>
                  </a:lnTo>
                  <a:lnTo>
                    <a:pt x="309976" y="17087"/>
                  </a:lnTo>
                  <a:lnTo>
                    <a:pt x="305081" y="9652"/>
                  </a:lnTo>
                  <a:lnTo>
                    <a:pt x="299209" y="4054"/>
                  </a:lnTo>
                  <a:lnTo>
                    <a:pt x="292383" y="314"/>
                  </a:lnTo>
                  <a:lnTo>
                    <a:pt x="281985" y="1705"/>
                  </a:lnTo>
                  <a:lnTo>
                    <a:pt x="273660" y="12620"/>
                  </a:lnTo>
                  <a:lnTo>
                    <a:pt x="266746" y="29766"/>
                  </a:lnTo>
                  <a:lnTo>
                    <a:pt x="256444" y="63629"/>
                  </a:lnTo>
                  <a:lnTo>
                    <a:pt x="251741" y="77430"/>
                  </a:lnTo>
                  <a:lnTo>
                    <a:pt x="246852" y="88058"/>
                  </a:lnTo>
                  <a:lnTo>
                    <a:pt x="242154" y="92311"/>
                  </a:lnTo>
                  <a:lnTo>
                    <a:pt x="241934" y="92311"/>
                  </a:lnTo>
                  <a:lnTo>
                    <a:pt x="238924" y="88527"/>
                  </a:lnTo>
                  <a:lnTo>
                    <a:pt x="236115" y="79731"/>
                  </a:lnTo>
                  <a:lnTo>
                    <a:pt x="233671" y="68841"/>
                  </a:lnTo>
                  <a:lnTo>
                    <a:pt x="228602" y="42562"/>
                  </a:lnTo>
                  <a:lnTo>
                    <a:pt x="224755" y="28397"/>
                  </a:lnTo>
                  <a:lnTo>
                    <a:pt x="219430" y="17867"/>
                  </a:lnTo>
                  <a:lnTo>
                    <a:pt x="211841" y="12565"/>
                  </a:lnTo>
                  <a:lnTo>
                    <a:pt x="202642" y="14137"/>
                  </a:lnTo>
                  <a:lnTo>
                    <a:pt x="194301" y="22215"/>
                  </a:lnTo>
                  <a:lnTo>
                    <a:pt x="186460" y="34771"/>
                  </a:lnTo>
                  <a:lnTo>
                    <a:pt x="173582" y="59991"/>
                  </a:lnTo>
                  <a:lnTo>
                    <a:pt x="167901" y="70127"/>
                  </a:lnTo>
                  <a:lnTo>
                    <a:pt x="162403" y="77677"/>
                  </a:lnTo>
                  <a:lnTo>
                    <a:pt x="157769" y="80133"/>
                  </a:lnTo>
                  <a:lnTo>
                    <a:pt x="154532" y="76073"/>
                  </a:lnTo>
                  <a:lnTo>
                    <a:pt x="151522" y="67120"/>
                  </a:lnTo>
                  <a:lnTo>
                    <a:pt x="148871" y="55973"/>
                  </a:lnTo>
                  <a:lnTo>
                    <a:pt x="143207" y="28614"/>
                  </a:lnTo>
                  <a:lnTo>
                    <a:pt x="138840" y="13927"/>
                  </a:lnTo>
                  <a:lnTo>
                    <a:pt x="132797" y="3609"/>
                  </a:lnTo>
                  <a:lnTo>
                    <a:pt x="124262" y="0"/>
                  </a:lnTo>
                  <a:close/>
                </a:path>
              </a:pathLst>
            </a:custGeom>
            <a:solidFill>
              <a:srgbClr val="167C82"/>
            </a:solidFill>
          </p:spPr>
          <p:txBody>
            <a:bodyPr wrap="square" lIns="0" tIns="0" rIns="0" bIns="0" rtlCol="0"/>
            <a:lstStyle/>
            <a:p>
              <a:endParaRPr/>
            </a:p>
          </p:txBody>
        </p:sp>
      </p:grpSp>
      <p:sp>
        <p:nvSpPr>
          <p:cNvPr id="32" name="object 32">
            <a:extLst>
              <a:ext uri="{FF2B5EF4-FFF2-40B4-BE49-F238E27FC236}">
                <a16:creationId xmlns:a16="http://schemas.microsoft.com/office/drawing/2014/main" id="{3FAC65D3-0B38-91B9-176E-2AD9B3D1CF00}"/>
              </a:ext>
            </a:extLst>
          </p:cNvPr>
          <p:cNvSpPr/>
          <p:nvPr/>
        </p:nvSpPr>
        <p:spPr>
          <a:xfrm>
            <a:off x="2688796" y="1955792"/>
            <a:ext cx="317500" cy="123825"/>
          </a:xfrm>
          <a:custGeom>
            <a:avLst/>
            <a:gdLst/>
            <a:ahLst/>
            <a:cxnLst/>
            <a:rect l="l" t="t" r="r" b="b"/>
            <a:pathLst>
              <a:path w="317500" h="123825">
                <a:moveTo>
                  <a:pt x="292267" y="0"/>
                </a:moveTo>
                <a:lnTo>
                  <a:pt x="21106" y="66405"/>
                </a:lnTo>
                <a:lnTo>
                  <a:pt x="0" y="90954"/>
                </a:lnTo>
                <a:lnTo>
                  <a:pt x="698" y="102352"/>
                </a:lnTo>
                <a:lnTo>
                  <a:pt x="5954" y="112634"/>
                </a:lnTo>
                <a:lnTo>
                  <a:pt x="14513" y="119832"/>
                </a:lnTo>
                <a:lnTo>
                  <a:pt x="25151" y="123392"/>
                </a:lnTo>
                <a:lnTo>
                  <a:pt x="36645" y="122760"/>
                </a:lnTo>
                <a:lnTo>
                  <a:pt x="296312" y="56992"/>
                </a:lnTo>
                <a:lnTo>
                  <a:pt x="306533" y="51844"/>
                </a:lnTo>
                <a:lnTo>
                  <a:pt x="313796" y="43181"/>
                </a:lnTo>
                <a:lnTo>
                  <a:pt x="317419" y="32437"/>
                </a:lnTo>
                <a:lnTo>
                  <a:pt x="316720" y="21045"/>
                </a:lnTo>
                <a:lnTo>
                  <a:pt x="311464" y="10758"/>
                </a:lnTo>
                <a:lnTo>
                  <a:pt x="302905" y="3558"/>
                </a:lnTo>
                <a:lnTo>
                  <a:pt x="292267" y="0"/>
                </a:lnTo>
                <a:close/>
              </a:path>
            </a:pathLst>
          </a:custGeom>
          <a:solidFill>
            <a:srgbClr val="D6EAE2"/>
          </a:solidFill>
        </p:spPr>
        <p:txBody>
          <a:bodyPr wrap="square" lIns="0" tIns="0" rIns="0" bIns="0" rtlCol="0"/>
          <a:lstStyle/>
          <a:p>
            <a:endParaRPr/>
          </a:p>
        </p:txBody>
      </p:sp>
      <p:sp>
        <p:nvSpPr>
          <p:cNvPr id="33" name="object 33">
            <a:extLst>
              <a:ext uri="{FF2B5EF4-FFF2-40B4-BE49-F238E27FC236}">
                <a16:creationId xmlns:a16="http://schemas.microsoft.com/office/drawing/2014/main" id="{770F90D0-CB83-6DCE-1AB2-E31E3B9F04E3}"/>
              </a:ext>
            </a:extLst>
          </p:cNvPr>
          <p:cNvSpPr/>
          <p:nvPr/>
        </p:nvSpPr>
        <p:spPr>
          <a:xfrm>
            <a:off x="2669014" y="2480308"/>
            <a:ext cx="374015" cy="224154"/>
          </a:xfrm>
          <a:custGeom>
            <a:avLst/>
            <a:gdLst/>
            <a:ahLst/>
            <a:cxnLst/>
            <a:rect l="l" t="t" r="r" b="b"/>
            <a:pathLst>
              <a:path w="374014" h="224155">
                <a:moveTo>
                  <a:pt x="32423" y="0"/>
                </a:moveTo>
                <a:lnTo>
                  <a:pt x="21327" y="539"/>
                </a:lnTo>
                <a:lnTo>
                  <a:pt x="11320" y="5054"/>
                </a:lnTo>
                <a:lnTo>
                  <a:pt x="3517" y="13736"/>
                </a:lnTo>
                <a:lnTo>
                  <a:pt x="0" y="24393"/>
                </a:lnTo>
                <a:lnTo>
                  <a:pt x="594" y="35944"/>
                </a:lnTo>
                <a:lnTo>
                  <a:pt x="5271" y="46385"/>
                </a:lnTo>
                <a:lnTo>
                  <a:pt x="13998" y="53714"/>
                </a:lnTo>
                <a:lnTo>
                  <a:pt x="59967" y="75871"/>
                </a:lnTo>
                <a:lnTo>
                  <a:pt x="105668" y="98569"/>
                </a:lnTo>
                <a:lnTo>
                  <a:pt x="151097" y="121804"/>
                </a:lnTo>
                <a:lnTo>
                  <a:pt x="196248" y="145574"/>
                </a:lnTo>
                <a:lnTo>
                  <a:pt x="241116" y="169877"/>
                </a:lnTo>
                <a:lnTo>
                  <a:pt x="285694" y="194708"/>
                </a:lnTo>
                <a:lnTo>
                  <a:pt x="329978" y="220065"/>
                </a:lnTo>
                <a:lnTo>
                  <a:pt x="340859" y="223690"/>
                </a:lnTo>
                <a:lnTo>
                  <a:pt x="352093" y="222913"/>
                </a:lnTo>
                <a:lnTo>
                  <a:pt x="362266" y="218092"/>
                </a:lnTo>
                <a:lnTo>
                  <a:pt x="369966" y="209584"/>
                </a:lnTo>
                <a:lnTo>
                  <a:pt x="373615" y="198699"/>
                </a:lnTo>
                <a:lnTo>
                  <a:pt x="372845" y="187459"/>
                </a:lnTo>
                <a:lnTo>
                  <a:pt x="315187" y="144249"/>
                </a:lnTo>
                <a:lnTo>
                  <a:pt x="270608" y="119417"/>
                </a:lnTo>
                <a:lnTo>
                  <a:pt x="225741" y="95114"/>
                </a:lnTo>
                <a:lnTo>
                  <a:pt x="180591" y="71343"/>
                </a:lnTo>
                <a:lnTo>
                  <a:pt x="135163" y="48106"/>
                </a:lnTo>
                <a:lnTo>
                  <a:pt x="89463" y="25405"/>
                </a:lnTo>
                <a:lnTo>
                  <a:pt x="43495" y="3244"/>
                </a:lnTo>
                <a:lnTo>
                  <a:pt x="32423" y="0"/>
                </a:lnTo>
                <a:close/>
              </a:path>
            </a:pathLst>
          </a:custGeom>
          <a:solidFill>
            <a:srgbClr val="D6EAE2"/>
          </a:solidFill>
        </p:spPr>
        <p:txBody>
          <a:bodyPr wrap="square" lIns="0" tIns="0" rIns="0" bIns="0" rtlCol="0"/>
          <a:lstStyle/>
          <a:p>
            <a:endParaRPr/>
          </a:p>
        </p:txBody>
      </p:sp>
      <p:sp>
        <p:nvSpPr>
          <p:cNvPr id="34" name="object 34">
            <a:extLst>
              <a:ext uri="{FF2B5EF4-FFF2-40B4-BE49-F238E27FC236}">
                <a16:creationId xmlns:a16="http://schemas.microsoft.com/office/drawing/2014/main" id="{C4CF6A01-7198-1FB1-8D13-D32A90BE6C83}"/>
              </a:ext>
            </a:extLst>
          </p:cNvPr>
          <p:cNvSpPr/>
          <p:nvPr/>
        </p:nvSpPr>
        <p:spPr>
          <a:xfrm>
            <a:off x="2736827" y="2258636"/>
            <a:ext cx="137160" cy="61594"/>
          </a:xfrm>
          <a:custGeom>
            <a:avLst/>
            <a:gdLst/>
            <a:ahLst/>
            <a:cxnLst/>
            <a:rect l="l" t="t" r="r" b="b"/>
            <a:pathLst>
              <a:path w="137160" h="61594">
                <a:moveTo>
                  <a:pt x="29224" y="0"/>
                </a:moveTo>
                <a:lnTo>
                  <a:pt x="18106" y="2167"/>
                </a:lnTo>
                <a:lnTo>
                  <a:pt x="8616" y="8630"/>
                </a:lnTo>
                <a:lnTo>
                  <a:pt x="2123" y="18081"/>
                </a:lnTo>
                <a:lnTo>
                  <a:pt x="0" y="29213"/>
                </a:lnTo>
                <a:lnTo>
                  <a:pt x="2571" y="40574"/>
                </a:lnTo>
                <a:lnTo>
                  <a:pt x="8741" y="49715"/>
                </a:lnTo>
                <a:lnTo>
                  <a:pt x="17847" y="55912"/>
                </a:lnTo>
                <a:lnTo>
                  <a:pt x="29224" y="58438"/>
                </a:lnTo>
                <a:lnTo>
                  <a:pt x="107546" y="61275"/>
                </a:lnTo>
                <a:lnTo>
                  <a:pt x="118657" y="59106"/>
                </a:lnTo>
                <a:lnTo>
                  <a:pt x="128145" y="52639"/>
                </a:lnTo>
                <a:lnTo>
                  <a:pt x="134636" y="43184"/>
                </a:lnTo>
                <a:lnTo>
                  <a:pt x="136760" y="32051"/>
                </a:lnTo>
                <a:lnTo>
                  <a:pt x="134193" y="20691"/>
                </a:lnTo>
                <a:lnTo>
                  <a:pt x="128023" y="11550"/>
                </a:lnTo>
                <a:lnTo>
                  <a:pt x="118918" y="5357"/>
                </a:lnTo>
                <a:lnTo>
                  <a:pt x="107546" y="2837"/>
                </a:lnTo>
                <a:lnTo>
                  <a:pt x="29224" y="0"/>
                </a:lnTo>
                <a:close/>
              </a:path>
            </a:pathLst>
          </a:custGeom>
          <a:solidFill>
            <a:srgbClr val="D6EAE2"/>
          </a:solidFill>
        </p:spPr>
        <p:txBody>
          <a:bodyPr wrap="square" lIns="0" tIns="0" rIns="0" bIns="0" rtlCol="0"/>
          <a:lstStyle/>
          <a:p>
            <a:endParaRPr/>
          </a:p>
        </p:txBody>
      </p:sp>
      <p:sp>
        <p:nvSpPr>
          <p:cNvPr id="35" name="object 35">
            <a:extLst>
              <a:ext uri="{FF2B5EF4-FFF2-40B4-BE49-F238E27FC236}">
                <a16:creationId xmlns:a16="http://schemas.microsoft.com/office/drawing/2014/main" id="{F21E33F5-C0FD-0DDB-0939-61D19CAEB3BE}"/>
              </a:ext>
            </a:extLst>
          </p:cNvPr>
          <p:cNvSpPr/>
          <p:nvPr/>
        </p:nvSpPr>
        <p:spPr>
          <a:xfrm>
            <a:off x="1685898" y="1157104"/>
            <a:ext cx="88900" cy="325120"/>
          </a:xfrm>
          <a:custGeom>
            <a:avLst/>
            <a:gdLst/>
            <a:ahLst/>
            <a:cxnLst/>
            <a:rect l="l" t="t" r="r" b="b"/>
            <a:pathLst>
              <a:path w="88900" h="325119">
                <a:moveTo>
                  <a:pt x="29224" y="0"/>
                </a:moveTo>
                <a:lnTo>
                  <a:pt x="18339" y="2545"/>
                </a:lnTo>
                <a:lnTo>
                  <a:pt x="8537" y="8744"/>
                </a:lnTo>
                <a:lnTo>
                  <a:pt x="1773" y="17874"/>
                </a:lnTo>
                <a:lnTo>
                  <a:pt x="0" y="29213"/>
                </a:lnTo>
                <a:lnTo>
                  <a:pt x="29936" y="295404"/>
                </a:lnTo>
                <a:lnTo>
                  <a:pt x="32826" y="306464"/>
                </a:lnTo>
                <a:lnTo>
                  <a:pt x="38806" y="315977"/>
                </a:lnTo>
                <a:lnTo>
                  <a:pt x="47654" y="322509"/>
                </a:lnTo>
                <a:lnTo>
                  <a:pt x="59150" y="324628"/>
                </a:lnTo>
                <a:lnTo>
                  <a:pt x="70037" y="322075"/>
                </a:lnTo>
                <a:lnTo>
                  <a:pt x="79836" y="315871"/>
                </a:lnTo>
                <a:lnTo>
                  <a:pt x="86598" y="306739"/>
                </a:lnTo>
                <a:lnTo>
                  <a:pt x="88374" y="295404"/>
                </a:lnTo>
                <a:lnTo>
                  <a:pt x="58438" y="29213"/>
                </a:lnTo>
                <a:lnTo>
                  <a:pt x="55543" y="18158"/>
                </a:lnTo>
                <a:lnTo>
                  <a:pt x="49563" y="8646"/>
                </a:lnTo>
                <a:lnTo>
                  <a:pt x="40718" y="2114"/>
                </a:lnTo>
                <a:lnTo>
                  <a:pt x="29224" y="0"/>
                </a:lnTo>
                <a:close/>
              </a:path>
            </a:pathLst>
          </a:custGeom>
          <a:solidFill>
            <a:srgbClr val="D6EAE2"/>
          </a:solidFill>
        </p:spPr>
        <p:txBody>
          <a:bodyPr wrap="square" lIns="0" tIns="0" rIns="0" bIns="0" rtlCol="0"/>
          <a:lstStyle/>
          <a:p>
            <a:endParaRPr/>
          </a:p>
        </p:txBody>
      </p:sp>
      <p:pic>
        <p:nvPicPr>
          <p:cNvPr id="36" name="object 36">
            <a:extLst>
              <a:ext uri="{FF2B5EF4-FFF2-40B4-BE49-F238E27FC236}">
                <a16:creationId xmlns:a16="http://schemas.microsoft.com/office/drawing/2014/main" id="{23358D96-D9D6-10C1-33EF-927D15BFAF71}"/>
              </a:ext>
            </a:extLst>
          </p:cNvPr>
          <p:cNvPicPr/>
          <p:nvPr/>
        </p:nvPicPr>
        <p:blipFill>
          <a:blip r:embed="rId4" cstate="print"/>
          <a:stretch>
            <a:fillRect/>
          </a:stretch>
        </p:blipFill>
        <p:spPr>
          <a:xfrm>
            <a:off x="1957346" y="1329699"/>
            <a:ext cx="72542" cy="136980"/>
          </a:xfrm>
          <a:prstGeom prst="rect">
            <a:avLst/>
          </a:prstGeom>
        </p:spPr>
      </p:pic>
      <p:sp>
        <p:nvSpPr>
          <p:cNvPr id="37" name="object 37">
            <a:extLst>
              <a:ext uri="{FF2B5EF4-FFF2-40B4-BE49-F238E27FC236}">
                <a16:creationId xmlns:a16="http://schemas.microsoft.com/office/drawing/2014/main" id="{F24AAE4E-21B8-5CB0-4722-C2824F0E26BA}"/>
              </a:ext>
            </a:extLst>
          </p:cNvPr>
          <p:cNvSpPr/>
          <p:nvPr/>
        </p:nvSpPr>
        <p:spPr>
          <a:xfrm>
            <a:off x="843281" y="1925870"/>
            <a:ext cx="255904" cy="154305"/>
          </a:xfrm>
          <a:custGeom>
            <a:avLst/>
            <a:gdLst/>
            <a:ahLst/>
            <a:cxnLst/>
            <a:rect l="l" t="t" r="r" b="b"/>
            <a:pathLst>
              <a:path w="255905" h="154305">
                <a:moveTo>
                  <a:pt x="32464" y="0"/>
                </a:moveTo>
                <a:lnTo>
                  <a:pt x="21350" y="569"/>
                </a:lnTo>
                <a:lnTo>
                  <a:pt x="11323" y="5120"/>
                </a:lnTo>
                <a:lnTo>
                  <a:pt x="3536" y="13773"/>
                </a:lnTo>
                <a:lnTo>
                  <a:pt x="0" y="24463"/>
                </a:lnTo>
                <a:lnTo>
                  <a:pt x="617" y="35976"/>
                </a:lnTo>
                <a:lnTo>
                  <a:pt x="5315" y="46382"/>
                </a:lnTo>
                <a:lnTo>
                  <a:pt x="14017" y="53751"/>
                </a:lnTo>
                <a:lnTo>
                  <a:pt x="212210" y="150449"/>
                </a:lnTo>
                <a:lnTo>
                  <a:pt x="223259" y="153743"/>
                </a:lnTo>
                <a:lnTo>
                  <a:pt x="234371" y="153176"/>
                </a:lnTo>
                <a:lnTo>
                  <a:pt x="244397" y="148625"/>
                </a:lnTo>
                <a:lnTo>
                  <a:pt x="252188" y="139968"/>
                </a:lnTo>
                <a:lnTo>
                  <a:pt x="255725" y="129278"/>
                </a:lnTo>
                <a:lnTo>
                  <a:pt x="255107" y="117765"/>
                </a:lnTo>
                <a:lnTo>
                  <a:pt x="250409" y="107359"/>
                </a:lnTo>
                <a:lnTo>
                  <a:pt x="241707" y="99990"/>
                </a:lnTo>
                <a:lnTo>
                  <a:pt x="43514" y="3292"/>
                </a:lnTo>
                <a:lnTo>
                  <a:pt x="32464" y="0"/>
                </a:lnTo>
                <a:close/>
              </a:path>
            </a:pathLst>
          </a:custGeom>
          <a:solidFill>
            <a:srgbClr val="D6EAE2"/>
          </a:solidFill>
        </p:spPr>
        <p:txBody>
          <a:bodyPr wrap="square" lIns="0" tIns="0" rIns="0" bIns="0" rtlCol="0"/>
          <a:lstStyle/>
          <a:p>
            <a:endParaRPr/>
          </a:p>
        </p:txBody>
      </p:sp>
      <p:sp>
        <p:nvSpPr>
          <p:cNvPr id="38" name="object 38">
            <a:extLst>
              <a:ext uri="{FF2B5EF4-FFF2-40B4-BE49-F238E27FC236}">
                <a16:creationId xmlns:a16="http://schemas.microsoft.com/office/drawing/2014/main" id="{E1A45E43-1ACD-5B88-2BF2-0D1F757B4C2E}"/>
              </a:ext>
            </a:extLst>
          </p:cNvPr>
          <p:cNvSpPr/>
          <p:nvPr/>
        </p:nvSpPr>
        <p:spPr>
          <a:xfrm>
            <a:off x="702701" y="2253875"/>
            <a:ext cx="365760" cy="70485"/>
          </a:xfrm>
          <a:custGeom>
            <a:avLst/>
            <a:gdLst/>
            <a:ahLst/>
            <a:cxnLst/>
            <a:rect l="l" t="t" r="r" b="b"/>
            <a:pathLst>
              <a:path w="365759" h="70485">
                <a:moveTo>
                  <a:pt x="29224" y="0"/>
                </a:moveTo>
                <a:lnTo>
                  <a:pt x="18106" y="2163"/>
                </a:lnTo>
                <a:lnTo>
                  <a:pt x="8616" y="8635"/>
                </a:lnTo>
                <a:lnTo>
                  <a:pt x="2123" y="18096"/>
                </a:lnTo>
                <a:lnTo>
                  <a:pt x="0" y="29224"/>
                </a:lnTo>
                <a:lnTo>
                  <a:pt x="2571" y="40588"/>
                </a:lnTo>
                <a:lnTo>
                  <a:pt x="8741" y="49720"/>
                </a:lnTo>
                <a:lnTo>
                  <a:pt x="17847" y="55908"/>
                </a:lnTo>
                <a:lnTo>
                  <a:pt x="29224" y="58438"/>
                </a:lnTo>
                <a:lnTo>
                  <a:pt x="336419" y="70133"/>
                </a:lnTo>
                <a:lnTo>
                  <a:pt x="347536" y="67976"/>
                </a:lnTo>
                <a:lnTo>
                  <a:pt x="357027" y="61507"/>
                </a:lnTo>
                <a:lnTo>
                  <a:pt x="363519" y="52047"/>
                </a:lnTo>
                <a:lnTo>
                  <a:pt x="365643" y="40920"/>
                </a:lnTo>
                <a:lnTo>
                  <a:pt x="363072" y="29551"/>
                </a:lnTo>
                <a:lnTo>
                  <a:pt x="356901" y="20418"/>
                </a:lnTo>
                <a:lnTo>
                  <a:pt x="347795" y="14230"/>
                </a:lnTo>
                <a:lnTo>
                  <a:pt x="336419" y="11695"/>
                </a:lnTo>
                <a:lnTo>
                  <a:pt x="29224" y="0"/>
                </a:lnTo>
                <a:close/>
              </a:path>
            </a:pathLst>
          </a:custGeom>
          <a:solidFill>
            <a:srgbClr val="D6EAE2"/>
          </a:solidFill>
        </p:spPr>
        <p:txBody>
          <a:bodyPr wrap="square" lIns="0" tIns="0" rIns="0" bIns="0" rtlCol="0"/>
          <a:lstStyle/>
          <a:p>
            <a:endParaRPr/>
          </a:p>
        </p:txBody>
      </p:sp>
      <p:pic>
        <p:nvPicPr>
          <p:cNvPr id="39" name="object 39">
            <a:extLst>
              <a:ext uri="{FF2B5EF4-FFF2-40B4-BE49-F238E27FC236}">
                <a16:creationId xmlns:a16="http://schemas.microsoft.com/office/drawing/2014/main" id="{EEF9F13D-2478-FA56-F8A4-0BD4F06E3C20}"/>
              </a:ext>
            </a:extLst>
          </p:cNvPr>
          <p:cNvPicPr/>
          <p:nvPr/>
        </p:nvPicPr>
        <p:blipFill>
          <a:blip r:embed="rId5" cstate="print"/>
          <a:stretch>
            <a:fillRect/>
          </a:stretch>
        </p:blipFill>
        <p:spPr>
          <a:xfrm>
            <a:off x="985955" y="2551337"/>
            <a:ext cx="193159" cy="139179"/>
          </a:xfrm>
          <a:prstGeom prst="rect">
            <a:avLst/>
          </a:prstGeom>
        </p:spPr>
      </p:pic>
      <p:pic>
        <p:nvPicPr>
          <p:cNvPr id="56" name="Graphique 55">
            <a:extLst>
              <a:ext uri="{FF2B5EF4-FFF2-40B4-BE49-F238E27FC236}">
                <a16:creationId xmlns:a16="http://schemas.microsoft.com/office/drawing/2014/main" id="{E9CAFF1A-6A77-1C53-A6DC-4477AA00F9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2716" y="371616"/>
            <a:ext cx="18462950" cy="634859"/>
          </a:xfrm>
          <a:prstGeom prst="rect">
            <a:avLst/>
          </a:prstGeom>
        </p:spPr>
      </p:pic>
      <p:sp>
        <p:nvSpPr>
          <p:cNvPr id="40" name="object 10">
            <a:extLst>
              <a:ext uri="{FF2B5EF4-FFF2-40B4-BE49-F238E27FC236}">
                <a16:creationId xmlns:a16="http://schemas.microsoft.com/office/drawing/2014/main" id="{E3BE9668-93FE-0B13-1408-6C75A133A33F}"/>
              </a:ext>
            </a:extLst>
          </p:cNvPr>
          <p:cNvSpPr txBox="1"/>
          <p:nvPr/>
        </p:nvSpPr>
        <p:spPr>
          <a:xfrm>
            <a:off x="1499405" y="5746849"/>
            <a:ext cx="4008754" cy="3484224"/>
          </a:xfrm>
          <a:prstGeom prst="rect">
            <a:avLst/>
          </a:prstGeom>
        </p:spPr>
        <p:txBody>
          <a:bodyPr vert="horz" wrap="square" lIns="0" tIns="12065" rIns="0" bIns="0" rtlCol="0">
            <a:spAutoFit/>
          </a:bodyPr>
          <a:lstStyle/>
          <a:p>
            <a:pPr marL="119380" marR="5080" indent="-107314" algn="ctr">
              <a:lnSpc>
                <a:spcPct val="112400"/>
              </a:lnSpc>
              <a:spcBef>
                <a:spcPts val="95"/>
              </a:spcBef>
            </a:pPr>
            <a:r>
              <a:rPr lang="fr-FR" sz="2900" b="1" u="sng" cap="all" spc="-150" dirty="0">
                <a:solidFill>
                  <a:srgbClr val="231F20"/>
                </a:solidFill>
                <a:uFill>
                  <a:solidFill>
                    <a:srgbClr val="231F20"/>
                  </a:solidFill>
                </a:uFill>
                <a:latin typeface="Calibri"/>
                <a:cs typeface="Calibri"/>
              </a:rPr>
              <a:t>L’IA peut vous aider à mieux comprendre la cybersécurité </a:t>
            </a:r>
            <a:r>
              <a:rPr lang="fr-FR" sz="2900" b="1" cap="all" spc="-150" dirty="0">
                <a:solidFill>
                  <a:srgbClr val="231F20"/>
                </a:solidFill>
                <a:uFill>
                  <a:solidFill>
                    <a:srgbClr val="231F20"/>
                  </a:solidFill>
                </a:uFill>
                <a:latin typeface="Calibri"/>
                <a:cs typeface="Calibri"/>
              </a:rPr>
              <a:t>:</a:t>
            </a:r>
            <a:br>
              <a:rPr lang="fr-FR" sz="2900" b="1" cap="all" spc="-150" dirty="0">
                <a:solidFill>
                  <a:srgbClr val="231F20"/>
                </a:solidFill>
                <a:uFill>
                  <a:solidFill>
                    <a:srgbClr val="231F20"/>
                  </a:solidFill>
                </a:uFill>
                <a:latin typeface="Calibri"/>
                <a:cs typeface="Calibri"/>
              </a:rPr>
            </a:br>
            <a:r>
              <a:rPr lang="fr-FR" sz="2900" b="1" cap="all" spc="-150" dirty="0">
                <a:solidFill>
                  <a:srgbClr val="231F20"/>
                </a:solidFill>
                <a:uFill>
                  <a:solidFill>
                    <a:srgbClr val="231F20"/>
                  </a:solidFill>
                </a:uFill>
                <a:latin typeface="Calibri"/>
                <a:cs typeface="Calibri"/>
              </a:rPr>
              <a:t>En formulant une demande claire (appelée “prompt”), on peut l’interroger.</a:t>
            </a:r>
            <a:endParaRPr lang="fr-FR" sz="2900" b="1" cap="all" spc="-150" dirty="0">
              <a:latin typeface="Calibri"/>
              <a:cs typeface="Calibri"/>
            </a:endParaRPr>
          </a:p>
        </p:txBody>
      </p:sp>
      <p:sp>
        <p:nvSpPr>
          <p:cNvPr id="46" name="object 10">
            <a:extLst>
              <a:ext uri="{FF2B5EF4-FFF2-40B4-BE49-F238E27FC236}">
                <a16:creationId xmlns:a16="http://schemas.microsoft.com/office/drawing/2014/main" id="{84A2C2CE-9E78-53B9-8995-3B61A38E8BA3}"/>
              </a:ext>
            </a:extLst>
          </p:cNvPr>
          <p:cNvSpPr txBox="1"/>
          <p:nvPr/>
        </p:nvSpPr>
        <p:spPr>
          <a:xfrm>
            <a:off x="6681989" y="4301544"/>
            <a:ext cx="5970215" cy="3484224"/>
          </a:xfrm>
          <a:prstGeom prst="rect">
            <a:avLst/>
          </a:prstGeom>
        </p:spPr>
        <p:txBody>
          <a:bodyPr vert="horz" wrap="square" lIns="0" tIns="12065" rIns="0" bIns="0" rtlCol="0">
            <a:spAutoFit/>
          </a:bodyPr>
          <a:lstStyle/>
          <a:p>
            <a:pPr marL="119380" marR="5080" indent="-107314" algn="ctr">
              <a:lnSpc>
                <a:spcPct val="112400"/>
              </a:lnSpc>
              <a:spcBef>
                <a:spcPts val="95"/>
              </a:spcBef>
            </a:pPr>
            <a:r>
              <a:rPr lang="fr-FR" sz="2900" b="1" u="sng" cap="all" spc="-150" dirty="0">
                <a:solidFill>
                  <a:srgbClr val="231F20"/>
                </a:solidFill>
                <a:uFill>
                  <a:solidFill>
                    <a:srgbClr val="231F20"/>
                  </a:solidFill>
                </a:uFill>
                <a:latin typeface="Calibri"/>
                <a:cs typeface="Calibri"/>
              </a:rPr>
              <a:t>L’IA vous guide, mais elle ne fait pas tout à votre place</a:t>
            </a:r>
            <a:r>
              <a:rPr lang="fr-FR" sz="2900" b="1" cap="all" spc="-150" dirty="0">
                <a:solidFill>
                  <a:srgbClr val="231F20"/>
                </a:solidFill>
                <a:uFill>
                  <a:solidFill>
                    <a:srgbClr val="231F20"/>
                  </a:solidFill>
                </a:uFill>
                <a:latin typeface="Calibri"/>
                <a:cs typeface="Calibri"/>
              </a:rPr>
              <a:t>. Elle vous donne les étapes, vous propose des solutions (comme utiliser </a:t>
            </a:r>
            <a:r>
              <a:rPr lang="fr-FR" sz="2900" b="1" cap="all" spc="-150" dirty="0" err="1">
                <a:solidFill>
                  <a:srgbClr val="231F20"/>
                </a:solidFill>
                <a:uFill>
                  <a:solidFill>
                    <a:srgbClr val="231F20"/>
                  </a:solidFill>
                </a:uFill>
                <a:latin typeface="Calibri"/>
                <a:cs typeface="Calibri"/>
              </a:rPr>
              <a:t>KeePass</a:t>
            </a:r>
            <a:r>
              <a:rPr lang="fr-FR" sz="2900" b="1" cap="all" spc="-150" dirty="0">
                <a:solidFill>
                  <a:srgbClr val="231F20"/>
                </a:solidFill>
                <a:uFill>
                  <a:solidFill>
                    <a:srgbClr val="231F20"/>
                  </a:solidFill>
                </a:uFill>
                <a:latin typeface="Calibri"/>
                <a:cs typeface="Calibri"/>
              </a:rPr>
              <a:t>), mais c’est à vous de suivre les instructions sur votre appareil (ordinateur ou téléphone).</a:t>
            </a:r>
            <a:endParaRPr lang="fr-FR" sz="2900" b="1" cap="all" spc="-150" dirty="0">
              <a:latin typeface="Calibri"/>
              <a:cs typeface="Calibri"/>
            </a:endParaRPr>
          </a:p>
        </p:txBody>
      </p:sp>
      <p:sp>
        <p:nvSpPr>
          <p:cNvPr id="48" name="object 3">
            <a:extLst>
              <a:ext uri="{FF2B5EF4-FFF2-40B4-BE49-F238E27FC236}">
                <a16:creationId xmlns:a16="http://schemas.microsoft.com/office/drawing/2014/main" id="{A0E5A10D-4386-F0CB-0C1B-0A880E56B932}"/>
              </a:ext>
            </a:extLst>
          </p:cNvPr>
          <p:cNvSpPr/>
          <p:nvPr/>
        </p:nvSpPr>
        <p:spPr>
          <a:xfrm>
            <a:off x="13673379" y="2208202"/>
            <a:ext cx="5462270" cy="6262370"/>
          </a:xfrm>
          <a:custGeom>
            <a:avLst/>
            <a:gdLst/>
            <a:ahLst/>
            <a:cxnLst/>
            <a:rect l="l" t="t" r="r" b="b"/>
            <a:pathLst>
              <a:path w="5462269" h="6262370">
                <a:moveTo>
                  <a:pt x="3997127" y="80"/>
                </a:moveTo>
                <a:lnTo>
                  <a:pt x="3841702" y="0"/>
                </a:lnTo>
                <a:lnTo>
                  <a:pt x="3626196" y="800"/>
                </a:lnTo>
                <a:lnTo>
                  <a:pt x="3402470" y="2527"/>
                </a:lnTo>
                <a:lnTo>
                  <a:pt x="3054426" y="6589"/>
                </a:lnTo>
                <a:lnTo>
                  <a:pt x="2634924" y="13072"/>
                </a:lnTo>
                <a:lnTo>
                  <a:pt x="675688" y="49778"/>
                </a:lnTo>
                <a:lnTo>
                  <a:pt x="310279" y="54715"/>
                </a:lnTo>
                <a:lnTo>
                  <a:pt x="69522" y="56779"/>
                </a:lnTo>
                <a:lnTo>
                  <a:pt x="40735" y="94182"/>
                </a:lnTo>
                <a:lnTo>
                  <a:pt x="29114" y="134864"/>
                </a:lnTo>
                <a:lnTo>
                  <a:pt x="20023" y="187147"/>
                </a:lnTo>
                <a:lnTo>
                  <a:pt x="13972" y="248741"/>
                </a:lnTo>
                <a:lnTo>
                  <a:pt x="11472" y="317357"/>
                </a:lnTo>
                <a:lnTo>
                  <a:pt x="10311" y="470099"/>
                </a:lnTo>
                <a:lnTo>
                  <a:pt x="1703" y="2099810"/>
                </a:lnTo>
                <a:lnTo>
                  <a:pt x="0" y="3729969"/>
                </a:lnTo>
                <a:lnTo>
                  <a:pt x="4991" y="5312041"/>
                </a:lnTo>
                <a:lnTo>
                  <a:pt x="6068" y="5421098"/>
                </a:lnTo>
                <a:lnTo>
                  <a:pt x="6952" y="5475784"/>
                </a:lnTo>
                <a:lnTo>
                  <a:pt x="8148" y="5530275"/>
                </a:lnTo>
                <a:lnTo>
                  <a:pt x="9717" y="5584347"/>
                </a:lnTo>
                <a:lnTo>
                  <a:pt x="11718" y="5637775"/>
                </a:lnTo>
                <a:lnTo>
                  <a:pt x="14213" y="5690335"/>
                </a:lnTo>
                <a:lnTo>
                  <a:pt x="17263" y="5741803"/>
                </a:lnTo>
                <a:lnTo>
                  <a:pt x="20928" y="5791954"/>
                </a:lnTo>
                <a:lnTo>
                  <a:pt x="25269" y="5840563"/>
                </a:lnTo>
                <a:lnTo>
                  <a:pt x="30348" y="5887407"/>
                </a:lnTo>
                <a:lnTo>
                  <a:pt x="36224" y="5932261"/>
                </a:lnTo>
                <a:lnTo>
                  <a:pt x="42958" y="5974900"/>
                </a:lnTo>
                <a:lnTo>
                  <a:pt x="50612" y="6015100"/>
                </a:lnTo>
                <a:lnTo>
                  <a:pt x="70460" y="6092373"/>
                </a:lnTo>
                <a:lnTo>
                  <a:pt x="92925" y="6150525"/>
                </a:lnTo>
                <a:lnTo>
                  <a:pt x="117434" y="6192473"/>
                </a:lnTo>
                <a:lnTo>
                  <a:pt x="143414" y="6221139"/>
                </a:lnTo>
                <a:lnTo>
                  <a:pt x="197500" y="6250299"/>
                </a:lnTo>
                <a:lnTo>
                  <a:pt x="236822" y="6258216"/>
                </a:lnTo>
                <a:lnTo>
                  <a:pt x="280355" y="6260535"/>
                </a:lnTo>
                <a:lnTo>
                  <a:pt x="328799" y="6261586"/>
                </a:lnTo>
                <a:lnTo>
                  <a:pt x="390151" y="6262097"/>
                </a:lnTo>
                <a:lnTo>
                  <a:pt x="491049" y="6262018"/>
                </a:lnTo>
                <a:lnTo>
                  <a:pt x="680583" y="6260490"/>
                </a:lnTo>
                <a:lnTo>
                  <a:pt x="2410382" y="6236713"/>
                </a:lnTo>
                <a:lnTo>
                  <a:pt x="2922867" y="6231925"/>
                </a:lnTo>
                <a:lnTo>
                  <a:pt x="3319464" y="6229671"/>
                </a:lnTo>
                <a:lnTo>
                  <a:pt x="3654308" y="6228962"/>
                </a:lnTo>
                <a:lnTo>
                  <a:pt x="3923135" y="6229312"/>
                </a:lnTo>
                <a:lnTo>
                  <a:pt x="4191349" y="6230595"/>
                </a:lnTo>
                <a:lnTo>
                  <a:pt x="4457605" y="6232919"/>
                </a:lnTo>
                <a:lnTo>
                  <a:pt x="4655201" y="6235410"/>
                </a:lnTo>
                <a:lnTo>
                  <a:pt x="4850371" y="6238593"/>
                </a:lnTo>
                <a:lnTo>
                  <a:pt x="5042546" y="6242513"/>
                </a:lnTo>
                <a:lnTo>
                  <a:pt x="5231157" y="6247217"/>
                </a:lnTo>
                <a:lnTo>
                  <a:pt x="5354639" y="6250810"/>
                </a:lnTo>
                <a:lnTo>
                  <a:pt x="5370665" y="6247120"/>
                </a:lnTo>
                <a:lnTo>
                  <a:pt x="5406167" y="6212090"/>
                </a:lnTo>
                <a:lnTo>
                  <a:pt x="5438625" y="6134079"/>
                </a:lnTo>
                <a:lnTo>
                  <a:pt x="5450846" y="6076663"/>
                </a:lnTo>
                <a:lnTo>
                  <a:pt x="5458865" y="6005750"/>
                </a:lnTo>
                <a:lnTo>
                  <a:pt x="5461536" y="5920422"/>
                </a:lnTo>
                <a:lnTo>
                  <a:pt x="5461085" y="5738590"/>
                </a:lnTo>
                <a:lnTo>
                  <a:pt x="5460756" y="5139294"/>
                </a:lnTo>
                <a:lnTo>
                  <a:pt x="5459819" y="749041"/>
                </a:lnTo>
                <a:lnTo>
                  <a:pt x="5461039" y="706693"/>
                </a:lnTo>
                <a:lnTo>
                  <a:pt x="5461742" y="662719"/>
                </a:lnTo>
                <a:lnTo>
                  <a:pt x="5461677" y="617512"/>
                </a:lnTo>
                <a:lnTo>
                  <a:pt x="5460592" y="571466"/>
                </a:lnTo>
                <a:lnTo>
                  <a:pt x="5458236" y="524975"/>
                </a:lnTo>
                <a:lnTo>
                  <a:pt x="5454358" y="478431"/>
                </a:lnTo>
                <a:lnTo>
                  <a:pt x="5448705" y="432229"/>
                </a:lnTo>
                <a:lnTo>
                  <a:pt x="5441025" y="386763"/>
                </a:lnTo>
                <a:lnTo>
                  <a:pt x="5431068" y="342425"/>
                </a:lnTo>
                <a:lnTo>
                  <a:pt x="5418581" y="299609"/>
                </a:lnTo>
                <a:lnTo>
                  <a:pt x="5403313" y="258710"/>
                </a:lnTo>
                <a:lnTo>
                  <a:pt x="5385013" y="220119"/>
                </a:lnTo>
                <a:lnTo>
                  <a:pt x="5363428" y="184232"/>
                </a:lnTo>
                <a:lnTo>
                  <a:pt x="5338307" y="151441"/>
                </a:lnTo>
                <a:lnTo>
                  <a:pt x="5309398" y="122141"/>
                </a:lnTo>
                <a:lnTo>
                  <a:pt x="5276451" y="96724"/>
                </a:lnTo>
                <a:lnTo>
                  <a:pt x="5239212" y="75584"/>
                </a:lnTo>
                <a:lnTo>
                  <a:pt x="5197430" y="59115"/>
                </a:lnTo>
                <a:lnTo>
                  <a:pt x="5150855" y="47711"/>
                </a:lnTo>
                <a:lnTo>
                  <a:pt x="5107838" y="41477"/>
                </a:lnTo>
                <a:lnTo>
                  <a:pt x="5059729" y="35747"/>
                </a:lnTo>
                <a:lnTo>
                  <a:pt x="5006695" y="30506"/>
                </a:lnTo>
                <a:lnTo>
                  <a:pt x="4948906" y="25739"/>
                </a:lnTo>
                <a:lnTo>
                  <a:pt x="4886530" y="21431"/>
                </a:lnTo>
                <a:lnTo>
                  <a:pt x="4819736" y="17566"/>
                </a:lnTo>
                <a:lnTo>
                  <a:pt x="4748693" y="14130"/>
                </a:lnTo>
                <a:lnTo>
                  <a:pt x="4673570" y="11107"/>
                </a:lnTo>
                <a:lnTo>
                  <a:pt x="4594535" y="8482"/>
                </a:lnTo>
                <a:lnTo>
                  <a:pt x="4511758" y="6241"/>
                </a:lnTo>
                <a:lnTo>
                  <a:pt x="4425407" y="4367"/>
                </a:lnTo>
                <a:lnTo>
                  <a:pt x="4289549" y="2212"/>
                </a:lnTo>
                <a:lnTo>
                  <a:pt x="4146599" y="800"/>
                </a:lnTo>
                <a:lnTo>
                  <a:pt x="3997127" y="80"/>
                </a:lnTo>
                <a:close/>
              </a:path>
            </a:pathLst>
          </a:custGeom>
          <a:solidFill>
            <a:srgbClr val="CCE5E0"/>
          </a:solidFill>
        </p:spPr>
        <p:txBody>
          <a:bodyPr wrap="square" lIns="0" tIns="0" rIns="0" bIns="0" rtlCol="0"/>
          <a:lstStyle/>
          <a:p>
            <a:endParaRPr dirty="0"/>
          </a:p>
        </p:txBody>
      </p:sp>
      <p:sp>
        <p:nvSpPr>
          <p:cNvPr id="47" name="object 10">
            <a:extLst>
              <a:ext uri="{FF2B5EF4-FFF2-40B4-BE49-F238E27FC236}">
                <a16:creationId xmlns:a16="http://schemas.microsoft.com/office/drawing/2014/main" id="{F82CFB98-4C7B-CB46-487E-55D955F269F3}"/>
              </a:ext>
            </a:extLst>
          </p:cNvPr>
          <p:cNvSpPr txBox="1"/>
          <p:nvPr/>
        </p:nvSpPr>
        <p:spPr>
          <a:xfrm>
            <a:off x="14166850" y="3210132"/>
            <a:ext cx="4611801" cy="4483856"/>
          </a:xfrm>
          <a:prstGeom prst="rect">
            <a:avLst/>
          </a:prstGeom>
        </p:spPr>
        <p:txBody>
          <a:bodyPr vert="horz" wrap="square" lIns="0" tIns="12065" rIns="0" bIns="0" rtlCol="0">
            <a:spAutoFit/>
          </a:bodyPr>
          <a:lstStyle/>
          <a:p>
            <a:pPr marL="119380" marR="5080" indent="-107314" algn="ctr">
              <a:lnSpc>
                <a:spcPct val="112400"/>
              </a:lnSpc>
              <a:spcBef>
                <a:spcPts val="95"/>
              </a:spcBef>
            </a:pPr>
            <a:r>
              <a:rPr lang="fr-FR" sz="2900" b="1" u="sng" cap="all" spc="-150" dirty="0">
                <a:solidFill>
                  <a:srgbClr val="231F20"/>
                </a:solidFill>
                <a:uFill>
                  <a:solidFill>
                    <a:srgbClr val="231F20"/>
                  </a:solidFill>
                </a:uFill>
                <a:latin typeface="Calibri"/>
                <a:cs typeface="Calibri"/>
              </a:rPr>
              <a:t>L’objectif est d’apprendre à être autonome et responsable</a:t>
            </a:r>
            <a:r>
              <a:rPr lang="fr-FR" sz="2900" b="1" cap="all" spc="-150" dirty="0">
                <a:solidFill>
                  <a:srgbClr val="231F20"/>
                </a:solidFill>
                <a:uFill>
                  <a:solidFill>
                    <a:srgbClr val="231F20"/>
                  </a:solidFill>
                </a:uFill>
                <a:latin typeface="Calibri"/>
                <a:cs typeface="Calibri"/>
              </a:rPr>
              <a:t>. Utiliser une IA pour vous aider à sécuriser vos comptes, ce n’est pas tricher, c’est apprendre à utiliser des outils modernes pour mieux vous protéger en ligne.</a:t>
            </a:r>
            <a:endParaRPr lang="fr-FR" sz="2900" b="1" cap="all" spc="-150" dirty="0">
              <a:latin typeface="Calibri"/>
              <a:cs typeface="Calibri"/>
            </a:endParaRPr>
          </a:p>
        </p:txBody>
      </p:sp>
    </p:spTree>
    <p:extLst>
      <p:ext uri="{BB962C8B-B14F-4D97-AF65-F5344CB8AC3E}">
        <p14:creationId xmlns:p14="http://schemas.microsoft.com/office/powerpoint/2010/main" val="112822317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5268" y="5557176"/>
            <a:ext cx="13684626" cy="4452866"/>
          </a:xfrm>
          <a:prstGeom prst="rect">
            <a:avLst/>
          </a:prstGeom>
        </p:spPr>
      </p:pic>
      <p:sp>
        <p:nvSpPr>
          <p:cNvPr id="3" name="object 3"/>
          <p:cNvSpPr txBox="1"/>
          <p:nvPr/>
        </p:nvSpPr>
        <p:spPr>
          <a:xfrm rot="1620000">
            <a:off x="4767862" y="8040848"/>
            <a:ext cx="422910" cy="355600"/>
          </a:xfrm>
          <a:prstGeom prst="rect">
            <a:avLst/>
          </a:prstGeom>
        </p:spPr>
        <p:txBody>
          <a:bodyPr vert="horz" wrap="square" lIns="0" tIns="0" rIns="0" bIns="0" rtlCol="0">
            <a:spAutoFit/>
          </a:bodyPr>
          <a:lstStyle/>
          <a:p>
            <a:pPr>
              <a:lnSpc>
                <a:spcPts val="2700"/>
              </a:lnSpc>
            </a:pPr>
            <a:r>
              <a:rPr sz="2800" spc="-675" dirty="0">
                <a:solidFill>
                  <a:srgbClr val="1D1D1B"/>
                </a:solidFill>
                <a:latin typeface="Calibri"/>
                <a:cs typeface="Calibri"/>
              </a:rPr>
              <a:t>CB</a:t>
            </a:r>
            <a:endParaRPr sz="2800">
              <a:latin typeface="Calibri"/>
              <a:cs typeface="Calibri"/>
            </a:endParaRPr>
          </a:p>
        </p:txBody>
      </p:sp>
      <p:sp>
        <p:nvSpPr>
          <p:cNvPr id="4" name="object 4"/>
          <p:cNvSpPr txBox="1"/>
          <p:nvPr/>
        </p:nvSpPr>
        <p:spPr>
          <a:xfrm rot="20220000">
            <a:off x="12684144" y="7944631"/>
            <a:ext cx="572572" cy="431800"/>
          </a:xfrm>
          <a:prstGeom prst="rect">
            <a:avLst/>
          </a:prstGeom>
        </p:spPr>
        <p:txBody>
          <a:bodyPr vert="horz" wrap="square" lIns="0" tIns="0" rIns="0" bIns="0" rtlCol="0">
            <a:spAutoFit/>
          </a:bodyPr>
          <a:lstStyle/>
          <a:p>
            <a:pPr>
              <a:lnSpc>
                <a:spcPts val="3250"/>
              </a:lnSpc>
            </a:pPr>
            <a:r>
              <a:rPr sz="3400" spc="-440" dirty="0">
                <a:latin typeface="Calibri"/>
                <a:cs typeface="Calibri"/>
              </a:rPr>
              <a:t>CV</a:t>
            </a:r>
            <a:endParaRPr sz="3400">
              <a:latin typeface="Calibri"/>
              <a:cs typeface="Calibri"/>
            </a:endParaRPr>
          </a:p>
        </p:txBody>
      </p:sp>
      <p:sp>
        <p:nvSpPr>
          <p:cNvPr id="5" name="object 5"/>
          <p:cNvSpPr txBox="1"/>
          <p:nvPr/>
        </p:nvSpPr>
        <p:spPr>
          <a:xfrm>
            <a:off x="7841364" y="9488122"/>
            <a:ext cx="615950" cy="552450"/>
          </a:xfrm>
          <a:prstGeom prst="rect">
            <a:avLst/>
          </a:prstGeom>
        </p:spPr>
        <p:txBody>
          <a:bodyPr vert="horz" wrap="square" lIns="0" tIns="13335" rIns="0" bIns="0" rtlCol="0">
            <a:spAutoFit/>
          </a:bodyPr>
          <a:lstStyle/>
          <a:p>
            <a:pPr marL="337185" indent="-325120">
              <a:lnSpc>
                <a:spcPct val="100000"/>
              </a:lnSpc>
              <a:spcBef>
                <a:spcPts val="105"/>
              </a:spcBef>
              <a:buChar char="◆"/>
              <a:tabLst>
                <a:tab pos="337820" algn="l"/>
              </a:tabLst>
            </a:pPr>
            <a:r>
              <a:rPr sz="5175" spc="-1447" baseline="-3220" dirty="0">
                <a:solidFill>
                  <a:srgbClr val="1D1D1B"/>
                </a:solidFill>
                <a:latin typeface="Calibri"/>
                <a:cs typeface="Calibri"/>
              </a:rPr>
              <a:t>€</a:t>
            </a:r>
            <a:endParaRPr sz="5175" baseline="-3220">
              <a:latin typeface="Calibri"/>
              <a:cs typeface="Calibri"/>
            </a:endParaRPr>
          </a:p>
        </p:txBody>
      </p:sp>
      <p:sp>
        <p:nvSpPr>
          <p:cNvPr id="6" name="object 6"/>
          <p:cNvSpPr txBox="1"/>
          <p:nvPr/>
        </p:nvSpPr>
        <p:spPr>
          <a:xfrm>
            <a:off x="7322939" y="8696683"/>
            <a:ext cx="921385" cy="910590"/>
          </a:xfrm>
          <a:prstGeom prst="rect">
            <a:avLst/>
          </a:prstGeom>
        </p:spPr>
        <p:txBody>
          <a:bodyPr vert="horz" wrap="square" lIns="0" tIns="13335" rIns="0" bIns="0" rtlCol="0">
            <a:spAutoFit/>
          </a:bodyPr>
          <a:lstStyle/>
          <a:p>
            <a:pPr marL="38100">
              <a:lnSpc>
                <a:spcPct val="100000"/>
              </a:lnSpc>
              <a:spcBef>
                <a:spcPts val="105"/>
              </a:spcBef>
            </a:pPr>
            <a:r>
              <a:rPr sz="8700" spc="832" baseline="-16762" dirty="0">
                <a:solidFill>
                  <a:srgbClr val="1D1D1B"/>
                </a:solidFill>
                <a:latin typeface="Calibri"/>
                <a:cs typeface="Calibri"/>
              </a:rPr>
              <a:t>€</a:t>
            </a:r>
            <a:r>
              <a:rPr sz="8700" spc="644" baseline="-16762" dirty="0">
                <a:solidFill>
                  <a:srgbClr val="1D1D1B"/>
                </a:solidFill>
                <a:latin typeface="Calibri"/>
                <a:cs typeface="Calibri"/>
              </a:rPr>
              <a:t> </a:t>
            </a:r>
            <a:r>
              <a:rPr sz="3450" spc="-425" dirty="0">
                <a:solidFill>
                  <a:srgbClr val="1D1D1B"/>
                </a:solidFill>
                <a:latin typeface="Calibri"/>
                <a:cs typeface="Calibri"/>
              </a:rPr>
              <a:t>+</a:t>
            </a:r>
            <a:endParaRPr sz="3450">
              <a:latin typeface="Calibri"/>
              <a:cs typeface="Calibri"/>
            </a:endParaRPr>
          </a:p>
        </p:txBody>
      </p:sp>
      <p:sp>
        <p:nvSpPr>
          <p:cNvPr id="7" name="object 7"/>
          <p:cNvSpPr txBox="1"/>
          <p:nvPr/>
        </p:nvSpPr>
        <p:spPr>
          <a:xfrm>
            <a:off x="7171725" y="9612390"/>
            <a:ext cx="202565" cy="552450"/>
          </a:xfrm>
          <a:prstGeom prst="rect">
            <a:avLst/>
          </a:prstGeom>
        </p:spPr>
        <p:txBody>
          <a:bodyPr vert="horz" wrap="square" lIns="0" tIns="13335" rIns="0" bIns="0" rtlCol="0">
            <a:spAutoFit/>
          </a:bodyPr>
          <a:lstStyle/>
          <a:p>
            <a:pPr marL="12700">
              <a:lnSpc>
                <a:spcPct val="100000"/>
              </a:lnSpc>
              <a:spcBef>
                <a:spcPts val="105"/>
              </a:spcBef>
            </a:pPr>
            <a:r>
              <a:rPr sz="3450" spc="-350" dirty="0">
                <a:solidFill>
                  <a:srgbClr val="1D1D1B"/>
                </a:solidFill>
                <a:latin typeface="Calibri"/>
                <a:cs typeface="Calibri"/>
              </a:rPr>
              <a:t>+</a:t>
            </a:r>
            <a:endParaRPr sz="3450">
              <a:latin typeface="Calibri"/>
              <a:cs typeface="Calibri"/>
            </a:endParaRPr>
          </a:p>
        </p:txBody>
      </p:sp>
      <p:sp>
        <p:nvSpPr>
          <p:cNvPr id="8" name="object 8"/>
          <p:cNvSpPr txBox="1">
            <a:spLocks noGrp="1"/>
          </p:cNvSpPr>
          <p:nvPr>
            <p:ph type="title" idx="4294967295"/>
          </p:nvPr>
        </p:nvSpPr>
        <p:spPr>
          <a:xfrm>
            <a:off x="4011162" y="1624951"/>
            <a:ext cx="13130537" cy="650178"/>
          </a:xfrm>
          <a:prstGeom prst="rect">
            <a:avLst/>
          </a:prstGeom>
        </p:spPr>
        <p:txBody>
          <a:bodyPr vert="horz" wrap="square" lIns="0" tIns="11430" rIns="0" bIns="0" rtlCol="0">
            <a:spAutoFit/>
          </a:bodyPr>
          <a:lstStyle/>
          <a:p>
            <a:pPr marL="12700">
              <a:lnSpc>
                <a:spcPct val="100000"/>
              </a:lnSpc>
              <a:spcBef>
                <a:spcPts val="90"/>
              </a:spcBef>
            </a:pPr>
            <a:r>
              <a:rPr lang="fr-FR" sz="4150" b="1" spc="-150" dirty="0">
                <a:solidFill>
                  <a:srgbClr val="000000"/>
                </a:solidFill>
              </a:rPr>
              <a:t>LA CYBER, CE SONT DES MÉTIERS D’</a:t>
            </a:r>
            <a:r>
              <a:rPr lang="fr-FR" sz="4150" b="1" u="sng" spc="-150" dirty="0">
                <a:solidFill>
                  <a:srgbClr val="000000"/>
                </a:solidFill>
                <a:uFill>
                  <a:solidFill>
                    <a:srgbClr val="000000"/>
                  </a:solidFill>
                </a:uFill>
              </a:rPr>
              <a:t>AVENIR</a:t>
            </a:r>
            <a:r>
              <a:rPr lang="fr-FR" sz="4150" b="1" spc="-150" dirty="0">
                <a:solidFill>
                  <a:srgbClr val="000000"/>
                </a:solidFill>
              </a:rPr>
              <a:t> ET </a:t>
            </a:r>
            <a:r>
              <a:rPr lang="fr-FR" sz="4150" b="1" u="sng" spc="-150" dirty="0">
                <a:solidFill>
                  <a:srgbClr val="000000"/>
                </a:solidFill>
                <a:uFill>
                  <a:solidFill>
                    <a:srgbClr val="000000"/>
                  </a:solidFill>
                </a:uFill>
              </a:rPr>
              <a:t>PASSIONNANTS</a:t>
            </a:r>
            <a:r>
              <a:rPr lang="fr-FR" sz="4150" b="1" spc="-150" dirty="0">
                <a:solidFill>
                  <a:srgbClr val="000000"/>
                </a:solidFill>
              </a:rPr>
              <a:t> !</a:t>
            </a:r>
            <a:endParaRPr lang="fr-FR" sz="4150" b="1" spc="-150" dirty="0"/>
          </a:p>
        </p:txBody>
      </p:sp>
      <p:sp>
        <p:nvSpPr>
          <p:cNvPr id="9" name="object 9"/>
          <p:cNvSpPr txBox="1"/>
          <p:nvPr/>
        </p:nvSpPr>
        <p:spPr>
          <a:xfrm>
            <a:off x="1664684" y="2255943"/>
            <a:ext cx="18217166" cy="3845283"/>
          </a:xfrm>
          <a:prstGeom prst="rect">
            <a:avLst/>
          </a:prstGeom>
        </p:spPr>
        <p:txBody>
          <a:bodyPr vert="horz" wrap="square" lIns="0" tIns="137795" rIns="0" bIns="0" rtlCol="0">
            <a:spAutoFit/>
          </a:bodyPr>
          <a:lstStyle/>
          <a:p>
            <a:pPr algn="ctr">
              <a:lnSpc>
                <a:spcPct val="100000"/>
              </a:lnSpc>
              <a:spcBef>
                <a:spcPts val="1085"/>
              </a:spcBef>
            </a:pPr>
            <a:r>
              <a:rPr lang="fr-FR" sz="4150" b="1" spc="-150" dirty="0">
                <a:latin typeface="Calibri"/>
                <a:cs typeface="Calibri"/>
              </a:rPr>
              <a:t>DÉVELOPPEZ VOTRE </a:t>
            </a:r>
            <a:r>
              <a:rPr lang="fr-FR" sz="4150" b="1" u="sng" spc="-150" dirty="0">
                <a:uFill>
                  <a:solidFill>
                    <a:srgbClr val="000000"/>
                  </a:solidFill>
                </a:uFill>
                <a:latin typeface="Calibri"/>
                <a:cs typeface="Calibri"/>
              </a:rPr>
              <a:t>ESPRIT CRITIQUE</a:t>
            </a:r>
            <a:r>
              <a:rPr lang="fr-FR" sz="4150" b="1" spc="-150" dirty="0">
                <a:latin typeface="Calibri"/>
                <a:cs typeface="Calibri"/>
              </a:rPr>
              <a:t> POUR ÉVITER LES DANGERS DU NUMÉRIQUE !</a:t>
            </a:r>
          </a:p>
          <a:p>
            <a:pPr algn="ctr">
              <a:lnSpc>
                <a:spcPct val="100000"/>
              </a:lnSpc>
              <a:spcBef>
                <a:spcPts val="980"/>
              </a:spcBef>
            </a:pPr>
            <a:r>
              <a:rPr lang="fr-FR" sz="4150" b="1" spc="-150" dirty="0">
                <a:latin typeface="Calibri"/>
                <a:cs typeface="Calibri"/>
              </a:rPr>
              <a:t>SI C’EST </a:t>
            </a:r>
            <a:r>
              <a:rPr lang="fr-FR" sz="4150" b="1" u="sng" spc="-150" dirty="0">
                <a:uFill>
                  <a:solidFill>
                    <a:srgbClr val="000000"/>
                  </a:solidFill>
                </a:uFill>
                <a:latin typeface="Calibri"/>
                <a:cs typeface="Calibri"/>
              </a:rPr>
              <a:t>TROP BEAU POUR ÊTRE VRAI</a:t>
            </a:r>
            <a:r>
              <a:rPr lang="fr-FR" sz="4150" b="1" spc="-150" dirty="0">
                <a:latin typeface="Calibri"/>
                <a:cs typeface="Calibri"/>
              </a:rPr>
              <a:t>, ÇA L’EST CERTAINEMENT !</a:t>
            </a:r>
          </a:p>
          <a:p>
            <a:pPr algn="ctr">
              <a:lnSpc>
                <a:spcPct val="100000"/>
              </a:lnSpc>
              <a:spcBef>
                <a:spcPts val="980"/>
              </a:spcBef>
            </a:pPr>
            <a:r>
              <a:rPr lang="fr-FR" sz="4150" b="1" u="sng" spc="-150" dirty="0">
                <a:uFill>
                  <a:solidFill>
                    <a:srgbClr val="000000"/>
                  </a:solidFill>
                </a:uFill>
                <a:latin typeface="Calibri"/>
                <a:cs typeface="Calibri"/>
              </a:rPr>
              <a:t>SIGNALER LES ARNAQUES</a:t>
            </a:r>
            <a:r>
              <a:rPr lang="fr-FR" sz="4150" b="1" spc="-150" dirty="0">
                <a:latin typeface="Calibri"/>
                <a:cs typeface="Calibri"/>
              </a:rPr>
              <a:t>, C’EST ESSENTIEL !</a:t>
            </a:r>
          </a:p>
          <a:p>
            <a:pPr algn="ctr">
              <a:lnSpc>
                <a:spcPct val="100000"/>
              </a:lnSpc>
              <a:spcBef>
                <a:spcPts val="985"/>
              </a:spcBef>
            </a:pPr>
            <a:r>
              <a:rPr lang="fr-FR" sz="4150" b="1" spc="-150" dirty="0">
                <a:latin typeface="Calibri"/>
                <a:cs typeface="Calibri"/>
              </a:rPr>
              <a:t>IL EST PRÉFÉRABLE D’AVOIR </a:t>
            </a:r>
            <a:r>
              <a:rPr lang="fr-FR" sz="4150" b="1" u="sng" spc="-150" dirty="0">
                <a:uFill>
                  <a:solidFill>
                    <a:srgbClr val="000000"/>
                  </a:solidFill>
                </a:uFill>
                <a:latin typeface="Calibri"/>
                <a:cs typeface="Calibri"/>
              </a:rPr>
              <a:t>PLUSIEURS MOTS DE PASSE</a:t>
            </a:r>
            <a:r>
              <a:rPr lang="fr-FR" sz="4150" b="1" spc="-150" dirty="0">
                <a:latin typeface="Calibri"/>
                <a:cs typeface="Calibri"/>
              </a:rPr>
              <a:t>, COMME ON A PLUSIEURS CLÉS !</a:t>
            </a:r>
          </a:p>
          <a:p>
            <a:pPr algn="ctr">
              <a:lnSpc>
                <a:spcPct val="100000"/>
              </a:lnSpc>
              <a:spcBef>
                <a:spcPts val="980"/>
              </a:spcBef>
            </a:pPr>
            <a:r>
              <a:rPr lang="fr-FR" sz="4150" b="1" spc="-150" dirty="0">
                <a:latin typeface="Calibri"/>
                <a:cs typeface="Calibri"/>
              </a:rPr>
              <a:t>POUR LES COMPTES LES PLUS IMPORTANTS, </a:t>
            </a:r>
            <a:r>
              <a:rPr lang="fr-FR" sz="4150" b="1" u="sng" spc="-150" dirty="0">
                <a:uFill>
                  <a:solidFill>
                    <a:srgbClr val="000000"/>
                  </a:solidFill>
                </a:uFill>
                <a:latin typeface="Calibri"/>
                <a:cs typeface="Calibri"/>
              </a:rPr>
              <a:t>DOUBLE AUTHENTIFICATION MINIMUM</a:t>
            </a:r>
            <a:r>
              <a:rPr lang="fr-FR" sz="4150" b="1" spc="-150" dirty="0">
                <a:latin typeface="Calibri"/>
                <a:cs typeface="Calibri"/>
              </a:rPr>
              <a:t> !</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20104100" cy="6614622"/>
          </a:xfrm>
          <a:prstGeom prst="rect">
            <a:avLst/>
          </a:prstGeom>
        </p:spPr>
      </p:pic>
      <p:grpSp>
        <p:nvGrpSpPr>
          <p:cNvPr id="3" name="object 3"/>
          <p:cNvGrpSpPr/>
          <p:nvPr/>
        </p:nvGrpSpPr>
        <p:grpSpPr>
          <a:xfrm>
            <a:off x="7702864" y="8019256"/>
            <a:ext cx="12401550" cy="3289300"/>
            <a:chOff x="7702864" y="8019256"/>
            <a:chExt cx="12401550" cy="3289300"/>
          </a:xfrm>
        </p:grpSpPr>
        <p:sp>
          <p:nvSpPr>
            <p:cNvPr id="4" name="object 4"/>
            <p:cNvSpPr/>
            <p:nvPr/>
          </p:nvSpPr>
          <p:spPr>
            <a:xfrm>
              <a:off x="7702864" y="8019256"/>
              <a:ext cx="12401550" cy="3289300"/>
            </a:xfrm>
            <a:custGeom>
              <a:avLst/>
              <a:gdLst/>
              <a:ahLst/>
              <a:cxnLst/>
              <a:rect l="l" t="t" r="r" b="b"/>
              <a:pathLst>
                <a:path w="12401550" h="3289300">
                  <a:moveTo>
                    <a:pt x="12401235" y="0"/>
                  </a:moveTo>
                  <a:lnTo>
                    <a:pt x="12357322" y="12700"/>
                  </a:lnTo>
                  <a:lnTo>
                    <a:pt x="12261481" y="38100"/>
                  </a:lnTo>
                  <a:lnTo>
                    <a:pt x="12213461" y="63500"/>
                  </a:lnTo>
                  <a:lnTo>
                    <a:pt x="11924015" y="139700"/>
                  </a:lnTo>
                  <a:lnTo>
                    <a:pt x="11875560" y="139700"/>
                  </a:lnTo>
                  <a:lnTo>
                    <a:pt x="11583635" y="215900"/>
                  </a:lnTo>
                  <a:lnTo>
                    <a:pt x="11534789" y="215900"/>
                  </a:lnTo>
                  <a:lnTo>
                    <a:pt x="11387939" y="254000"/>
                  </a:lnTo>
                  <a:lnTo>
                    <a:pt x="11338889" y="254000"/>
                  </a:lnTo>
                  <a:lnTo>
                    <a:pt x="11191447" y="292100"/>
                  </a:lnTo>
                  <a:lnTo>
                    <a:pt x="11142206" y="292100"/>
                  </a:lnTo>
                  <a:lnTo>
                    <a:pt x="11092919" y="304800"/>
                  </a:lnTo>
                  <a:lnTo>
                    <a:pt x="11043588" y="304800"/>
                  </a:lnTo>
                  <a:lnTo>
                    <a:pt x="10944796" y="330200"/>
                  </a:lnTo>
                  <a:lnTo>
                    <a:pt x="10895337" y="330200"/>
                  </a:lnTo>
                  <a:lnTo>
                    <a:pt x="10845836" y="342900"/>
                  </a:lnTo>
                  <a:lnTo>
                    <a:pt x="10796296" y="342900"/>
                  </a:lnTo>
                  <a:lnTo>
                    <a:pt x="10697098" y="368300"/>
                  </a:lnTo>
                  <a:lnTo>
                    <a:pt x="10647442" y="368300"/>
                  </a:lnTo>
                  <a:lnTo>
                    <a:pt x="10597749" y="381000"/>
                  </a:lnTo>
                  <a:lnTo>
                    <a:pt x="10548021" y="381000"/>
                  </a:lnTo>
                  <a:lnTo>
                    <a:pt x="10498258" y="393700"/>
                  </a:lnTo>
                  <a:lnTo>
                    <a:pt x="10398630" y="393700"/>
                  </a:lnTo>
                  <a:lnTo>
                    <a:pt x="10348768" y="406400"/>
                  </a:lnTo>
                  <a:lnTo>
                    <a:pt x="10298874" y="406400"/>
                  </a:lnTo>
                  <a:lnTo>
                    <a:pt x="10248950" y="419100"/>
                  </a:lnTo>
                  <a:lnTo>
                    <a:pt x="10198996" y="419100"/>
                  </a:lnTo>
                  <a:lnTo>
                    <a:pt x="10149013" y="431800"/>
                  </a:lnTo>
                  <a:lnTo>
                    <a:pt x="10099002" y="431800"/>
                  </a:lnTo>
                  <a:lnTo>
                    <a:pt x="10048964" y="444500"/>
                  </a:lnTo>
                  <a:lnTo>
                    <a:pt x="9948812" y="444500"/>
                  </a:lnTo>
                  <a:lnTo>
                    <a:pt x="9898698" y="457200"/>
                  </a:lnTo>
                  <a:lnTo>
                    <a:pt x="9798402" y="457200"/>
                  </a:lnTo>
                  <a:lnTo>
                    <a:pt x="9748221" y="469900"/>
                  </a:lnTo>
                  <a:lnTo>
                    <a:pt x="9647797" y="469900"/>
                  </a:lnTo>
                  <a:lnTo>
                    <a:pt x="9597556" y="482600"/>
                  </a:lnTo>
                  <a:lnTo>
                    <a:pt x="9497020" y="482600"/>
                  </a:lnTo>
                  <a:lnTo>
                    <a:pt x="9446727" y="495300"/>
                  </a:lnTo>
                  <a:lnTo>
                    <a:pt x="9346095" y="495300"/>
                  </a:lnTo>
                  <a:lnTo>
                    <a:pt x="9295757" y="508000"/>
                  </a:lnTo>
                  <a:lnTo>
                    <a:pt x="9195045" y="508000"/>
                  </a:lnTo>
                  <a:lnTo>
                    <a:pt x="9144672" y="520700"/>
                  </a:lnTo>
                  <a:lnTo>
                    <a:pt x="9043895" y="520700"/>
                  </a:lnTo>
                  <a:lnTo>
                    <a:pt x="8943084" y="533400"/>
                  </a:lnTo>
                  <a:lnTo>
                    <a:pt x="8842245" y="533400"/>
                  </a:lnTo>
                  <a:lnTo>
                    <a:pt x="8489198" y="558800"/>
                  </a:lnTo>
                  <a:lnTo>
                    <a:pt x="8388324" y="571500"/>
                  </a:lnTo>
                  <a:lnTo>
                    <a:pt x="8287462" y="571500"/>
                  </a:lnTo>
                  <a:lnTo>
                    <a:pt x="8237037" y="584200"/>
                  </a:lnTo>
                  <a:lnTo>
                    <a:pt x="8136205" y="584200"/>
                  </a:lnTo>
                  <a:lnTo>
                    <a:pt x="8085799" y="596900"/>
                  </a:lnTo>
                  <a:lnTo>
                    <a:pt x="7985013" y="596900"/>
                  </a:lnTo>
                  <a:lnTo>
                    <a:pt x="7934635" y="609600"/>
                  </a:lnTo>
                  <a:lnTo>
                    <a:pt x="7833911" y="609600"/>
                  </a:lnTo>
                  <a:lnTo>
                    <a:pt x="7783567" y="622300"/>
                  </a:lnTo>
                  <a:lnTo>
                    <a:pt x="7682920" y="622300"/>
                  </a:lnTo>
                  <a:lnTo>
                    <a:pt x="7632619" y="635000"/>
                  </a:lnTo>
                  <a:lnTo>
                    <a:pt x="7532066" y="635000"/>
                  </a:lnTo>
                  <a:lnTo>
                    <a:pt x="7481816" y="647700"/>
                  </a:lnTo>
                  <a:lnTo>
                    <a:pt x="7381372" y="647700"/>
                  </a:lnTo>
                  <a:lnTo>
                    <a:pt x="7331181" y="660400"/>
                  </a:lnTo>
                  <a:lnTo>
                    <a:pt x="7281010" y="660400"/>
                  </a:lnTo>
                  <a:lnTo>
                    <a:pt x="7230862" y="673100"/>
                  </a:lnTo>
                  <a:lnTo>
                    <a:pt x="7130636" y="673100"/>
                  </a:lnTo>
                  <a:lnTo>
                    <a:pt x="7080559" y="685800"/>
                  </a:lnTo>
                  <a:lnTo>
                    <a:pt x="7030509" y="685800"/>
                  </a:lnTo>
                  <a:lnTo>
                    <a:pt x="6980484" y="698500"/>
                  </a:lnTo>
                  <a:lnTo>
                    <a:pt x="6930488" y="698500"/>
                  </a:lnTo>
                  <a:lnTo>
                    <a:pt x="6880519" y="711200"/>
                  </a:lnTo>
                  <a:lnTo>
                    <a:pt x="6830580" y="711200"/>
                  </a:lnTo>
                  <a:lnTo>
                    <a:pt x="6780671" y="723900"/>
                  </a:lnTo>
                  <a:lnTo>
                    <a:pt x="6730792" y="723900"/>
                  </a:lnTo>
                  <a:lnTo>
                    <a:pt x="6680946" y="736600"/>
                  </a:lnTo>
                  <a:lnTo>
                    <a:pt x="6631132" y="736600"/>
                  </a:lnTo>
                  <a:lnTo>
                    <a:pt x="6581302" y="749300"/>
                  </a:lnTo>
                  <a:lnTo>
                    <a:pt x="6531496" y="749300"/>
                  </a:lnTo>
                  <a:lnTo>
                    <a:pt x="6431957" y="774700"/>
                  </a:lnTo>
                  <a:lnTo>
                    <a:pt x="6382225" y="774700"/>
                  </a:lnTo>
                  <a:lnTo>
                    <a:pt x="6332519" y="787400"/>
                  </a:lnTo>
                  <a:lnTo>
                    <a:pt x="6282839" y="787400"/>
                  </a:lnTo>
                  <a:lnTo>
                    <a:pt x="6183559" y="812800"/>
                  </a:lnTo>
                  <a:lnTo>
                    <a:pt x="6133961" y="812800"/>
                  </a:lnTo>
                  <a:lnTo>
                    <a:pt x="6034848" y="838200"/>
                  </a:lnTo>
                  <a:lnTo>
                    <a:pt x="5985336" y="838200"/>
                  </a:lnTo>
                  <a:lnTo>
                    <a:pt x="5836977" y="876300"/>
                  </a:lnTo>
                  <a:lnTo>
                    <a:pt x="5787586" y="876300"/>
                  </a:lnTo>
                  <a:lnTo>
                    <a:pt x="5639603" y="914400"/>
                  </a:lnTo>
                  <a:lnTo>
                    <a:pt x="5590341" y="914400"/>
                  </a:lnTo>
                  <a:lnTo>
                    <a:pt x="5295489" y="990600"/>
                  </a:lnTo>
                  <a:lnTo>
                    <a:pt x="5246472" y="990600"/>
                  </a:lnTo>
                  <a:lnTo>
                    <a:pt x="4419238" y="1206500"/>
                  </a:lnTo>
                  <a:lnTo>
                    <a:pt x="4370961" y="1231900"/>
                  </a:lnTo>
                  <a:lnTo>
                    <a:pt x="4082280" y="1308100"/>
                  </a:lnTo>
                  <a:lnTo>
                    <a:pt x="4034334" y="1333500"/>
                  </a:lnTo>
                  <a:lnTo>
                    <a:pt x="3890794" y="1371600"/>
                  </a:lnTo>
                  <a:lnTo>
                    <a:pt x="3843048" y="1397000"/>
                  </a:lnTo>
                  <a:lnTo>
                    <a:pt x="3700120" y="1435100"/>
                  </a:lnTo>
                  <a:lnTo>
                    <a:pt x="3652582" y="1460500"/>
                  </a:lnTo>
                  <a:lnTo>
                    <a:pt x="3557665" y="1485900"/>
                  </a:lnTo>
                  <a:lnTo>
                    <a:pt x="3510288" y="1511300"/>
                  </a:lnTo>
                  <a:lnTo>
                    <a:pt x="3415698" y="1536700"/>
                  </a:lnTo>
                  <a:lnTo>
                    <a:pt x="3368486" y="1562100"/>
                  </a:lnTo>
                  <a:lnTo>
                    <a:pt x="3321330" y="1574800"/>
                  </a:lnTo>
                  <a:lnTo>
                    <a:pt x="3274231" y="1600200"/>
                  </a:lnTo>
                  <a:lnTo>
                    <a:pt x="3180204" y="1625600"/>
                  </a:lnTo>
                  <a:lnTo>
                    <a:pt x="3133277" y="1651000"/>
                  </a:lnTo>
                  <a:lnTo>
                    <a:pt x="3086409" y="1663700"/>
                  </a:lnTo>
                  <a:lnTo>
                    <a:pt x="3039600" y="1689100"/>
                  </a:lnTo>
                  <a:lnTo>
                    <a:pt x="2992851" y="1701800"/>
                  </a:lnTo>
                  <a:lnTo>
                    <a:pt x="2946161" y="1727200"/>
                  </a:lnTo>
                  <a:lnTo>
                    <a:pt x="2899532" y="1739900"/>
                  </a:lnTo>
                  <a:lnTo>
                    <a:pt x="2852965" y="1765300"/>
                  </a:lnTo>
                  <a:lnTo>
                    <a:pt x="2806458" y="1778000"/>
                  </a:lnTo>
                  <a:lnTo>
                    <a:pt x="2760014" y="1803400"/>
                  </a:lnTo>
                  <a:lnTo>
                    <a:pt x="2713632" y="1816100"/>
                  </a:lnTo>
                  <a:lnTo>
                    <a:pt x="2667313" y="1841500"/>
                  </a:lnTo>
                  <a:lnTo>
                    <a:pt x="2621057" y="1854200"/>
                  </a:lnTo>
                  <a:lnTo>
                    <a:pt x="2574866" y="1879600"/>
                  </a:lnTo>
                  <a:lnTo>
                    <a:pt x="2528738" y="1892300"/>
                  </a:lnTo>
                  <a:lnTo>
                    <a:pt x="2436679" y="1943100"/>
                  </a:lnTo>
                  <a:lnTo>
                    <a:pt x="2390748" y="1955800"/>
                  </a:lnTo>
                  <a:lnTo>
                    <a:pt x="2344884" y="1981200"/>
                  </a:lnTo>
                  <a:lnTo>
                    <a:pt x="2299086" y="1993900"/>
                  </a:lnTo>
                  <a:lnTo>
                    <a:pt x="2207694" y="2044700"/>
                  </a:lnTo>
                  <a:lnTo>
                    <a:pt x="2162100" y="2057400"/>
                  </a:lnTo>
                  <a:lnTo>
                    <a:pt x="2025733" y="2133600"/>
                  </a:lnTo>
                  <a:lnTo>
                    <a:pt x="1980417" y="2146300"/>
                  </a:lnTo>
                  <a:lnTo>
                    <a:pt x="1889999" y="2197100"/>
                  </a:lnTo>
                  <a:lnTo>
                    <a:pt x="1844897" y="2209800"/>
                  </a:lnTo>
                  <a:lnTo>
                    <a:pt x="1665217" y="2311400"/>
                  </a:lnTo>
                  <a:lnTo>
                    <a:pt x="1620482" y="2324100"/>
                  </a:lnTo>
                  <a:lnTo>
                    <a:pt x="1353656" y="2476500"/>
                  </a:lnTo>
                  <a:lnTo>
                    <a:pt x="1309454" y="2489200"/>
                  </a:lnTo>
                  <a:lnTo>
                    <a:pt x="1265330" y="2514600"/>
                  </a:lnTo>
                  <a:lnTo>
                    <a:pt x="485027" y="2971800"/>
                  </a:lnTo>
                  <a:lnTo>
                    <a:pt x="442481" y="3009900"/>
                  </a:lnTo>
                  <a:lnTo>
                    <a:pt x="189073" y="3162300"/>
                  </a:lnTo>
                  <a:lnTo>
                    <a:pt x="147154" y="3200400"/>
                  </a:lnTo>
                  <a:lnTo>
                    <a:pt x="21947" y="3276600"/>
                  </a:lnTo>
                  <a:lnTo>
                    <a:pt x="0" y="3289300"/>
                  </a:lnTo>
                  <a:lnTo>
                    <a:pt x="7412504" y="3289300"/>
                  </a:lnTo>
                  <a:lnTo>
                    <a:pt x="7408799" y="3276600"/>
                  </a:lnTo>
                  <a:lnTo>
                    <a:pt x="7399082" y="3238500"/>
                  </a:lnTo>
                  <a:lnTo>
                    <a:pt x="7393207" y="3187700"/>
                  </a:lnTo>
                  <a:lnTo>
                    <a:pt x="7391235" y="3136900"/>
                  </a:lnTo>
                  <a:lnTo>
                    <a:pt x="7391837" y="3111500"/>
                  </a:lnTo>
                  <a:lnTo>
                    <a:pt x="7396620" y="3060700"/>
                  </a:lnTo>
                  <a:lnTo>
                    <a:pt x="7406108" y="3009900"/>
                  </a:lnTo>
                  <a:lnTo>
                    <a:pt x="7420219" y="2959100"/>
                  </a:lnTo>
                  <a:lnTo>
                    <a:pt x="7438870" y="2908300"/>
                  </a:lnTo>
                  <a:lnTo>
                    <a:pt x="7461979" y="2857500"/>
                  </a:lnTo>
                  <a:lnTo>
                    <a:pt x="7489464" y="2806700"/>
                  </a:lnTo>
                  <a:lnTo>
                    <a:pt x="7521243" y="2755900"/>
                  </a:lnTo>
                  <a:lnTo>
                    <a:pt x="7557232" y="2705100"/>
                  </a:lnTo>
                  <a:lnTo>
                    <a:pt x="7597351" y="2667000"/>
                  </a:lnTo>
                  <a:lnTo>
                    <a:pt x="7618934" y="2641600"/>
                  </a:lnTo>
                  <a:lnTo>
                    <a:pt x="7665092" y="2590800"/>
                  </a:lnTo>
                  <a:lnTo>
                    <a:pt x="7715174" y="2540000"/>
                  </a:lnTo>
                  <a:lnTo>
                    <a:pt x="7741660" y="2527300"/>
                  </a:lnTo>
                  <a:lnTo>
                    <a:pt x="7769097" y="2501900"/>
                  </a:lnTo>
                  <a:lnTo>
                    <a:pt x="7797473" y="2476500"/>
                  </a:lnTo>
                  <a:lnTo>
                    <a:pt x="7826779" y="2451100"/>
                  </a:lnTo>
                  <a:lnTo>
                    <a:pt x="7857004" y="2438400"/>
                  </a:lnTo>
                  <a:lnTo>
                    <a:pt x="7888138" y="2413000"/>
                  </a:lnTo>
                  <a:lnTo>
                    <a:pt x="7920171" y="2387600"/>
                  </a:lnTo>
                  <a:lnTo>
                    <a:pt x="7953092" y="2374900"/>
                  </a:lnTo>
                  <a:lnTo>
                    <a:pt x="7986891" y="2349500"/>
                  </a:lnTo>
                  <a:lnTo>
                    <a:pt x="8021558" y="2324100"/>
                  </a:lnTo>
                  <a:lnTo>
                    <a:pt x="8057082" y="2311400"/>
                  </a:lnTo>
                  <a:lnTo>
                    <a:pt x="8093454" y="2286000"/>
                  </a:lnTo>
                  <a:lnTo>
                    <a:pt x="8130663" y="2273300"/>
                  </a:lnTo>
                  <a:lnTo>
                    <a:pt x="8168698" y="2247900"/>
                  </a:lnTo>
                  <a:lnTo>
                    <a:pt x="8207550" y="2235200"/>
                  </a:lnTo>
                  <a:lnTo>
                    <a:pt x="8247208" y="2209800"/>
                  </a:lnTo>
                  <a:lnTo>
                    <a:pt x="8287662" y="2197100"/>
                  </a:lnTo>
                  <a:lnTo>
                    <a:pt x="8328901" y="2171700"/>
                  </a:lnTo>
                  <a:lnTo>
                    <a:pt x="8370916" y="2159000"/>
                  </a:lnTo>
                  <a:lnTo>
                    <a:pt x="8413695" y="2133600"/>
                  </a:lnTo>
                  <a:lnTo>
                    <a:pt x="8501509" y="2108200"/>
                  </a:lnTo>
                  <a:lnTo>
                    <a:pt x="8546522" y="2082800"/>
                  </a:lnTo>
                  <a:lnTo>
                    <a:pt x="8685863" y="2044700"/>
                  </a:lnTo>
                  <a:lnTo>
                    <a:pt x="8733710" y="2019300"/>
                  </a:lnTo>
                  <a:lnTo>
                    <a:pt x="8931823" y="1968500"/>
                  </a:lnTo>
                  <a:lnTo>
                    <a:pt x="8982981" y="1943100"/>
                  </a:lnTo>
                  <a:lnTo>
                    <a:pt x="9302829" y="1866900"/>
                  </a:lnTo>
                  <a:lnTo>
                    <a:pt x="9358191" y="1866900"/>
                  </a:lnTo>
                  <a:lnTo>
                    <a:pt x="9643187" y="1803400"/>
                  </a:lnTo>
                  <a:lnTo>
                    <a:pt x="9701752" y="1803400"/>
                  </a:lnTo>
                  <a:lnTo>
                    <a:pt x="9820363" y="1778000"/>
                  </a:lnTo>
                  <a:lnTo>
                    <a:pt x="9880390" y="1778000"/>
                  </a:lnTo>
                  <a:lnTo>
                    <a:pt x="10001835" y="1752600"/>
                  </a:lnTo>
                  <a:lnTo>
                    <a:pt x="10063231" y="1752600"/>
                  </a:lnTo>
                  <a:lnTo>
                    <a:pt x="10125064" y="1739900"/>
                  </a:lnTo>
                  <a:lnTo>
                    <a:pt x="10187323" y="1739900"/>
                  </a:lnTo>
                  <a:lnTo>
                    <a:pt x="10249997" y="1727200"/>
                  </a:lnTo>
                  <a:lnTo>
                    <a:pt x="10376551" y="1727200"/>
                  </a:lnTo>
                  <a:lnTo>
                    <a:pt x="10440410" y="1714500"/>
                  </a:lnTo>
                  <a:lnTo>
                    <a:pt x="10634193" y="1714500"/>
                  </a:lnTo>
                  <a:lnTo>
                    <a:pt x="10699488" y="1701800"/>
                  </a:lnTo>
                  <a:lnTo>
                    <a:pt x="12401235" y="1701800"/>
                  </a:lnTo>
                  <a:lnTo>
                    <a:pt x="12401235" y="0"/>
                  </a:lnTo>
                  <a:close/>
                </a:path>
                <a:path w="12401550" h="3289300">
                  <a:moveTo>
                    <a:pt x="12401235" y="1701800"/>
                  </a:moveTo>
                  <a:lnTo>
                    <a:pt x="11408168" y="1701800"/>
                  </a:lnTo>
                  <a:lnTo>
                    <a:pt x="11461225" y="1714500"/>
                  </a:lnTo>
                  <a:lnTo>
                    <a:pt x="11618983" y="1714500"/>
                  </a:lnTo>
                  <a:lnTo>
                    <a:pt x="11671080" y="1727200"/>
                  </a:lnTo>
                  <a:lnTo>
                    <a:pt x="11774507" y="1727200"/>
                  </a:lnTo>
                  <a:lnTo>
                    <a:pt x="11825825" y="1739900"/>
                  </a:lnTo>
                  <a:lnTo>
                    <a:pt x="11927644" y="1739900"/>
                  </a:lnTo>
                  <a:lnTo>
                    <a:pt x="11978133" y="1752600"/>
                  </a:lnTo>
                  <a:lnTo>
                    <a:pt x="12028335" y="1752600"/>
                  </a:lnTo>
                  <a:lnTo>
                    <a:pt x="12078243" y="1765300"/>
                  </a:lnTo>
                  <a:lnTo>
                    <a:pt x="12127853" y="1765300"/>
                  </a:lnTo>
                  <a:lnTo>
                    <a:pt x="12177159" y="1778000"/>
                  </a:lnTo>
                  <a:lnTo>
                    <a:pt x="12226154" y="1778000"/>
                  </a:lnTo>
                  <a:lnTo>
                    <a:pt x="12274834" y="1790700"/>
                  </a:lnTo>
                  <a:lnTo>
                    <a:pt x="12323193" y="1790700"/>
                  </a:lnTo>
                  <a:lnTo>
                    <a:pt x="12371225" y="1803400"/>
                  </a:lnTo>
                  <a:lnTo>
                    <a:pt x="12401235" y="1803400"/>
                  </a:lnTo>
                  <a:lnTo>
                    <a:pt x="12401235" y="1701800"/>
                  </a:lnTo>
                  <a:close/>
                </a:path>
              </a:pathLst>
            </a:custGeom>
            <a:solidFill>
              <a:srgbClr val="EAF4F2"/>
            </a:solidFill>
          </p:spPr>
          <p:txBody>
            <a:bodyPr wrap="square" lIns="0" tIns="0" rIns="0" bIns="0" rtlCol="0"/>
            <a:lstStyle/>
            <a:p>
              <a:endParaRPr/>
            </a:p>
          </p:txBody>
        </p:sp>
        <p:sp>
          <p:nvSpPr>
            <p:cNvPr id="5" name="object 5"/>
            <p:cNvSpPr/>
            <p:nvPr/>
          </p:nvSpPr>
          <p:spPr>
            <a:xfrm>
              <a:off x="15094102" y="9712715"/>
              <a:ext cx="5010150" cy="1596390"/>
            </a:xfrm>
            <a:custGeom>
              <a:avLst/>
              <a:gdLst/>
              <a:ahLst/>
              <a:cxnLst/>
              <a:rect l="l" t="t" r="r" b="b"/>
              <a:pathLst>
                <a:path w="5010150" h="1596390">
                  <a:moveTo>
                    <a:pt x="3639522" y="0"/>
                  </a:moveTo>
                  <a:lnTo>
                    <a:pt x="3572663" y="238"/>
                  </a:lnTo>
                  <a:lnTo>
                    <a:pt x="3439833" y="2131"/>
                  </a:lnTo>
                  <a:lnTo>
                    <a:pt x="3308253" y="5887"/>
                  </a:lnTo>
                  <a:lnTo>
                    <a:pt x="3178006" y="11472"/>
                  </a:lnTo>
                  <a:lnTo>
                    <a:pt x="3049175" y="18854"/>
                  </a:lnTo>
                  <a:lnTo>
                    <a:pt x="2921841" y="28001"/>
                  </a:lnTo>
                  <a:lnTo>
                    <a:pt x="2796088" y="38879"/>
                  </a:lnTo>
                  <a:lnTo>
                    <a:pt x="2671996" y="51457"/>
                  </a:lnTo>
                  <a:lnTo>
                    <a:pt x="2549649" y="65702"/>
                  </a:lnTo>
                  <a:lnTo>
                    <a:pt x="2429128" y="81582"/>
                  </a:lnTo>
                  <a:lnTo>
                    <a:pt x="2310516" y="99063"/>
                  </a:lnTo>
                  <a:lnTo>
                    <a:pt x="2193896" y="118113"/>
                  </a:lnTo>
                  <a:lnTo>
                    <a:pt x="2079348" y="138701"/>
                  </a:lnTo>
                  <a:lnTo>
                    <a:pt x="1966956" y="160792"/>
                  </a:lnTo>
                  <a:lnTo>
                    <a:pt x="1856802" y="184355"/>
                  </a:lnTo>
                  <a:lnTo>
                    <a:pt x="1748968" y="209357"/>
                  </a:lnTo>
                  <a:lnTo>
                    <a:pt x="1643535" y="235765"/>
                  </a:lnTo>
                  <a:lnTo>
                    <a:pt x="1540588" y="263548"/>
                  </a:lnTo>
                  <a:lnTo>
                    <a:pt x="1490071" y="277944"/>
                  </a:lnTo>
                  <a:lnTo>
                    <a:pt x="1440207" y="292672"/>
                  </a:lnTo>
                  <a:lnTo>
                    <a:pt x="1391005" y="307727"/>
                  </a:lnTo>
                  <a:lnTo>
                    <a:pt x="1342475" y="323105"/>
                  </a:lnTo>
                  <a:lnTo>
                    <a:pt x="1294628" y="338802"/>
                  </a:lnTo>
                  <a:lnTo>
                    <a:pt x="1247474" y="354814"/>
                  </a:lnTo>
                  <a:lnTo>
                    <a:pt x="1201023" y="371137"/>
                  </a:lnTo>
                  <a:lnTo>
                    <a:pt x="1155286" y="387767"/>
                  </a:lnTo>
                  <a:lnTo>
                    <a:pt x="1110273" y="404700"/>
                  </a:lnTo>
                  <a:lnTo>
                    <a:pt x="1065995" y="421932"/>
                  </a:lnTo>
                  <a:lnTo>
                    <a:pt x="1022460" y="439458"/>
                  </a:lnTo>
                  <a:lnTo>
                    <a:pt x="979680" y="457275"/>
                  </a:lnTo>
                  <a:lnTo>
                    <a:pt x="937666" y="475378"/>
                  </a:lnTo>
                  <a:lnTo>
                    <a:pt x="896426" y="493764"/>
                  </a:lnTo>
                  <a:lnTo>
                    <a:pt x="855973" y="512428"/>
                  </a:lnTo>
                  <a:lnTo>
                    <a:pt x="816315" y="531367"/>
                  </a:lnTo>
                  <a:lnTo>
                    <a:pt x="777463" y="550576"/>
                  </a:lnTo>
                  <a:lnTo>
                    <a:pt x="739428" y="570051"/>
                  </a:lnTo>
                  <a:lnTo>
                    <a:pt x="702219" y="589788"/>
                  </a:lnTo>
                  <a:lnTo>
                    <a:pt x="665847" y="609784"/>
                  </a:lnTo>
                  <a:lnTo>
                    <a:pt x="630323" y="630033"/>
                  </a:lnTo>
                  <a:lnTo>
                    <a:pt x="595656" y="650532"/>
                  </a:lnTo>
                  <a:lnTo>
                    <a:pt x="561857" y="671277"/>
                  </a:lnTo>
                  <a:lnTo>
                    <a:pt x="528936" y="692264"/>
                  </a:lnTo>
                  <a:lnTo>
                    <a:pt x="496903" y="713489"/>
                  </a:lnTo>
                  <a:lnTo>
                    <a:pt x="435544" y="756635"/>
                  </a:lnTo>
                  <a:lnTo>
                    <a:pt x="377862" y="800683"/>
                  </a:lnTo>
                  <a:lnTo>
                    <a:pt x="323939" y="845601"/>
                  </a:lnTo>
                  <a:lnTo>
                    <a:pt x="273857" y="891356"/>
                  </a:lnTo>
                  <a:lnTo>
                    <a:pt x="227698" y="937915"/>
                  </a:lnTo>
                  <a:lnTo>
                    <a:pt x="185546" y="985246"/>
                  </a:lnTo>
                  <a:lnTo>
                    <a:pt x="147481" y="1033317"/>
                  </a:lnTo>
                  <a:lnTo>
                    <a:pt x="113587" y="1082095"/>
                  </a:lnTo>
                  <a:lnTo>
                    <a:pt x="83945" y="1131546"/>
                  </a:lnTo>
                  <a:lnTo>
                    <a:pt x="58637" y="1181640"/>
                  </a:lnTo>
                  <a:lnTo>
                    <a:pt x="37747" y="1232342"/>
                  </a:lnTo>
                  <a:lnTo>
                    <a:pt x="21356" y="1283622"/>
                  </a:lnTo>
                  <a:lnTo>
                    <a:pt x="9546" y="1335445"/>
                  </a:lnTo>
                  <a:lnTo>
                    <a:pt x="2400" y="1387780"/>
                  </a:lnTo>
                  <a:lnTo>
                    <a:pt x="0" y="1440594"/>
                  </a:lnTo>
                  <a:lnTo>
                    <a:pt x="1971" y="1488479"/>
                  </a:lnTo>
                  <a:lnTo>
                    <a:pt x="7846" y="1535971"/>
                  </a:lnTo>
                  <a:lnTo>
                    <a:pt x="17564" y="1583047"/>
                  </a:lnTo>
                  <a:lnTo>
                    <a:pt x="21268" y="1595841"/>
                  </a:lnTo>
                  <a:lnTo>
                    <a:pt x="5009997" y="1595841"/>
                  </a:lnTo>
                  <a:lnTo>
                    <a:pt x="5009997" y="105666"/>
                  </a:lnTo>
                  <a:lnTo>
                    <a:pt x="4883599" y="86365"/>
                  </a:lnTo>
                  <a:lnTo>
                    <a:pt x="4736618" y="66611"/>
                  </a:lnTo>
                  <a:lnTo>
                    <a:pt x="4586898" y="49296"/>
                  </a:lnTo>
                  <a:lnTo>
                    <a:pt x="4434590" y="34482"/>
                  </a:lnTo>
                  <a:lnTo>
                    <a:pt x="4279845" y="22228"/>
                  </a:lnTo>
                  <a:lnTo>
                    <a:pt x="4122815" y="12592"/>
                  </a:lnTo>
                  <a:lnTo>
                    <a:pt x="3963650" y="5636"/>
                  </a:lnTo>
                  <a:lnTo>
                    <a:pt x="3802502" y="1419"/>
                  </a:lnTo>
                  <a:lnTo>
                    <a:pt x="3639522" y="0"/>
                  </a:lnTo>
                  <a:close/>
                </a:path>
              </a:pathLst>
            </a:custGeom>
            <a:solidFill>
              <a:srgbClr val="C1E0D8"/>
            </a:solidFill>
          </p:spPr>
          <p:txBody>
            <a:bodyPr wrap="square" lIns="0" tIns="0" rIns="0" bIns="0" rtlCol="0"/>
            <a:lstStyle/>
            <a:p>
              <a:endParaRPr/>
            </a:p>
          </p:txBody>
        </p:sp>
      </p:grpSp>
      <p:sp>
        <p:nvSpPr>
          <p:cNvPr id="6" name="object 6"/>
          <p:cNvSpPr txBox="1"/>
          <p:nvPr/>
        </p:nvSpPr>
        <p:spPr>
          <a:xfrm>
            <a:off x="845912" y="7812461"/>
            <a:ext cx="16633190" cy="2890535"/>
          </a:xfrm>
          <a:prstGeom prst="rect">
            <a:avLst/>
          </a:prstGeom>
        </p:spPr>
        <p:txBody>
          <a:bodyPr vert="horz" wrap="square" lIns="0" tIns="180340" rIns="0" bIns="0" rtlCol="0">
            <a:spAutoFit/>
          </a:bodyPr>
          <a:lstStyle/>
          <a:p>
            <a:pPr marL="12700">
              <a:lnSpc>
                <a:spcPct val="100000"/>
              </a:lnSpc>
              <a:spcBef>
                <a:spcPts val="1420"/>
              </a:spcBef>
            </a:pPr>
            <a:r>
              <a:rPr sz="2050" b="1" spc="45" dirty="0">
                <a:solidFill>
                  <a:srgbClr val="231F20"/>
                </a:solidFill>
                <a:latin typeface="Calibri"/>
                <a:cs typeface="Calibri"/>
              </a:rPr>
              <a:t>Version</a:t>
            </a:r>
            <a:r>
              <a:rPr sz="2050" b="1" spc="-10" dirty="0">
                <a:solidFill>
                  <a:srgbClr val="231F20"/>
                </a:solidFill>
                <a:latin typeface="Calibri"/>
                <a:cs typeface="Calibri"/>
              </a:rPr>
              <a:t> </a:t>
            </a:r>
            <a:r>
              <a:rPr lang="fr-FR" sz="2050" b="1" spc="65" dirty="0">
                <a:solidFill>
                  <a:srgbClr val="231F20"/>
                </a:solidFill>
                <a:latin typeface="Calibri"/>
                <a:cs typeface="Calibri"/>
              </a:rPr>
              <a:t>3</a:t>
            </a:r>
            <a:r>
              <a:rPr sz="2050" b="1" spc="65" dirty="0">
                <a:solidFill>
                  <a:srgbClr val="231F20"/>
                </a:solidFill>
                <a:latin typeface="Calibri"/>
                <a:cs typeface="Calibri"/>
              </a:rPr>
              <a:t>.</a:t>
            </a:r>
            <a:r>
              <a:rPr lang="fr-FR" sz="2050" b="1" spc="65" dirty="0">
                <a:solidFill>
                  <a:srgbClr val="231F20"/>
                </a:solidFill>
                <a:latin typeface="Calibri"/>
                <a:cs typeface="Calibri"/>
              </a:rPr>
              <a:t>0</a:t>
            </a:r>
            <a:r>
              <a:rPr sz="2050" b="1" spc="-5" dirty="0">
                <a:solidFill>
                  <a:srgbClr val="231F20"/>
                </a:solidFill>
                <a:latin typeface="Calibri"/>
                <a:cs typeface="Calibri"/>
              </a:rPr>
              <a:t> </a:t>
            </a:r>
            <a:r>
              <a:rPr sz="2050" b="1" spc="135" dirty="0">
                <a:solidFill>
                  <a:srgbClr val="231F20"/>
                </a:solidFill>
                <a:latin typeface="Calibri"/>
                <a:cs typeface="Calibri"/>
              </a:rPr>
              <a:t>-</a:t>
            </a:r>
            <a:r>
              <a:rPr sz="2050" b="1" spc="-5" dirty="0">
                <a:solidFill>
                  <a:srgbClr val="231F20"/>
                </a:solidFill>
                <a:latin typeface="Calibri"/>
                <a:cs typeface="Calibri"/>
              </a:rPr>
              <a:t> </a:t>
            </a:r>
            <a:r>
              <a:rPr lang="fr-FR" sz="2050" b="1" spc="50" dirty="0">
                <a:solidFill>
                  <a:srgbClr val="231F20"/>
                </a:solidFill>
                <a:latin typeface="Calibri"/>
                <a:cs typeface="Calibri"/>
              </a:rPr>
              <a:t>Septembre</a:t>
            </a:r>
            <a:r>
              <a:rPr sz="2050" b="1" spc="-5" dirty="0">
                <a:solidFill>
                  <a:srgbClr val="231F20"/>
                </a:solidFill>
                <a:latin typeface="Calibri"/>
                <a:cs typeface="Calibri"/>
              </a:rPr>
              <a:t> </a:t>
            </a:r>
            <a:r>
              <a:rPr sz="2050" b="1" spc="50" dirty="0">
                <a:solidFill>
                  <a:srgbClr val="231F20"/>
                </a:solidFill>
                <a:latin typeface="Calibri"/>
                <a:cs typeface="Calibri"/>
              </a:rPr>
              <a:t>202</a:t>
            </a:r>
            <a:r>
              <a:rPr lang="fr-FR" sz="2050" b="1" spc="50" dirty="0">
                <a:solidFill>
                  <a:srgbClr val="231F20"/>
                </a:solidFill>
                <a:latin typeface="Calibri"/>
                <a:cs typeface="Calibri"/>
              </a:rPr>
              <a:t>5</a:t>
            </a:r>
            <a:endParaRPr sz="2050" b="1" dirty="0">
              <a:latin typeface="Calibri"/>
              <a:cs typeface="Calibri"/>
            </a:endParaRPr>
          </a:p>
          <a:p>
            <a:pPr marL="12700">
              <a:lnSpc>
                <a:spcPct val="100000"/>
              </a:lnSpc>
              <a:spcBef>
                <a:spcPts val="1320"/>
              </a:spcBef>
            </a:pPr>
            <a:r>
              <a:rPr sz="2050" spc="65" dirty="0">
                <a:solidFill>
                  <a:srgbClr val="231F20"/>
                </a:solidFill>
                <a:latin typeface="Calibri"/>
                <a:cs typeface="Calibri"/>
              </a:rPr>
              <a:t>Ce</a:t>
            </a:r>
            <a:r>
              <a:rPr sz="2050" spc="70" dirty="0">
                <a:solidFill>
                  <a:srgbClr val="231F20"/>
                </a:solidFill>
                <a:latin typeface="Calibri"/>
                <a:cs typeface="Calibri"/>
              </a:rPr>
              <a:t> </a:t>
            </a:r>
            <a:r>
              <a:rPr sz="2050" dirty="0">
                <a:solidFill>
                  <a:srgbClr val="231F20"/>
                </a:solidFill>
                <a:latin typeface="Calibri"/>
                <a:cs typeface="Calibri"/>
              </a:rPr>
              <a:t>document</a:t>
            </a:r>
            <a:r>
              <a:rPr sz="2050" spc="65" dirty="0">
                <a:solidFill>
                  <a:srgbClr val="231F20"/>
                </a:solidFill>
                <a:latin typeface="Calibri"/>
                <a:cs typeface="Calibri"/>
              </a:rPr>
              <a:t> </a:t>
            </a:r>
            <a:r>
              <a:rPr sz="2050" spc="55" dirty="0">
                <a:solidFill>
                  <a:srgbClr val="231F20"/>
                </a:solidFill>
                <a:latin typeface="Calibri"/>
                <a:cs typeface="Calibri"/>
              </a:rPr>
              <a:t>a</a:t>
            </a:r>
            <a:r>
              <a:rPr sz="2050" spc="70" dirty="0">
                <a:solidFill>
                  <a:srgbClr val="231F20"/>
                </a:solidFill>
                <a:latin typeface="Calibri"/>
                <a:cs typeface="Calibri"/>
              </a:rPr>
              <a:t> </a:t>
            </a:r>
            <a:r>
              <a:rPr sz="2050" dirty="0">
                <a:solidFill>
                  <a:srgbClr val="231F20"/>
                </a:solidFill>
                <a:latin typeface="Calibri"/>
                <a:cs typeface="Calibri"/>
              </a:rPr>
              <a:t>été</a:t>
            </a:r>
            <a:r>
              <a:rPr sz="2050" spc="65" dirty="0">
                <a:solidFill>
                  <a:srgbClr val="231F20"/>
                </a:solidFill>
                <a:latin typeface="Calibri"/>
                <a:cs typeface="Calibri"/>
              </a:rPr>
              <a:t> </a:t>
            </a:r>
            <a:r>
              <a:rPr sz="2050" dirty="0">
                <a:solidFill>
                  <a:srgbClr val="231F20"/>
                </a:solidFill>
                <a:latin typeface="Calibri"/>
                <a:cs typeface="Calibri"/>
              </a:rPr>
              <a:t>rédigé</a:t>
            </a:r>
            <a:r>
              <a:rPr sz="2050" spc="70" dirty="0">
                <a:solidFill>
                  <a:srgbClr val="231F20"/>
                </a:solidFill>
                <a:latin typeface="Calibri"/>
                <a:cs typeface="Calibri"/>
              </a:rPr>
              <a:t> </a:t>
            </a:r>
            <a:r>
              <a:rPr sz="2050" dirty="0">
                <a:solidFill>
                  <a:srgbClr val="231F20"/>
                </a:solidFill>
                <a:latin typeface="Calibri"/>
                <a:cs typeface="Calibri"/>
              </a:rPr>
              <a:t>par</a:t>
            </a:r>
            <a:r>
              <a:rPr sz="2050" spc="60" dirty="0">
                <a:solidFill>
                  <a:srgbClr val="231F20"/>
                </a:solidFill>
                <a:latin typeface="Calibri"/>
                <a:cs typeface="Calibri"/>
              </a:rPr>
              <a:t> </a:t>
            </a:r>
            <a:r>
              <a:rPr sz="2050" dirty="0">
                <a:solidFill>
                  <a:srgbClr val="231F20"/>
                </a:solidFill>
                <a:latin typeface="Calibri"/>
                <a:cs typeface="Calibri"/>
              </a:rPr>
              <a:t>des</a:t>
            </a:r>
            <a:r>
              <a:rPr sz="2050" spc="70" dirty="0">
                <a:solidFill>
                  <a:srgbClr val="231F20"/>
                </a:solidFill>
                <a:latin typeface="Calibri"/>
                <a:cs typeface="Calibri"/>
              </a:rPr>
              <a:t> </a:t>
            </a:r>
            <a:r>
              <a:rPr sz="2050" spc="45" dirty="0">
                <a:solidFill>
                  <a:srgbClr val="231F20"/>
                </a:solidFill>
                <a:latin typeface="Calibri"/>
                <a:cs typeface="Calibri"/>
              </a:rPr>
              <a:t>professionnels</a:t>
            </a:r>
            <a:r>
              <a:rPr sz="2050" spc="70" dirty="0">
                <a:solidFill>
                  <a:srgbClr val="231F20"/>
                </a:solidFill>
                <a:latin typeface="Calibri"/>
                <a:cs typeface="Calibri"/>
              </a:rPr>
              <a:t> </a:t>
            </a:r>
            <a:r>
              <a:rPr sz="2050" dirty="0">
                <a:solidFill>
                  <a:srgbClr val="231F20"/>
                </a:solidFill>
                <a:latin typeface="Calibri"/>
                <a:cs typeface="Calibri"/>
              </a:rPr>
              <a:t>de</a:t>
            </a:r>
            <a:r>
              <a:rPr sz="2050" spc="65" dirty="0">
                <a:solidFill>
                  <a:srgbClr val="231F20"/>
                </a:solidFill>
                <a:latin typeface="Calibri"/>
                <a:cs typeface="Calibri"/>
              </a:rPr>
              <a:t> </a:t>
            </a:r>
            <a:r>
              <a:rPr sz="2050" spc="95" dirty="0">
                <a:solidFill>
                  <a:srgbClr val="231F20"/>
                </a:solidFill>
                <a:latin typeface="Calibri"/>
                <a:cs typeface="Calibri"/>
              </a:rPr>
              <a:t>la</a:t>
            </a:r>
            <a:r>
              <a:rPr sz="2050" spc="65" dirty="0">
                <a:solidFill>
                  <a:srgbClr val="231F20"/>
                </a:solidFill>
                <a:latin typeface="Calibri"/>
                <a:cs typeface="Calibri"/>
              </a:rPr>
              <a:t> </a:t>
            </a:r>
            <a:r>
              <a:rPr sz="2050" spc="45" dirty="0">
                <a:solidFill>
                  <a:srgbClr val="231F20"/>
                </a:solidFill>
                <a:latin typeface="Calibri"/>
                <a:cs typeface="Calibri"/>
              </a:rPr>
              <a:t>cybersécurité</a:t>
            </a:r>
            <a:r>
              <a:rPr sz="2050" spc="70" dirty="0">
                <a:solidFill>
                  <a:srgbClr val="231F20"/>
                </a:solidFill>
                <a:latin typeface="Calibri"/>
                <a:cs typeface="Calibri"/>
              </a:rPr>
              <a:t> </a:t>
            </a:r>
            <a:r>
              <a:rPr sz="2050" dirty="0">
                <a:solidFill>
                  <a:srgbClr val="231F20"/>
                </a:solidFill>
                <a:latin typeface="Calibri"/>
                <a:cs typeface="Calibri"/>
              </a:rPr>
              <a:t>et</a:t>
            </a:r>
            <a:r>
              <a:rPr sz="2050" spc="70" dirty="0">
                <a:solidFill>
                  <a:srgbClr val="231F20"/>
                </a:solidFill>
                <a:latin typeface="Calibri"/>
                <a:cs typeface="Calibri"/>
              </a:rPr>
              <a:t> </a:t>
            </a:r>
            <a:r>
              <a:rPr sz="2050" spc="50" dirty="0">
                <a:solidFill>
                  <a:srgbClr val="231F20"/>
                </a:solidFill>
                <a:latin typeface="Calibri"/>
                <a:cs typeface="Calibri"/>
              </a:rPr>
              <a:t>sous</a:t>
            </a:r>
            <a:r>
              <a:rPr sz="2050" spc="60" dirty="0">
                <a:solidFill>
                  <a:srgbClr val="231F20"/>
                </a:solidFill>
                <a:latin typeface="Calibri"/>
                <a:cs typeface="Calibri"/>
              </a:rPr>
              <a:t> </a:t>
            </a:r>
            <a:r>
              <a:rPr sz="2050" spc="95" dirty="0">
                <a:solidFill>
                  <a:srgbClr val="231F20"/>
                </a:solidFill>
                <a:latin typeface="Calibri"/>
                <a:cs typeface="Calibri"/>
              </a:rPr>
              <a:t>la</a:t>
            </a:r>
            <a:r>
              <a:rPr sz="2050" spc="65" dirty="0">
                <a:solidFill>
                  <a:srgbClr val="231F20"/>
                </a:solidFill>
                <a:latin typeface="Calibri"/>
                <a:cs typeface="Calibri"/>
              </a:rPr>
              <a:t> </a:t>
            </a:r>
            <a:r>
              <a:rPr sz="2050" dirty="0">
                <a:solidFill>
                  <a:srgbClr val="231F20"/>
                </a:solidFill>
                <a:latin typeface="Calibri"/>
                <a:cs typeface="Calibri"/>
              </a:rPr>
              <a:t>direction</a:t>
            </a:r>
            <a:r>
              <a:rPr sz="2050" spc="70" dirty="0">
                <a:solidFill>
                  <a:srgbClr val="231F20"/>
                </a:solidFill>
                <a:latin typeface="Calibri"/>
                <a:cs typeface="Calibri"/>
              </a:rPr>
              <a:t> </a:t>
            </a:r>
            <a:r>
              <a:rPr sz="2050" spc="60" dirty="0">
                <a:solidFill>
                  <a:srgbClr val="231F20"/>
                </a:solidFill>
                <a:latin typeface="Calibri"/>
                <a:cs typeface="Calibri"/>
              </a:rPr>
              <a:t>artistique</a:t>
            </a:r>
            <a:r>
              <a:rPr sz="2050" spc="70" dirty="0">
                <a:solidFill>
                  <a:srgbClr val="231F20"/>
                </a:solidFill>
                <a:latin typeface="Calibri"/>
                <a:cs typeface="Calibri"/>
              </a:rPr>
              <a:t> </a:t>
            </a:r>
            <a:r>
              <a:rPr sz="2050" dirty="0">
                <a:solidFill>
                  <a:srgbClr val="231F20"/>
                </a:solidFill>
                <a:latin typeface="Calibri"/>
                <a:cs typeface="Calibri"/>
              </a:rPr>
              <a:t>de</a:t>
            </a:r>
            <a:r>
              <a:rPr sz="2050" spc="65" dirty="0">
                <a:solidFill>
                  <a:srgbClr val="231F20"/>
                </a:solidFill>
                <a:latin typeface="Calibri"/>
                <a:cs typeface="Calibri"/>
              </a:rPr>
              <a:t> </a:t>
            </a:r>
            <a:r>
              <a:rPr sz="2050" spc="70" dirty="0">
                <a:solidFill>
                  <a:srgbClr val="231F20"/>
                </a:solidFill>
                <a:latin typeface="Calibri"/>
                <a:cs typeface="Calibri"/>
              </a:rPr>
              <a:t>Claire </a:t>
            </a:r>
            <a:r>
              <a:rPr sz="2050" spc="45" dirty="0">
                <a:solidFill>
                  <a:srgbClr val="231F20"/>
                </a:solidFill>
                <a:latin typeface="Calibri"/>
                <a:cs typeface="Calibri"/>
              </a:rPr>
              <a:t>Lacroix.</a:t>
            </a:r>
            <a:endParaRPr sz="2050" dirty="0">
              <a:latin typeface="Calibri"/>
              <a:cs typeface="Calibri"/>
            </a:endParaRPr>
          </a:p>
          <a:p>
            <a:pPr marL="12700" marR="4448810">
              <a:lnSpc>
                <a:spcPts val="2260"/>
              </a:lnSpc>
              <a:spcBef>
                <a:spcPts val="1725"/>
              </a:spcBef>
            </a:pPr>
            <a:r>
              <a:rPr sz="2050" spc="65" dirty="0">
                <a:solidFill>
                  <a:srgbClr val="231F20"/>
                </a:solidFill>
                <a:latin typeface="Calibri"/>
                <a:cs typeface="Calibri"/>
              </a:rPr>
              <a:t>Ce</a:t>
            </a:r>
            <a:r>
              <a:rPr sz="2050" spc="45" dirty="0">
                <a:solidFill>
                  <a:srgbClr val="231F20"/>
                </a:solidFill>
                <a:latin typeface="Calibri"/>
                <a:cs typeface="Calibri"/>
              </a:rPr>
              <a:t> </a:t>
            </a:r>
            <a:r>
              <a:rPr sz="2050" dirty="0">
                <a:solidFill>
                  <a:srgbClr val="231F20"/>
                </a:solidFill>
                <a:latin typeface="Calibri"/>
                <a:cs typeface="Calibri"/>
              </a:rPr>
              <a:t>document</a:t>
            </a:r>
            <a:r>
              <a:rPr sz="2050" spc="50" dirty="0">
                <a:solidFill>
                  <a:srgbClr val="231F20"/>
                </a:solidFill>
                <a:latin typeface="Calibri"/>
                <a:cs typeface="Calibri"/>
              </a:rPr>
              <a:t> est </a:t>
            </a:r>
            <a:r>
              <a:rPr sz="2050" spc="65" dirty="0">
                <a:solidFill>
                  <a:srgbClr val="231F20"/>
                </a:solidFill>
                <a:latin typeface="Calibri"/>
                <a:cs typeface="Calibri"/>
              </a:rPr>
              <a:t>mis</a:t>
            </a:r>
            <a:r>
              <a:rPr sz="2050" spc="45" dirty="0">
                <a:solidFill>
                  <a:srgbClr val="231F20"/>
                </a:solidFill>
                <a:latin typeface="Calibri"/>
                <a:cs typeface="Calibri"/>
              </a:rPr>
              <a:t> </a:t>
            </a:r>
            <a:r>
              <a:rPr sz="2050" spc="55" dirty="0">
                <a:solidFill>
                  <a:srgbClr val="231F20"/>
                </a:solidFill>
                <a:latin typeface="Calibri"/>
                <a:cs typeface="Calibri"/>
              </a:rPr>
              <a:t>à</a:t>
            </a:r>
            <a:r>
              <a:rPr sz="2050" spc="50" dirty="0">
                <a:solidFill>
                  <a:srgbClr val="231F20"/>
                </a:solidFill>
                <a:latin typeface="Calibri"/>
                <a:cs typeface="Calibri"/>
              </a:rPr>
              <a:t> disposition sous</a:t>
            </a:r>
            <a:r>
              <a:rPr sz="2050" spc="40" dirty="0">
                <a:solidFill>
                  <a:srgbClr val="231F20"/>
                </a:solidFill>
                <a:latin typeface="Calibri"/>
                <a:cs typeface="Calibri"/>
              </a:rPr>
              <a:t> </a:t>
            </a:r>
            <a:r>
              <a:rPr sz="2050" spc="60" dirty="0">
                <a:solidFill>
                  <a:srgbClr val="231F20"/>
                </a:solidFill>
                <a:latin typeface="Calibri"/>
                <a:cs typeface="Calibri"/>
              </a:rPr>
              <a:t>licence</a:t>
            </a:r>
            <a:r>
              <a:rPr sz="2050" spc="50" dirty="0">
                <a:solidFill>
                  <a:srgbClr val="231F20"/>
                </a:solidFill>
                <a:latin typeface="Calibri"/>
                <a:cs typeface="Calibri"/>
              </a:rPr>
              <a:t> </a:t>
            </a:r>
            <a:r>
              <a:rPr sz="2050" u="sng" dirty="0">
                <a:solidFill>
                  <a:srgbClr val="205E9E"/>
                </a:solidFill>
                <a:uFill>
                  <a:solidFill>
                    <a:srgbClr val="205E9E"/>
                  </a:solidFill>
                </a:uFill>
                <a:latin typeface="Calibri"/>
                <a:cs typeface="Calibri"/>
                <a:hlinkClick r:id="rId3"/>
              </a:rPr>
              <a:t>Creative</a:t>
            </a:r>
            <a:r>
              <a:rPr sz="2050" u="sng" spc="50" dirty="0">
                <a:solidFill>
                  <a:srgbClr val="205E9E"/>
                </a:solidFill>
                <a:uFill>
                  <a:solidFill>
                    <a:srgbClr val="205E9E"/>
                  </a:solidFill>
                </a:uFill>
                <a:latin typeface="Calibri"/>
                <a:cs typeface="Calibri"/>
                <a:hlinkClick r:id="rId3"/>
              </a:rPr>
              <a:t> </a:t>
            </a:r>
            <a:r>
              <a:rPr sz="2050" u="sng" dirty="0">
                <a:solidFill>
                  <a:srgbClr val="205E9E"/>
                </a:solidFill>
                <a:uFill>
                  <a:solidFill>
                    <a:srgbClr val="205E9E"/>
                  </a:solidFill>
                </a:uFill>
                <a:latin typeface="Calibri"/>
                <a:cs typeface="Calibri"/>
                <a:hlinkClick r:id="rId3"/>
              </a:rPr>
              <a:t>Commons</a:t>
            </a:r>
            <a:r>
              <a:rPr sz="2050" u="sng" spc="4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Attribution</a:t>
            </a:r>
            <a:r>
              <a:rPr sz="2050" u="sng" spc="50" dirty="0">
                <a:solidFill>
                  <a:srgbClr val="205E9E"/>
                </a:solidFill>
                <a:uFill>
                  <a:solidFill>
                    <a:srgbClr val="205E9E"/>
                  </a:solidFill>
                </a:uFill>
                <a:latin typeface="Calibri"/>
                <a:cs typeface="Calibri"/>
                <a:hlinkClick r:id="rId3"/>
              </a:rPr>
              <a:t> </a:t>
            </a:r>
            <a:r>
              <a:rPr sz="2050" u="sng" spc="55" dirty="0">
                <a:solidFill>
                  <a:srgbClr val="205E9E"/>
                </a:solidFill>
                <a:uFill>
                  <a:solidFill>
                    <a:srgbClr val="205E9E"/>
                  </a:solidFill>
                </a:uFill>
                <a:latin typeface="Calibri"/>
                <a:cs typeface="Calibri"/>
                <a:hlinkClick r:id="rId3"/>
              </a:rPr>
              <a:t>4.0</a:t>
            </a:r>
            <a:r>
              <a:rPr sz="2050" u="sng" spc="50" dirty="0">
                <a:solidFill>
                  <a:srgbClr val="205E9E"/>
                </a:solidFill>
                <a:uFill>
                  <a:solidFill>
                    <a:srgbClr val="205E9E"/>
                  </a:solidFill>
                </a:uFill>
                <a:latin typeface="Calibri"/>
                <a:cs typeface="Calibri"/>
                <a:hlinkClick r:id="rId3"/>
              </a:rPr>
              <a:t> </a:t>
            </a:r>
            <a:r>
              <a:rPr sz="2050" u="sng" spc="45" dirty="0">
                <a:solidFill>
                  <a:srgbClr val="205E9E"/>
                </a:solidFill>
                <a:uFill>
                  <a:solidFill>
                    <a:srgbClr val="205E9E"/>
                  </a:solidFill>
                </a:uFill>
                <a:latin typeface="Calibri"/>
                <a:cs typeface="Calibri"/>
                <a:hlinkClick r:id="rId3"/>
              </a:rPr>
              <a:t>International</a:t>
            </a:r>
            <a:r>
              <a:rPr sz="2050" u="sng" spc="50" dirty="0">
                <a:solidFill>
                  <a:srgbClr val="205E9E"/>
                </a:solidFill>
                <a:uFill>
                  <a:solidFill>
                    <a:srgbClr val="205E9E"/>
                  </a:solidFill>
                </a:uFill>
                <a:latin typeface="Calibri"/>
                <a:cs typeface="Calibri"/>
                <a:hlinkClick r:id="rId3"/>
              </a:rPr>
              <a:t> </a:t>
            </a:r>
            <a:r>
              <a:rPr sz="2050" u="sng" spc="70" dirty="0">
                <a:solidFill>
                  <a:srgbClr val="205E9E"/>
                </a:solidFill>
                <a:uFill>
                  <a:solidFill>
                    <a:srgbClr val="205E9E"/>
                  </a:solidFill>
                </a:uFill>
                <a:latin typeface="Calibri"/>
                <a:cs typeface="Calibri"/>
                <a:hlinkClick r:id="rId3"/>
              </a:rPr>
              <a:t>–</a:t>
            </a:r>
            <a:r>
              <a:rPr sz="2050" u="sng" spc="40" dirty="0">
                <a:solidFill>
                  <a:srgbClr val="205E9E"/>
                </a:solidFill>
                <a:uFill>
                  <a:solidFill>
                    <a:srgbClr val="205E9E"/>
                  </a:solidFill>
                </a:uFill>
                <a:latin typeface="Calibri"/>
                <a:cs typeface="Calibri"/>
                <a:hlinkClick r:id="rId3"/>
              </a:rPr>
              <a:t> </a:t>
            </a:r>
            <a:r>
              <a:rPr sz="2050" u="sng" spc="114" dirty="0">
                <a:solidFill>
                  <a:srgbClr val="205E9E"/>
                </a:solidFill>
                <a:uFill>
                  <a:solidFill>
                    <a:srgbClr val="205E9E"/>
                  </a:solidFill>
                </a:uFill>
                <a:latin typeface="Calibri"/>
                <a:cs typeface="Calibri"/>
                <a:hlinkClick r:id="rId3"/>
              </a:rPr>
              <a:t>(CC</a:t>
            </a:r>
            <a:r>
              <a:rPr sz="2050" u="sng" spc="45" dirty="0">
                <a:solidFill>
                  <a:srgbClr val="205E9E"/>
                </a:solidFill>
                <a:uFill>
                  <a:solidFill>
                    <a:srgbClr val="205E9E"/>
                  </a:solidFill>
                </a:uFill>
                <a:latin typeface="Calibri"/>
                <a:cs typeface="Calibri"/>
                <a:hlinkClick r:id="rId3"/>
              </a:rPr>
              <a:t> </a:t>
            </a:r>
            <a:r>
              <a:rPr sz="2050" u="sng" spc="60" dirty="0">
                <a:solidFill>
                  <a:srgbClr val="205E9E"/>
                </a:solidFill>
                <a:uFill>
                  <a:solidFill>
                    <a:srgbClr val="205E9E"/>
                  </a:solidFill>
                </a:uFill>
                <a:latin typeface="Calibri"/>
                <a:cs typeface="Calibri"/>
                <a:hlinkClick r:id="rId3"/>
              </a:rPr>
              <a:t>BY</a:t>
            </a:r>
            <a:r>
              <a:rPr sz="2050" u="sng" spc="45" dirty="0">
                <a:solidFill>
                  <a:srgbClr val="205E9E"/>
                </a:solidFill>
                <a:uFill>
                  <a:solidFill>
                    <a:srgbClr val="205E9E"/>
                  </a:solidFill>
                </a:uFill>
                <a:latin typeface="Calibri"/>
                <a:cs typeface="Calibri"/>
                <a:hlinkClick r:id="rId3"/>
              </a:rPr>
              <a:t> </a:t>
            </a:r>
            <a:r>
              <a:rPr sz="2050" u="sng" spc="40" dirty="0">
                <a:solidFill>
                  <a:srgbClr val="205E9E"/>
                </a:solidFill>
                <a:uFill>
                  <a:solidFill>
                    <a:srgbClr val="205E9E"/>
                  </a:solidFill>
                </a:uFill>
                <a:latin typeface="Calibri"/>
                <a:cs typeface="Calibri"/>
                <a:hlinkClick r:id="rId3"/>
              </a:rPr>
              <a:t>4.0)</a:t>
            </a:r>
            <a:r>
              <a:rPr sz="2050" spc="40" dirty="0">
                <a:solidFill>
                  <a:srgbClr val="231F20"/>
                </a:solidFill>
                <a:latin typeface="Calibri"/>
                <a:cs typeface="Calibri"/>
              </a:rPr>
              <a:t>. </a:t>
            </a:r>
            <a:r>
              <a:rPr sz="2050" spc="110" dirty="0">
                <a:solidFill>
                  <a:srgbClr val="231F20"/>
                </a:solidFill>
                <a:latin typeface="Calibri"/>
                <a:cs typeface="Calibri"/>
              </a:rPr>
              <a:t>Il</a:t>
            </a:r>
            <a:r>
              <a:rPr sz="2050" spc="195" dirty="0">
                <a:solidFill>
                  <a:srgbClr val="231F20"/>
                </a:solidFill>
                <a:latin typeface="Calibri"/>
                <a:cs typeface="Calibri"/>
              </a:rPr>
              <a:t> </a:t>
            </a:r>
            <a:r>
              <a:rPr sz="2050" spc="50" dirty="0">
                <a:solidFill>
                  <a:srgbClr val="231F20"/>
                </a:solidFill>
                <a:latin typeface="Calibri"/>
                <a:cs typeface="Calibri"/>
              </a:rPr>
              <a:t>est</a:t>
            </a:r>
            <a:r>
              <a:rPr sz="2050" spc="200" dirty="0">
                <a:solidFill>
                  <a:srgbClr val="231F20"/>
                </a:solidFill>
                <a:latin typeface="Calibri"/>
                <a:cs typeface="Calibri"/>
              </a:rPr>
              <a:t> </a:t>
            </a:r>
            <a:r>
              <a:rPr sz="2050" spc="50" dirty="0">
                <a:solidFill>
                  <a:srgbClr val="231F20"/>
                </a:solidFill>
                <a:latin typeface="Calibri"/>
                <a:cs typeface="Calibri"/>
              </a:rPr>
              <a:t>consultable</a:t>
            </a:r>
            <a:r>
              <a:rPr sz="2050" spc="200" dirty="0">
                <a:solidFill>
                  <a:srgbClr val="231F20"/>
                </a:solidFill>
                <a:latin typeface="Calibri"/>
                <a:cs typeface="Calibri"/>
              </a:rPr>
              <a:t> </a:t>
            </a:r>
            <a:r>
              <a:rPr sz="2050" spc="55" dirty="0">
                <a:solidFill>
                  <a:srgbClr val="231F20"/>
                </a:solidFill>
                <a:latin typeface="Calibri"/>
                <a:cs typeface="Calibri"/>
              </a:rPr>
              <a:t>à</a:t>
            </a:r>
            <a:r>
              <a:rPr sz="2050" spc="204" dirty="0">
                <a:solidFill>
                  <a:srgbClr val="231F20"/>
                </a:solidFill>
                <a:latin typeface="Calibri"/>
                <a:cs typeface="Calibri"/>
              </a:rPr>
              <a:t> </a:t>
            </a:r>
            <a:r>
              <a:rPr sz="2050" dirty="0">
                <a:solidFill>
                  <a:srgbClr val="231F20"/>
                </a:solidFill>
                <a:latin typeface="Calibri"/>
                <a:cs typeface="Calibri"/>
              </a:rPr>
              <a:t>l’adresse</a:t>
            </a:r>
            <a:r>
              <a:rPr sz="2050" spc="200" dirty="0">
                <a:solidFill>
                  <a:srgbClr val="231F20"/>
                </a:solidFill>
                <a:latin typeface="Calibri"/>
                <a:cs typeface="Calibri"/>
              </a:rPr>
              <a:t> </a:t>
            </a:r>
            <a:r>
              <a:rPr sz="2050" dirty="0">
                <a:solidFill>
                  <a:srgbClr val="231F20"/>
                </a:solidFill>
                <a:latin typeface="Calibri"/>
                <a:cs typeface="Calibri"/>
              </a:rPr>
              <a:t>suivante</a:t>
            </a:r>
            <a:r>
              <a:rPr sz="2050" spc="200" dirty="0">
                <a:solidFill>
                  <a:srgbClr val="231F20"/>
                </a:solidFill>
                <a:latin typeface="Calibri"/>
                <a:cs typeface="Calibri"/>
              </a:rPr>
              <a:t> </a:t>
            </a:r>
            <a:r>
              <a:rPr sz="2050" dirty="0">
                <a:solidFill>
                  <a:srgbClr val="231F20"/>
                </a:solidFill>
                <a:latin typeface="Calibri"/>
                <a:cs typeface="Calibri"/>
              </a:rPr>
              <a:t>:</a:t>
            </a:r>
            <a:r>
              <a:rPr sz="2050" spc="210" dirty="0">
                <a:solidFill>
                  <a:srgbClr val="231F20"/>
                </a:solidFill>
                <a:latin typeface="Calibri"/>
                <a:cs typeface="Calibri"/>
              </a:rPr>
              <a:t> </a:t>
            </a:r>
            <a:r>
              <a:rPr sz="2050" u="sng" spc="-10" dirty="0">
                <a:solidFill>
                  <a:srgbClr val="205E9E"/>
                </a:solidFill>
                <a:uFill>
                  <a:solidFill>
                    <a:srgbClr val="205E9E"/>
                  </a:solidFill>
                </a:uFill>
                <a:latin typeface="Calibri"/>
                <a:cs typeface="Calibri"/>
                <a:hlinkClick r:id="rId4"/>
              </a:rPr>
              <a:t>https://aka.ms/</a:t>
            </a:r>
            <a:r>
              <a:rPr lang="fr-FR" sz="2050" u="sng" spc="-10" dirty="0">
                <a:solidFill>
                  <a:srgbClr val="205E9E"/>
                </a:solidFill>
                <a:uFill>
                  <a:solidFill>
                    <a:srgbClr val="205E9E"/>
                  </a:solidFill>
                </a:uFill>
                <a:latin typeface="Calibri"/>
                <a:cs typeface="Calibri"/>
                <a:hlinkClick r:id="rId4"/>
              </a:rPr>
              <a:t>cyber</a:t>
            </a:r>
            <a:r>
              <a:rPr sz="2050" u="sng" spc="-10" dirty="0">
                <a:solidFill>
                  <a:srgbClr val="205E9E"/>
                </a:solidFill>
                <a:uFill>
                  <a:solidFill>
                    <a:srgbClr val="205E9E"/>
                  </a:solidFill>
                </a:uFill>
                <a:latin typeface="Calibri"/>
                <a:cs typeface="Calibri"/>
                <a:hlinkClick r:id="rId4"/>
              </a:rPr>
              <a:t>kit</a:t>
            </a:r>
            <a:endParaRPr lang="fr-FR" sz="2050" u="sng" spc="-10" dirty="0">
              <a:solidFill>
                <a:srgbClr val="205E9E"/>
              </a:solidFill>
              <a:uFill>
                <a:solidFill>
                  <a:srgbClr val="205E9E"/>
                </a:solidFill>
              </a:uFill>
              <a:latin typeface="Calibri"/>
              <a:cs typeface="Calibri"/>
            </a:endParaRPr>
          </a:p>
          <a:p>
            <a:pPr marL="12700" marR="5080">
              <a:lnSpc>
                <a:spcPts val="2260"/>
              </a:lnSpc>
              <a:spcBef>
                <a:spcPts val="1685"/>
              </a:spcBef>
            </a:pPr>
            <a:r>
              <a:rPr lang="fr-FR" sz="2050" dirty="0">
                <a:latin typeface="Calibri"/>
                <a:cs typeface="Calibri"/>
              </a:rPr>
              <a:t>Ce projet a été réalisé avec la contribution active de Belle </a:t>
            </a:r>
            <a:r>
              <a:rPr lang="fr-FR" sz="2050" dirty="0" err="1">
                <a:latin typeface="Calibri"/>
                <a:cs typeface="Calibri"/>
              </a:rPr>
              <a:t>Yackounda</a:t>
            </a:r>
            <a:r>
              <a:rPr lang="fr-FR" sz="2050" dirty="0">
                <a:latin typeface="Calibri"/>
                <a:cs typeface="Calibri"/>
              </a:rPr>
              <a:t>, Colette </a:t>
            </a:r>
            <a:r>
              <a:rPr lang="fr-FR" sz="2050" dirty="0" err="1">
                <a:latin typeface="Calibri"/>
                <a:cs typeface="Calibri"/>
              </a:rPr>
              <a:t>Mengue</a:t>
            </a:r>
            <a:r>
              <a:rPr lang="fr-FR" sz="2050" dirty="0">
                <a:latin typeface="Calibri"/>
                <a:cs typeface="Calibri"/>
              </a:rPr>
              <a:t> M’</a:t>
            </a:r>
            <a:r>
              <a:rPr lang="fr-FR" sz="2050" dirty="0" err="1">
                <a:latin typeface="Calibri"/>
                <a:cs typeface="Calibri"/>
              </a:rPr>
              <a:t>ella</a:t>
            </a:r>
            <a:r>
              <a:rPr lang="fr-FR" sz="2050" dirty="0">
                <a:latin typeface="Calibri"/>
                <a:cs typeface="Calibri"/>
              </a:rPr>
              <a:t>, Donia </a:t>
            </a:r>
            <a:r>
              <a:rPr lang="fr-FR" sz="2050" dirty="0" err="1">
                <a:latin typeface="Calibri"/>
                <a:cs typeface="Calibri"/>
              </a:rPr>
              <a:t>Mbang</a:t>
            </a:r>
            <a:r>
              <a:rPr lang="fr-FR" sz="2050" dirty="0">
                <a:latin typeface="Calibri"/>
                <a:cs typeface="Calibri"/>
              </a:rPr>
              <a:t> Obiang et Gad </a:t>
            </a:r>
            <a:r>
              <a:rPr lang="fr-FR" sz="2050" dirty="0" err="1">
                <a:latin typeface="Calibri"/>
                <a:cs typeface="Calibri"/>
              </a:rPr>
              <a:t>Nguette</a:t>
            </a:r>
            <a:r>
              <a:rPr lang="fr-FR" sz="2050" dirty="0">
                <a:latin typeface="Calibri"/>
                <a:cs typeface="Calibri"/>
              </a:rPr>
              <a:t> Fane (étudiants ESAIP), ainsi que de Alexandre Lafargue, Arnaud </a:t>
            </a:r>
            <a:r>
              <a:rPr lang="fr-FR" sz="2050" dirty="0" err="1">
                <a:latin typeface="Calibri"/>
                <a:cs typeface="Calibri"/>
              </a:rPr>
              <a:t>Jumelet</a:t>
            </a:r>
            <a:r>
              <a:rPr lang="fr-FR" sz="2050" dirty="0">
                <a:latin typeface="Calibri"/>
                <a:cs typeface="Calibri"/>
              </a:rPr>
              <a:t>, Céline </a:t>
            </a:r>
            <a:r>
              <a:rPr lang="fr-FR" sz="2050" dirty="0" err="1">
                <a:latin typeface="Calibri"/>
                <a:cs typeface="Calibri"/>
              </a:rPr>
              <a:t>Corno</a:t>
            </a:r>
            <a:r>
              <a:rPr lang="fr-FR" sz="2050" dirty="0">
                <a:latin typeface="Calibri"/>
                <a:cs typeface="Calibri"/>
              </a:rPr>
              <a:t>, Grégory </a:t>
            </a:r>
            <a:r>
              <a:rPr lang="fr-FR" sz="2050" dirty="0" err="1">
                <a:latin typeface="Calibri"/>
                <a:cs typeface="Calibri"/>
              </a:rPr>
              <a:t>Schiro</a:t>
            </a:r>
            <a:r>
              <a:rPr lang="fr-FR" sz="2050" dirty="0">
                <a:latin typeface="Calibri"/>
                <a:cs typeface="Calibri"/>
              </a:rPr>
              <a:t>, Guillaume Aubert, </a:t>
            </a:r>
            <a:r>
              <a:rPr lang="fr-FR" sz="2050" dirty="0" err="1">
                <a:latin typeface="Calibri"/>
                <a:cs typeface="Calibri"/>
              </a:rPr>
              <a:t>Haifa</a:t>
            </a:r>
            <a:r>
              <a:rPr lang="fr-FR" sz="2050" dirty="0">
                <a:latin typeface="Calibri"/>
                <a:cs typeface="Calibri"/>
              </a:rPr>
              <a:t> </a:t>
            </a:r>
            <a:r>
              <a:rPr lang="fr-FR" sz="2050" dirty="0" err="1">
                <a:latin typeface="Calibri"/>
                <a:cs typeface="Calibri"/>
              </a:rPr>
              <a:t>Bouraoui</a:t>
            </a:r>
            <a:r>
              <a:rPr lang="fr-FR" sz="2050" dirty="0">
                <a:latin typeface="Calibri"/>
                <a:cs typeface="Calibri"/>
              </a:rPr>
              <a:t>, Helena Pons-Charlet, </a:t>
            </a:r>
            <a:r>
              <a:rPr lang="fr-FR" sz="2050" dirty="0" err="1">
                <a:latin typeface="Calibri"/>
                <a:cs typeface="Calibri"/>
              </a:rPr>
              <a:t>India</a:t>
            </a:r>
            <a:r>
              <a:rPr lang="fr-FR" sz="2050" dirty="0">
                <a:latin typeface="Calibri"/>
                <a:cs typeface="Calibri"/>
              </a:rPr>
              <a:t> </a:t>
            </a:r>
            <a:r>
              <a:rPr lang="fr-FR" sz="2050" dirty="0" err="1">
                <a:latin typeface="Calibri"/>
                <a:cs typeface="Calibri"/>
              </a:rPr>
              <a:t>Giblain</a:t>
            </a:r>
            <a:r>
              <a:rPr lang="fr-FR" sz="2050" dirty="0">
                <a:latin typeface="Calibri"/>
                <a:cs typeface="Calibri"/>
              </a:rPr>
              <a:t>, Jean-Marie </a:t>
            </a:r>
            <a:r>
              <a:rPr lang="fr-FR" sz="2050" dirty="0" err="1">
                <a:latin typeface="Calibri"/>
                <a:cs typeface="Calibri"/>
              </a:rPr>
              <a:t>Letort</a:t>
            </a:r>
            <a:r>
              <a:rPr lang="fr-FR" sz="2050" dirty="0">
                <a:latin typeface="Calibri"/>
                <a:cs typeface="Calibri"/>
              </a:rPr>
              <a:t>, Manuel </a:t>
            </a:r>
            <a:r>
              <a:rPr lang="fr-FR" sz="2050" dirty="0" err="1">
                <a:latin typeface="Calibri"/>
                <a:cs typeface="Calibri"/>
              </a:rPr>
              <a:t>Bissey</a:t>
            </a:r>
            <a:r>
              <a:rPr lang="fr-FR" sz="2050" dirty="0">
                <a:latin typeface="Calibri"/>
                <a:cs typeface="Calibri"/>
              </a:rPr>
              <a:t>, Sabine Royant, Samuel Gaston-Raoul et Thierry </a:t>
            </a:r>
            <a:r>
              <a:rPr lang="fr-FR" sz="2050" dirty="0" err="1">
                <a:latin typeface="Calibri"/>
                <a:cs typeface="Calibri"/>
              </a:rPr>
              <a:t>Matusiak</a:t>
            </a:r>
            <a:r>
              <a:rPr lang="fr-FR" sz="2050" dirty="0">
                <a:latin typeface="Calibri"/>
                <a:cs typeface="Calibri"/>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776044" y="3710558"/>
            <a:ext cx="4381500" cy="1654175"/>
          </a:xfrm>
          <a:custGeom>
            <a:avLst/>
            <a:gdLst/>
            <a:ahLst/>
            <a:cxnLst/>
            <a:rect l="l" t="t" r="r" b="b"/>
            <a:pathLst>
              <a:path w="4381500" h="1654175">
                <a:moveTo>
                  <a:pt x="404975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056491"/>
                </a:lnTo>
                <a:lnTo>
                  <a:pt x="3595" y="1105494"/>
                </a:lnTo>
                <a:lnTo>
                  <a:pt x="14039" y="1152265"/>
                </a:lnTo>
                <a:lnTo>
                  <a:pt x="30820" y="1196289"/>
                </a:lnTo>
                <a:lnTo>
                  <a:pt x="53424" y="1237055"/>
                </a:lnTo>
                <a:lnTo>
                  <a:pt x="81337" y="1274049"/>
                </a:lnTo>
                <a:lnTo>
                  <a:pt x="114048" y="1306759"/>
                </a:lnTo>
                <a:lnTo>
                  <a:pt x="151042" y="1334672"/>
                </a:lnTo>
                <a:lnTo>
                  <a:pt x="191808" y="1357275"/>
                </a:lnTo>
                <a:lnTo>
                  <a:pt x="235832" y="1374054"/>
                </a:lnTo>
                <a:lnTo>
                  <a:pt x="282601" y="1384498"/>
                </a:lnTo>
                <a:lnTo>
                  <a:pt x="331602" y="1388093"/>
                </a:lnTo>
                <a:lnTo>
                  <a:pt x="3590141" y="1388093"/>
                </a:lnTo>
                <a:lnTo>
                  <a:pt x="3600745" y="1408469"/>
                </a:lnTo>
                <a:lnTo>
                  <a:pt x="3633473" y="1459298"/>
                </a:lnTo>
                <a:lnTo>
                  <a:pt x="3683552" y="1516822"/>
                </a:lnTo>
                <a:lnTo>
                  <a:pt x="3715844" y="1545567"/>
                </a:lnTo>
                <a:lnTo>
                  <a:pt x="3753368" y="1572952"/>
                </a:lnTo>
                <a:lnTo>
                  <a:pt x="3796422" y="1597967"/>
                </a:lnTo>
                <a:lnTo>
                  <a:pt x="3845305" y="1619599"/>
                </a:lnTo>
                <a:lnTo>
                  <a:pt x="3900315" y="1636838"/>
                </a:lnTo>
                <a:lnTo>
                  <a:pt x="3961751" y="1648673"/>
                </a:lnTo>
                <a:lnTo>
                  <a:pt x="4029909" y="1654093"/>
                </a:lnTo>
                <a:lnTo>
                  <a:pt x="4105089" y="1652085"/>
                </a:lnTo>
                <a:lnTo>
                  <a:pt x="4049464" y="1581046"/>
                </a:lnTo>
                <a:lnTo>
                  <a:pt x="4017050" y="1529867"/>
                </a:lnTo>
                <a:lnTo>
                  <a:pt x="3995364" y="1473799"/>
                </a:lnTo>
                <a:lnTo>
                  <a:pt x="3971920" y="1388093"/>
                </a:lnTo>
                <a:lnTo>
                  <a:pt x="4049751" y="1388093"/>
                </a:lnTo>
                <a:lnTo>
                  <a:pt x="4098752" y="1384498"/>
                </a:lnTo>
                <a:lnTo>
                  <a:pt x="4145521" y="1374054"/>
                </a:lnTo>
                <a:lnTo>
                  <a:pt x="4189544" y="1357275"/>
                </a:lnTo>
                <a:lnTo>
                  <a:pt x="4230310" y="1334672"/>
                </a:lnTo>
                <a:lnTo>
                  <a:pt x="4267305" y="1306759"/>
                </a:lnTo>
                <a:lnTo>
                  <a:pt x="4300015" y="1274049"/>
                </a:lnTo>
                <a:lnTo>
                  <a:pt x="4327929" y="1237055"/>
                </a:lnTo>
                <a:lnTo>
                  <a:pt x="4350533" y="1196289"/>
                </a:lnTo>
                <a:lnTo>
                  <a:pt x="4367313" y="1152265"/>
                </a:lnTo>
                <a:lnTo>
                  <a:pt x="4377758" y="1105494"/>
                </a:lnTo>
                <a:lnTo>
                  <a:pt x="4381353" y="1056491"/>
                </a:lnTo>
                <a:lnTo>
                  <a:pt x="4381353" y="331602"/>
                </a:lnTo>
                <a:lnTo>
                  <a:pt x="4377758" y="282599"/>
                </a:lnTo>
                <a:lnTo>
                  <a:pt x="4367313" y="235828"/>
                </a:lnTo>
                <a:lnTo>
                  <a:pt x="4350533" y="191804"/>
                </a:lnTo>
                <a:lnTo>
                  <a:pt x="4327929" y="151038"/>
                </a:lnTo>
                <a:lnTo>
                  <a:pt x="4300015" y="114043"/>
                </a:lnTo>
                <a:lnTo>
                  <a:pt x="4267305" y="81334"/>
                </a:lnTo>
                <a:lnTo>
                  <a:pt x="4230310" y="53421"/>
                </a:lnTo>
                <a:lnTo>
                  <a:pt x="4189544" y="30818"/>
                </a:lnTo>
                <a:lnTo>
                  <a:pt x="4145521" y="14039"/>
                </a:lnTo>
                <a:lnTo>
                  <a:pt x="4098752" y="3595"/>
                </a:lnTo>
                <a:lnTo>
                  <a:pt x="4049751" y="0"/>
                </a:lnTo>
                <a:close/>
              </a:path>
            </a:pathLst>
          </a:custGeom>
          <a:solidFill>
            <a:srgbClr val="FCEDAF"/>
          </a:solidFill>
        </p:spPr>
        <p:txBody>
          <a:bodyPr wrap="square" lIns="0" tIns="0" rIns="0" bIns="0" rtlCol="0"/>
          <a:lstStyle/>
          <a:p>
            <a:endParaRPr dirty="0"/>
          </a:p>
        </p:txBody>
      </p:sp>
      <p:sp>
        <p:nvSpPr>
          <p:cNvPr id="3" name="object 3"/>
          <p:cNvSpPr/>
          <p:nvPr/>
        </p:nvSpPr>
        <p:spPr>
          <a:xfrm>
            <a:off x="4131386" y="7871063"/>
            <a:ext cx="13026390" cy="2247900"/>
          </a:xfrm>
          <a:custGeom>
            <a:avLst/>
            <a:gdLst/>
            <a:ahLst/>
            <a:cxnLst/>
            <a:rect l="l" t="t" r="r" b="b"/>
            <a:pathLst>
              <a:path w="13026390" h="2247900">
                <a:moveTo>
                  <a:pt x="12694409"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650117"/>
                </a:lnTo>
                <a:lnTo>
                  <a:pt x="3595" y="1699120"/>
                </a:lnTo>
                <a:lnTo>
                  <a:pt x="14039" y="1745891"/>
                </a:lnTo>
                <a:lnTo>
                  <a:pt x="30818" y="1789915"/>
                </a:lnTo>
                <a:lnTo>
                  <a:pt x="53421" y="1830681"/>
                </a:lnTo>
                <a:lnTo>
                  <a:pt x="81334" y="1867675"/>
                </a:lnTo>
                <a:lnTo>
                  <a:pt x="114043" y="1900385"/>
                </a:lnTo>
                <a:lnTo>
                  <a:pt x="151038" y="1928298"/>
                </a:lnTo>
                <a:lnTo>
                  <a:pt x="191804" y="1950900"/>
                </a:lnTo>
                <a:lnTo>
                  <a:pt x="235828" y="1967680"/>
                </a:lnTo>
                <a:lnTo>
                  <a:pt x="282599" y="1978124"/>
                </a:lnTo>
                <a:lnTo>
                  <a:pt x="331602" y="1981719"/>
                </a:lnTo>
                <a:lnTo>
                  <a:pt x="12234800" y="1981719"/>
                </a:lnTo>
                <a:lnTo>
                  <a:pt x="12245403" y="2002095"/>
                </a:lnTo>
                <a:lnTo>
                  <a:pt x="12278131" y="2052923"/>
                </a:lnTo>
                <a:lnTo>
                  <a:pt x="12328210" y="2110448"/>
                </a:lnTo>
                <a:lnTo>
                  <a:pt x="12360502" y="2139193"/>
                </a:lnTo>
                <a:lnTo>
                  <a:pt x="12398026" y="2166578"/>
                </a:lnTo>
                <a:lnTo>
                  <a:pt x="12441080" y="2191593"/>
                </a:lnTo>
                <a:lnTo>
                  <a:pt x="12489964" y="2213225"/>
                </a:lnTo>
                <a:lnTo>
                  <a:pt x="12544974" y="2230464"/>
                </a:lnTo>
                <a:lnTo>
                  <a:pt x="12606409" y="2242299"/>
                </a:lnTo>
                <a:lnTo>
                  <a:pt x="12674567" y="2247719"/>
                </a:lnTo>
                <a:lnTo>
                  <a:pt x="12749747" y="2245711"/>
                </a:lnTo>
                <a:lnTo>
                  <a:pt x="12694122" y="2174672"/>
                </a:lnTo>
                <a:lnTo>
                  <a:pt x="12661708" y="2123492"/>
                </a:lnTo>
                <a:lnTo>
                  <a:pt x="12640022" y="2067425"/>
                </a:lnTo>
                <a:lnTo>
                  <a:pt x="12616579" y="1981719"/>
                </a:lnTo>
                <a:lnTo>
                  <a:pt x="12694409" y="1981719"/>
                </a:lnTo>
                <a:lnTo>
                  <a:pt x="12743410" y="1978124"/>
                </a:lnTo>
                <a:lnTo>
                  <a:pt x="12790179" y="1967680"/>
                </a:lnTo>
                <a:lnTo>
                  <a:pt x="12834203" y="1950900"/>
                </a:lnTo>
                <a:lnTo>
                  <a:pt x="12874968" y="1928298"/>
                </a:lnTo>
                <a:lnTo>
                  <a:pt x="12911963" y="1900385"/>
                </a:lnTo>
                <a:lnTo>
                  <a:pt x="12944674" y="1867675"/>
                </a:lnTo>
                <a:lnTo>
                  <a:pt x="12972587" y="1830681"/>
                </a:lnTo>
                <a:lnTo>
                  <a:pt x="12995191" y="1789915"/>
                </a:lnTo>
                <a:lnTo>
                  <a:pt x="13011971" y="1745891"/>
                </a:lnTo>
                <a:lnTo>
                  <a:pt x="13022416" y="1699120"/>
                </a:lnTo>
                <a:lnTo>
                  <a:pt x="13026011" y="1650117"/>
                </a:lnTo>
                <a:lnTo>
                  <a:pt x="13026011" y="331602"/>
                </a:lnTo>
                <a:lnTo>
                  <a:pt x="13022416" y="282599"/>
                </a:lnTo>
                <a:lnTo>
                  <a:pt x="13011971" y="235828"/>
                </a:lnTo>
                <a:lnTo>
                  <a:pt x="12995191" y="191804"/>
                </a:lnTo>
                <a:lnTo>
                  <a:pt x="12972587" y="151038"/>
                </a:lnTo>
                <a:lnTo>
                  <a:pt x="12944674" y="114043"/>
                </a:lnTo>
                <a:lnTo>
                  <a:pt x="12911963" y="81334"/>
                </a:lnTo>
                <a:lnTo>
                  <a:pt x="12874968" y="53421"/>
                </a:lnTo>
                <a:lnTo>
                  <a:pt x="12834203" y="30818"/>
                </a:lnTo>
                <a:lnTo>
                  <a:pt x="12790179" y="14039"/>
                </a:lnTo>
                <a:lnTo>
                  <a:pt x="12743410" y="3595"/>
                </a:lnTo>
                <a:lnTo>
                  <a:pt x="12694409" y="0"/>
                </a:lnTo>
                <a:close/>
              </a:path>
            </a:pathLst>
          </a:custGeom>
          <a:solidFill>
            <a:srgbClr val="F7D842"/>
          </a:solidFill>
        </p:spPr>
        <p:txBody>
          <a:bodyPr wrap="square" lIns="0" tIns="0" rIns="0" bIns="0" rtlCol="0"/>
          <a:lstStyle/>
          <a:p>
            <a:endParaRPr dirty="0"/>
          </a:p>
        </p:txBody>
      </p:sp>
      <p:sp>
        <p:nvSpPr>
          <p:cNvPr id="4" name="object 4"/>
          <p:cNvSpPr/>
          <p:nvPr/>
        </p:nvSpPr>
        <p:spPr>
          <a:xfrm>
            <a:off x="5170223" y="5479156"/>
            <a:ext cx="11987530" cy="2277745"/>
          </a:xfrm>
          <a:custGeom>
            <a:avLst/>
            <a:gdLst/>
            <a:ahLst/>
            <a:cxnLst/>
            <a:rect l="l" t="t" r="r" b="b"/>
            <a:pathLst>
              <a:path w="11987530" h="2277745">
                <a:moveTo>
                  <a:pt x="11655571" y="0"/>
                </a:moveTo>
                <a:lnTo>
                  <a:pt x="331602" y="0"/>
                </a:lnTo>
                <a:lnTo>
                  <a:pt x="282601" y="3595"/>
                </a:lnTo>
                <a:lnTo>
                  <a:pt x="235832" y="14039"/>
                </a:lnTo>
                <a:lnTo>
                  <a:pt x="191808" y="30818"/>
                </a:lnTo>
                <a:lnTo>
                  <a:pt x="151042" y="53421"/>
                </a:lnTo>
                <a:lnTo>
                  <a:pt x="114048" y="81334"/>
                </a:lnTo>
                <a:lnTo>
                  <a:pt x="81337" y="114043"/>
                </a:lnTo>
                <a:lnTo>
                  <a:pt x="53424" y="151038"/>
                </a:lnTo>
                <a:lnTo>
                  <a:pt x="30820" y="191804"/>
                </a:lnTo>
                <a:lnTo>
                  <a:pt x="14039" y="235828"/>
                </a:lnTo>
                <a:lnTo>
                  <a:pt x="3595" y="282599"/>
                </a:lnTo>
                <a:lnTo>
                  <a:pt x="0" y="331602"/>
                </a:lnTo>
                <a:lnTo>
                  <a:pt x="0" y="1679791"/>
                </a:lnTo>
                <a:lnTo>
                  <a:pt x="3595" y="1728795"/>
                </a:lnTo>
                <a:lnTo>
                  <a:pt x="14039" y="1775565"/>
                </a:lnTo>
                <a:lnTo>
                  <a:pt x="30820" y="1819590"/>
                </a:lnTo>
                <a:lnTo>
                  <a:pt x="53424" y="1860356"/>
                </a:lnTo>
                <a:lnTo>
                  <a:pt x="81337" y="1897350"/>
                </a:lnTo>
                <a:lnTo>
                  <a:pt x="114048" y="1930060"/>
                </a:lnTo>
                <a:lnTo>
                  <a:pt x="151042" y="1957972"/>
                </a:lnTo>
                <a:lnTo>
                  <a:pt x="191808" y="1980575"/>
                </a:lnTo>
                <a:lnTo>
                  <a:pt x="235832" y="1997355"/>
                </a:lnTo>
                <a:lnTo>
                  <a:pt x="282601" y="2007798"/>
                </a:lnTo>
                <a:lnTo>
                  <a:pt x="331602" y="2011394"/>
                </a:lnTo>
                <a:lnTo>
                  <a:pt x="11195962" y="2011394"/>
                </a:lnTo>
                <a:lnTo>
                  <a:pt x="11206565" y="2031769"/>
                </a:lnTo>
                <a:lnTo>
                  <a:pt x="11239294" y="2082598"/>
                </a:lnTo>
                <a:lnTo>
                  <a:pt x="11289373" y="2140122"/>
                </a:lnTo>
                <a:lnTo>
                  <a:pt x="11321664" y="2168867"/>
                </a:lnTo>
                <a:lnTo>
                  <a:pt x="11359188" y="2196253"/>
                </a:lnTo>
                <a:lnTo>
                  <a:pt x="11402243" y="2221267"/>
                </a:lnTo>
                <a:lnTo>
                  <a:pt x="11451126" y="2242900"/>
                </a:lnTo>
                <a:lnTo>
                  <a:pt x="11506136" y="2260139"/>
                </a:lnTo>
                <a:lnTo>
                  <a:pt x="11567571" y="2271974"/>
                </a:lnTo>
                <a:lnTo>
                  <a:pt x="11635730" y="2277393"/>
                </a:lnTo>
                <a:lnTo>
                  <a:pt x="11710910" y="2275386"/>
                </a:lnTo>
                <a:lnTo>
                  <a:pt x="11655284" y="2204352"/>
                </a:lnTo>
                <a:lnTo>
                  <a:pt x="11622871" y="2153175"/>
                </a:lnTo>
                <a:lnTo>
                  <a:pt x="11601185" y="2097105"/>
                </a:lnTo>
                <a:lnTo>
                  <a:pt x="11577741" y="2011394"/>
                </a:lnTo>
                <a:lnTo>
                  <a:pt x="11655571" y="2011394"/>
                </a:lnTo>
                <a:lnTo>
                  <a:pt x="11704572" y="2007798"/>
                </a:lnTo>
                <a:lnTo>
                  <a:pt x="11751341" y="1997355"/>
                </a:lnTo>
                <a:lnTo>
                  <a:pt x="11795365" y="1980575"/>
                </a:lnTo>
                <a:lnTo>
                  <a:pt x="11836131" y="1957972"/>
                </a:lnTo>
                <a:lnTo>
                  <a:pt x="11873126" y="1930060"/>
                </a:lnTo>
                <a:lnTo>
                  <a:pt x="11905836" y="1897350"/>
                </a:lnTo>
                <a:lnTo>
                  <a:pt x="11933750" y="1860356"/>
                </a:lnTo>
                <a:lnTo>
                  <a:pt x="11956353" y="1819590"/>
                </a:lnTo>
                <a:lnTo>
                  <a:pt x="11973134" y="1775565"/>
                </a:lnTo>
                <a:lnTo>
                  <a:pt x="11983578" y="1728795"/>
                </a:lnTo>
                <a:lnTo>
                  <a:pt x="11987174" y="1679791"/>
                </a:lnTo>
                <a:lnTo>
                  <a:pt x="11987174" y="331602"/>
                </a:lnTo>
                <a:lnTo>
                  <a:pt x="11983578" y="282599"/>
                </a:lnTo>
                <a:lnTo>
                  <a:pt x="11973134" y="235828"/>
                </a:lnTo>
                <a:lnTo>
                  <a:pt x="11956353" y="191804"/>
                </a:lnTo>
                <a:lnTo>
                  <a:pt x="11933750" y="151038"/>
                </a:lnTo>
                <a:lnTo>
                  <a:pt x="11905836" y="114043"/>
                </a:lnTo>
                <a:lnTo>
                  <a:pt x="11873126" y="81334"/>
                </a:lnTo>
                <a:lnTo>
                  <a:pt x="11836131" y="53421"/>
                </a:lnTo>
                <a:lnTo>
                  <a:pt x="11795365" y="30818"/>
                </a:lnTo>
                <a:lnTo>
                  <a:pt x="11751341" y="14039"/>
                </a:lnTo>
                <a:lnTo>
                  <a:pt x="11704572" y="3595"/>
                </a:lnTo>
                <a:lnTo>
                  <a:pt x="11655571" y="0"/>
                </a:lnTo>
                <a:close/>
              </a:path>
            </a:pathLst>
          </a:custGeom>
          <a:solidFill>
            <a:srgbClr val="FCEDAF"/>
          </a:solidFill>
        </p:spPr>
        <p:txBody>
          <a:bodyPr wrap="square" lIns="0" tIns="0" rIns="0" bIns="0" rtlCol="0"/>
          <a:lstStyle/>
          <a:p>
            <a:endParaRPr dirty="0"/>
          </a:p>
        </p:txBody>
      </p:sp>
      <p:sp>
        <p:nvSpPr>
          <p:cNvPr id="6" name="object 6"/>
          <p:cNvSpPr txBox="1"/>
          <p:nvPr/>
        </p:nvSpPr>
        <p:spPr>
          <a:xfrm>
            <a:off x="4704454" y="5256996"/>
            <a:ext cx="11984990" cy="4213225"/>
          </a:xfrm>
          <a:prstGeom prst="rect">
            <a:avLst/>
          </a:prstGeom>
        </p:spPr>
        <p:txBody>
          <a:bodyPr vert="horz" wrap="square" lIns="0" tIns="12065" rIns="0" bIns="0" rtlCol="0">
            <a:spAutoFit/>
          </a:bodyPr>
          <a:lstStyle/>
          <a:p>
            <a:pPr marR="68580" algn="r">
              <a:lnSpc>
                <a:spcPts val="9800"/>
              </a:lnSpc>
              <a:spcBef>
                <a:spcPts val="95"/>
              </a:spcBef>
            </a:pPr>
            <a:r>
              <a:rPr sz="12375" b="1" spc="-540" baseline="-11111" dirty="0">
                <a:solidFill>
                  <a:srgbClr val="FFB542"/>
                </a:solidFill>
                <a:latin typeface="Calibri"/>
                <a:cs typeface="Calibri"/>
              </a:rPr>
              <a:t>B</a:t>
            </a:r>
            <a:r>
              <a:rPr sz="12375" spc="-562" baseline="-11111" dirty="0">
                <a:solidFill>
                  <a:srgbClr val="FFB542"/>
                </a:solidFill>
                <a:latin typeface="Calibri"/>
                <a:cs typeface="Calibri"/>
              </a:rPr>
              <a:t> </a:t>
            </a:r>
            <a:r>
              <a:rPr sz="3700" spc="75" dirty="0">
                <a:solidFill>
                  <a:srgbClr val="231F20"/>
                </a:solidFill>
                <a:latin typeface="Calibri"/>
                <a:cs typeface="Calibri"/>
              </a:rPr>
              <a:t>Contacter</a:t>
            </a:r>
            <a:r>
              <a:rPr sz="3700" dirty="0">
                <a:solidFill>
                  <a:srgbClr val="231F20"/>
                </a:solidFill>
                <a:latin typeface="Calibri"/>
                <a:cs typeface="Calibri"/>
              </a:rPr>
              <a:t> </a:t>
            </a:r>
            <a:r>
              <a:rPr sz="3700" spc="100" dirty="0">
                <a:solidFill>
                  <a:srgbClr val="231F20"/>
                </a:solidFill>
                <a:latin typeface="Calibri"/>
                <a:cs typeface="Calibri"/>
              </a:rPr>
              <a:t>le</a:t>
            </a:r>
            <a:r>
              <a:rPr sz="3700" dirty="0">
                <a:solidFill>
                  <a:srgbClr val="231F20"/>
                </a:solidFill>
                <a:latin typeface="Calibri"/>
                <a:cs typeface="Calibri"/>
              </a:rPr>
              <a:t> </a:t>
            </a:r>
            <a:r>
              <a:rPr sz="3700" spc="60" dirty="0">
                <a:solidFill>
                  <a:srgbClr val="231F20"/>
                </a:solidFill>
                <a:latin typeface="Calibri"/>
                <a:cs typeface="Calibri"/>
              </a:rPr>
              <a:t>support</a:t>
            </a:r>
            <a:r>
              <a:rPr sz="3700" dirty="0">
                <a:solidFill>
                  <a:srgbClr val="231F20"/>
                </a:solidFill>
                <a:latin typeface="Calibri"/>
                <a:cs typeface="Calibri"/>
              </a:rPr>
              <a:t> </a:t>
            </a:r>
            <a:r>
              <a:rPr sz="3700" spc="65" dirty="0">
                <a:solidFill>
                  <a:srgbClr val="231F20"/>
                </a:solidFill>
                <a:latin typeface="Calibri"/>
                <a:cs typeface="Calibri"/>
              </a:rPr>
              <a:t>technique</a:t>
            </a:r>
            <a:r>
              <a:rPr sz="3700" dirty="0">
                <a:solidFill>
                  <a:srgbClr val="231F20"/>
                </a:solidFill>
                <a:latin typeface="Calibri"/>
                <a:cs typeface="Calibri"/>
              </a:rPr>
              <a:t> </a:t>
            </a:r>
            <a:r>
              <a:rPr sz="3700" spc="90" dirty="0">
                <a:solidFill>
                  <a:srgbClr val="231F20"/>
                </a:solidFill>
                <a:latin typeface="Calibri"/>
                <a:cs typeface="Calibri"/>
              </a:rPr>
              <a:t>au</a:t>
            </a:r>
            <a:r>
              <a:rPr sz="3700" dirty="0">
                <a:solidFill>
                  <a:srgbClr val="231F20"/>
                </a:solidFill>
                <a:latin typeface="Calibri"/>
                <a:cs typeface="Calibri"/>
              </a:rPr>
              <a:t> numéro</a:t>
            </a:r>
            <a:r>
              <a:rPr sz="3700" spc="-5" dirty="0">
                <a:solidFill>
                  <a:srgbClr val="231F20"/>
                </a:solidFill>
                <a:latin typeface="Calibri"/>
                <a:cs typeface="Calibri"/>
              </a:rPr>
              <a:t> </a:t>
            </a:r>
            <a:r>
              <a:rPr sz="3700" spc="50" dirty="0">
                <a:solidFill>
                  <a:srgbClr val="231F20"/>
                </a:solidFill>
                <a:latin typeface="Calibri"/>
                <a:cs typeface="Calibri"/>
              </a:rPr>
              <a:t>indiqué</a:t>
            </a:r>
            <a:endParaRPr sz="3700" dirty="0">
              <a:latin typeface="Calibri"/>
              <a:cs typeface="Calibri"/>
            </a:endParaRPr>
          </a:p>
          <a:p>
            <a:pPr marR="67945" algn="r">
              <a:lnSpc>
                <a:spcPts val="4340"/>
              </a:lnSpc>
            </a:pPr>
            <a:r>
              <a:rPr sz="3700" spc="105" dirty="0">
                <a:solidFill>
                  <a:srgbClr val="231F20"/>
                </a:solidFill>
                <a:latin typeface="Calibri"/>
                <a:cs typeface="Calibri"/>
              </a:rPr>
              <a:t>sur</a:t>
            </a:r>
            <a:r>
              <a:rPr sz="3700" spc="-25" dirty="0">
                <a:solidFill>
                  <a:srgbClr val="231F20"/>
                </a:solidFill>
                <a:latin typeface="Calibri"/>
                <a:cs typeface="Calibri"/>
              </a:rPr>
              <a:t> </a:t>
            </a:r>
            <a:r>
              <a:rPr sz="3700" spc="100" dirty="0">
                <a:solidFill>
                  <a:srgbClr val="231F20"/>
                </a:solidFill>
                <a:latin typeface="Calibri"/>
                <a:cs typeface="Calibri"/>
              </a:rPr>
              <a:t>le</a:t>
            </a:r>
            <a:r>
              <a:rPr sz="3700" spc="-20" dirty="0">
                <a:solidFill>
                  <a:srgbClr val="231F20"/>
                </a:solidFill>
                <a:latin typeface="Calibri"/>
                <a:cs typeface="Calibri"/>
              </a:rPr>
              <a:t> </a:t>
            </a:r>
            <a:r>
              <a:rPr sz="3700" spc="95" dirty="0">
                <a:solidFill>
                  <a:srgbClr val="231F20"/>
                </a:solidFill>
                <a:latin typeface="Calibri"/>
                <a:cs typeface="Calibri"/>
              </a:rPr>
              <a:t>message</a:t>
            </a:r>
            <a:r>
              <a:rPr sz="3700" spc="-20" dirty="0">
                <a:solidFill>
                  <a:srgbClr val="231F20"/>
                </a:solidFill>
                <a:latin typeface="Calibri"/>
                <a:cs typeface="Calibri"/>
              </a:rPr>
              <a:t> </a:t>
            </a:r>
            <a:r>
              <a:rPr sz="3700" spc="-10" dirty="0">
                <a:solidFill>
                  <a:srgbClr val="231F20"/>
                </a:solidFill>
                <a:latin typeface="Calibri"/>
                <a:cs typeface="Calibri"/>
              </a:rPr>
              <a:t>d’erreur</a:t>
            </a:r>
            <a:endParaRPr sz="3700" dirty="0">
              <a:latin typeface="Calibri"/>
              <a:cs typeface="Calibri"/>
            </a:endParaRPr>
          </a:p>
          <a:p>
            <a:pPr>
              <a:lnSpc>
                <a:spcPct val="100000"/>
              </a:lnSpc>
              <a:spcBef>
                <a:spcPts val="50"/>
              </a:spcBef>
            </a:pPr>
            <a:endParaRPr sz="3800" dirty="0">
              <a:latin typeface="Calibri"/>
              <a:cs typeface="Calibri"/>
            </a:endParaRPr>
          </a:p>
          <a:p>
            <a:pPr marR="66675" algn="r">
              <a:lnSpc>
                <a:spcPts val="9800"/>
              </a:lnSpc>
            </a:pPr>
            <a:r>
              <a:rPr sz="12375" b="1" baseline="-11111" dirty="0">
                <a:solidFill>
                  <a:srgbClr val="FFFFFF"/>
                </a:solidFill>
                <a:latin typeface="Calibri"/>
                <a:cs typeface="Calibri"/>
              </a:rPr>
              <a:t>C</a:t>
            </a:r>
            <a:r>
              <a:rPr sz="12375" spc="-547" baseline="-11111" dirty="0">
                <a:solidFill>
                  <a:srgbClr val="FFFFFF"/>
                </a:solidFill>
                <a:latin typeface="Calibri"/>
                <a:cs typeface="Calibri"/>
              </a:rPr>
              <a:t> </a:t>
            </a:r>
            <a:r>
              <a:rPr sz="3700" dirty="0">
                <a:solidFill>
                  <a:srgbClr val="231F20"/>
                </a:solidFill>
                <a:latin typeface="Calibri"/>
                <a:cs typeface="Calibri"/>
              </a:rPr>
              <a:t>Tenter</a:t>
            </a:r>
            <a:r>
              <a:rPr sz="3700" spc="5" dirty="0">
                <a:solidFill>
                  <a:srgbClr val="231F20"/>
                </a:solidFill>
                <a:latin typeface="Calibri"/>
                <a:cs typeface="Calibri"/>
              </a:rPr>
              <a:t> </a:t>
            </a:r>
            <a:r>
              <a:rPr sz="3700" dirty="0">
                <a:solidFill>
                  <a:srgbClr val="231F20"/>
                </a:solidFill>
                <a:latin typeface="Calibri"/>
                <a:cs typeface="Calibri"/>
              </a:rPr>
              <a:t>de redémarrer</a:t>
            </a:r>
            <a:r>
              <a:rPr sz="3700" spc="5" dirty="0">
                <a:solidFill>
                  <a:srgbClr val="231F20"/>
                </a:solidFill>
                <a:latin typeface="Calibri"/>
                <a:cs typeface="Calibri"/>
              </a:rPr>
              <a:t> </a:t>
            </a:r>
            <a:r>
              <a:rPr sz="3700" dirty="0">
                <a:solidFill>
                  <a:srgbClr val="231F20"/>
                </a:solidFill>
                <a:latin typeface="Calibri"/>
                <a:cs typeface="Calibri"/>
              </a:rPr>
              <a:t>votre</a:t>
            </a:r>
            <a:r>
              <a:rPr sz="3700" spc="5" dirty="0">
                <a:solidFill>
                  <a:srgbClr val="231F20"/>
                </a:solidFill>
                <a:latin typeface="Calibri"/>
                <a:cs typeface="Calibri"/>
              </a:rPr>
              <a:t> </a:t>
            </a:r>
            <a:r>
              <a:rPr sz="3700" spc="50" dirty="0">
                <a:solidFill>
                  <a:srgbClr val="231F20"/>
                </a:solidFill>
                <a:latin typeface="Calibri"/>
                <a:cs typeface="Calibri"/>
              </a:rPr>
              <a:t>ordinateur</a:t>
            </a:r>
            <a:r>
              <a:rPr sz="3700" spc="5" dirty="0">
                <a:solidFill>
                  <a:srgbClr val="231F20"/>
                </a:solidFill>
                <a:latin typeface="Calibri"/>
                <a:cs typeface="Calibri"/>
              </a:rPr>
              <a:t> </a:t>
            </a:r>
            <a:r>
              <a:rPr sz="3700" spc="50" dirty="0">
                <a:solidFill>
                  <a:srgbClr val="231F20"/>
                </a:solidFill>
                <a:latin typeface="Calibri"/>
                <a:cs typeface="Calibri"/>
              </a:rPr>
              <a:t>et,</a:t>
            </a:r>
            <a:r>
              <a:rPr sz="3700" dirty="0">
                <a:solidFill>
                  <a:srgbClr val="231F20"/>
                </a:solidFill>
                <a:latin typeface="Calibri"/>
                <a:cs typeface="Calibri"/>
              </a:rPr>
              <a:t> </a:t>
            </a:r>
            <a:r>
              <a:rPr sz="3700" spc="170" dirty="0">
                <a:solidFill>
                  <a:srgbClr val="231F20"/>
                </a:solidFill>
                <a:latin typeface="Calibri"/>
                <a:cs typeface="Calibri"/>
              </a:rPr>
              <a:t>si</a:t>
            </a:r>
            <a:r>
              <a:rPr sz="3700" spc="5" dirty="0">
                <a:solidFill>
                  <a:srgbClr val="231F20"/>
                </a:solidFill>
                <a:latin typeface="Calibri"/>
                <a:cs typeface="Calibri"/>
              </a:rPr>
              <a:t> </a:t>
            </a:r>
            <a:r>
              <a:rPr sz="3700" spc="100" dirty="0">
                <a:solidFill>
                  <a:srgbClr val="231F20"/>
                </a:solidFill>
                <a:latin typeface="Calibri"/>
                <a:cs typeface="Calibri"/>
              </a:rPr>
              <a:t>le</a:t>
            </a:r>
            <a:r>
              <a:rPr sz="3700" spc="5" dirty="0">
                <a:solidFill>
                  <a:srgbClr val="231F20"/>
                </a:solidFill>
                <a:latin typeface="Calibri"/>
                <a:cs typeface="Calibri"/>
              </a:rPr>
              <a:t> </a:t>
            </a:r>
            <a:r>
              <a:rPr sz="3700" spc="-10" dirty="0">
                <a:solidFill>
                  <a:srgbClr val="231F20"/>
                </a:solidFill>
                <a:latin typeface="Calibri"/>
                <a:cs typeface="Calibri"/>
              </a:rPr>
              <a:t>problème</a:t>
            </a:r>
            <a:endParaRPr sz="3700" dirty="0">
              <a:latin typeface="Calibri"/>
              <a:cs typeface="Calibri"/>
            </a:endParaRPr>
          </a:p>
          <a:p>
            <a:pPr marR="67945" algn="r">
              <a:lnSpc>
                <a:spcPts val="4340"/>
              </a:lnSpc>
            </a:pPr>
            <a:r>
              <a:rPr sz="3700" spc="80" dirty="0">
                <a:solidFill>
                  <a:srgbClr val="231F20"/>
                </a:solidFill>
                <a:latin typeface="Calibri"/>
                <a:cs typeface="Calibri"/>
              </a:rPr>
              <a:t>persiste,</a:t>
            </a:r>
            <a:r>
              <a:rPr sz="3700" spc="30" dirty="0">
                <a:solidFill>
                  <a:srgbClr val="231F20"/>
                </a:solidFill>
                <a:latin typeface="Calibri"/>
                <a:cs typeface="Calibri"/>
              </a:rPr>
              <a:t> </a:t>
            </a:r>
            <a:r>
              <a:rPr sz="3700" dirty="0">
                <a:solidFill>
                  <a:srgbClr val="231F20"/>
                </a:solidFill>
                <a:latin typeface="Calibri"/>
                <a:cs typeface="Calibri"/>
              </a:rPr>
              <a:t>demander</a:t>
            </a:r>
            <a:r>
              <a:rPr sz="3700" spc="35" dirty="0">
                <a:solidFill>
                  <a:srgbClr val="231F20"/>
                </a:solidFill>
                <a:latin typeface="Calibri"/>
                <a:cs typeface="Calibri"/>
              </a:rPr>
              <a:t> </a:t>
            </a:r>
            <a:r>
              <a:rPr sz="3700" dirty="0">
                <a:solidFill>
                  <a:srgbClr val="231F20"/>
                </a:solidFill>
                <a:latin typeface="Calibri"/>
                <a:cs typeface="Calibri"/>
              </a:rPr>
              <a:t>de</a:t>
            </a:r>
            <a:r>
              <a:rPr sz="3700" spc="35" dirty="0">
                <a:solidFill>
                  <a:srgbClr val="231F20"/>
                </a:solidFill>
                <a:latin typeface="Calibri"/>
                <a:cs typeface="Calibri"/>
              </a:rPr>
              <a:t> </a:t>
            </a:r>
            <a:r>
              <a:rPr sz="3700" spc="75" dirty="0">
                <a:solidFill>
                  <a:srgbClr val="231F20"/>
                </a:solidFill>
                <a:latin typeface="Calibri"/>
                <a:cs typeface="Calibri"/>
              </a:rPr>
              <a:t>l’aide</a:t>
            </a:r>
            <a:r>
              <a:rPr sz="3700" spc="35" dirty="0">
                <a:solidFill>
                  <a:srgbClr val="231F20"/>
                </a:solidFill>
                <a:latin typeface="Calibri"/>
                <a:cs typeface="Calibri"/>
              </a:rPr>
              <a:t> </a:t>
            </a:r>
            <a:r>
              <a:rPr sz="3700" spc="105" dirty="0">
                <a:solidFill>
                  <a:srgbClr val="231F20"/>
                </a:solidFill>
                <a:latin typeface="Calibri"/>
                <a:cs typeface="Calibri"/>
              </a:rPr>
              <a:t>à</a:t>
            </a:r>
            <a:r>
              <a:rPr sz="3700" spc="30" dirty="0">
                <a:solidFill>
                  <a:srgbClr val="231F20"/>
                </a:solidFill>
                <a:latin typeface="Calibri"/>
                <a:cs typeface="Calibri"/>
              </a:rPr>
              <a:t> </a:t>
            </a:r>
            <a:r>
              <a:rPr sz="3700" spc="75" dirty="0">
                <a:solidFill>
                  <a:srgbClr val="231F20"/>
                </a:solidFill>
                <a:latin typeface="Calibri"/>
                <a:cs typeface="Calibri"/>
              </a:rPr>
              <a:t>un</a:t>
            </a:r>
            <a:r>
              <a:rPr sz="3700" spc="35" dirty="0">
                <a:solidFill>
                  <a:srgbClr val="231F20"/>
                </a:solidFill>
                <a:latin typeface="Calibri"/>
                <a:cs typeface="Calibri"/>
              </a:rPr>
              <a:t> </a:t>
            </a:r>
            <a:r>
              <a:rPr sz="3700" spc="65" dirty="0">
                <a:solidFill>
                  <a:srgbClr val="231F20"/>
                </a:solidFill>
                <a:latin typeface="Calibri"/>
                <a:cs typeface="Calibri"/>
              </a:rPr>
              <a:t>ami</a:t>
            </a:r>
            <a:endParaRPr sz="3700" dirty="0">
              <a:latin typeface="Calibri"/>
              <a:cs typeface="Calibri"/>
            </a:endParaRPr>
          </a:p>
        </p:txBody>
      </p:sp>
      <p:grpSp>
        <p:nvGrpSpPr>
          <p:cNvPr id="7" name="object 7"/>
          <p:cNvGrpSpPr/>
          <p:nvPr/>
        </p:nvGrpSpPr>
        <p:grpSpPr>
          <a:xfrm>
            <a:off x="15361778" y="9515976"/>
            <a:ext cx="622300" cy="766445"/>
            <a:chOff x="15361778" y="9515976"/>
            <a:chExt cx="622300" cy="766445"/>
          </a:xfrm>
        </p:grpSpPr>
        <p:sp>
          <p:nvSpPr>
            <p:cNvPr id="8" name="object 8"/>
            <p:cNvSpPr/>
            <p:nvPr/>
          </p:nvSpPr>
          <p:spPr>
            <a:xfrm>
              <a:off x="15393191" y="9547389"/>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9" name="object 9"/>
            <p:cNvSpPr/>
            <p:nvPr/>
          </p:nvSpPr>
          <p:spPr>
            <a:xfrm>
              <a:off x="15393191" y="9547389"/>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27" name="object 5">
            <a:extLst>
              <a:ext uri="{FF2B5EF4-FFF2-40B4-BE49-F238E27FC236}">
                <a16:creationId xmlns:a16="http://schemas.microsoft.com/office/drawing/2014/main" id="{5FE5FE0B-A363-985C-45CD-8460C10BE805}"/>
              </a:ext>
            </a:extLst>
          </p:cNvPr>
          <p:cNvSpPr txBox="1">
            <a:spLocks/>
          </p:cNvSpPr>
          <p:nvPr/>
        </p:nvSpPr>
        <p:spPr>
          <a:xfrm>
            <a:off x="2397637" y="2052745"/>
            <a:ext cx="14762024" cy="2719705"/>
          </a:xfrm>
          <a:prstGeom prst="rect">
            <a:avLst/>
          </a:prstGeom>
        </p:spPr>
        <p:txBody>
          <a:bodyPr vert="horz" wrap="square" lIns="0" tIns="65404" rIns="0" bIns="0" rtlCol="0">
            <a:spAutoFit/>
          </a:bodyPr>
          <a:lstStyle>
            <a:lvl1pPr>
              <a:defRPr sz="2800" b="0" i="0">
                <a:solidFill>
                  <a:srgbClr val="212121"/>
                </a:solidFill>
                <a:latin typeface="Calibri"/>
                <a:ea typeface="+mj-ea"/>
                <a:cs typeface="Calibri"/>
              </a:defRPr>
            </a:lvl1pPr>
          </a:lstStyle>
          <a:p>
            <a:pPr marL="38100" marR="30480" algn="just">
              <a:lnSpc>
                <a:spcPts val="4120"/>
              </a:lnSpc>
              <a:spcBef>
                <a:spcPts val="515"/>
              </a:spcBef>
            </a:pPr>
            <a:r>
              <a:rPr lang="fr-FR" sz="3700" dirty="0">
                <a:solidFill>
                  <a:srgbClr val="231F20"/>
                </a:solidFill>
              </a:rPr>
              <a:t>Que</a:t>
            </a:r>
            <a:r>
              <a:rPr lang="fr-FR" sz="3700" spc="315" dirty="0">
                <a:solidFill>
                  <a:srgbClr val="231F20"/>
                </a:solidFill>
              </a:rPr>
              <a:t> </a:t>
            </a:r>
            <a:r>
              <a:rPr lang="fr-FR" sz="3700" spc="100" dirty="0">
                <a:solidFill>
                  <a:srgbClr val="231F20"/>
                </a:solidFill>
              </a:rPr>
              <a:t>faire</a:t>
            </a:r>
            <a:r>
              <a:rPr lang="fr-FR" sz="3700" spc="315" dirty="0">
                <a:solidFill>
                  <a:srgbClr val="231F20"/>
                </a:solidFill>
              </a:rPr>
              <a:t> </a:t>
            </a:r>
            <a:r>
              <a:rPr lang="fr-FR" sz="3700" spc="185" dirty="0">
                <a:solidFill>
                  <a:srgbClr val="231F20"/>
                </a:solidFill>
              </a:rPr>
              <a:t>si</a:t>
            </a:r>
            <a:r>
              <a:rPr lang="fr-FR" sz="3700" spc="320" dirty="0">
                <a:solidFill>
                  <a:srgbClr val="231F20"/>
                </a:solidFill>
              </a:rPr>
              <a:t> </a:t>
            </a:r>
            <a:r>
              <a:rPr lang="fr-FR" sz="3700" spc="85" dirty="0">
                <a:solidFill>
                  <a:srgbClr val="231F20"/>
                </a:solidFill>
              </a:rPr>
              <a:t>un</a:t>
            </a:r>
            <a:r>
              <a:rPr lang="fr-FR" sz="3700" spc="305" dirty="0">
                <a:solidFill>
                  <a:srgbClr val="231F20"/>
                </a:solidFill>
              </a:rPr>
              <a:t> </a:t>
            </a:r>
            <a:r>
              <a:rPr lang="fr-FR" sz="3700" b="1" spc="114" dirty="0">
                <a:solidFill>
                  <a:srgbClr val="231F20"/>
                </a:solidFill>
              </a:rPr>
              <a:t>message</a:t>
            </a:r>
            <a:r>
              <a:rPr lang="fr-FR" sz="3700" b="1" spc="315" dirty="0">
                <a:solidFill>
                  <a:srgbClr val="231F20"/>
                </a:solidFill>
              </a:rPr>
              <a:t> </a:t>
            </a:r>
            <a:r>
              <a:rPr lang="fr-FR" sz="3700" b="1" spc="100" dirty="0">
                <a:solidFill>
                  <a:srgbClr val="231F20"/>
                </a:solidFill>
              </a:rPr>
              <a:t>bloquant</a:t>
            </a:r>
            <a:r>
              <a:rPr lang="fr-FR" sz="3700" b="1" spc="305" dirty="0">
                <a:solidFill>
                  <a:srgbClr val="231F20"/>
                </a:solidFill>
              </a:rPr>
              <a:t> </a:t>
            </a:r>
            <a:r>
              <a:rPr lang="fr-FR" sz="3700" b="1" spc="65" dirty="0">
                <a:solidFill>
                  <a:srgbClr val="231F20"/>
                </a:solidFill>
              </a:rPr>
              <a:t>votre</a:t>
            </a:r>
            <a:r>
              <a:rPr lang="fr-FR" sz="3700" b="1" spc="315" dirty="0">
                <a:solidFill>
                  <a:srgbClr val="231F20"/>
                </a:solidFill>
              </a:rPr>
              <a:t> </a:t>
            </a:r>
            <a:r>
              <a:rPr lang="fr-FR" sz="3700" b="1" spc="100" dirty="0">
                <a:solidFill>
                  <a:srgbClr val="231F20"/>
                </a:solidFill>
              </a:rPr>
              <a:t>ordinateur</a:t>
            </a:r>
            <a:r>
              <a:rPr lang="fr-FR" sz="3700" b="1" spc="325" dirty="0">
                <a:solidFill>
                  <a:srgbClr val="231F20"/>
                </a:solidFill>
              </a:rPr>
              <a:t> </a:t>
            </a:r>
            <a:r>
              <a:rPr lang="fr-FR" sz="3700" spc="90" dirty="0">
                <a:solidFill>
                  <a:srgbClr val="231F20"/>
                </a:solidFill>
              </a:rPr>
              <a:t>apparaît,</a:t>
            </a:r>
            <a:r>
              <a:rPr lang="fr-FR" sz="3700" spc="320" dirty="0">
                <a:solidFill>
                  <a:srgbClr val="231F20"/>
                </a:solidFill>
              </a:rPr>
              <a:t> </a:t>
            </a:r>
            <a:r>
              <a:rPr lang="fr-FR" sz="3700" spc="145" dirty="0">
                <a:solidFill>
                  <a:srgbClr val="231F20"/>
                </a:solidFill>
              </a:rPr>
              <a:t>signalant </a:t>
            </a:r>
            <a:r>
              <a:rPr lang="fr-FR" sz="3700" spc="75" dirty="0">
                <a:solidFill>
                  <a:srgbClr val="231F20"/>
                </a:solidFill>
              </a:rPr>
              <a:t>un</a:t>
            </a:r>
            <a:r>
              <a:rPr lang="fr-FR" sz="3700" spc="100" dirty="0">
                <a:solidFill>
                  <a:srgbClr val="231F20"/>
                </a:solidFill>
              </a:rPr>
              <a:t> </a:t>
            </a:r>
            <a:r>
              <a:rPr lang="fr-FR" sz="3700" dirty="0">
                <a:solidFill>
                  <a:srgbClr val="231F20"/>
                </a:solidFill>
              </a:rPr>
              <a:t>problème</a:t>
            </a:r>
            <a:r>
              <a:rPr lang="fr-FR" sz="3700" spc="110" dirty="0">
                <a:solidFill>
                  <a:srgbClr val="231F20"/>
                </a:solidFill>
              </a:rPr>
              <a:t> </a:t>
            </a:r>
            <a:r>
              <a:rPr lang="fr-FR" sz="3700" spc="65" dirty="0">
                <a:solidFill>
                  <a:srgbClr val="231F20"/>
                </a:solidFill>
              </a:rPr>
              <a:t>technique</a:t>
            </a:r>
            <a:r>
              <a:rPr lang="fr-FR" sz="3700" spc="110" dirty="0">
                <a:solidFill>
                  <a:srgbClr val="231F20"/>
                </a:solidFill>
              </a:rPr>
              <a:t> </a:t>
            </a:r>
            <a:r>
              <a:rPr lang="fr-FR" sz="3700" spc="55" dirty="0">
                <a:solidFill>
                  <a:srgbClr val="231F20"/>
                </a:solidFill>
              </a:rPr>
              <a:t>grave,</a:t>
            </a:r>
            <a:r>
              <a:rPr lang="fr-FR" sz="3700" spc="110" dirty="0">
                <a:solidFill>
                  <a:srgbClr val="231F20"/>
                </a:solidFill>
              </a:rPr>
              <a:t> </a:t>
            </a:r>
            <a:r>
              <a:rPr lang="fr-FR" sz="3700" spc="75" dirty="0">
                <a:solidFill>
                  <a:srgbClr val="231F20"/>
                </a:solidFill>
              </a:rPr>
              <a:t>un</a:t>
            </a:r>
            <a:r>
              <a:rPr lang="fr-FR" sz="3700" spc="100" dirty="0">
                <a:solidFill>
                  <a:srgbClr val="231F20"/>
                </a:solidFill>
              </a:rPr>
              <a:t> </a:t>
            </a:r>
            <a:r>
              <a:rPr lang="fr-FR" sz="3700" spc="95" dirty="0">
                <a:solidFill>
                  <a:srgbClr val="231F20"/>
                </a:solidFill>
              </a:rPr>
              <a:t>risque</a:t>
            </a:r>
            <a:r>
              <a:rPr lang="fr-FR" sz="3700" spc="110" dirty="0">
                <a:solidFill>
                  <a:srgbClr val="231F20"/>
                </a:solidFill>
              </a:rPr>
              <a:t> </a:t>
            </a:r>
            <a:r>
              <a:rPr lang="fr-FR" sz="3700" dirty="0">
                <a:solidFill>
                  <a:srgbClr val="231F20"/>
                </a:solidFill>
              </a:rPr>
              <a:t>de</a:t>
            </a:r>
            <a:r>
              <a:rPr lang="fr-FR" sz="3700" spc="110" dirty="0">
                <a:solidFill>
                  <a:srgbClr val="231F20"/>
                </a:solidFill>
              </a:rPr>
              <a:t> </a:t>
            </a:r>
            <a:r>
              <a:rPr lang="fr-FR" sz="3700" dirty="0">
                <a:solidFill>
                  <a:srgbClr val="231F20"/>
                </a:solidFill>
              </a:rPr>
              <a:t>perte</a:t>
            </a:r>
            <a:r>
              <a:rPr lang="fr-FR" sz="3700" spc="110" dirty="0">
                <a:solidFill>
                  <a:srgbClr val="231F20"/>
                </a:solidFill>
              </a:rPr>
              <a:t> </a:t>
            </a:r>
            <a:r>
              <a:rPr lang="fr-FR" sz="3700" dirty="0">
                <a:solidFill>
                  <a:srgbClr val="231F20"/>
                </a:solidFill>
              </a:rPr>
              <a:t>de</a:t>
            </a:r>
            <a:r>
              <a:rPr lang="fr-FR" sz="3700" spc="105" dirty="0">
                <a:solidFill>
                  <a:srgbClr val="231F20"/>
                </a:solidFill>
              </a:rPr>
              <a:t> </a:t>
            </a:r>
            <a:r>
              <a:rPr lang="fr-FR" sz="3700" dirty="0">
                <a:solidFill>
                  <a:srgbClr val="231F20"/>
                </a:solidFill>
              </a:rPr>
              <a:t>vos</a:t>
            </a:r>
            <a:r>
              <a:rPr lang="fr-FR" sz="3700" spc="105" dirty="0">
                <a:solidFill>
                  <a:srgbClr val="231F20"/>
                </a:solidFill>
              </a:rPr>
              <a:t> </a:t>
            </a:r>
            <a:r>
              <a:rPr lang="fr-FR" sz="3700" dirty="0">
                <a:solidFill>
                  <a:srgbClr val="231F20"/>
                </a:solidFill>
              </a:rPr>
              <a:t>données</a:t>
            </a:r>
            <a:r>
              <a:rPr lang="fr-FR" sz="3700" spc="110" dirty="0">
                <a:solidFill>
                  <a:srgbClr val="231F20"/>
                </a:solidFill>
              </a:rPr>
              <a:t> </a:t>
            </a:r>
            <a:r>
              <a:rPr lang="fr-FR" sz="3700" dirty="0">
                <a:solidFill>
                  <a:srgbClr val="231F20"/>
                </a:solidFill>
              </a:rPr>
              <a:t>ou</a:t>
            </a:r>
            <a:r>
              <a:rPr lang="fr-FR" sz="3700" spc="105" dirty="0">
                <a:solidFill>
                  <a:srgbClr val="231F20"/>
                </a:solidFill>
              </a:rPr>
              <a:t> </a:t>
            </a:r>
            <a:r>
              <a:rPr lang="fr-FR" sz="3700" spc="45" dirty="0">
                <a:solidFill>
                  <a:srgbClr val="231F20"/>
                </a:solidFill>
              </a:rPr>
              <a:t>bien </a:t>
            </a:r>
            <a:r>
              <a:rPr lang="fr-FR" sz="3700" spc="175" dirty="0">
                <a:solidFill>
                  <a:srgbClr val="231F20"/>
                </a:solidFill>
              </a:rPr>
              <a:t>la</a:t>
            </a:r>
            <a:r>
              <a:rPr lang="fr-FR" sz="3700" spc="40" dirty="0">
                <a:solidFill>
                  <a:srgbClr val="231F20"/>
                </a:solidFill>
              </a:rPr>
              <a:t> </a:t>
            </a:r>
            <a:r>
              <a:rPr lang="fr-FR" sz="3700" spc="50" dirty="0">
                <a:solidFill>
                  <a:srgbClr val="231F20"/>
                </a:solidFill>
              </a:rPr>
              <a:t>présence</a:t>
            </a:r>
            <a:r>
              <a:rPr lang="fr-FR" sz="3700" spc="35" dirty="0">
                <a:solidFill>
                  <a:srgbClr val="231F20"/>
                </a:solidFill>
              </a:rPr>
              <a:t> </a:t>
            </a:r>
            <a:r>
              <a:rPr lang="fr-FR" sz="3700" dirty="0">
                <a:solidFill>
                  <a:srgbClr val="231F20"/>
                </a:solidFill>
              </a:rPr>
              <a:t>de</a:t>
            </a:r>
            <a:r>
              <a:rPr lang="fr-FR" sz="3700" spc="40" dirty="0">
                <a:solidFill>
                  <a:srgbClr val="231F20"/>
                </a:solidFill>
              </a:rPr>
              <a:t> </a:t>
            </a:r>
            <a:r>
              <a:rPr lang="fr-FR" sz="3700" dirty="0">
                <a:solidFill>
                  <a:srgbClr val="231F20"/>
                </a:solidFill>
              </a:rPr>
              <a:t>nombreux</a:t>
            </a:r>
            <a:r>
              <a:rPr lang="fr-FR" sz="3700" spc="40" dirty="0">
                <a:solidFill>
                  <a:srgbClr val="231F20"/>
                </a:solidFill>
              </a:rPr>
              <a:t> </a:t>
            </a:r>
            <a:r>
              <a:rPr lang="fr-FR" sz="3700" spc="100" dirty="0">
                <a:solidFill>
                  <a:srgbClr val="231F20"/>
                </a:solidFill>
              </a:rPr>
              <a:t>virus</a:t>
            </a:r>
            <a:r>
              <a:rPr lang="fr-FR" sz="3700" spc="40" dirty="0">
                <a:solidFill>
                  <a:srgbClr val="231F20"/>
                </a:solidFill>
              </a:rPr>
              <a:t> </a:t>
            </a:r>
            <a:r>
              <a:rPr lang="fr-FR" sz="3700" spc="-50" dirty="0">
                <a:solidFill>
                  <a:srgbClr val="231F20"/>
                </a:solidFill>
              </a:rPr>
              <a:t>?</a:t>
            </a:r>
            <a:endParaRPr lang="fr-FR" sz="3700" dirty="0"/>
          </a:p>
          <a:p>
            <a:pPr marR="728345" algn="r">
              <a:lnSpc>
                <a:spcPts val="8440"/>
              </a:lnSpc>
            </a:pPr>
            <a:r>
              <a:rPr lang="fr-FR" sz="12375" b="1" spc="-367" baseline="-11111" dirty="0">
                <a:solidFill>
                  <a:srgbClr val="FFB542"/>
                </a:solidFill>
              </a:rPr>
              <a:t>A</a:t>
            </a:r>
            <a:r>
              <a:rPr lang="fr-FR" sz="12375" spc="-615" baseline="-11111" dirty="0">
                <a:solidFill>
                  <a:srgbClr val="FFB542"/>
                </a:solidFill>
              </a:rPr>
              <a:t> </a:t>
            </a:r>
            <a:r>
              <a:rPr lang="fr-FR" sz="3700" spc="60" dirty="0">
                <a:solidFill>
                  <a:srgbClr val="231F20"/>
                </a:solidFill>
              </a:rPr>
              <a:t>Ne</a:t>
            </a:r>
            <a:r>
              <a:rPr lang="fr-FR" sz="3700" spc="-20" dirty="0">
                <a:solidFill>
                  <a:srgbClr val="231F20"/>
                </a:solidFill>
              </a:rPr>
              <a:t> </a:t>
            </a:r>
            <a:r>
              <a:rPr lang="fr-FR" sz="3700" spc="95" dirty="0">
                <a:solidFill>
                  <a:srgbClr val="231F20"/>
                </a:solidFill>
              </a:rPr>
              <a:t>rien</a:t>
            </a:r>
            <a:r>
              <a:rPr lang="fr-FR" sz="3700" spc="-20" dirty="0">
                <a:solidFill>
                  <a:srgbClr val="231F20"/>
                </a:solidFill>
              </a:rPr>
              <a:t> </a:t>
            </a:r>
            <a:r>
              <a:rPr lang="fr-FR" sz="3700" spc="70" dirty="0">
                <a:solidFill>
                  <a:srgbClr val="231F20"/>
                </a:solidFill>
              </a:rPr>
              <a:t>faire</a:t>
            </a:r>
            <a:endParaRPr lang="fr-FR" sz="3700" dirty="0"/>
          </a:p>
        </p:txBody>
      </p:sp>
      <p:sp>
        <p:nvSpPr>
          <p:cNvPr id="43" name="object 16">
            <a:extLst>
              <a:ext uri="{FF2B5EF4-FFF2-40B4-BE49-F238E27FC236}">
                <a16:creationId xmlns:a16="http://schemas.microsoft.com/office/drawing/2014/main" id="{0A6BDBDD-7021-AE84-B711-30E1688BFCA7}"/>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4" name="object 17">
            <a:extLst>
              <a:ext uri="{FF2B5EF4-FFF2-40B4-BE49-F238E27FC236}">
                <a16:creationId xmlns:a16="http://schemas.microsoft.com/office/drawing/2014/main" id="{58147324-0261-0D5E-762C-B6C80DBAD523}"/>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5" name="object 18">
            <a:extLst>
              <a:ext uri="{FF2B5EF4-FFF2-40B4-BE49-F238E27FC236}">
                <a16:creationId xmlns:a16="http://schemas.microsoft.com/office/drawing/2014/main" id="{AD16DB5A-9D36-559C-E2B6-72AD0C236AE2}"/>
              </a:ext>
            </a:extLst>
          </p:cNvPr>
          <p:cNvGrpSpPr/>
          <p:nvPr/>
        </p:nvGrpSpPr>
        <p:grpSpPr>
          <a:xfrm>
            <a:off x="710101" y="611769"/>
            <a:ext cx="18580100" cy="436880"/>
            <a:chOff x="710101" y="611769"/>
            <a:chExt cx="18580100" cy="436880"/>
          </a:xfrm>
        </p:grpSpPr>
        <p:sp>
          <p:nvSpPr>
            <p:cNvPr id="46" name="object 19">
              <a:extLst>
                <a:ext uri="{FF2B5EF4-FFF2-40B4-BE49-F238E27FC236}">
                  <a16:creationId xmlns:a16="http://schemas.microsoft.com/office/drawing/2014/main" id="{F1686A4E-73D0-9147-BBEF-D5BCA8799336}"/>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7" name="object 20">
              <a:extLst>
                <a:ext uri="{FF2B5EF4-FFF2-40B4-BE49-F238E27FC236}">
                  <a16:creationId xmlns:a16="http://schemas.microsoft.com/office/drawing/2014/main" id="{24B33029-2C1F-5158-0602-2BCB88FD8CB4}"/>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8" name="object 21">
              <a:extLst>
                <a:ext uri="{FF2B5EF4-FFF2-40B4-BE49-F238E27FC236}">
                  <a16:creationId xmlns:a16="http://schemas.microsoft.com/office/drawing/2014/main" id="{CB454DE6-95F3-B3F1-DE31-747C8DA7A63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9" name="object 22">
              <a:extLst>
                <a:ext uri="{FF2B5EF4-FFF2-40B4-BE49-F238E27FC236}">
                  <a16:creationId xmlns:a16="http://schemas.microsoft.com/office/drawing/2014/main" id="{BB13801C-EB57-0C02-99DE-A23D3CA09CD4}"/>
                </a:ext>
              </a:extLst>
            </p:cNvPr>
            <p:cNvPicPr/>
            <p:nvPr/>
          </p:nvPicPr>
          <p:blipFill>
            <a:blip r:embed="rId2" cstate="print"/>
            <a:stretch>
              <a:fillRect/>
            </a:stretch>
          </p:blipFill>
          <p:spPr>
            <a:xfrm>
              <a:off x="13157475" y="804493"/>
              <a:ext cx="101839" cy="104719"/>
            </a:xfrm>
            <a:prstGeom prst="rect">
              <a:avLst/>
            </a:prstGeom>
          </p:spPr>
        </p:pic>
        <p:sp>
          <p:nvSpPr>
            <p:cNvPr id="50" name="object 23">
              <a:extLst>
                <a:ext uri="{FF2B5EF4-FFF2-40B4-BE49-F238E27FC236}">
                  <a16:creationId xmlns:a16="http://schemas.microsoft.com/office/drawing/2014/main" id="{EBB8DBF2-04A9-54C0-DCE1-8A11D04DDCF5}"/>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51" name="object 24">
              <a:extLst>
                <a:ext uri="{FF2B5EF4-FFF2-40B4-BE49-F238E27FC236}">
                  <a16:creationId xmlns:a16="http://schemas.microsoft.com/office/drawing/2014/main" id="{681C4DA8-A03B-C93C-F6B2-A3276594D7D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52" name="object 25">
              <a:extLst>
                <a:ext uri="{FF2B5EF4-FFF2-40B4-BE49-F238E27FC236}">
                  <a16:creationId xmlns:a16="http://schemas.microsoft.com/office/drawing/2014/main" id="{A8D007C3-CB77-AD28-54E2-870125BA53DA}"/>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3" name="object 26">
              <a:extLst>
                <a:ext uri="{FF2B5EF4-FFF2-40B4-BE49-F238E27FC236}">
                  <a16:creationId xmlns:a16="http://schemas.microsoft.com/office/drawing/2014/main" id="{06594174-9DF8-3476-B66F-BDA137661593}"/>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4" name="object 27">
              <a:extLst>
                <a:ext uri="{FF2B5EF4-FFF2-40B4-BE49-F238E27FC236}">
                  <a16:creationId xmlns:a16="http://schemas.microsoft.com/office/drawing/2014/main" id="{8CCEAD47-DA36-06DA-66CF-F6E6FCFFD15F}"/>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5" name="object 28">
              <a:extLst>
                <a:ext uri="{FF2B5EF4-FFF2-40B4-BE49-F238E27FC236}">
                  <a16:creationId xmlns:a16="http://schemas.microsoft.com/office/drawing/2014/main" id="{383F9838-B1AB-1819-D5AC-68CD90F4C943}"/>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6" name="object 29">
              <a:extLst>
                <a:ext uri="{FF2B5EF4-FFF2-40B4-BE49-F238E27FC236}">
                  <a16:creationId xmlns:a16="http://schemas.microsoft.com/office/drawing/2014/main" id="{9FBC43B3-E11D-B0AE-F217-8647039E7752}"/>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7" name="object 30">
              <a:extLst>
                <a:ext uri="{FF2B5EF4-FFF2-40B4-BE49-F238E27FC236}">
                  <a16:creationId xmlns:a16="http://schemas.microsoft.com/office/drawing/2014/main" id="{E1AA9DD8-062F-23B5-6737-1F0F860C6EC7}"/>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8194DF0-43EC-A853-993F-428E19660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20105511" cy="113093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1540"/>
          </a:xfrm>
          <a:prstGeom prst="rect">
            <a:avLst/>
          </a:prstGeom>
        </p:spPr>
        <p:txBody>
          <a:bodyPr vert="horz" wrap="square" lIns="0" tIns="65404" rIns="0" bIns="0" rtlCol="0">
            <a:spAutoFit/>
          </a:bodyPr>
          <a:lstStyle/>
          <a:p>
            <a:pPr marL="12700" marR="5080" algn="just">
              <a:lnSpc>
                <a:spcPts val="4120"/>
              </a:lnSpc>
              <a:spcBef>
                <a:spcPts val="515"/>
              </a:spcBef>
            </a:pPr>
            <a:r>
              <a:rPr sz="3700" spc="60" dirty="0">
                <a:solidFill>
                  <a:srgbClr val="231F20"/>
                </a:solidFill>
              </a:rPr>
              <a:t>Vous</a:t>
            </a:r>
            <a:r>
              <a:rPr sz="3700" spc="395" dirty="0">
                <a:solidFill>
                  <a:srgbClr val="231F20"/>
                </a:solidFill>
              </a:rPr>
              <a:t> </a:t>
            </a:r>
            <a:r>
              <a:rPr sz="3700" spc="100" dirty="0">
                <a:solidFill>
                  <a:srgbClr val="231F20"/>
                </a:solidFill>
              </a:rPr>
              <a:t>êtes</a:t>
            </a:r>
            <a:r>
              <a:rPr sz="3700" spc="400" dirty="0">
                <a:solidFill>
                  <a:srgbClr val="231F20"/>
                </a:solidFill>
              </a:rPr>
              <a:t> </a:t>
            </a:r>
            <a:r>
              <a:rPr sz="3700" spc="105" dirty="0">
                <a:solidFill>
                  <a:srgbClr val="231F20"/>
                </a:solidFill>
              </a:rPr>
              <a:t>à</a:t>
            </a:r>
            <a:r>
              <a:rPr sz="3700" spc="395" dirty="0">
                <a:solidFill>
                  <a:srgbClr val="231F20"/>
                </a:solidFill>
              </a:rPr>
              <a:t> </a:t>
            </a:r>
            <a:r>
              <a:rPr sz="3700" spc="105" dirty="0">
                <a:solidFill>
                  <a:srgbClr val="231F20"/>
                </a:solidFill>
              </a:rPr>
              <a:t>l’aéroport</a:t>
            </a:r>
            <a:r>
              <a:rPr sz="3700" spc="395" dirty="0">
                <a:solidFill>
                  <a:srgbClr val="231F20"/>
                </a:solidFill>
              </a:rPr>
              <a:t> </a:t>
            </a:r>
            <a:r>
              <a:rPr sz="3700" spc="114" dirty="0">
                <a:solidFill>
                  <a:srgbClr val="231F20"/>
                </a:solidFill>
              </a:rPr>
              <a:t>avant</a:t>
            </a:r>
            <a:r>
              <a:rPr sz="3700" spc="400" dirty="0">
                <a:solidFill>
                  <a:srgbClr val="231F20"/>
                </a:solidFill>
              </a:rPr>
              <a:t> </a:t>
            </a:r>
            <a:r>
              <a:rPr sz="3700" spc="75" dirty="0">
                <a:solidFill>
                  <a:srgbClr val="231F20"/>
                </a:solidFill>
              </a:rPr>
              <a:t>d’embarquer</a:t>
            </a:r>
            <a:r>
              <a:rPr sz="3700" spc="395" dirty="0">
                <a:solidFill>
                  <a:srgbClr val="231F20"/>
                </a:solidFill>
              </a:rPr>
              <a:t> </a:t>
            </a:r>
            <a:r>
              <a:rPr sz="3700" spc="80" dirty="0">
                <a:solidFill>
                  <a:srgbClr val="231F20"/>
                </a:solidFill>
              </a:rPr>
              <a:t>pour</a:t>
            </a:r>
            <a:r>
              <a:rPr sz="3700" spc="395" dirty="0">
                <a:solidFill>
                  <a:srgbClr val="231F20"/>
                </a:solidFill>
              </a:rPr>
              <a:t> </a:t>
            </a:r>
            <a:r>
              <a:rPr sz="3700" spc="50" dirty="0">
                <a:solidFill>
                  <a:srgbClr val="231F20"/>
                </a:solidFill>
              </a:rPr>
              <a:t>votre</a:t>
            </a:r>
            <a:r>
              <a:rPr sz="3700" spc="395" dirty="0">
                <a:solidFill>
                  <a:srgbClr val="231F20"/>
                </a:solidFill>
              </a:rPr>
              <a:t> </a:t>
            </a:r>
            <a:r>
              <a:rPr sz="3700" spc="105" dirty="0">
                <a:solidFill>
                  <a:srgbClr val="231F20"/>
                </a:solidFill>
              </a:rPr>
              <a:t>vol.</a:t>
            </a:r>
            <a:r>
              <a:rPr sz="3700" spc="395" dirty="0">
                <a:solidFill>
                  <a:srgbClr val="231F20"/>
                </a:solidFill>
              </a:rPr>
              <a:t> </a:t>
            </a:r>
            <a:r>
              <a:rPr sz="3700" spc="60" dirty="0">
                <a:solidFill>
                  <a:srgbClr val="231F20"/>
                </a:solidFill>
              </a:rPr>
              <a:t>Vous</a:t>
            </a:r>
            <a:r>
              <a:rPr sz="3700" spc="390" dirty="0">
                <a:solidFill>
                  <a:srgbClr val="231F20"/>
                </a:solidFill>
              </a:rPr>
              <a:t> </a:t>
            </a:r>
            <a:r>
              <a:rPr sz="3700" spc="90" dirty="0">
                <a:solidFill>
                  <a:srgbClr val="231F20"/>
                </a:solidFill>
              </a:rPr>
              <a:t>n’avez </a:t>
            </a:r>
            <a:r>
              <a:rPr sz="3700" spc="120" dirty="0">
                <a:solidFill>
                  <a:srgbClr val="231F20"/>
                </a:solidFill>
              </a:rPr>
              <a:t>plus</a:t>
            </a:r>
            <a:r>
              <a:rPr sz="3700" spc="300" dirty="0">
                <a:solidFill>
                  <a:srgbClr val="231F20"/>
                </a:solidFill>
              </a:rPr>
              <a:t> </a:t>
            </a:r>
            <a:r>
              <a:rPr sz="3700" dirty="0">
                <a:solidFill>
                  <a:srgbClr val="231F20"/>
                </a:solidFill>
              </a:rPr>
              <a:t>de</a:t>
            </a:r>
            <a:r>
              <a:rPr sz="3700" spc="300" dirty="0">
                <a:solidFill>
                  <a:srgbClr val="231F20"/>
                </a:solidFill>
              </a:rPr>
              <a:t> </a:t>
            </a:r>
            <a:r>
              <a:rPr sz="3700" spc="70" dirty="0">
                <a:solidFill>
                  <a:srgbClr val="231F20"/>
                </a:solidFill>
              </a:rPr>
              <a:t>batterie</a:t>
            </a:r>
            <a:r>
              <a:rPr sz="3700" spc="305" dirty="0">
                <a:solidFill>
                  <a:srgbClr val="231F20"/>
                </a:solidFill>
              </a:rPr>
              <a:t> </a:t>
            </a:r>
            <a:r>
              <a:rPr sz="3700" spc="114" dirty="0">
                <a:solidFill>
                  <a:srgbClr val="231F20"/>
                </a:solidFill>
              </a:rPr>
              <a:t>sur</a:t>
            </a:r>
            <a:r>
              <a:rPr sz="3700" spc="300" dirty="0">
                <a:solidFill>
                  <a:srgbClr val="231F20"/>
                </a:solidFill>
              </a:rPr>
              <a:t> </a:t>
            </a:r>
            <a:r>
              <a:rPr sz="3700" dirty="0">
                <a:solidFill>
                  <a:srgbClr val="231F20"/>
                </a:solidFill>
              </a:rPr>
              <a:t>votre</a:t>
            </a:r>
            <a:r>
              <a:rPr sz="3700" spc="300" dirty="0">
                <a:solidFill>
                  <a:srgbClr val="231F20"/>
                </a:solidFill>
              </a:rPr>
              <a:t> </a:t>
            </a:r>
            <a:r>
              <a:rPr sz="3700" spc="45" dirty="0">
                <a:solidFill>
                  <a:srgbClr val="231F20"/>
                </a:solidFill>
              </a:rPr>
              <a:t>téléphone.</a:t>
            </a:r>
            <a:r>
              <a:rPr sz="3700" spc="305" dirty="0">
                <a:solidFill>
                  <a:srgbClr val="231F20"/>
                </a:solidFill>
              </a:rPr>
              <a:t> </a:t>
            </a:r>
            <a:r>
              <a:rPr sz="3700" spc="204" dirty="0">
                <a:solidFill>
                  <a:srgbClr val="231F20"/>
                </a:solidFill>
              </a:rPr>
              <a:t>Il</a:t>
            </a:r>
            <a:r>
              <a:rPr sz="3700" spc="300" dirty="0">
                <a:solidFill>
                  <a:srgbClr val="231F20"/>
                </a:solidFill>
              </a:rPr>
              <a:t> </a:t>
            </a:r>
            <a:r>
              <a:rPr sz="3700" spc="65" dirty="0">
                <a:solidFill>
                  <a:srgbClr val="231F20"/>
                </a:solidFill>
              </a:rPr>
              <a:t>y</a:t>
            </a:r>
            <a:r>
              <a:rPr sz="3700" spc="310" dirty="0">
                <a:solidFill>
                  <a:srgbClr val="231F20"/>
                </a:solidFill>
              </a:rPr>
              <a:t> </a:t>
            </a:r>
            <a:r>
              <a:rPr sz="3700" spc="105" dirty="0">
                <a:solidFill>
                  <a:srgbClr val="231F20"/>
                </a:solidFill>
              </a:rPr>
              <a:t>a</a:t>
            </a:r>
            <a:r>
              <a:rPr sz="3700" spc="305" dirty="0">
                <a:solidFill>
                  <a:srgbClr val="231F20"/>
                </a:solidFill>
              </a:rPr>
              <a:t> </a:t>
            </a:r>
            <a:r>
              <a:rPr sz="3700" spc="75" dirty="0">
                <a:solidFill>
                  <a:srgbClr val="231F20"/>
                </a:solidFill>
              </a:rPr>
              <a:t>des</a:t>
            </a:r>
            <a:r>
              <a:rPr sz="3700" spc="300" dirty="0">
                <a:solidFill>
                  <a:srgbClr val="231F20"/>
                </a:solidFill>
              </a:rPr>
              <a:t> </a:t>
            </a:r>
            <a:r>
              <a:rPr sz="3700" spc="75" dirty="0">
                <a:solidFill>
                  <a:srgbClr val="231F20"/>
                </a:solidFill>
              </a:rPr>
              <a:t>ordinateurs</a:t>
            </a:r>
            <a:r>
              <a:rPr sz="3700" spc="305" dirty="0">
                <a:solidFill>
                  <a:srgbClr val="231F20"/>
                </a:solidFill>
              </a:rPr>
              <a:t> </a:t>
            </a:r>
            <a:r>
              <a:rPr sz="3700" spc="125" dirty="0">
                <a:solidFill>
                  <a:srgbClr val="231F20"/>
                </a:solidFill>
              </a:rPr>
              <a:t>publics</a:t>
            </a:r>
            <a:r>
              <a:rPr sz="3700" spc="300" dirty="0">
                <a:solidFill>
                  <a:srgbClr val="231F20"/>
                </a:solidFill>
              </a:rPr>
              <a:t> </a:t>
            </a:r>
            <a:r>
              <a:rPr sz="3700" spc="105" dirty="0">
                <a:solidFill>
                  <a:srgbClr val="231F20"/>
                </a:solidFill>
              </a:rPr>
              <a:t>à</a:t>
            </a:r>
            <a:r>
              <a:rPr sz="3700" spc="300" dirty="0">
                <a:solidFill>
                  <a:srgbClr val="231F20"/>
                </a:solidFill>
              </a:rPr>
              <a:t> </a:t>
            </a:r>
            <a:r>
              <a:rPr sz="3700" spc="160" dirty="0">
                <a:solidFill>
                  <a:srgbClr val="231F20"/>
                </a:solidFill>
              </a:rPr>
              <a:t>la </a:t>
            </a:r>
            <a:r>
              <a:rPr sz="3700" spc="85" dirty="0">
                <a:solidFill>
                  <a:srgbClr val="231F20"/>
                </a:solidFill>
              </a:rPr>
              <a:t>disposition</a:t>
            </a:r>
            <a:r>
              <a:rPr sz="3700" spc="25" dirty="0">
                <a:solidFill>
                  <a:srgbClr val="231F20"/>
                </a:solidFill>
              </a:rPr>
              <a:t> </a:t>
            </a:r>
            <a:r>
              <a:rPr sz="3700" spc="65" dirty="0">
                <a:solidFill>
                  <a:srgbClr val="231F20"/>
                </a:solidFill>
              </a:rPr>
              <a:t>des</a:t>
            </a:r>
            <a:r>
              <a:rPr sz="3700" spc="30" dirty="0">
                <a:solidFill>
                  <a:srgbClr val="231F20"/>
                </a:solidFill>
              </a:rPr>
              <a:t> </a:t>
            </a:r>
            <a:r>
              <a:rPr sz="3700" spc="114" dirty="0">
                <a:solidFill>
                  <a:srgbClr val="231F20"/>
                </a:solidFill>
              </a:rPr>
              <a:t>passagers</a:t>
            </a:r>
            <a:r>
              <a:rPr sz="3700" spc="20" dirty="0">
                <a:solidFill>
                  <a:srgbClr val="231F20"/>
                </a:solidFill>
              </a:rPr>
              <a:t> </a:t>
            </a:r>
            <a:r>
              <a:rPr sz="3700" dirty="0">
                <a:solidFill>
                  <a:srgbClr val="231F20"/>
                </a:solidFill>
              </a:rPr>
              <a:t>pour</a:t>
            </a:r>
            <a:r>
              <a:rPr sz="3700" spc="25" dirty="0">
                <a:solidFill>
                  <a:srgbClr val="231F20"/>
                </a:solidFill>
              </a:rPr>
              <a:t> </a:t>
            </a:r>
            <a:r>
              <a:rPr sz="3700" spc="80" dirty="0">
                <a:solidFill>
                  <a:srgbClr val="231F20"/>
                </a:solidFill>
              </a:rPr>
              <a:t>naviguer</a:t>
            </a:r>
            <a:r>
              <a:rPr sz="3700" spc="30" dirty="0">
                <a:solidFill>
                  <a:srgbClr val="231F20"/>
                </a:solidFill>
              </a:rPr>
              <a:t> </a:t>
            </a:r>
            <a:r>
              <a:rPr sz="3700" spc="105" dirty="0">
                <a:solidFill>
                  <a:srgbClr val="231F20"/>
                </a:solidFill>
              </a:rPr>
              <a:t>sur</a:t>
            </a:r>
            <a:r>
              <a:rPr sz="3700" spc="20" dirty="0">
                <a:solidFill>
                  <a:srgbClr val="231F20"/>
                </a:solidFill>
              </a:rPr>
              <a:t> </a:t>
            </a:r>
            <a:r>
              <a:rPr sz="3700" spc="55" dirty="0">
                <a:solidFill>
                  <a:srgbClr val="231F20"/>
                </a:solidFill>
              </a:rPr>
              <a:t>Internet.</a:t>
            </a:r>
            <a:r>
              <a:rPr sz="3700" spc="30" dirty="0">
                <a:solidFill>
                  <a:srgbClr val="231F20"/>
                </a:solidFill>
              </a:rPr>
              <a:t> </a:t>
            </a:r>
            <a:r>
              <a:rPr sz="3700" dirty="0">
                <a:solidFill>
                  <a:srgbClr val="231F20"/>
                </a:solidFill>
              </a:rPr>
              <a:t>Vous</a:t>
            </a:r>
            <a:r>
              <a:rPr sz="3700" spc="20" dirty="0">
                <a:solidFill>
                  <a:srgbClr val="231F20"/>
                </a:solidFill>
              </a:rPr>
              <a:t> </a:t>
            </a:r>
            <a:r>
              <a:rPr sz="3700" spc="65" dirty="0">
                <a:solidFill>
                  <a:srgbClr val="231F20"/>
                </a:solidFill>
              </a:rPr>
              <a:t>voulez</a:t>
            </a:r>
            <a:r>
              <a:rPr sz="3700" spc="30" dirty="0">
                <a:solidFill>
                  <a:srgbClr val="231F20"/>
                </a:solidFill>
              </a:rPr>
              <a:t> </a:t>
            </a:r>
            <a:r>
              <a:rPr sz="3700" spc="80" dirty="0">
                <a:solidFill>
                  <a:srgbClr val="231F20"/>
                </a:solidFill>
              </a:rPr>
              <a:t>passer </a:t>
            </a:r>
            <a:r>
              <a:rPr sz="3700" spc="100" dirty="0">
                <a:solidFill>
                  <a:srgbClr val="231F20"/>
                </a:solidFill>
              </a:rPr>
              <a:t>le</a:t>
            </a:r>
            <a:r>
              <a:rPr sz="3700" spc="5" dirty="0">
                <a:solidFill>
                  <a:srgbClr val="231F20"/>
                </a:solidFill>
              </a:rPr>
              <a:t> </a:t>
            </a:r>
            <a:r>
              <a:rPr sz="3700" dirty="0">
                <a:solidFill>
                  <a:srgbClr val="231F20"/>
                </a:solidFill>
              </a:rPr>
              <a:t>temps</a:t>
            </a:r>
            <a:r>
              <a:rPr sz="3700" spc="5" dirty="0">
                <a:solidFill>
                  <a:srgbClr val="231F20"/>
                </a:solidFill>
              </a:rPr>
              <a:t> </a:t>
            </a:r>
            <a:r>
              <a:rPr sz="3700" dirty="0">
                <a:solidFill>
                  <a:srgbClr val="231F20"/>
                </a:solidFill>
              </a:rPr>
              <a:t>et</a:t>
            </a:r>
            <a:r>
              <a:rPr sz="3700" spc="10" dirty="0">
                <a:solidFill>
                  <a:srgbClr val="231F20"/>
                </a:solidFill>
              </a:rPr>
              <a:t> </a:t>
            </a:r>
            <a:r>
              <a:rPr sz="3700" spc="120" dirty="0">
                <a:solidFill>
                  <a:srgbClr val="231F20"/>
                </a:solidFill>
              </a:rPr>
              <a:t>aller</a:t>
            </a:r>
            <a:r>
              <a:rPr sz="3700" spc="5" dirty="0">
                <a:solidFill>
                  <a:srgbClr val="231F20"/>
                </a:solidFill>
              </a:rPr>
              <a:t> </a:t>
            </a:r>
            <a:r>
              <a:rPr sz="3700" spc="105" dirty="0">
                <a:solidFill>
                  <a:srgbClr val="231F20"/>
                </a:solidFill>
              </a:rPr>
              <a:t>sur</a:t>
            </a:r>
            <a:r>
              <a:rPr sz="3700" spc="5" dirty="0">
                <a:solidFill>
                  <a:srgbClr val="231F20"/>
                </a:solidFill>
              </a:rPr>
              <a:t> </a:t>
            </a:r>
            <a:r>
              <a:rPr sz="3700" dirty="0">
                <a:solidFill>
                  <a:srgbClr val="231F20"/>
                </a:solidFill>
              </a:rPr>
              <a:t>votre</a:t>
            </a:r>
            <a:r>
              <a:rPr sz="3700" spc="10" dirty="0">
                <a:solidFill>
                  <a:srgbClr val="231F20"/>
                </a:solidFill>
              </a:rPr>
              <a:t> </a:t>
            </a:r>
            <a:r>
              <a:rPr sz="3700" spc="60" dirty="0">
                <a:solidFill>
                  <a:srgbClr val="231F20"/>
                </a:solidFill>
              </a:rPr>
              <a:t>réseau</a:t>
            </a:r>
            <a:r>
              <a:rPr sz="3700" spc="5" dirty="0">
                <a:solidFill>
                  <a:srgbClr val="231F20"/>
                </a:solidFill>
              </a:rPr>
              <a:t> </a:t>
            </a:r>
            <a:r>
              <a:rPr sz="3700" spc="140" dirty="0">
                <a:solidFill>
                  <a:srgbClr val="231F20"/>
                </a:solidFill>
              </a:rPr>
              <a:t>social</a:t>
            </a:r>
            <a:r>
              <a:rPr sz="3700" spc="5" dirty="0">
                <a:solidFill>
                  <a:srgbClr val="231F20"/>
                </a:solidFill>
              </a:rPr>
              <a:t> </a:t>
            </a:r>
            <a:r>
              <a:rPr sz="3700" spc="55" dirty="0">
                <a:solidFill>
                  <a:srgbClr val="231F20"/>
                </a:solidFill>
              </a:rPr>
              <a:t>favori.</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CEDAF"/>
          </a:solidFill>
        </p:spPr>
        <p:txBody>
          <a:bodyPr wrap="square" lIns="0" tIns="0" rIns="0" bIns="0" rtlCol="0"/>
          <a:lstStyle/>
          <a:p>
            <a:endParaRPr dirty="0"/>
          </a:p>
        </p:txBody>
      </p:sp>
      <p:sp>
        <p:nvSpPr>
          <p:cNvPr id="5" name="object 5"/>
          <p:cNvSpPr txBox="1"/>
          <p:nvPr/>
        </p:nvSpPr>
        <p:spPr>
          <a:xfrm>
            <a:off x="2770325" y="4601403"/>
            <a:ext cx="14977925" cy="4502515"/>
          </a:xfrm>
          <a:prstGeom prst="rect">
            <a:avLst/>
          </a:prstGeom>
        </p:spPr>
        <p:txBody>
          <a:bodyPr vert="horz" wrap="square" lIns="0" tIns="13970" rIns="0" bIns="0" rtlCol="0">
            <a:spAutoFit/>
          </a:bodyPr>
          <a:lstStyle/>
          <a:p>
            <a:pPr marL="25400">
              <a:lnSpc>
                <a:spcPts val="4280"/>
              </a:lnSpc>
              <a:spcBef>
                <a:spcPts val="110"/>
              </a:spcBef>
            </a:pPr>
            <a:r>
              <a:rPr sz="3700" b="1" dirty="0">
                <a:solidFill>
                  <a:srgbClr val="231F20"/>
                </a:solidFill>
                <a:latin typeface="Calibri"/>
                <a:cs typeface="Calibri"/>
              </a:rPr>
              <a:t>Vous</a:t>
            </a:r>
            <a:r>
              <a:rPr sz="3700" b="1" spc="315" dirty="0">
                <a:solidFill>
                  <a:srgbClr val="231F20"/>
                </a:solidFill>
                <a:latin typeface="Calibri"/>
                <a:cs typeface="Calibri"/>
              </a:rPr>
              <a:t> </a:t>
            </a:r>
            <a:r>
              <a:rPr sz="3700" b="1" spc="150" dirty="0">
                <a:solidFill>
                  <a:srgbClr val="231F20"/>
                </a:solidFill>
                <a:latin typeface="Calibri"/>
                <a:cs typeface="Calibri"/>
              </a:rPr>
              <a:t>lancez</a:t>
            </a:r>
            <a:r>
              <a:rPr sz="3700" b="1" spc="325" dirty="0">
                <a:solidFill>
                  <a:srgbClr val="231F20"/>
                </a:solidFill>
                <a:latin typeface="Calibri"/>
                <a:cs typeface="Calibri"/>
              </a:rPr>
              <a:t> </a:t>
            </a:r>
            <a:r>
              <a:rPr sz="3700" b="1" spc="80" dirty="0">
                <a:solidFill>
                  <a:srgbClr val="231F20"/>
                </a:solidFill>
                <a:latin typeface="Calibri"/>
                <a:cs typeface="Calibri"/>
              </a:rPr>
              <a:t>un</a:t>
            </a:r>
            <a:r>
              <a:rPr sz="3700" b="1" spc="320" dirty="0">
                <a:solidFill>
                  <a:srgbClr val="231F20"/>
                </a:solidFill>
                <a:latin typeface="Calibri"/>
                <a:cs typeface="Calibri"/>
              </a:rPr>
              <a:t> </a:t>
            </a:r>
            <a:r>
              <a:rPr sz="3700" b="1" spc="125" dirty="0">
                <a:solidFill>
                  <a:srgbClr val="231F20"/>
                </a:solidFill>
                <a:latin typeface="Calibri"/>
                <a:cs typeface="Calibri"/>
              </a:rPr>
              <a:t>navigateur</a:t>
            </a:r>
            <a:r>
              <a:rPr sz="3700" b="1" spc="325" dirty="0">
                <a:solidFill>
                  <a:srgbClr val="231F20"/>
                </a:solidFill>
                <a:latin typeface="Calibri"/>
                <a:cs typeface="Calibri"/>
              </a:rPr>
              <a:t> </a:t>
            </a:r>
            <a:r>
              <a:rPr sz="3700" b="1" dirty="0">
                <a:solidFill>
                  <a:srgbClr val="231F20"/>
                </a:solidFill>
                <a:latin typeface="Calibri"/>
                <a:cs typeface="Calibri"/>
              </a:rPr>
              <a:t>en</a:t>
            </a:r>
            <a:r>
              <a:rPr sz="3700" b="1" spc="325" dirty="0">
                <a:solidFill>
                  <a:srgbClr val="231F20"/>
                </a:solidFill>
                <a:latin typeface="Calibri"/>
                <a:cs typeface="Calibri"/>
              </a:rPr>
              <a:t> </a:t>
            </a:r>
            <a:r>
              <a:rPr sz="3700" b="1" dirty="0">
                <a:solidFill>
                  <a:srgbClr val="231F20"/>
                </a:solidFill>
                <a:latin typeface="Calibri"/>
                <a:cs typeface="Calibri"/>
              </a:rPr>
              <a:t>mode</a:t>
            </a:r>
            <a:r>
              <a:rPr sz="3700" b="1" spc="320" dirty="0">
                <a:solidFill>
                  <a:srgbClr val="231F20"/>
                </a:solidFill>
                <a:latin typeface="Calibri"/>
                <a:cs typeface="Calibri"/>
              </a:rPr>
              <a:t> </a:t>
            </a:r>
            <a:r>
              <a:rPr sz="3700" b="1" spc="114" dirty="0">
                <a:solidFill>
                  <a:srgbClr val="231F20"/>
                </a:solidFill>
                <a:latin typeface="Calibri"/>
                <a:cs typeface="Calibri"/>
              </a:rPr>
              <a:t>privé,</a:t>
            </a:r>
            <a:r>
              <a:rPr sz="3700" b="1" spc="320" dirty="0">
                <a:solidFill>
                  <a:srgbClr val="231F20"/>
                </a:solidFill>
                <a:latin typeface="Calibri"/>
                <a:cs typeface="Calibri"/>
              </a:rPr>
              <a:t> </a:t>
            </a:r>
            <a:r>
              <a:rPr sz="3700" b="1" spc="140" dirty="0">
                <a:solidFill>
                  <a:srgbClr val="231F20"/>
                </a:solidFill>
                <a:latin typeface="Calibri"/>
                <a:cs typeface="Calibri"/>
              </a:rPr>
              <a:t>puis</a:t>
            </a:r>
            <a:r>
              <a:rPr sz="3700" b="1" spc="320" dirty="0">
                <a:solidFill>
                  <a:srgbClr val="231F20"/>
                </a:solidFill>
                <a:latin typeface="Calibri"/>
                <a:cs typeface="Calibri"/>
              </a:rPr>
              <a:t> </a:t>
            </a:r>
            <a:r>
              <a:rPr sz="3700" b="1" spc="80" dirty="0">
                <a:solidFill>
                  <a:srgbClr val="231F20"/>
                </a:solidFill>
                <a:latin typeface="Calibri"/>
                <a:cs typeface="Calibri"/>
              </a:rPr>
              <a:t>vous</a:t>
            </a:r>
            <a:r>
              <a:rPr sz="3700" b="1" spc="325" dirty="0">
                <a:solidFill>
                  <a:srgbClr val="231F20"/>
                </a:solidFill>
                <a:latin typeface="Calibri"/>
                <a:cs typeface="Calibri"/>
              </a:rPr>
              <a:t> </a:t>
            </a:r>
            <a:r>
              <a:rPr sz="3700" b="1" spc="75" dirty="0">
                <a:solidFill>
                  <a:srgbClr val="231F20"/>
                </a:solidFill>
                <a:latin typeface="Calibri"/>
                <a:cs typeface="Calibri"/>
              </a:rPr>
              <a:t>vous</a:t>
            </a:r>
            <a:r>
              <a:rPr sz="3700" b="1" spc="320" dirty="0">
                <a:solidFill>
                  <a:srgbClr val="231F20"/>
                </a:solidFill>
                <a:latin typeface="Calibri"/>
                <a:cs typeface="Calibri"/>
              </a:rPr>
              <a:t> </a:t>
            </a:r>
            <a:r>
              <a:rPr sz="3700" b="1" spc="130" dirty="0">
                <a:solidFill>
                  <a:srgbClr val="231F20"/>
                </a:solidFill>
                <a:latin typeface="Calibri"/>
                <a:cs typeface="Calibri"/>
              </a:rPr>
              <a:t>authentifiez</a:t>
            </a:r>
            <a:endParaRPr sz="3700" b="1" dirty="0">
              <a:latin typeface="Calibri"/>
              <a:cs typeface="Calibri"/>
            </a:endParaRPr>
          </a:p>
          <a:p>
            <a:pPr marL="25400">
              <a:lnSpc>
                <a:spcPts val="4280"/>
              </a:lnSpc>
            </a:pPr>
            <a:r>
              <a:rPr sz="3700" b="1" spc="65" dirty="0">
                <a:solidFill>
                  <a:srgbClr val="231F20"/>
                </a:solidFill>
                <a:latin typeface="Calibri"/>
                <a:cs typeface="Calibri"/>
              </a:rPr>
              <a:t>avec</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dirty="0">
                <a:solidFill>
                  <a:srgbClr val="231F20"/>
                </a:solidFill>
                <a:latin typeface="Calibri"/>
                <a:cs typeface="Calibri"/>
              </a:rPr>
              <a:t> mot de </a:t>
            </a:r>
            <a:r>
              <a:rPr sz="3700" b="1" spc="100" dirty="0">
                <a:solidFill>
                  <a:srgbClr val="231F20"/>
                </a:solidFill>
                <a:latin typeface="Calibri"/>
                <a:cs typeface="Calibri"/>
              </a:rPr>
              <a:t>passe</a:t>
            </a:r>
            <a:r>
              <a:rPr sz="3700" b="1" dirty="0">
                <a:solidFill>
                  <a:srgbClr val="231F20"/>
                </a:solidFill>
                <a:latin typeface="Calibri"/>
                <a:cs typeface="Calibri"/>
              </a:rPr>
              <a:t> </a:t>
            </a:r>
            <a:r>
              <a:rPr sz="3700" b="1" spc="70" dirty="0">
                <a:solidFill>
                  <a:srgbClr val="231F20"/>
                </a:solidFill>
                <a:latin typeface="Calibri"/>
                <a:cs typeface="Calibri"/>
              </a:rPr>
              <a:t>pour</a:t>
            </a:r>
            <a:r>
              <a:rPr sz="3700" b="1" dirty="0">
                <a:solidFill>
                  <a:srgbClr val="231F20"/>
                </a:solidFill>
                <a:latin typeface="Calibri"/>
                <a:cs typeface="Calibri"/>
              </a:rPr>
              <a:t> </a:t>
            </a:r>
            <a:r>
              <a:rPr sz="3700" b="1" spc="85" dirty="0">
                <a:solidFill>
                  <a:srgbClr val="231F20"/>
                </a:solidFill>
                <a:latin typeface="Calibri"/>
                <a:cs typeface="Calibri"/>
              </a:rPr>
              <a:t>accéder</a:t>
            </a:r>
            <a:r>
              <a:rPr sz="3700" b="1" dirty="0">
                <a:solidFill>
                  <a:srgbClr val="231F20"/>
                </a:solidFill>
                <a:latin typeface="Calibri"/>
                <a:cs typeface="Calibri"/>
              </a:rPr>
              <a:t> </a:t>
            </a:r>
            <a:r>
              <a:rPr sz="3700" b="1" spc="120" dirty="0">
                <a:solidFill>
                  <a:srgbClr val="231F20"/>
                </a:solidFill>
                <a:latin typeface="Calibri"/>
                <a:cs typeface="Calibri"/>
              </a:rPr>
              <a:t>à</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spc="5" dirty="0">
                <a:solidFill>
                  <a:srgbClr val="231F20"/>
                </a:solidFill>
                <a:latin typeface="Calibri"/>
                <a:cs typeface="Calibri"/>
              </a:rPr>
              <a:t> </a:t>
            </a:r>
            <a:r>
              <a:rPr sz="3700" b="1" spc="95" dirty="0">
                <a:solidFill>
                  <a:srgbClr val="231F20"/>
                </a:solidFill>
                <a:latin typeface="Calibri"/>
                <a:cs typeface="Calibri"/>
              </a:rPr>
              <a:t>profil.</a:t>
            </a:r>
            <a:endParaRPr sz="3700" b="1" dirty="0">
              <a:latin typeface="Calibri"/>
              <a:cs typeface="Calibri"/>
            </a:endParaRPr>
          </a:p>
          <a:p>
            <a:pPr marL="25400">
              <a:lnSpc>
                <a:spcPts val="3375"/>
              </a:lnSpc>
              <a:spcBef>
                <a:spcPts val="325"/>
              </a:spcBef>
            </a:pPr>
            <a:r>
              <a:rPr sz="3700" spc="165" dirty="0">
                <a:solidFill>
                  <a:srgbClr val="231F20"/>
                </a:solidFill>
                <a:latin typeface="Calibri"/>
                <a:cs typeface="Calibri"/>
              </a:rPr>
              <a:t>Est-</a:t>
            </a:r>
            <a:r>
              <a:rPr sz="3700" spc="80" dirty="0">
                <a:solidFill>
                  <a:srgbClr val="231F20"/>
                </a:solidFill>
                <a:latin typeface="Calibri"/>
                <a:cs typeface="Calibri"/>
              </a:rPr>
              <a:t>ce</a:t>
            </a:r>
            <a:r>
              <a:rPr sz="3700" spc="-15" dirty="0">
                <a:solidFill>
                  <a:srgbClr val="231F20"/>
                </a:solidFill>
                <a:latin typeface="Calibri"/>
                <a:cs typeface="Calibri"/>
              </a:rPr>
              <a:t> </a:t>
            </a:r>
            <a:r>
              <a:rPr sz="3700" spc="125" dirty="0">
                <a:solidFill>
                  <a:srgbClr val="231F20"/>
                </a:solidFill>
                <a:latin typeface="Calibri"/>
                <a:cs typeface="Calibri"/>
              </a:rPr>
              <a:t>sans</a:t>
            </a:r>
            <a:r>
              <a:rPr sz="3700" spc="-10" dirty="0">
                <a:solidFill>
                  <a:srgbClr val="231F20"/>
                </a:solidFill>
                <a:latin typeface="Calibri"/>
                <a:cs typeface="Calibri"/>
              </a:rPr>
              <a:t> </a:t>
            </a:r>
            <a:r>
              <a:rPr sz="3700" spc="95" dirty="0">
                <a:solidFill>
                  <a:srgbClr val="231F20"/>
                </a:solidFill>
                <a:latin typeface="Calibri"/>
                <a:cs typeface="Calibri"/>
              </a:rPr>
              <a:t>risque</a:t>
            </a:r>
            <a:r>
              <a:rPr sz="3700" spc="-15" dirty="0">
                <a:solidFill>
                  <a:srgbClr val="231F20"/>
                </a:solidFill>
                <a:latin typeface="Calibri"/>
                <a:cs typeface="Calibri"/>
              </a:rPr>
              <a:t> </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sz="3700" spc="40" dirty="0">
                <a:solidFill>
                  <a:srgbClr val="231F20"/>
                </a:solidFill>
                <a:latin typeface="Calibri"/>
                <a:cs typeface="Calibri"/>
              </a:rPr>
              <a:t>Oui</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Non</a:t>
            </a:r>
            <a:endParaRPr sz="3700" dirty="0">
              <a:latin typeface="Calibri"/>
              <a:cs typeface="Calibri"/>
            </a:endParaRPr>
          </a:p>
        </p:txBody>
      </p:sp>
      <p:sp>
        <p:nvSpPr>
          <p:cNvPr id="36" name="object 16">
            <a:extLst>
              <a:ext uri="{FF2B5EF4-FFF2-40B4-BE49-F238E27FC236}">
                <a16:creationId xmlns:a16="http://schemas.microsoft.com/office/drawing/2014/main" id="{1B4636CC-02D9-17CF-114E-C54E23C5FDAF}"/>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7" name="object 17">
            <a:extLst>
              <a:ext uri="{FF2B5EF4-FFF2-40B4-BE49-F238E27FC236}">
                <a16:creationId xmlns:a16="http://schemas.microsoft.com/office/drawing/2014/main" id="{C5454736-A498-C3B9-A47F-31547EB1B0FF}"/>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69C7645C-FE23-494A-1A4F-032306C30B33}"/>
              </a:ext>
            </a:extLst>
          </p:cNvPr>
          <p:cNvGrpSpPr/>
          <p:nvPr/>
        </p:nvGrpSpPr>
        <p:grpSpPr>
          <a:xfrm>
            <a:off x="710101" y="611769"/>
            <a:ext cx="18580100" cy="436880"/>
            <a:chOff x="710101" y="611769"/>
            <a:chExt cx="18580100" cy="436880"/>
          </a:xfrm>
        </p:grpSpPr>
        <p:sp>
          <p:nvSpPr>
            <p:cNvPr id="39" name="object 19">
              <a:extLst>
                <a:ext uri="{FF2B5EF4-FFF2-40B4-BE49-F238E27FC236}">
                  <a16:creationId xmlns:a16="http://schemas.microsoft.com/office/drawing/2014/main" id="{42BEC1CC-09DD-AA98-4736-4D0490D91090}"/>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0" name="object 20">
              <a:extLst>
                <a:ext uri="{FF2B5EF4-FFF2-40B4-BE49-F238E27FC236}">
                  <a16:creationId xmlns:a16="http://schemas.microsoft.com/office/drawing/2014/main" id="{B1E81627-FBC7-F308-AAE9-CEE7132CC1D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1" name="object 21">
              <a:extLst>
                <a:ext uri="{FF2B5EF4-FFF2-40B4-BE49-F238E27FC236}">
                  <a16:creationId xmlns:a16="http://schemas.microsoft.com/office/drawing/2014/main" id="{C8EB7F15-3078-A5D2-67BE-B87F1B03F85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2" name="object 22">
              <a:extLst>
                <a:ext uri="{FF2B5EF4-FFF2-40B4-BE49-F238E27FC236}">
                  <a16:creationId xmlns:a16="http://schemas.microsoft.com/office/drawing/2014/main" id="{17F92FC8-CF1F-34E9-3420-E7DC71EB125E}"/>
                </a:ext>
              </a:extLst>
            </p:cNvPr>
            <p:cNvPicPr/>
            <p:nvPr/>
          </p:nvPicPr>
          <p:blipFill>
            <a:blip r:embed="rId2" cstate="print"/>
            <a:stretch>
              <a:fillRect/>
            </a:stretch>
          </p:blipFill>
          <p:spPr>
            <a:xfrm>
              <a:off x="13157475" y="804493"/>
              <a:ext cx="101839" cy="104719"/>
            </a:xfrm>
            <a:prstGeom prst="rect">
              <a:avLst/>
            </a:prstGeom>
          </p:spPr>
        </p:pic>
        <p:sp>
          <p:nvSpPr>
            <p:cNvPr id="43" name="object 23">
              <a:extLst>
                <a:ext uri="{FF2B5EF4-FFF2-40B4-BE49-F238E27FC236}">
                  <a16:creationId xmlns:a16="http://schemas.microsoft.com/office/drawing/2014/main" id="{ABA102EF-3F3F-BA40-1E42-8D5510F908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4" name="object 24">
              <a:extLst>
                <a:ext uri="{FF2B5EF4-FFF2-40B4-BE49-F238E27FC236}">
                  <a16:creationId xmlns:a16="http://schemas.microsoft.com/office/drawing/2014/main" id="{A8893DEA-82D1-BAD5-3833-32F7275DCEB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5" name="object 25">
              <a:extLst>
                <a:ext uri="{FF2B5EF4-FFF2-40B4-BE49-F238E27FC236}">
                  <a16:creationId xmlns:a16="http://schemas.microsoft.com/office/drawing/2014/main" id="{05E42CDD-29AB-F728-4213-F47096D7BD80}"/>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6" name="object 26">
              <a:extLst>
                <a:ext uri="{FF2B5EF4-FFF2-40B4-BE49-F238E27FC236}">
                  <a16:creationId xmlns:a16="http://schemas.microsoft.com/office/drawing/2014/main" id="{4A53369F-13A6-C926-B279-AEE00C023F5D}"/>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7" name="object 27">
              <a:extLst>
                <a:ext uri="{FF2B5EF4-FFF2-40B4-BE49-F238E27FC236}">
                  <a16:creationId xmlns:a16="http://schemas.microsoft.com/office/drawing/2014/main" id="{FEC28A27-42CA-9A73-F972-B57A34534508}"/>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8" name="object 28">
              <a:extLst>
                <a:ext uri="{FF2B5EF4-FFF2-40B4-BE49-F238E27FC236}">
                  <a16:creationId xmlns:a16="http://schemas.microsoft.com/office/drawing/2014/main" id="{A73EC46B-72D9-F18A-3F36-E1BC8B489A37}"/>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9" name="object 29">
              <a:extLst>
                <a:ext uri="{FF2B5EF4-FFF2-40B4-BE49-F238E27FC236}">
                  <a16:creationId xmlns:a16="http://schemas.microsoft.com/office/drawing/2014/main" id="{8F4C70EE-43F0-C4DD-986B-3DDC7A88F6C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0" name="object 30">
              <a:extLst>
                <a:ext uri="{FF2B5EF4-FFF2-40B4-BE49-F238E27FC236}">
                  <a16:creationId xmlns:a16="http://schemas.microsoft.com/office/drawing/2014/main" id="{5A3D6978-1132-5F2B-ABF0-28FFA4060F85}"/>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783026" y="2433023"/>
            <a:ext cx="14547215" cy="2161540"/>
          </a:xfrm>
          <a:prstGeom prst="rect">
            <a:avLst/>
          </a:prstGeom>
        </p:spPr>
        <p:txBody>
          <a:bodyPr vert="horz" wrap="square" lIns="0" tIns="65404" rIns="0" bIns="0" rtlCol="0">
            <a:spAutoFit/>
          </a:bodyPr>
          <a:lstStyle/>
          <a:p>
            <a:pPr marL="12700" marR="5080" algn="just">
              <a:lnSpc>
                <a:spcPts val="4120"/>
              </a:lnSpc>
              <a:spcBef>
                <a:spcPts val="515"/>
              </a:spcBef>
            </a:pPr>
            <a:r>
              <a:rPr sz="3700" spc="60" dirty="0">
                <a:solidFill>
                  <a:srgbClr val="231F20"/>
                </a:solidFill>
              </a:rPr>
              <a:t>Vous</a:t>
            </a:r>
            <a:r>
              <a:rPr sz="3700" spc="395" dirty="0">
                <a:solidFill>
                  <a:srgbClr val="231F20"/>
                </a:solidFill>
              </a:rPr>
              <a:t> </a:t>
            </a:r>
            <a:r>
              <a:rPr sz="3700" spc="100" dirty="0">
                <a:solidFill>
                  <a:srgbClr val="231F20"/>
                </a:solidFill>
              </a:rPr>
              <a:t>êtes</a:t>
            </a:r>
            <a:r>
              <a:rPr sz="3700" spc="400" dirty="0">
                <a:solidFill>
                  <a:srgbClr val="231F20"/>
                </a:solidFill>
              </a:rPr>
              <a:t> </a:t>
            </a:r>
            <a:r>
              <a:rPr sz="3700" spc="105" dirty="0">
                <a:solidFill>
                  <a:srgbClr val="231F20"/>
                </a:solidFill>
              </a:rPr>
              <a:t>à</a:t>
            </a:r>
            <a:r>
              <a:rPr sz="3700" spc="395" dirty="0">
                <a:solidFill>
                  <a:srgbClr val="231F20"/>
                </a:solidFill>
              </a:rPr>
              <a:t> </a:t>
            </a:r>
            <a:r>
              <a:rPr sz="3700" spc="105" dirty="0">
                <a:solidFill>
                  <a:srgbClr val="231F20"/>
                </a:solidFill>
              </a:rPr>
              <a:t>l’aéroport</a:t>
            </a:r>
            <a:r>
              <a:rPr sz="3700" spc="395" dirty="0">
                <a:solidFill>
                  <a:srgbClr val="231F20"/>
                </a:solidFill>
              </a:rPr>
              <a:t> </a:t>
            </a:r>
            <a:r>
              <a:rPr sz="3700" spc="114" dirty="0">
                <a:solidFill>
                  <a:srgbClr val="231F20"/>
                </a:solidFill>
              </a:rPr>
              <a:t>avant</a:t>
            </a:r>
            <a:r>
              <a:rPr sz="3700" spc="400" dirty="0">
                <a:solidFill>
                  <a:srgbClr val="231F20"/>
                </a:solidFill>
              </a:rPr>
              <a:t> </a:t>
            </a:r>
            <a:r>
              <a:rPr sz="3700" spc="75" dirty="0">
                <a:solidFill>
                  <a:srgbClr val="231F20"/>
                </a:solidFill>
              </a:rPr>
              <a:t>d’embarquer</a:t>
            </a:r>
            <a:r>
              <a:rPr sz="3700" spc="395" dirty="0">
                <a:solidFill>
                  <a:srgbClr val="231F20"/>
                </a:solidFill>
              </a:rPr>
              <a:t> </a:t>
            </a:r>
            <a:r>
              <a:rPr sz="3700" spc="80" dirty="0">
                <a:solidFill>
                  <a:srgbClr val="231F20"/>
                </a:solidFill>
              </a:rPr>
              <a:t>pour</a:t>
            </a:r>
            <a:r>
              <a:rPr sz="3700" spc="395" dirty="0">
                <a:solidFill>
                  <a:srgbClr val="231F20"/>
                </a:solidFill>
              </a:rPr>
              <a:t> </a:t>
            </a:r>
            <a:r>
              <a:rPr sz="3700" spc="50" dirty="0">
                <a:solidFill>
                  <a:srgbClr val="231F20"/>
                </a:solidFill>
              </a:rPr>
              <a:t>votre</a:t>
            </a:r>
            <a:r>
              <a:rPr sz="3700" spc="395" dirty="0">
                <a:solidFill>
                  <a:srgbClr val="231F20"/>
                </a:solidFill>
              </a:rPr>
              <a:t> </a:t>
            </a:r>
            <a:r>
              <a:rPr sz="3700" spc="105" dirty="0">
                <a:solidFill>
                  <a:srgbClr val="231F20"/>
                </a:solidFill>
              </a:rPr>
              <a:t>vol.</a:t>
            </a:r>
            <a:r>
              <a:rPr sz="3700" spc="395" dirty="0">
                <a:solidFill>
                  <a:srgbClr val="231F20"/>
                </a:solidFill>
              </a:rPr>
              <a:t> </a:t>
            </a:r>
            <a:r>
              <a:rPr sz="3700" spc="60" dirty="0">
                <a:solidFill>
                  <a:srgbClr val="231F20"/>
                </a:solidFill>
              </a:rPr>
              <a:t>Vous</a:t>
            </a:r>
            <a:r>
              <a:rPr sz="3700" spc="390" dirty="0">
                <a:solidFill>
                  <a:srgbClr val="231F20"/>
                </a:solidFill>
              </a:rPr>
              <a:t> </a:t>
            </a:r>
            <a:r>
              <a:rPr sz="3700" spc="90" dirty="0">
                <a:solidFill>
                  <a:srgbClr val="231F20"/>
                </a:solidFill>
              </a:rPr>
              <a:t>n’avez </a:t>
            </a:r>
            <a:r>
              <a:rPr sz="3700" spc="120" dirty="0">
                <a:solidFill>
                  <a:srgbClr val="231F20"/>
                </a:solidFill>
              </a:rPr>
              <a:t>plus</a:t>
            </a:r>
            <a:r>
              <a:rPr sz="3700" spc="300" dirty="0">
                <a:solidFill>
                  <a:srgbClr val="231F20"/>
                </a:solidFill>
              </a:rPr>
              <a:t> </a:t>
            </a:r>
            <a:r>
              <a:rPr sz="3700" dirty="0">
                <a:solidFill>
                  <a:srgbClr val="231F20"/>
                </a:solidFill>
              </a:rPr>
              <a:t>de</a:t>
            </a:r>
            <a:r>
              <a:rPr sz="3700" spc="300" dirty="0">
                <a:solidFill>
                  <a:srgbClr val="231F20"/>
                </a:solidFill>
              </a:rPr>
              <a:t> </a:t>
            </a:r>
            <a:r>
              <a:rPr sz="3700" spc="70" dirty="0">
                <a:solidFill>
                  <a:srgbClr val="231F20"/>
                </a:solidFill>
              </a:rPr>
              <a:t>batterie</a:t>
            </a:r>
            <a:r>
              <a:rPr sz="3700" spc="305" dirty="0">
                <a:solidFill>
                  <a:srgbClr val="231F20"/>
                </a:solidFill>
              </a:rPr>
              <a:t> </a:t>
            </a:r>
            <a:r>
              <a:rPr sz="3700" spc="114" dirty="0">
                <a:solidFill>
                  <a:srgbClr val="231F20"/>
                </a:solidFill>
              </a:rPr>
              <a:t>sur</a:t>
            </a:r>
            <a:r>
              <a:rPr sz="3700" spc="300" dirty="0">
                <a:solidFill>
                  <a:srgbClr val="231F20"/>
                </a:solidFill>
              </a:rPr>
              <a:t> </a:t>
            </a:r>
            <a:r>
              <a:rPr sz="3700" dirty="0">
                <a:solidFill>
                  <a:srgbClr val="231F20"/>
                </a:solidFill>
              </a:rPr>
              <a:t>votre</a:t>
            </a:r>
            <a:r>
              <a:rPr sz="3700" spc="300" dirty="0">
                <a:solidFill>
                  <a:srgbClr val="231F20"/>
                </a:solidFill>
              </a:rPr>
              <a:t> </a:t>
            </a:r>
            <a:r>
              <a:rPr sz="3700" spc="45" dirty="0">
                <a:solidFill>
                  <a:srgbClr val="231F20"/>
                </a:solidFill>
              </a:rPr>
              <a:t>téléphone.</a:t>
            </a:r>
            <a:r>
              <a:rPr sz="3700" spc="305" dirty="0">
                <a:solidFill>
                  <a:srgbClr val="231F20"/>
                </a:solidFill>
              </a:rPr>
              <a:t> </a:t>
            </a:r>
            <a:r>
              <a:rPr sz="3700" spc="204" dirty="0">
                <a:solidFill>
                  <a:srgbClr val="231F20"/>
                </a:solidFill>
              </a:rPr>
              <a:t>Il</a:t>
            </a:r>
            <a:r>
              <a:rPr sz="3700" spc="300" dirty="0">
                <a:solidFill>
                  <a:srgbClr val="231F20"/>
                </a:solidFill>
              </a:rPr>
              <a:t> </a:t>
            </a:r>
            <a:r>
              <a:rPr sz="3700" spc="65" dirty="0">
                <a:solidFill>
                  <a:srgbClr val="231F20"/>
                </a:solidFill>
              </a:rPr>
              <a:t>y</a:t>
            </a:r>
            <a:r>
              <a:rPr sz="3700" spc="310" dirty="0">
                <a:solidFill>
                  <a:srgbClr val="231F20"/>
                </a:solidFill>
              </a:rPr>
              <a:t> </a:t>
            </a:r>
            <a:r>
              <a:rPr sz="3700" spc="105" dirty="0">
                <a:solidFill>
                  <a:srgbClr val="231F20"/>
                </a:solidFill>
              </a:rPr>
              <a:t>a</a:t>
            </a:r>
            <a:r>
              <a:rPr sz="3700" spc="305" dirty="0">
                <a:solidFill>
                  <a:srgbClr val="231F20"/>
                </a:solidFill>
              </a:rPr>
              <a:t> </a:t>
            </a:r>
            <a:r>
              <a:rPr sz="3700" spc="75" dirty="0">
                <a:solidFill>
                  <a:srgbClr val="231F20"/>
                </a:solidFill>
              </a:rPr>
              <a:t>des</a:t>
            </a:r>
            <a:r>
              <a:rPr sz="3700" spc="300" dirty="0">
                <a:solidFill>
                  <a:srgbClr val="231F20"/>
                </a:solidFill>
              </a:rPr>
              <a:t> </a:t>
            </a:r>
            <a:r>
              <a:rPr sz="3700" spc="75" dirty="0">
                <a:solidFill>
                  <a:srgbClr val="231F20"/>
                </a:solidFill>
              </a:rPr>
              <a:t>ordinateurs</a:t>
            </a:r>
            <a:r>
              <a:rPr sz="3700" spc="305" dirty="0">
                <a:solidFill>
                  <a:srgbClr val="231F20"/>
                </a:solidFill>
              </a:rPr>
              <a:t> </a:t>
            </a:r>
            <a:r>
              <a:rPr sz="3700" spc="125" dirty="0">
                <a:solidFill>
                  <a:srgbClr val="231F20"/>
                </a:solidFill>
              </a:rPr>
              <a:t>publics</a:t>
            </a:r>
            <a:r>
              <a:rPr sz="3700" spc="300" dirty="0">
                <a:solidFill>
                  <a:srgbClr val="231F20"/>
                </a:solidFill>
              </a:rPr>
              <a:t> </a:t>
            </a:r>
            <a:r>
              <a:rPr sz="3700" spc="105" dirty="0">
                <a:solidFill>
                  <a:srgbClr val="231F20"/>
                </a:solidFill>
              </a:rPr>
              <a:t>à</a:t>
            </a:r>
            <a:r>
              <a:rPr sz="3700" spc="300" dirty="0">
                <a:solidFill>
                  <a:srgbClr val="231F20"/>
                </a:solidFill>
              </a:rPr>
              <a:t> </a:t>
            </a:r>
            <a:r>
              <a:rPr sz="3700" spc="160" dirty="0">
                <a:solidFill>
                  <a:srgbClr val="231F20"/>
                </a:solidFill>
              </a:rPr>
              <a:t>la </a:t>
            </a:r>
            <a:r>
              <a:rPr sz="3700" spc="85" dirty="0">
                <a:solidFill>
                  <a:srgbClr val="231F20"/>
                </a:solidFill>
              </a:rPr>
              <a:t>disposition</a:t>
            </a:r>
            <a:r>
              <a:rPr sz="3700" spc="25" dirty="0">
                <a:solidFill>
                  <a:srgbClr val="231F20"/>
                </a:solidFill>
              </a:rPr>
              <a:t> </a:t>
            </a:r>
            <a:r>
              <a:rPr sz="3700" spc="65" dirty="0">
                <a:solidFill>
                  <a:srgbClr val="231F20"/>
                </a:solidFill>
              </a:rPr>
              <a:t>des</a:t>
            </a:r>
            <a:r>
              <a:rPr sz="3700" spc="30" dirty="0">
                <a:solidFill>
                  <a:srgbClr val="231F20"/>
                </a:solidFill>
              </a:rPr>
              <a:t> </a:t>
            </a:r>
            <a:r>
              <a:rPr sz="3700" spc="114" dirty="0">
                <a:solidFill>
                  <a:srgbClr val="231F20"/>
                </a:solidFill>
              </a:rPr>
              <a:t>passagers</a:t>
            </a:r>
            <a:r>
              <a:rPr sz="3700" spc="20" dirty="0">
                <a:solidFill>
                  <a:srgbClr val="231F20"/>
                </a:solidFill>
              </a:rPr>
              <a:t> </a:t>
            </a:r>
            <a:r>
              <a:rPr sz="3700" dirty="0">
                <a:solidFill>
                  <a:srgbClr val="231F20"/>
                </a:solidFill>
              </a:rPr>
              <a:t>pour</a:t>
            </a:r>
            <a:r>
              <a:rPr sz="3700" spc="25" dirty="0">
                <a:solidFill>
                  <a:srgbClr val="231F20"/>
                </a:solidFill>
              </a:rPr>
              <a:t> </a:t>
            </a:r>
            <a:r>
              <a:rPr sz="3700" spc="80" dirty="0">
                <a:solidFill>
                  <a:srgbClr val="231F20"/>
                </a:solidFill>
              </a:rPr>
              <a:t>naviguer</a:t>
            </a:r>
            <a:r>
              <a:rPr sz="3700" spc="30" dirty="0">
                <a:solidFill>
                  <a:srgbClr val="231F20"/>
                </a:solidFill>
              </a:rPr>
              <a:t> </a:t>
            </a:r>
            <a:r>
              <a:rPr sz="3700" spc="105" dirty="0">
                <a:solidFill>
                  <a:srgbClr val="231F20"/>
                </a:solidFill>
              </a:rPr>
              <a:t>sur</a:t>
            </a:r>
            <a:r>
              <a:rPr sz="3700" spc="20" dirty="0">
                <a:solidFill>
                  <a:srgbClr val="231F20"/>
                </a:solidFill>
              </a:rPr>
              <a:t> </a:t>
            </a:r>
            <a:r>
              <a:rPr sz="3700" spc="55" dirty="0">
                <a:solidFill>
                  <a:srgbClr val="231F20"/>
                </a:solidFill>
              </a:rPr>
              <a:t>Internet.</a:t>
            </a:r>
            <a:r>
              <a:rPr sz="3700" spc="30" dirty="0">
                <a:solidFill>
                  <a:srgbClr val="231F20"/>
                </a:solidFill>
              </a:rPr>
              <a:t> </a:t>
            </a:r>
            <a:r>
              <a:rPr sz="3700" dirty="0">
                <a:solidFill>
                  <a:srgbClr val="231F20"/>
                </a:solidFill>
              </a:rPr>
              <a:t>Vous</a:t>
            </a:r>
            <a:r>
              <a:rPr sz="3700" spc="20" dirty="0">
                <a:solidFill>
                  <a:srgbClr val="231F20"/>
                </a:solidFill>
              </a:rPr>
              <a:t> </a:t>
            </a:r>
            <a:r>
              <a:rPr sz="3700" spc="65" dirty="0">
                <a:solidFill>
                  <a:srgbClr val="231F20"/>
                </a:solidFill>
              </a:rPr>
              <a:t>voulez</a:t>
            </a:r>
            <a:r>
              <a:rPr sz="3700" spc="30" dirty="0">
                <a:solidFill>
                  <a:srgbClr val="231F20"/>
                </a:solidFill>
              </a:rPr>
              <a:t> </a:t>
            </a:r>
            <a:r>
              <a:rPr sz="3700" spc="80" dirty="0">
                <a:solidFill>
                  <a:srgbClr val="231F20"/>
                </a:solidFill>
              </a:rPr>
              <a:t>passer </a:t>
            </a:r>
            <a:r>
              <a:rPr sz="3700" spc="100" dirty="0">
                <a:solidFill>
                  <a:srgbClr val="231F20"/>
                </a:solidFill>
              </a:rPr>
              <a:t>le</a:t>
            </a:r>
            <a:r>
              <a:rPr sz="3700" spc="5" dirty="0">
                <a:solidFill>
                  <a:srgbClr val="231F20"/>
                </a:solidFill>
              </a:rPr>
              <a:t> </a:t>
            </a:r>
            <a:r>
              <a:rPr sz="3700" dirty="0">
                <a:solidFill>
                  <a:srgbClr val="231F20"/>
                </a:solidFill>
              </a:rPr>
              <a:t>temps</a:t>
            </a:r>
            <a:r>
              <a:rPr sz="3700" spc="5" dirty="0">
                <a:solidFill>
                  <a:srgbClr val="231F20"/>
                </a:solidFill>
              </a:rPr>
              <a:t> </a:t>
            </a:r>
            <a:r>
              <a:rPr sz="3700" dirty="0">
                <a:solidFill>
                  <a:srgbClr val="231F20"/>
                </a:solidFill>
              </a:rPr>
              <a:t>et</a:t>
            </a:r>
            <a:r>
              <a:rPr sz="3700" spc="10" dirty="0">
                <a:solidFill>
                  <a:srgbClr val="231F20"/>
                </a:solidFill>
              </a:rPr>
              <a:t> </a:t>
            </a:r>
            <a:r>
              <a:rPr sz="3700" spc="120" dirty="0">
                <a:solidFill>
                  <a:srgbClr val="231F20"/>
                </a:solidFill>
              </a:rPr>
              <a:t>aller</a:t>
            </a:r>
            <a:r>
              <a:rPr sz="3700" spc="5" dirty="0">
                <a:solidFill>
                  <a:srgbClr val="231F20"/>
                </a:solidFill>
              </a:rPr>
              <a:t> </a:t>
            </a:r>
            <a:r>
              <a:rPr sz="3700" spc="105" dirty="0">
                <a:solidFill>
                  <a:srgbClr val="231F20"/>
                </a:solidFill>
              </a:rPr>
              <a:t>sur</a:t>
            </a:r>
            <a:r>
              <a:rPr sz="3700" spc="5" dirty="0">
                <a:solidFill>
                  <a:srgbClr val="231F20"/>
                </a:solidFill>
              </a:rPr>
              <a:t> </a:t>
            </a:r>
            <a:r>
              <a:rPr sz="3700" dirty="0">
                <a:solidFill>
                  <a:srgbClr val="231F20"/>
                </a:solidFill>
              </a:rPr>
              <a:t>votre</a:t>
            </a:r>
            <a:r>
              <a:rPr sz="3700" spc="10" dirty="0">
                <a:solidFill>
                  <a:srgbClr val="231F20"/>
                </a:solidFill>
              </a:rPr>
              <a:t> </a:t>
            </a:r>
            <a:r>
              <a:rPr sz="3700" spc="60" dirty="0">
                <a:solidFill>
                  <a:srgbClr val="231F20"/>
                </a:solidFill>
              </a:rPr>
              <a:t>réseau</a:t>
            </a:r>
            <a:r>
              <a:rPr sz="3700" spc="5" dirty="0">
                <a:solidFill>
                  <a:srgbClr val="231F20"/>
                </a:solidFill>
              </a:rPr>
              <a:t> </a:t>
            </a:r>
            <a:r>
              <a:rPr sz="3700" spc="140" dirty="0">
                <a:solidFill>
                  <a:srgbClr val="231F20"/>
                </a:solidFill>
              </a:rPr>
              <a:t>social</a:t>
            </a:r>
            <a:r>
              <a:rPr sz="3700" spc="5" dirty="0">
                <a:solidFill>
                  <a:srgbClr val="231F20"/>
                </a:solidFill>
              </a:rPr>
              <a:t> </a:t>
            </a:r>
            <a:r>
              <a:rPr sz="3700" spc="55" dirty="0">
                <a:solidFill>
                  <a:srgbClr val="231F20"/>
                </a:solidFill>
              </a:rPr>
              <a:t>favori.</a:t>
            </a:r>
            <a:endParaRPr sz="3700" dirty="0"/>
          </a:p>
        </p:txBody>
      </p:sp>
      <p:sp>
        <p:nvSpPr>
          <p:cNvPr id="3" name="object 3"/>
          <p:cNvSpPr/>
          <p:nvPr/>
        </p:nvSpPr>
        <p:spPr>
          <a:xfrm>
            <a:off x="14459469" y="6247903"/>
            <a:ext cx="2698115" cy="1654175"/>
          </a:xfrm>
          <a:custGeom>
            <a:avLst/>
            <a:gdLst/>
            <a:ahLst/>
            <a:cxnLst/>
            <a:rect l="l" t="t" r="r" b="b"/>
            <a:pathLst>
              <a:path w="2698115" h="1654175">
                <a:moveTo>
                  <a:pt x="236632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56491"/>
                </a:lnTo>
                <a:lnTo>
                  <a:pt x="3595" y="1105494"/>
                </a:lnTo>
                <a:lnTo>
                  <a:pt x="14039" y="1152265"/>
                </a:lnTo>
                <a:lnTo>
                  <a:pt x="30818" y="1196289"/>
                </a:lnTo>
                <a:lnTo>
                  <a:pt x="53421" y="1237055"/>
                </a:lnTo>
                <a:lnTo>
                  <a:pt x="81334" y="1274049"/>
                </a:lnTo>
                <a:lnTo>
                  <a:pt x="114043" y="1306759"/>
                </a:lnTo>
                <a:lnTo>
                  <a:pt x="151038" y="1334672"/>
                </a:lnTo>
                <a:lnTo>
                  <a:pt x="191804" y="1357275"/>
                </a:lnTo>
                <a:lnTo>
                  <a:pt x="235828" y="1374054"/>
                </a:lnTo>
                <a:lnTo>
                  <a:pt x="282599" y="1384498"/>
                </a:lnTo>
                <a:lnTo>
                  <a:pt x="331602" y="1388093"/>
                </a:lnTo>
                <a:lnTo>
                  <a:pt x="1906716" y="1388093"/>
                </a:lnTo>
                <a:lnTo>
                  <a:pt x="1917319" y="1408469"/>
                </a:lnTo>
                <a:lnTo>
                  <a:pt x="1950048" y="1459298"/>
                </a:lnTo>
                <a:lnTo>
                  <a:pt x="2000127" y="1516822"/>
                </a:lnTo>
                <a:lnTo>
                  <a:pt x="2032418" y="1545567"/>
                </a:lnTo>
                <a:lnTo>
                  <a:pt x="2069942" y="1572952"/>
                </a:lnTo>
                <a:lnTo>
                  <a:pt x="2112997" y="1597967"/>
                </a:lnTo>
                <a:lnTo>
                  <a:pt x="2161880" y="1619599"/>
                </a:lnTo>
                <a:lnTo>
                  <a:pt x="2216890" y="1636838"/>
                </a:lnTo>
                <a:lnTo>
                  <a:pt x="2278325" y="1648673"/>
                </a:lnTo>
                <a:lnTo>
                  <a:pt x="2346484" y="1654093"/>
                </a:lnTo>
                <a:lnTo>
                  <a:pt x="2421664" y="1652085"/>
                </a:lnTo>
                <a:lnTo>
                  <a:pt x="2366038" y="1581046"/>
                </a:lnTo>
                <a:lnTo>
                  <a:pt x="2333625" y="1529867"/>
                </a:lnTo>
                <a:lnTo>
                  <a:pt x="2311939" y="1473799"/>
                </a:lnTo>
                <a:lnTo>
                  <a:pt x="2288495" y="1388093"/>
                </a:lnTo>
                <a:lnTo>
                  <a:pt x="2366325" y="1388093"/>
                </a:lnTo>
                <a:lnTo>
                  <a:pt x="2415326" y="1384498"/>
                </a:lnTo>
                <a:lnTo>
                  <a:pt x="2462095" y="1374054"/>
                </a:lnTo>
                <a:lnTo>
                  <a:pt x="2506119" y="1357275"/>
                </a:lnTo>
                <a:lnTo>
                  <a:pt x="2546885" y="1334672"/>
                </a:lnTo>
                <a:lnTo>
                  <a:pt x="2583880" y="1306759"/>
                </a:lnTo>
                <a:lnTo>
                  <a:pt x="2616590" y="1274049"/>
                </a:lnTo>
                <a:lnTo>
                  <a:pt x="2644504" y="1237055"/>
                </a:lnTo>
                <a:lnTo>
                  <a:pt x="2667107" y="1196289"/>
                </a:lnTo>
                <a:lnTo>
                  <a:pt x="2683888" y="1152265"/>
                </a:lnTo>
                <a:lnTo>
                  <a:pt x="2694332" y="1105494"/>
                </a:lnTo>
                <a:lnTo>
                  <a:pt x="2697928" y="1056491"/>
                </a:lnTo>
                <a:lnTo>
                  <a:pt x="2697928" y="331602"/>
                </a:lnTo>
                <a:lnTo>
                  <a:pt x="2694332" y="282599"/>
                </a:lnTo>
                <a:lnTo>
                  <a:pt x="2683888" y="235828"/>
                </a:lnTo>
                <a:lnTo>
                  <a:pt x="2667107" y="191804"/>
                </a:lnTo>
                <a:lnTo>
                  <a:pt x="2644504" y="151038"/>
                </a:lnTo>
                <a:lnTo>
                  <a:pt x="2616590" y="114043"/>
                </a:lnTo>
                <a:lnTo>
                  <a:pt x="2583880" y="81334"/>
                </a:lnTo>
                <a:lnTo>
                  <a:pt x="2546885" y="53421"/>
                </a:lnTo>
                <a:lnTo>
                  <a:pt x="2506119" y="30818"/>
                </a:lnTo>
                <a:lnTo>
                  <a:pt x="2462095" y="14039"/>
                </a:lnTo>
                <a:lnTo>
                  <a:pt x="2415326" y="3595"/>
                </a:lnTo>
                <a:lnTo>
                  <a:pt x="2366325" y="0"/>
                </a:lnTo>
                <a:close/>
              </a:path>
            </a:pathLst>
          </a:custGeom>
          <a:solidFill>
            <a:srgbClr val="FCEDAF"/>
          </a:solidFill>
        </p:spPr>
        <p:txBody>
          <a:bodyPr wrap="square" lIns="0" tIns="0" rIns="0" bIns="0" rtlCol="0"/>
          <a:lstStyle/>
          <a:p>
            <a:endParaRPr dirty="0"/>
          </a:p>
        </p:txBody>
      </p:sp>
      <p:sp>
        <p:nvSpPr>
          <p:cNvPr id="4" name="object 4"/>
          <p:cNvSpPr/>
          <p:nvPr/>
        </p:nvSpPr>
        <p:spPr>
          <a:xfrm>
            <a:off x="14465490" y="8016500"/>
            <a:ext cx="2692400" cy="1631950"/>
          </a:xfrm>
          <a:custGeom>
            <a:avLst/>
            <a:gdLst/>
            <a:ahLst/>
            <a:cxnLst/>
            <a:rect l="l" t="t" r="r" b="b"/>
            <a:pathLst>
              <a:path w="2692400" h="1631950">
                <a:moveTo>
                  <a:pt x="2360305" y="0"/>
                </a:moveTo>
                <a:lnTo>
                  <a:pt x="331602" y="0"/>
                </a:lnTo>
                <a:lnTo>
                  <a:pt x="282599" y="3595"/>
                </a:lnTo>
                <a:lnTo>
                  <a:pt x="235828" y="14039"/>
                </a:lnTo>
                <a:lnTo>
                  <a:pt x="191804" y="30818"/>
                </a:lnTo>
                <a:lnTo>
                  <a:pt x="151038" y="53421"/>
                </a:lnTo>
                <a:lnTo>
                  <a:pt x="114043" y="81334"/>
                </a:lnTo>
                <a:lnTo>
                  <a:pt x="81334" y="114043"/>
                </a:lnTo>
                <a:lnTo>
                  <a:pt x="53421" y="151038"/>
                </a:lnTo>
                <a:lnTo>
                  <a:pt x="30818" y="191804"/>
                </a:lnTo>
                <a:lnTo>
                  <a:pt x="14039" y="235828"/>
                </a:lnTo>
                <a:lnTo>
                  <a:pt x="3595" y="282599"/>
                </a:lnTo>
                <a:lnTo>
                  <a:pt x="0" y="331602"/>
                </a:lnTo>
                <a:lnTo>
                  <a:pt x="0" y="1034230"/>
                </a:lnTo>
                <a:lnTo>
                  <a:pt x="3595" y="1083233"/>
                </a:lnTo>
                <a:lnTo>
                  <a:pt x="14039" y="1130004"/>
                </a:lnTo>
                <a:lnTo>
                  <a:pt x="30818" y="1174028"/>
                </a:lnTo>
                <a:lnTo>
                  <a:pt x="53421" y="1214794"/>
                </a:lnTo>
                <a:lnTo>
                  <a:pt x="81334" y="1251788"/>
                </a:lnTo>
                <a:lnTo>
                  <a:pt x="114043" y="1284498"/>
                </a:lnTo>
                <a:lnTo>
                  <a:pt x="151038" y="1312411"/>
                </a:lnTo>
                <a:lnTo>
                  <a:pt x="191804" y="1335013"/>
                </a:lnTo>
                <a:lnTo>
                  <a:pt x="235828" y="1351793"/>
                </a:lnTo>
                <a:lnTo>
                  <a:pt x="282599" y="1362237"/>
                </a:lnTo>
                <a:lnTo>
                  <a:pt x="331602" y="1365832"/>
                </a:lnTo>
                <a:lnTo>
                  <a:pt x="1900696" y="1365832"/>
                </a:lnTo>
                <a:lnTo>
                  <a:pt x="1911299" y="1386208"/>
                </a:lnTo>
                <a:lnTo>
                  <a:pt x="1944027" y="1437036"/>
                </a:lnTo>
                <a:lnTo>
                  <a:pt x="1994106" y="1494561"/>
                </a:lnTo>
                <a:lnTo>
                  <a:pt x="2026398" y="1523306"/>
                </a:lnTo>
                <a:lnTo>
                  <a:pt x="2063922" y="1550691"/>
                </a:lnTo>
                <a:lnTo>
                  <a:pt x="2106976" y="1575706"/>
                </a:lnTo>
                <a:lnTo>
                  <a:pt x="2155859" y="1597338"/>
                </a:lnTo>
                <a:lnTo>
                  <a:pt x="2210869" y="1614577"/>
                </a:lnTo>
                <a:lnTo>
                  <a:pt x="2272305" y="1626412"/>
                </a:lnTo>
                <a:lnTo>
                  <a:pt x="2340463" y="1631832"/>
                </a:lnTo>
                <a:lnTo>
                  <a:pt x="2415643" y="1629824"/>
                </a:lnTo>
                <a:lnTo>
                  <a:pt x="2360018" y="1558784"/>
                </a:lnTo>
                <a:lnTo>
                  <a:pt x="2327604" y="1507605"/>
                </a:lnTo>
                <a:lnTo>
                  <a:pt x="2305918" y="1451538"/>
                </a:lnTo>
                <a:lnTo>
                  <a:pt x="2282475" y="1365832"/>
                </a:lnTo>
                <a:lnTo>
                  <a:pt x="2360305" y="1365832"/>
                </a:lnTo>
                <a:lnTo>
                  <a:pt x="2409306" y="1362237"/>
                </a:lnTo>
                <a:lnTo>
                  <a:pt x="2456075" y="1351793"/>
                </a:lnTo>
                <a:lnTo>
                  <a:pt x="2500098" y="1335013"/>
                </a:lnTo>
                <a:lnTo>
                  <a:pt x="2540864" y="1312411"/>
                </a:lnTo>
                <a:lnTo>
                  <a:pt x="2577859" y="1284498"/>
                </a:lnTo>
                <a:lnTo>
                  <a:pt x="2610569" y="1251788"/>
                </a:lnTo>
                <a:lnTo>
                  <a:pt x="2638483" y="1214794"/>
                </a:lnTo>
                <a:lnTo>
                  <a:pt x="2661087" y="1174028"/>
                </a:lnTo>
                <a:lnTo>
                  <a:pt x="2677867" y="1130004"/>
                </a:lnTo>
                <a:lnTo>
                  <a:pt x="2688312" y="1083233"/>
                </a:lnTo>
                <a:lnTo>
                  <a:pt x="2691907" y="1034230"/>
                </a:lnTo>
                <a:lnTo>
                  <a:pt x="2691907" y="331602"/>
                </a:lnTo>
                <a:lnTo>
                  <a:pt x="2688312" y="282599"/>
                </a:lnTo>
                <a:lnTo>
                  <a:pt x="2677867" y="235828"/>
                </a:lnTo>
                <a:lnTo>
                  <a:pt x="2661087" y="191804"/>
                </a:lnTo>
                <a:lnTo>
                  <a:pt x="2638483" y="151038"/>
                </a:lnTo>
                <a:lnTo>
                  <a:pt x="2610569" y="114043"/>
                </a:lnTo>
                <a:lnTo>
                  <a:pt x="2577859" y="81334"/>
                </a:lnTo>
                <a:lnTo>
                  <a:pt x="2540864" y="53421"/>
                </a:lnTo>
                <a:lnTo>
                  <a:pt x="2500098" y="30818"/>
                </a:lnTo>
                <a:lnTo>
                  <a:pt x="2456075" y="14039"/>
                </a:lnTo>
                <a:lnTo>
                  <a:pt x="2409306" y="3595"/>
                </a:lnTo>
                <a:lnTo>
                  <a:pt x="2360305" y="0"/>
                </a:lnTo>
                <a:close/>
              </a:path>
            </a:pathLst>
          </a:custGeom>
          <a:solidFill>
            <a:srgbClr val="F7D842"/>
          </a:solidFill>
        </p:spPr>
        <p:txBody>
          <a:bodyPr wrap="square" lIns="0" tIns="0" rIns="0" bIns="0" rtlCol="0"/>
          <a:lstStyle/>
          <a:p>
            <a:endParaRPr dirty="0"/>
          </a:p>
        </p:txBody>
      </p:sp>
      <p:grpSp>
        <p:nvGrpSpPr>
          <p:cNvPr id="6" name="object 6"/>
          <p:cNvGrpSpPr/>
          <p:nvPr/>
        </p:nvGrpSpPr>
        <p:grpSpPr>
          <a:xfrm>
            <a:off x="16386801" y="9132918"/>
            <a:ext cx="622300" cy="766445"/>
            <a:chOff x="16386801" y="9132918"/>
            <a:chExt cx="622300" cy="766445"/>
          </a:xfrm>
        </p:grpSpPr>
        <p:sp>
          <p:nvSpPr>
            <p:cNvPr id="7" name="object 7"/>
            <p:cNvSpPr/>
            <p:nvPr/>
          </p:nvSpPr>
          <p:spPr>
            <a:xfrm>
              <a:off x="16418213" y="9164331"/>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8" name="object 8"/>
            <p:cNvSpPr/>
            <p:nvPr/>
          </p:nvSpPr>
          <p:spPr>
            <a:xfrm>
              <a:off x="16418213" y="9164331"/>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sp>
        <p:nvSpPr>
          <p:cNvPr id="9" name="object 5">
            <a:extLst>
              <a:ext uri="{FF2B5EF4-FFF2-40B4-BE49-F238E27FC236}">
                <a16:creationId xmlns:a16="http://schemas.microsoft.com/office/drawing/2014/main" id="{56D8C851-DCB5-5BAD-C1F0-576829DFD6AA}"/>
              </a:ext>
            </a:extLst>
          </p:cNvPr>
          <p:cNvSpPr txBox="1"/>
          <p:nvPr/>
        </p:nvSpPr>
        <p:spPr>
          <a:xfrm>
            <a:off x="2770325" y="4601403"/>
            <a:ext cx="14977925" cy="4502515"/>
          </a:xfrm>
          <a:prstGeom prst="rect">
            <a:avLst/>
          </a:prstGeom>
        </p:spPr>
        <p:txBody>
          <a:bodyPr vert="horz" wrap="square" lIns="0" tIns="13970" rIns="0" bIns="0" rtlCol="0">
            <a:spAutoFit/>
          </a:bodyPr>
          <a:lstStyle/>
          <a:p>
            <a:pPr marL="25400">
              <a:lnSpc>
                <a:spcPts val="4280"/>
              </a:lnSpc>
              <a:spcBef>
                <a:spcPts val="110"/>
              </a:spcBef>
            </a:pPr>
            <a:r>
              <a:rPr sz="3700" b="1" dirty="0">
                <a:solidFill>
                  <a:srgbClr val="231F20"/>
                </a:solidFill>
                <a:latin typeface="Calibri"/>
                <a:cs typeface="Calibri"/>
              </a:rPr>
              <a:t>Vous</a:t>
            </a:r>
            <a:r>
              <a:rPr sz="3700" b="1" spc="315" dirty="0">
                <a:solidFill>
                  <a:srgbClr val="231F20"/>
                </a:solidFill>
                <a:latin typeface="Calibri"/>
                <a:cs typeface="Calibri"/>
              </a:rPr>
              <a:t> </a:t>
            </a:r>
            <a:r>
              <a:rPr sz="3700" b="1" spc="150" dirty="0">
                <a:solidFill>
                  <a:srgbClr val="231F20"/>
                </a:solidFill>
                <a:latin typeface="Calibri"/>
                <a:cs typeface="Calibri"/>
              </a:rPr>
              <a:t>lancez</a:t>
            </a:r>
            <a:r>
              <a:rPr sz="3700" b="1" spc="325" dirty="0">
                <a:solidFill>
                  <a:srgbClr val="231F20"/>
                </a:solidFill>
                <a:latin typeface="Calibri"/>
                <a:cs typeface="Calibri"/>
              </a:rPr>
              <a:t> </a:t>
            </a:r>
            <a:r>
              <a:rPr sz="3700" b="1" spc="80" dirty="0">
                <a:solidFill>
                  <a:srgbClr val="231F20"/>
                </a:solidFill>
                <a:latin typeface="Calibri"/>
                <a:cs typeface="Calibri"/>
              </a:rPr>
              <a:t>un</a:t>
            </a:r>
            <a:r>
              <a:rPr sz="3700" b="1" spc="320" dirty="0">
                <a:solidFill>
                  <a:srgbClr val="231F20"/>
                </a:solidFill>
                <a:latin typeface="Calibri"/>
                <a:cs typeface="Calibri"/>
              </a:rPr>
              <a:t> </a:t>
            </a:r>
            <a:r>
              <a:rPr sz="3700" b="1" spc="125" dirty="0">
                <a:solidFill>
                  <a:srgbClr val="231F20"/>
                </a:solidFill>
                <a:latin typeface="Calibri"/>
                <a:cs typeface="Calibri"/>
              </a:rPr>
              <a:t>navigateur</a:t>
            </a:r>
            <a:r>
              <a:rPr sz="3700" b="1" spc="325" dirty="0">
                <a:solidFill>
                  <a:srgbClr val="231F20"/>
                </a:solidFill>
                <a:latin typeface="Calibri"/>
                <a:cs typeface="Calibri"/>
              </a:rPr>
              <a:t> </a:t>
            </a:r>
            <a:r>
              <a:rPr sz="3700" b="1" dirty="0">
                <a:solidFill>
                  <a:srgbClr val="231F20"/>
                </a:solidFill>
                <a:latin typeface="Calibri"/>
                <a:cs typeface="Calibri"/>
              </a:rPr>
              <a:t>en</a:t>
            </a:r>
            <a:r>
              <a:rPr sz="3700" b="1" spc="325" dirty="0">
                <a:solidFill>
                  <a:srgbClr val="231F20"/>
                </a:solidFill>
                <a:latin typeface="Calibri"/>
                <a:cs typeface="Calibri"/>
              </a:rPr>
              <a:t> </a:t>
            </a:r>
            <a:r>
              <a:rPr sz="3700" b="1" dirty="0">
                <a:solidFill>
                  <a:srgbClr val="231F20"/>
                </a:solidFill>
                <a:latin typeface="Calibri"/>
                <a:cs typeface="Calibri"/>
              </a:rPr>
              <a:t>mode</a:t>
            </a:r>
            <a:r>
              <a:rPr sz="3700" b="1" spc="320" dirty="0">
                <a:solidFill>
                  <a:srgbClr val="231F20"/>
                </a:solidFill>
                <a:latin typeface="Calibri"/>
                <a:cs typeface="Calibri"/>
              </a:rPr>
              <a:t> </a:t>
            </a:r>
            <a:r>
              <a:rPr sz="3700" b="1" spc="114" dirty="0">
                <a:solidFill>
                  <a:srgbClr val="231F20"/>
                </a:solidFill>
                <a:latin typeface="Calibri"/>
                <a:cs typeface="Calibri"/>
              </a:rPr>
              <a:t>privé,</a:t>
            </a:r>
            <a:r>
              <a:rPr sz="3700" b="1" spc="320" dirty="0">
                <a:solidFill>
                  <a:srgbClr val="231F20"/>
                </a:solidFill>
                <a:latin typeface="Calibri"/>
                <a:cs typeface="Calibri"/>
              </a:rPr>
              <a:t> </a:t>
            </a:r>
            <a:r>
              <a:rPr sz="3700" b="1" spc="140" dirty="0">
                <a:solidFill>
                  <a:srgbClr val="231F20"/>
                </a:solidFill>
                <a:latin typeface="Calibri"/>
                <a:cs typeface="Calibri"/>
              </a:rPr>
              <a:t>puis</a:t>
            </a:r>
            <a:r>
              <a:rPr sz="3700" b="1" spc="320" dirty="0">
                <a:solidFill>
                  <a:srgbClr val="231F20"/>
                </a:solidFill>
                <a:latin typeface="Calibri"/>
                <a:cs typeface="Calibri"/>
              </a:rPr>
              <a:t> </a:t>
            </a:r>
            <a:r>
              <a:rPr sz="3700" b="1" spc="80" dirty="0">
                <a:solidFill>
                  <a:srgbClr val="231F20"/>
                </a:solidFill>
                <a:latin typeface="Calibri"/>
                <a:cs typeface="Calibri"/>
              </a:rPr>
              <a:t>vous</a:t>
            </a:r>
            <a:r>
              <a:rPr sz="3700" b="1" spc="325" dirty="0">
                <a:solidFill>
                  <a:srgbClr val="231F20"/>
                </a:solidFill>
                <a:latin typeface="Calibri"/>
                <a:cs typeface="Calibri"/>
              </a:rPr>
              <a:t> </a:t>
            </a:r>
            <a:r>
              <a:rPr sz="3700" b="1" spc="75" dirty="0">
                <a:solidFill>
                  <a:srgbClr val="231F20"/>
                </a:solidFill>
                <a:latin typeface="Calibri"/>
                <a:cs typeface="Calibri"/>
              </a:rPr>
              <a:t>vous</a:t>
            </a:r>
            <a:r>
              <a:rPr sz="3700" b="1" spc="320" dirty="0">
                <a:solidFill>
                  <a:srgbClr val="231F20"/>
                </a:solidFill>
                <a:latin typeface="Calibri"/>
                <a:cs typeface="Calibri"/>
              </a:rPr>
              <a:t> </a:t>
            </a:r>
            <a:r>
              <a:rPr sz="3700" b="1" spc="130" dirty="0">
                <a:solidFill>
                  <a:srgbClr val="231F20"/>
                </a:solidFill>
                <a:latin typeface="Calibri"/>
                <a:cs typeface="Calibri"/>
              </a:rPr>
              <a:t>authentifiez</a:t>
            </a:r>
            <a:endParaRPr sz="3700" b="1" dirty="0">
              <a:latin typeface="Calibri"/>
              <a:cs typeface="Calibri"/>
            </a:endParaRPr>
          </a:p>
          <a:p>
            <a:pPr marL="25400">
              <a:lnSpc>
                <a:spcPts val="4280"/>
              </a:lnSpc>
            </a:pPr>
            <a:r>
              <a:rPr sz="3700" b="1" spc="65" dirty="0">
                <a:solidFill>
                  <a:srgbClr val="231F20"/>
                </a:solidFill>
                <a:latin typeface="Calibri"/>
                <a:cs typeface="Calibri"/>
              </a:rPr>
              <a:t>avec</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dirty="0">
                <a:solidFill>
                  <a:srgbClr val="231F20"/>
                </a:solidFill>
                <a:latin typeface="Calibri"/>
                <a:cs typeface="Calibri"/>
              </a:rPr>
              <a:t> mot de </a:t>
            </a:r>
            <a:r>
              <a:rPr sz="3700" b="1" spc="100" dirty="0">
                <a:solidFill>
                  <a:srgbClr val="231F20"/>
                </a:solidFill>
                <a:latin typeface="Calibri"/>
                <a:cs typeface="Calibri"/>
              </a:rPr>
              <a:t>passe</a:t>
            </a:r>
            <a:r>
              <a:rPr sz="3700" b="1" dirty="0">
                <a:solidFill>
                  <a:srgbClr val="231F20"/>
                </a:solidFill>
                <a:latin typeface="Calibri"/>
                <a:cs typeface="Calibri"/>
              </a:rPr>
              <a:t> </a:t>
            </a:r>
            <a:r>
              <a:rPr sz="3700" b="1" spc="70" dirty="0">
                <a:solidFill>
                  <a:srgbClr val="231F20"/>
                </a:solidFill>
                <a:latin typeface="Calibri"/>
                <a:cs typeface="Calibri"/>
              </a:rPr>
              <a:t>pour</a:t>
            </a:r>
            <a:r>
              <a:rPr sz="3700" b="1" dirty="0">
                <a:solidFill>
                  <a:srgbClr val="231F20"/>
                </a:solidFill>
                <a:latin typeface="Calibri"/>
                <a:cs typeface="Calibri"/>
              </a:rPr>
              <a:t> </a:t>
            </a:r>
            <a:r>
              <a:rPr sz="3700" b="1" spc="85" dirty="0">
                <a:solidFill>
                  <a:srgbClr val="231F20"/>
                </a:solidFill>
                <a:latin typeface="Calibri"/>
                <a:cs typeface="Calibri"/>
              </a:rPr>
              <a:t>accéder</a:t>
            </a:r>
            <a:r>
              <a:rPr sz="3700" b="1" dirty="0">
                <a:solidFill>
                  <a:srgbClr val="231F20"/>
                </a:solidFill>
                <a:latin typeface="Calibri"/>
                <a:cs typeface="Calibri"/>
              </a:rPr>
              <a:t> </a:t>
            </a:r>
            <a:r>
              <a:rPr sz="3700" b="1" spc="120" dirty="0">
                <a:solidFill>
                  <a:srgbClr val="231F20"/>
                </a:solidFill>
                <a:latin typeface="Calibri"/>
                <a:cs typeface="Calibri"/>
              </a:rPr>
              <a:t>à</a:t>
            </a:r>
            <a:r>
              <a:rPr sz="3700" b="1" dirty="0">
                <a:solidFill>
                  <a:srgbClr val="231F20"/>
                </a:solidFill>
                <a:latin typeface="Calibri"/>
                <a:cs typeface="Calibri"/>
              </a:rPr>
              <a:t> </a:t>
            </a:r>
            <a:r>
              <a:rPr sz="3700" b="1" spc="50" dirty="0">
                <a:solidFill>
                  <a:srgbClr val="231F20"/>
                </a:solidFill>
                <a:latin typeface="Calibri"/>
                <a:cs typeface="Calibri"/>
              </a:rPr>
              <a:t>votre</a:t>
            </a:r>
            <a:r>
              <a:rPr sz="3700" b="1" spc="5" dirty="0">
                <a:solidFill>
                  <a:srgbClr val="231F20"/>
                </a:solidFill>
                <a:latin typeface="Calibri"/>
                <a:cs typeface="Calibri"/>
              </a:rPr>
              <a:t> </a:t>
            </a:r>
            <a:r>
              <a:rPr sz="3700" b="1" spc="95" dirty="0">
                <a:solidFill>
                  <a:srgbClr val="231F20"/>
                </a:solidFill>
                <a:latin typeface="Calibri"/>
                <a:cs typeface="Calibri"/>
              </a:rPr>
              <a:t>profil.</a:t>
            </a:r>
            <a:endParaRPr sz="3700" b="1" dirty="0">
              <a:latin typeface="Calibri"/>
              <a:cs typeface="Calibri"/>
            </a:endParaRPr>
          </a:p>
          <a:p>
            <a:pPr marL="25400">
              <a:lnSpc>
                <a:spcPts val="3375"/>
              </a:lnSpc>
              <a:spcBef>
                <a:spcPts val="325"/>
              </a:spcBef>
            </a:pPr>
            <a:r>
              <a:rPr sz="3700" spc="165" dirty="0">
                <a:solidFill>
                  <a:srgbClr val="231F20"/>
                </a:solidFill>
                <a:latin typeface="Calibri"/>
                <a:cs typeface="Calibri"/>
              </a:rPr>
              <a:t>Est-</a:t>
            </a:r>
            <a:r>
              <a:rPr sz="3700" spc="80" dirty="0">
                <a:solidFill>
                  <a:srgbClr val="231F20"/>
                </a:solidFill>
                <a:latin typeface="Calibri"/>
                <a:cs typeface="Calibri"/>
              </a:rPr>
              <a:t>ce</a:t>
            </a:r>
            <a:r>
              <a:rPr sz="3700" spc="-15" dirty="0">
                <a:solidFill>
                  <a:srgbClr val="231F20"/>
                </a:solidFill>
                <a:latin typeface="Calibri"/>
                <a:cs typeface="Calibri"/>
              </a:rPr>
              <a:t> </a:t>
            </a:r>
            <a:r>
              <a:rPr sz="3700" spc="125" dirty="0">
                <a:solidFill>
                  <a:srgbClr val="231F20"/>
                </a:solidFill>
                <a:latin typeface="Calibri"/>
                <a:cs typeface="Calibri"/>
              </a:rPr>
              <a:t>sans</a:t>
            </a:r>
            <a:r>
              <a:rPr sz="3700" spc="-10" dirty="0">
                <a:solidFill>
                  <a:srgbClr val="231F20"/>
                </a:solidFill>
                <a:latin typeface="Calibri"/>
                <a:cs typeface="Calibri"/>
              </a:rPr>
              <a:t> </a:t>
            </a:r>
            <a:r>
              <a:rPr sz="3700" spc="95" dirty="0">
                <a:solidFill>
                  <a:srgbClr val="231F20"/>
                </a:solidFill>
                <a:latin typeface="Calibri"/>
                <a:cs typeface="Calibri"/>
              </a:rPr>
              <a:t>risque</a:t>
            </a:r>
            <a:r>
              <a:rPr sz="3700" spc="-15" dirty="0">
                <a:solidFill>
                  <a:srgbClr val="231F20"/>
                </a:solidFill>
                <a:latin typeface="Calibri"/>
                <a:cs typeface="Calibri"/>
              </a:rPr>
              <a:t> </a:t>
            </a:r>
            <a:r>
              <a:rPr sz="3700" spc="-50" dirty="0">
                <a:solidFill>
                  <a:srgbClr val="231F20"/>
                </a:solidFill>
                <a:latin typeface="Calibri"/>
                <a:cs typeface="Calibri"/>
              </a:rPr>
              <a:t>?</a:t>
            </a:r>
            <a:endParaRPr sz="3700" dirty="0">
              <a:latin typeface="Calibri"/>
              <a:cs typeface="Calibri"/>
            </a:endParaRPr>
          </a:p>
          <a:p>
            <a:pPr marL="12386945">
              <a:lnSpc>
                <a:spcPts val="8835"/>
              </a:lnSpc>
            </a:pPr>
            <a:r>
              <a:rPr sz="12375" b="1" spc="-367" baseline="-11111" dirty="0">
                <a:solidFill>
                  <a:srgbClr val="FFB542"/>
                </a:solidFill>
                <a:latin typeface="Calibri"/>
                <a:cs typeface="Calibri"/>
              </a:rPr>
              <a:t>A</a:t>
            </a:r>
            <a:r>
              <a:rPr sz="12375" spc="-615" baseline="-11111" dirty="0">
                <a:solidFill>
                  <a:srgbClr val="FFB542"/>
                </a:solidFill>
                <a:latin typeface="Calibri"/>
                <a:cs typeface="Calibri"/>
              </a:rPr>
              <a:t> </a:t>
            </a:r>
            <a:r>
              <a:rPr sz="3700" spc="40" dirty="0">
                <a:solidFill>
                  <a:srgbClr val="231F20"/>
                </a:solidFill>
                <a:latin typeface="Calibri"/>
                <a:cs typeface="Calibri"/>
              </a:rPr>
              <a:t>Oui</a:t>
            </a:r>
            <a:endParaRPr sz="3700" dirty="0">
              <a:latin typeface="Calibri"/>
              <a:cs typeface="Calibri"/>
            </a:endParaRPr>
          </a:p>
          <a:p>
            <a:pPr marL="12309475">
              <a:lnSpc>
                <a:spcPct val="100000"/>
              </a:lnSpc>
              <a:spcBef>
                <a:spcPts val="4025"/>
              </a:spcBef>
            </a:pPr>
            <a:r>
              <a:rPr sz="12375" b="1" spc="-540" baseline="-11111" dirty="0">
                <a:solidFill>
                  <a:srgbClr val="FFB542"/>
                </a:solidFill>
                <a:latin typeface="Calibri"/>
                <a:cs typeface="Calibri"/>
              </a:rPr>
              <a:t>B</a:t>
            </a:r>
            <a:r>
              <a:rPr sz="12375" spc="-622" baseline="-11111" dirty="0">
                <a:solidFill>
                  <a:srgbClr val="FFB542"/>
                </a:solidFill>
                <a:latin typeface="Calibri"/>
                <a:cs typeface="Calibri"/>
              </a:rPr>
              <a:t> </a:t>
            </a:r>
            <a:r>
              <a:rPr sz="3700" spc="30" dirty="0">
                <a:solidFill>
                  <a:srgbClr val="231F20"/>
                </a:solidFill>
                <a:latin typeface="Calibri"/>
                <a:cs typeface="Calibri"/>
              </a:rPr>
              <a:t>Non</a:t>
            </a:r>
            <a:endParaRPr sz="3700" dirty="0">
              <a:latin typeface="Calibri"/>
              <a:cs typeface="Calibri"/>
            </a:endParaRPr>
          </a:p>
        </p:txBody>
      </p:sp>
      <p:sp>
        <p:nvSpPr>
          <p:cNvPr id="40" name="object 16">
            <a:extLst>
              <a:ext uri="{FF2B5EF4-FFF2-40B4-BE49-F238E27FC236}">
                <a16:creationId xmlns:a16="http://schemas.microsoft.com/office/drawing/2014/main" id="{C96E39D9-0C57-84B4-40BF-3A2F0ED2A5B0}"/>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41" name="object 17">
            <a:extLst>
              <a:ext uri="{FF2B5EF4-FFF2-40B4-BE49-F238E27FC236}">
                <a16:creationId xmlns:a16="http://schemas.microsoft.com/office/drawing/2014/main" id="{7C301749-7B62-6C41-9B3C-43AFD0CF04C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42" name="object 18">
            <a:extLst>
              <a:ext uri="{FF2B5EF4-FFF2-40B4-BE49-F238E27FC236}">
                <a16:creationId xmlns:a16="http://schemas.microsoft.com/office/drawing/2014/main" id="{88EAB77A-CBED-8BF1-5824-018CF2CF4911}"/>
              </a:ext>
            </a:extLst>
          </p:cNvPr>
          <p:cNvGrpSpPr/>
          <p:nvPr/>
        </p:nvGrpSpPr>
        <p:grpSpPr>
          <a:xfrm>
            <a:off x="710101" y="611769"/>
            <a:ext cx="18580100" cy="436880"/>
            <a:chOff x="710101" y="611769"/>
            <a:chExt cx="18580100" cy="436880"/>
          </a:xfrm>
        </p:grpSpPr>
        <p:sp>
          <p:nvSpPr>
            <p:cNvPr id="43" name="object 19">
              <a:extLst>
                <a:ext uri="{FF2B5EF4-FFF2-40B4-BE49-F238E27FC236}">
                  <a16:creationId xmlns:a16="http://schemas.microsoft.com/office/drawing/2014/main" id="{3D681EDF-C5E1-6B0A-ABA9-A6C25A0389A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D8D1CEAE-6F80-9EF9-734E-D1A0E5E8D67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784EA37F-DF67-64DA-D7EA-C6B61931333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46" name="object 22">
              <a:extLst>
                <a:ext uri="{FF2B5EF4-FFF2-40B4-BE49-F238E27FC236}">
                  <a16:creationId xmlns:a16="http://schemas.microsoft.com/office/drawing/2014/main" id="{B5041ADE-0C0E-9014-AB55-7B465982B7C7}"/>
                </a:ext>
              </a:extLst>
            </p:cNvPr>
            <p:cNvPicPr/>
            <p:nvPr/>
          </p:nvPicPr>
          <p:blipFill>
            <a:blip r:embed="rId2" cstate="print"/>
            <a:stretch>
              <a:fillRect/>
            </a:stretch>
          </p:blipFill>
          <p:spPr>
            <a:xfrm>
              <a:off x="13157475" y="804493"/>
              <a:ext cx="101839" cy="104719"/>
            </a:xfrm>
            <a:prstGeom prst="rect">
              <a:avLst/>
            </a:prstGeom>
          </p:spPr>
        </p:pic>
        <p:sp>
          <p:nvSpPr>
            <p:cNvPr id="47" name="object 23">
              <a:extLst>
                <a:ext uri="{FF2B5EF4-FFF2-40B4-BE49-F238E27FC236}">
                  <a16:creationId xmlns:a16="http://schemas.microsoft.com/office/drawing/2014/main" id="{6B88224E-957C-9D8D-E3FB-F8B7F38430A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48" name="object 24">
              <a:extLst>
                <a:ext uri="{FF2B5EF4-FFF2-40B4-BE49-F238E27FC236}">
                  <a16:creationId xmlns:a16="http://schemas.microsoft.com/office/drawing/2014/main" id="{6A0C8C19-0ABB-9F37-9F4F-338628318DB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9" name="object 25">
              <a:extLst>
                <a:ext uri="{FF2B5EF4-FFF2-40B4-BE49-F238E27FC236}">
                  <a16:creationId xmlns:a16="http://schemas.microsoft.com/office/drawing/2014/main" id="{8CF99B33-3C76-F577-19B0-ED1E29C096EE}"/>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177FF01B-A2A7-6A52-C850-21CF0DEC761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747E8CEC-517A-4023-0A33-AD22F2733055}"/>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5E4F0E0C-3B38-27D9-5705-E7CBF7FB635B}"/>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53" name="object 29">
              <a:extLst>
                <a:ext uri="{FF2B5EF4-FFF2-40B4-BE49-F238E27FC236}">
                  <a16:creationId xmlns:a16="http://schemas.microsoft.com/office/drawing/2014/main" id="{F9833F3E-6448-1964-9E6C-B3CEC63A67C8}"/>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54" name="object 30">
              <a:extLst>
                <a:ext uri="{FF2B5EF4-FFF2-40B4-BE49-F238E27FC236}">
                  <a16:creationId xmlns:a16="http://schemas.microsoft.com/office/drawing/2014/main" id="{2C2AB311-D505-0154-A6EA-42EC2927C714}"/>
                </a:ext>
              </a:extLst>
            </p:cNvPr>
            <p:cNvPicPr/>
            <p:nvPr/>
          </p:nvPicPr>
          <p:blipFill>
            <a:blip r:embed="rId3" cstate="print"/>
            <a:stretch>
              <a:fillRect/>
            </a:stretch>
          </p:blipFill>
          <p:spPr>
            <a:xfrm>
              <a:off x="900792" y="665402"/>
              <a:ext cx="90708" cy="160403"/>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250" y="2232696"/>
            <a:ext cx="8795403" cy="2114490"/>
          </a:xfrm>
          <a:prstGeom prst="rect">
            <a:avLst/>
          </a:prstGeom>
        </p:spPr>
        <p:txBody>
          <a:bodyPr vert="horz" wrap="square" lIns="0" tIns="201295" rIns="0" bIns="0" rtlCol="0">
            <a:spAutoFit/>
          </a:bodyPr>
          <a:lstStyle/>
          <a:p>
            <a:pPr marL="12700" marR="5080" indent="1167130" algn="r">
              <a:lnSpc>
                <a:spcPts val="7420"/>
              </a:lnSpc>
              <a:spcBef>
                <a:spcPts val="1585"/>
              </a:spcBef>
            </a:pPr>
            <a:r>
              <a:rPr lang="fr-FR" sz="7400" spc="390" dirty="0">
                <a:solidFill>
                  <a:srgbClr val="231F20"/>
                </a:solidFill>
              </a:rPr>
              <a:t>POUR</a:t>
            </a:r>
            <a:r>
              <a:rPr lang="fr-FR" sz="7400" spc="-190" dirty="0">
                <a:solidFill>
                  <a:srgbClr val="231F20"/>
                </a:solidFill>
              </a:rPr>
              <a:t> </a:t>
            </a:r>
            <a:r>
              <a:rPr lang="fr-FR" sz="7400" spc="75" dirty="0">
                <a:solidFill>
                  <a:srgbClr val="231F20"/>
                </a:solidFill>
              </a:rPr>
              <a:t>UNE</a:t>
            </a:r>
            <a:r>
              <a:rPr lang="fr-FR" sz="7400" spc="-185" dirty="0">
                <a:solidFill>
                  <a:srgbClr val="231F20"/>
                </a:solidFill>
              </a:rPr>
              <a:t> </a:t>
            </a:r>
            <a:r>
              <a:rPr lang="fr-FR" sz="7400" spc="140" dirty="0">
                <a:solidFill>
                  <a:srgbClr val="231F20"/>
                </a:solidFill>
              </a:rPr>
              <a:t>BONNE </a:t>
            </a:r>
            <a:r>
              <a:rPr lang="fr-FR" sz="7400" spc="175" dirty="0">
                <a:solidFill>
                  <a:srgbClr val="231F20"/>
                </a:solidFill>
              </a:rPr>
              <a:t>H</a:t>
            </a:r>
            <a:r>
              <a:rPr lang="fr-FR" sz="7400" spc="-350" dirty="0">
                <a:solidFill>
                  <a:srgbClr val="231F20"/>
                </a:solidFill>
              </a:rPr>
              <a:t>Y</a:t>
            </a:r>
            <a:r>
              <a:rPr lang="fr-FR" sz="7400" spc="175" dirty="0">
                <a:solidFill>
                  <a:srgbClr val="231F20"/>
                </a:solidFill>
              </a:rPr>
              <a:t>GIÈNE</a:t>
            </a:r>
            <a:r>
              <a:rPr lang="fr-FR" sz="7400" spc="-185" dirty="0">
                <a:solidFill>
                  <a:srgbClr val="231F20"/>
                </a:solidFill>
              </a:rPr>
              <a:t> </a:t>
            </a:r>
            <a:r>
              <a:rPr lang="fr-FR" sz="7400" spc="60" dirty="0">
                <a:solidFill>
                  <a:srgbClr val="231F20"/>
                </a:solidFill>
              </a:rPr>
              <a:t>NUMÉRIQUE</a:t>
            </a:r>
            <a:endParaRPr lang="fr-FR" sz="7400" dirty="0"/>
          </a:p>
        </p:txBody>
      </p:sp>
      <p:sp>
        <p:nvSpPr>
          <p:cNvPr id="3" name="object 3"/>
          <p:cNvSpPr txBox="1"/>
          <p:nvPr/>
        </p:nvSpPr>
        <p:spPr>
          <a:xfrm>
            <a:off x="1320724" y="5253859"/>
            <a:ext cx="4654078" cy="949106"/>
          </a:xfrm>
          <a:prstGeom prst="rect">
            <a:avLst/>
          </a:prstGeom>
        </p:spPr>
        <p:txBody>
          <a:bodyPr vert="horz" wrap="square" lIns="0" tIns="95885" rIns="0" bIns="0" rtlCol="0">
            <a:spAutoFit/>
          </a:bodyPr>
          <a:lstStyle/>
          <a:p>
            <a:pPr marL="12700" marR="5080" indent="621030">
              <a:lnSpc>
                <a:spcPts val="3300"/>
              </a:lnSpc>
              <a:spcBef>
                <a:spcPts val="755"/>
              </a:spcBef>
            </a:pPr>
            <a:r>
              <a:rPr lang="fr-FR" sz="3300" b="1" spc="240" dirty="0">
                <a:solidFill>
                  <a:srgbClr val="F7D842"/>
                </a:solidFill>
                <a:latin typeface="Calibri"/>
                <a:cs typeface="Calibri"/>
              </a:rPr>
              <a:t>RESSOURCE</a:t>
            </a:r>
            <a:r>
              <a:rPr lang="fr-FR" sz="3300" b="1" spc="-80" dirty="0">
                <a:solidFill>
                  <a:srgbClr val="F7D842"/>
                </a:solidFill>
                <a:latin typeface="Calibri"/>
                <a:cs typeface="Calibri"/>
              </a:rPr>
              <a:t> </a:t>
            </a:r>
            <a:r>
              <a:rPr lang="fr-FR" sz="3300" b="1" spc="375" dirty="0">
                <a:solidFill>
                  <a:srgbClr val="F7D842"/>
                </a:solidFill>
                <a:latin typeface="Calibri"/>
                <a:cs typeface="Calibri"/>
              </a:rPr>
              <a:t>À</a:t>
            </a:r>
            <a:r>
              <a:rPr lang="fr-FR" sz="3300" b="1" spc="-75" dirty="0">
                <a:solidFill>
                  <a:srgbClr val="F7D842"/>
                </a:solidFill>
                <a:latin typeface="Calibri"/>
                <a:cs typeface="Calibri"/>
              </a:rPr>
              <a:t> </a:t>
            </a:r>
            <a:r>
              <a:rPr lang="fr-FR" sz="3300" b="1" spc="290" dirty="0">
                <a:solidFill>
                  <a:srgbClr val="F7D842"/>
                </a:solidFill>
                <a:latin typeface="Calibri"/>
                <a:cs typeface="Calibri"/>
              </a:rPr>
              <a:t>LIRE </a:t>
            </a:r>
            <a:r>
              <a:rPr lang="fr-FR" sz="3300" b="1" spc="155" dirty="0">
                <a:solidFill>
                  <a:srgbClr val="F7D842"/>
                </a:solidFill>
                <a:latin typeface="Calibri"/>
                <a:cs typeface="Calibri"/>
              </a:rPr>
              <a:t>POUR</a:t>
            </a:r>
            <a:r>
              <a:rPr lang="fr-FR" sz="3300" b="1" spc="-85" dirty="0">
                <a:solidFill>
                  <a:srgbClr val="F7D842"/>
                </a:solidFill>
                <a:latin typeface="Calibri"/>
                <a:cs typeface="Calibri"/>
              </a:rPr>
              <a:t> </a:t>
            </a:r>
            <a:r>
              <a:rPr lang="fr-FR" sz="3300" b="1" spc="415" dirty="0">
                <a:solidFill>
                  <a:srgbClr val="F7D842"/>
                </a:solidFill>
                <a:latin typeface="Calibri"/>
                <a:cs typeface="Calibri"/>
              </a:rPr>
              <a:t>ALLER</a:t>
            </a:r>
            <a:r>
              <a:rPr lang="fr-FR" sz="3300" b="1" spc="-80" dirty="0">
                <a:solidFill>
                  <a:srgbClr val="F7D842"/>
                </a:solidFill>
                <a:latin typeface="Calibri"/>
                <a:cs typeface="Calibri"/>
              </a:rPr>
              <a:t> </a:t>
            </a:r>
            <a:r>
              <a:rPr lang="fr-FR" sz="3300" b="1" spc="190" dirty="0">
                <a:solidFill>
                  <a:srgbClr val="F7D842"/>
                </a:solidFill>
                <a:latin typeface="Calibri"/>
                <a:cs typeface="Calibri"/>
              </a:rPr>
              <a:t>PLUS</a:t>
            </a:r>
            <a:r>
              <a:rPr lang="fr-FR" sz="3300" b="1" spc="-85" dirty="0">
                <a:solidFill>
                  <a:srgbClr val="F7D842"/>
                </a:solidFill>
                <a:latin typeface="Calibri"/>
                <a:cs typeface="Calibri"/>
              </a:rPr>
              <a:t> </a:t>
            </a:r>
            <a:r>
              <a:rPr lang="fr-FR" sz="3300" b="1" spc="140" dirty="0">
                <a:solidFill>
                  <a:srgbClr val="F7D842"/>
                </a:solidFill>
                <a:latin typeface="Calibri"/>
                <a:cs typeface="Calibri"/>
              </a:rPr>
              <a:t>LOIN</a:t>
            </a:r>
            <a:endParaRPr lang="fr-FR" sz="3300" b="1" dirty="0">
              <a:latin typeface="Calibri"/>
              <a:cs typeface="Calibri"/>
            </a:endParaRPr>
          </a:p>
        </p:txBody>
      </p:sp>
      <p:grpSp>
        <p:nvGrpSpPr>
          <p:cNvPr id="4" name="object 4"/>
          <p:cNvGrpSpPr/>
          <p:nvPr/>
        </p:nvGrpSpPr>
        <p:grpSpPr>
          <a:xfrm>
            <a:off x="5077022" y="4820147"/>
            <a:ext cx="4802505" cy="4832350"/>
            <a:chOff x="5077022" y="4820147"/>
            <a:chExt cx="4802505" cy="4832350"/>
          </a:xfrm>
        </p:grpSpPr>
        <p:sp>
          <p:nvSpPr>
            <p:cNvPr id="5" name="object 5"/>
            <p:cNvSpPr/>
            <p:nvPr/>
          </p:nvSpPr>
          <p:spPr>
            <a:xfrm>
              <a:off x="5448489" y="7523482"/>
              <a:ext cx="4431030" cy="2129155"/>
            </a:xfrm>
            <a:custGeom>
              <a:avLst/>
              <a:gdLst/>
              <a:ahLst/>
              <a:cxnLst/>
              <a:rect l="l" t="t" r="r" b="b"/>
              <a:pathLst>
                <a:path w="4431030" h="2129154">
                  <a:moveTo>
                    <a:pt x="2215492" y="0"/>
                  </a:moveTo>
                  <a:lnTo>
                    <a:pt x="2151312" y="438"/>
                  </a:lnTo>
                  <a:lnTo>
                    <a:pt x="2087583" y="1744"/>
                  </a:lnTo>
                  <a:lnTo>
                    <a:pt x="2024332" y="3906"/>
                  </a:lnTo>
                  <a:lnTo>
                    <a:pt x="1961583" y="6913"/>
                  </a:lnTo>
                  <a:lnTo>
                    <a:pt x="1899359" y="10753"/>
                  </a:lnTo>
                  <a:lnTo>
                    <a:pt x="1837687" y="15413"/>
                  </a:lnTo>
                  <a:lnTo>
                    <a:pt x="1776591" y="20883"/>
                  </a:lnTo>
                  <a:lnTo>
                    <a:pt x="1716094" y="27149"/>
                  </a:lnTo>
                  <a:lnTo>
                    <a:pt x="1656223" y="34201"/>
                  </a:lnTo>
                  <a:lnTo>
                    <a:pt x="1597001" y="42026"/>
                  </a:lnTo>
                  <a:lnTo>
                    <a:pt x="1538453" y="50613"/>
                  </a:lnTo>
                  <a:lnTo>
                    <a:pt x="1480604" y="59950"/>
                  </a:lnTo>
                  <a:lnTo>
                    <a:pt x="1423478" y="70025"/>
                  </a:lnTo>
                  <a:lnTo>
                    <a:pt x="1367100" y="80826"/>
                  </a:lnTo>
                  <a:lnTo>
                    <a:pt x="1311495" y="92341"/>
                  </a:lnTo>
                  <a:lnTo>
                    <a:pt x="1256687" y="104559"/>
                  </a:lnTo>
                  <a:lnTo>
                    <a:pt x="1202702" y="117468"/>
                  </a:lnTo>
                  <a:lnTo>
                    <a:pt x="1149562" y="131055"/>
                  </a:lnTo>
                  <a:lnTo>
                    <a:pt x="1097294" y="145309"/>
                  </a:lnTo>
                  <a:lnTo>
                    <a:pt x="1045922" y="160219"/>
                  </a:lnTo>
                  <a:lnTo>
                    <a:pt x="995470" y="175772"/>
                  </a:lnTo>
                  <a:lnTo>
                    <a:pt x="945963" y="191956"/>
                  </a:lnTo>
                  <a:lnTo>
                    <a:pt x="897426" y="208760"/>
                  </a:lnTo>
                  <a:lnTo>
                    <a:pt x="849883" y="226172"/>
                  </a:lnTo>
                  <a:lnTo>
                    <a:pt x="803359" y="244180"/>
                  </a:lnTo>
                  <a:lnTo>
                    <a:pt x="757879" y="262772"/>
                  </a:lnTo>
                  <a:lnTo>
                    <a:pt x="713466" y="281936"/>
                  </a:lnTo>
                  <a:lnTo>
                    <a:pt x="670147" y="301661"/>
                  </a:lnTo>
                  <a:lnTo>
                    <a:pt x="627945" y="321934"/>
                  </a:lnTo>
                  <a:lnTo>
                    <a:pt x="586886" y="342744"/>
                  </a:lnTo>
                  <a:lnTo>
                    <a:pt x="546993" y="364080"/>
                  </a:lnTo>
                  <a:lnTo>
                    <a:pt x="508292" y="385928"/>
                  </a:lnTo>
                  <a:lnTo>
                    <a:pt x="470806" y="408278"/>
                  </a:lnTo>
                  <a:lnTo>
                    <a:pt x="434561" y="431117"/>
                  </a:lnTo>
                  <a:lnTo>
                    <a:pt x="399582" y="454435"/>
                  </a:lnTo>
                  <a:lnTo>
                    <a:pt x="365892" y="478217"/>
                  </a:lnTo>
                  <a:lnTo>
                    <a:pt x="333517" y="502454"/>
                  </a:lnTo>
                  <a:lnTo>
                    <a:pt x="302481" y="527133"/>
                  </a:lnTo>
                  <a:lnTo>
                    <a:pt x="272809" y="552243"/>
                  </a:lnTo>
                  <a:lnTo>
                    <a:pt x="244525" y="577771"/>
                  </a:lnTo>
                  <a:lnTo>
                    <a:pt x="192221" y="630035"/>
                  </a:lnTo>
                  <a:lnTo>
                    <a:pt x="145767" y="683831"/>
                  </a:lnTo>
                  <a:lnTo>
                    <a:pt x="105359" y="739064"/>
                  </a:lnTo>
                  <a:lnTo>
                    <a:pt x="71195"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5" y="1332985"/>
                  </a:lnTo>
                  <a:lnTo>
                    <a:pt x="105359" y="1389561"/>
                  </a:lnTo>
                  <a:lnTo>
                    <a:pt x="145767" y="1444794"/>
                  </a:lnTo>
                  <a:lnTo>
                    <a:pt x="192221" y="1498591"/>
                  </a:lnTo>
                  <a:lnTo>
                    <a:pt x="244525" y="1550855"/>
                  </a:lnTo>
                  <a:lnTo>
                    <a:pt x="272809" y="1576383"/>
                  </a:lnTo>
                  <a:lnTo>
                    <a:pt x="302481" y="1601492"/>
                  </a:lnTo>
                  <a:lnTo>
                    <a:pt x="333517" y="1626171"/>
                  </a:lnTo>
                  <a:lnTo>
                    <a:pt x="365892" y="1650408"/>
                  </a:lnTo>
                  <a:lnTo>
                    <a:pt x="399582" y="1674191"/>
                  </a:lnTo>
                  <a:lnTo>
                    <a:pt x="434561" y="1697508"/>
                  </a:lnTo>
                  <a:lnTo>
                    <a:pt x="470806" y="1720347"/>
                  </a:lnTo>
                  <a:lnTo>
                    <a:pt x="508292" y="1742697"/>
                  </a:lnTo>
                  <a:lnTo>
                    <a:pt x="546993" y="1764546"/>
                  </a:lnTo>
                  <a:lnTo>
                    <a:pt x="586886" y="1785881"/>
                  </a:lnTo>
                  <a:lnTo>
                    <a:pt x="627945" y="1806691"/>
                  </a:lnTo>
                  <a:lnTo>
                    <a:pt x="670147" y="1826965"/>
                  </a:lnTo>
                  <a:lnTo>
                    <a:pt x="713466" y="1846689"/>
                  </a:lnTo>
                  <a:lnTo>
                    <a:pt x="757879" y="1865854"/>
                  </a:lnTo>
                  <a:lnTo>
                    <a:pt x="803359" y="1884446"/>
                  </a:lnTo>
                  <a:lnTo>
                    <a:pt x="849883" y="1902454"/>
                  </a:lnTo>
                  <a:lnTo>
                    <a:pt x="897426" y="1919865"/>
                  </a:lnTo>
                  <a:lnTo>
                    <a:pt x="945963" y="1936669"/>
                  </a:lnTo>
                  <a:lnTo>
                    <a:pt x="995470" y="1952854"/>
                  </a:lnTo>
                  <a:lnTo>
                    <a:pt x="1045922" y="1968406"/>
                  </a:lnTo>
                  <a:lnTo>
                    <a:pt x="1097294" y="1983316"/>
                  </a:lnTo>
                  <a:lnTo>
                    <a:pt x="1149562" y="1997570"/>
                  </a:lnTo>
                  <a:lnTo>
                    <a:pt x="1202702" y="2011157"/>
                  </a:lnTo>
                  <a:lnTo>
                    <a:pt x="1256687" y="2024066"/>
                  </a:lnTo>
                  <a:lnTo>
                    <a:pt x="1311495" y="2036284"/>
                  </a:lnTo>
                  <a:lnTo>
                    <a:pt x="1367100" y="2047799"/>
                  </a:lnTo>
                  <a:lnTo>
                    <a:pt x="1423478" y="2058600"/>
                  </a:lnTo>
                  <a:lnTo>
                    <a:pt x="1480604" y="2068675"/>
                  </a:lnTo>
                  <a:lnTo>
                    <a:pt x="1538453" y="2078012"/>
                  </a:lnTo>
                  <a:lnTo>
                    <a:pt x="1597001" y="2086599"/>
                  </a:lnTo>
                  <a:lnTo>
                    <a:pt x="1656223" y="2094424"/>
                  </a:lnTo>
                  <a:lnTo>
                    <a:pt x="1716094" y="2101476"/>
                  </a:lnTo>
                  <a:lnTo>
                    <a:pt x="1776591" y="2107743"/>
                  </a:lnTo>
                  <a:lnTo>
                    <a:pt x="1837687" y="2113212"/>
                  </a:lnTo>
                  <a:lnTo>
                    <a:pt x="1899359" y="2117873"/>
                  </a:lnTo>
                  <a:lnTo>
                    <a:pt x="1961583" y="2121712"/>
                  </a:lnTo>
                  <a:lnTo>
                    <a:pt x="2024332" y="2124719"/>
                  </a:lnTo>
                  <a:lnTo>
                    <a:pt x="2087583" y="2126882"/>
                  </a:lnTo>
                  <a:lnTo>
                    <a:pt x="2151312" y="2128188"/>
                  </a:lnTo>
                  <a:lnTo>
                    <a:pt x="2215492" y="2128626"/>
                  </a:lnTo>
                  <a:lnTo>
                    <a:pt x="2279674" y="2128188"/>
                  </a:lnTo>
                  <a:lnTo>
                    <a:pt x="2343403" y="2126882"/>
                  </a:lnTo>
                  <a:lnTo>
                    <a:pt x="2406655" y="2124719"/>
                  </a:lnTo>
                  <a:lnTo>
                    <a:pt x="2469406" y="2121712"/>
                  </a:lnTo>
                  <a:lnTo>
                    <a:pt x="2531630" y="2117873"/>
                  </a:lnTo>
                  <a:lnTo>
                    <a:pt x="2593303" y="2113212"/>
                  </a:lnTo>
                  <a:lnTo>
                    <a:pt x="2654400" y="2107743"/>
                  </a:lnTo>
                  <a:lnTo>
                    <a:pt x="2714897" y="2101476"/>
                  </a:lnTo>
                  <a:lnTo>
                    <a:pt x="2774769" y="2094424"/>
                  </a:lnTo>
                  <a:lnTo>
                    <a:pt x="2833992" y="2086599"/>
                  </a:lnTo>
                  <a:lnTo>
                    <a:pt x="2892540" y="2078012"/>
                  </a:lnTo>
                  <a:lnTo>
                    <a:pt x="2950390" y="2068675"/>
                  </a:lnTo>
                  <a:lnTo>
                    <a:pt x="3007516" y="2058600"/>
                  </a:lnTo>
                  <a:lnTo>
                    <a:pt x="3063895" y="2047799"/>
                  </a:lnTo>
                  <a:lnTo>
                    <a:pt x="3119500" y="2036284"/>
                  </a:lnTo>
                  <a:lnTo>
                    <a:pt x="3174308" y="2024066"/>
                  </a:lnTo>
                  <a:lnTo>
                    <a:pt x="3228294" y="2011157"/>
                  </a:lnTo>
                  <a:lnTo>
                    <a:pt x="3281434" y="1997570"/>
                  </a:lnTo>
                  <a:lnTo>
                    <a:pt x="3333703" y="1983316"/>
                  </a:lnTo>
                  <a:lnTo>
                    <a:pt x="3385075" y="1968406"/>
                  </a:lnTo>
                  <a:lnTo>
                    <a:pt x="3435527" y="1952854"/>
                  </a:lnTo>
                  <a:lnTo>
                    <a:pt x="3485034" y="1936669"/>
                  </a:lnTo>
                  <a:lnTo>
                    <a:pt x="3533572" y="1919865"/>
                  </a:lnTo>
                  <a:lnTo>
                    <a:pt x="3581115" y="1902454"/>
                  </a:lnTo>
                  <a:lnTo>
                    <a:pt x="3627639" y="1884446"/>
                  </a:lnTo>
                  <a:lnTo>
                    <a:pt x="3673119" y="1865854"/>
                  </a:lnTo>
                  <a:lnTo>
                    <a:pt x="3717531" y="1846689"/>
                  </a:lnTo>
                  <a:lnTo>
                    <a:pt x="3760850" y="1826965"/>
                  </a:lnTo>
                  <a:lnTo>
                    <a:pt x="3803052" y="1806691"/>
                  </a:lnTo>
                  <a:lnTo>
                    <a:pt x="3844112" y="1785881"/>
                  </a:lnTo>
                  <a:lnTo>
                    <a:pt x="3884005" y="1764546"/>
                  </a:lnTo>
                  <a:lnTo>
                    <a:pt x="3922706" y="1742697"/>
                  </a:lnTo>
                  <a:lnTo>
                    <a:pt x="3960191" y="1720347"/>
                  </a:lnTo>
                  <a:lnTo>
                    <a:pt x="3996436" y="1697508"/>
                  </a:lnTo>
                  <a:lnTo>
                    <a:pt x="4031416" y="1674191"/>
                  </a:lnTo>
                  <a:lnTo>
                    <a:pt x="4065105" y="1650408"/>
                  </a:lnTo>
                  <a:lnTo>
                    <a:pt x="4097480" y="1626171"/>
                  </a:lnTo>
                  <a:lnTo>
                    <a:pt x="4128516" y="1601492"/>
                  </a:lnTo>
                  <a:lnTo>
                    <a:pt x="4158188" y="1576383"/>
                  </a:lnTo>
                  <a:lnTo>
                    <a:pt x="4186472" y="1550855"/>
                  </a:lnTo>
                  <a:lnTo>
                    <a:pt x="4238775" y="1498591"/>
                  </a:lnTo>
                  <a:lnTo>
                    <a:pt x="4285229" y="1444794"/>
                  </a:lnTo>
                  <a:lnTo>
                    <a:pt x="4325637" y="1389561"/>
                  </a:lnTo>
                  <a:lnTo>
                    <a:pt x="4359801" y="1332985"/>
                  </a:lnTo>
                  <a:lnTo>
                    <a:pt x="4387525" y="1275160"/>
                  </a:lnTo>
                  <a:lnTo>
                    <a:pt x="4408611" y="1216182"/>
                  </a:lnTo>
                  <a:lnTo>
                    <a:pt x="4422863" y="1156146"/>
                  </a:lnTo>
                  <a:lnTo>
                    <a:pt x="4430084" y="1095145"/>
                  </a:lnTo>
                  <a:lnTo>
                    <a:pt x="4430995" y="1064313"/>
                  </a:lnTo>
                  <a:lnTo>
                    <a:pt x="4430084" y="1033480"/>
                  </a:lnTo>
                  <a:lnTo>
                    <a:pt x="4422863" y="972480"/>
                  </a:lnTo>
                  <a:lnTo>
                    <a:pt x="4408611" y="912443"/>
                  </a:lnTo>
                  <a:lnTo>
                    <a:pt x="4387525" y="853465"/>
                  </a:lnTo>
                  <a:lnTo>
                    <a:pt x="4359801" y="795641"/>
                  </a:lnTo>
                  <a:lnTo>
                    <a:pt x="4325637" y="739064"/>
                  </a:lnTo>
                  <a:lnTo>
                    <a:pt x="4285229" y="683831"/>
                  </a:lnTo>
                  <a:lnTo>
                    <a:pt x="4238775" y="630035"/>
                  </a:lnTo>
                  <a:lnTo>
                    <a:pt x="4186472" y="577771"/>
                  </a:lnTo>
                  <a:lnTo>
                    <a:pt x="4158188" y="552243"/>
                  </a:lnTo>
                  <a:lnTo>
                    <a:pt x="4128516" y="527133"/>
                  </a:lnTo>
                  <a:lnTo>
                    <a:pt x="4097480" y="502454"/>
                  </a:lnTo>
                  <a:lnTo>
                    <a:pt x="4065105" y="478217"/>
                  </a:lnTo>
                  <a:lnTo>
                    <a:pt x="4031416" y="454435"/>
                  </a:lnTo>
                  <a:lnTo>
                    <a:pt x="3996436" y="431117"/>
                  </a:lnTo>
                  <a:lnTo>
                    <a:pt x="3960191" y="408278"/>
                  </a:lnTo>
                  <a:lnTo>
                    <a:pt x="3922706" y="385928"/>
                  </a:lnTo>
                  <a:lnTo>
                    <a:pt x="3884005" y="364080"/>
                  </a:lnTo>
                  <a:lnTo>
                    <a:pt x="3844112" y="342744"/>
                  </a:lnTo>
                  <a:lnTo>
                    <a:pt x="3803052" y="321934"/>
                  </a:lnTo>
                  <a:lnTo>
                    <a:pt x="3760850" y="301661"/>
                  </a:lnTo>
                  <a:lnTo>
                    <a:pt x="3717531" y="281936"/>
                  </a:lnTo>
                  <a:lnTo>
                    <a:pt x="3673119" y="262772"/>
                  </a:lnTo>
                  <a:lnTo>
                    <a:pt x="3627639" y="244180"/>
                  </a:lnTo>
                  <a:lnTo>
                    <a:pt x="3581115" y="226172"/>
                  </a:lnTo>
                  <a:lnTo>
                    <a:pt x="3533572" y="208760"/>
                  </a:lnTo>
                  <a:lnTo>
                    <a:pt x="3485034" y="191956"/>
                  </a:lnTo>
                  <a:lnTo>
                    <a:pt x="3435527" y="175772"/>
                  </a:lnTo>
                  <a:lnTo>
                    <a:pt x="3385075" y="160219"/>
                  </a:lnTo>
                  <a:lnTo>
                    <a:pt x="3333703" y="145309"/>
                  </a:lnTo>
                  <a:lnTo>
                    <a:pt x="3281434" y="131055"/>
                  </a:lnTo>
                  <a:lnTo>
                    <a:pt x="3228294" y="117468"/>
                  </a:lnTo>
                  <a:lnTo>
                    <a:pt x="3174308" y="104559"/>
                  </a:lnTo>
                  <a:lnTo>
                    <a:pt x="3119500" y="92341"/>
                  </a:lnTo>
                  <a:lnTo>
                    <a:pt x="3063895" y="80826"/>
                  </a:lnTo>
                  <a:lnTo>
                    <a:pt x="3007516" y="70025"/>
                  </a:lnTo>
                  <a:lnTo>
                    <a:pt x="2950390" y="59950"/>
                  </a:lnTo>
                  <a:lnTo>
                    <a:pt x="2892540" y="50613"/>
                  </a:lnTo>
                  <a:lnTo>
                    <a:pt x="2833992" y="42026"/>
                  </a:lnTo>
                  <a:lnTo>
                    <a:pt x="2774769" y="34201"/>
                  </a:lnTo>
                  <a:lnTo>
                    <a:pt x="2714897" y="27149"/>
                  </a:lnTo>
                  <a:lnTo>
                    <a:pt x="2654400" y="20883"/>
                  </a:lnTo>
                  <a:lnTo>
                    <a:pt x="2593303" y="15413"/>
                  </a:lnTo>
                  <a:lnTo>
                    <a:pt x="2531630" y="10753"/>
                  </a:lnTo>
                  <a:lnTo>
                    <a:pt x="2469406" y="6913"/>
                  </a:lnTo>
                  <a:lnTo>
                    <a:pt x="2406655" y="3906"/>
                  </a:lnTo>
                  <a:lnTo>
                    <a:pt x="2343403" y="1744"/>
                  </a:lnTo>
                  <a:lnTo>
                    <a:pt x="2279674" y="438"/>
                  </a:lnTo>
                  <a:lnTo>
                    <a:pt x="2215492" y="0"/>
                  </a:lnTo>
                  <a:close/>
                </a:path>
              </a:pathLst>
            </a:custGeom>
            <a:solidFill>
              <a:srgbClr val="FCF4C6"/>
            </a:solidFill>
          </p:spPr>
          <p:txBody>
            <a:bodyPr wrap="square" lIns="0" tIns="0" rIns="0" bIns="0" rtlCol="0"/>
            <a:lstStyle/>
            <a:p>
              <a:endParaRPr dirty="0"/>
            </a:p>
          </p:txBody>
        </p:sp>
        <p:sp>
          <p:nvSpPr>
            <p:cNvPr id="6" name="object 6">
              <a:hlinkClick r:id="rId2"/>
            </p:cNvPr>
            <p:cNvSpPr/>
            <p:nvPr/>
          </p:nvSpPr>
          <p:spPr>
            <a:xfrm>
              <a:off x="6450616" y="4844487"/>
              <a:ext cx="2266950" cy="3722370"/>
            </a:xfrm>
            <a:custGeom>
              <a:avLst/>
              <a:gdLst/>
              <a:ahLst/>
              <a:cxnLst/>
              <a:rect l="l" t="t" r="r" b="b"/>
              <a:pathLst>
                <a:path w="2266950" h="3722370">
                  <a:moveTo>
                    <a:pt x="2266527" y="0"/>
                  </a:moveTo>
                  <a:lnTo>
                    <a:pt x="0" y="314796"/>
                  </a:lnTo>
                  <a:lnTo>
                    <a:pt x="0" y="3721980"/>
                  </a:lnTo>
                  <a:lnTo>
                    <a:pt x="2266527" y="3584026"/>
                  </a:lnTo>
                  <a:lnTo>
                    <a:pt x="2266527" y="0"/>
                  </a:lnTo>
                  <a:close/>
                </a:path>
              </a:pathLst>
            </a:custGeom>
            <a:solidFill>
              <a:srgbClr val="FFFFFF"/>
            </a:solidFill>
          </p:spPr>
          <p:txBody>
            <a:bodyPr wrap="square" lIns="0" tIns="0" rIns="0" bIns="0" rtlCol="0"/>
            <a:lstStyle/>
            <a:p>
              <a:endParaRPr dirty="0"/>
            </a:p>
          </p:txBody>
        </p:sp>
        <p:sp>
          <p:nvSpPr>
            <p:cNvPr id="7" name="object 7">
              <a:hlinkClick r:id="rId2"/>
            </p:cNvPr>
            <p:cNvSpPr/>
            <p:nvPr/>
          </p:nvSpPr>
          <p:spPr>
            <a:xfrm>
              <a:off x="6450616" y="4844487"/>
              <a:ext cx="2266950" cy="3722370"/>
            </a:xfrm>
            <a:custGeom>
              <a:avLst/>
              <a:gdLst/>
              <a:ahLst/>
              <a:cxnLst/>
              <a:rect l="l" t="t" r="r" b="b"/>
              <a:pathLst>
                <a:path w="2266950" h="3722370">
                  <a:moveTo>
                    <a:pt x="0" y="314796"/>
                  </a:moveTo>
                  <a:lnTo>
                    <a:pt x="2266527" y="0"/>
                  </a:lnTo>
                  <a:lnTo>
                    <a:pt x="2266527" y="3584026"/>
                  </a:lnTo>
                  <a:lnTo>
                    <a:pt x="0" y="3721980"/>
                  </a:lnTo>
                  <a:lnTo>
                    <a:pt x="0" y="314796"/>
                  </a:lnTo>
                </a:path>
              </a:pathLst>
            </a:custGeom>
            <a:ln w="48679">
              <a:solidFill>
                <a:srgbClr val="F9E27A"/>
              </a:solidFill>
            </a:ln>
          </p:spPr>
          <p:txBody>
            <a:bodyPr wrap="square" lIns="0" tIns="0" rIns="0" bIns="0" rtlCol="0"/>
            <a:lstStyle/>
            <a:p>
              <a:endParaRPr dirty="0"/>
            </a:p>
          </p:txBody>
        </p:sp>
        <p:sp>
          <p:nvSpPr>
            <p:cNvPr id="8" name="object 8">
              <a:hlinkClick r:id="rId2"/>
            </p:cNvPr>
            <p:cNvSpPr/>
            <p:nvPr/>
          </p:nvSpPr>
          <p:spPr>
            <a:xfrm>
              <a:off x="6450616" y="4982441"/>
              <a:ext cx="2404745" cy="3584575"/>
            </a:xfrm>
            <a:custGeom>
              <a:avLst/>
              <a:gdLst/>
              <a:ahLst/>
              <a:cxnLst/>
              <a:rect l="l" t="t" r="r" b="b"/>
              <a:pathLst>
                <a:path w="2404745" h="3584575">
                  <a:moveTo>
                    <a:pt x="2404502" y="0"/>
                  </a:moveTo>
                  <a:lnTo>
                    <a:pt x="0" y="176842"/>
                  </a:lnTo>
                  <a:lnTo>
                    <a:pt x="0" y="3584026"/>
                  </a:lnTo>
                  <a:lnTo>
                    <a:pt x="2404502" y="3584026"/>
                  </a:lnTo>
                  <a:lnTo>
                    <a:pt x="2404502" y="0"/>
                  </a:lnTo>
                  <a:close/>
                </a:path>
              </a:pathLst>
            </a:custGeom>
            <a:solidFill>
              <a:srgbClr val="FFFFFF"/>
            </a:solidFill>
          </p:spPr>
          <p:txBody>
            <a:bodyPr wrap="square" lIns="0" tIns="0" rIns="0" bIns="0" rtlCol="0"/>
            <a:lstStyle/>
            <a:p>
              <a:endParaRPr dirty="0"/>
            </a:p>
          </p:txBody>
        </p:sp>
        <p:sp>
          <p:nvSpPr>
            <p:cNvPr id="9" name="object 9">
              <a:hlinkClick r:id="rId2"/>
            </p:cNvPr>
            <p:cNvSpPr/>
            <p:nvPr/>
          </p:nvSpPr>
          <p:spPr>
            <a:xfrm>
              <a:off x="6450616" y="4982441"/>
              <a:ext cx="2404745" cy="3584575"/>
            </a:xfrm>
            <a:custGeom>
              <a:avLst/>
              <a:gdLst/>
              <a:ahLst/>
              <a:cxnLst/>
              <a:rect l="l" t="t" r="r" b="b"/>
              <a:pathLst>
                <a:path w="2404745" h="3584575">
                  <a:moveTo>
                    <a:pt x="0" y="176842"/>
                  </a:moveTo>
                  <a:lnTo>
                    <a:pt x="2404502" y="0"/>
                  </a:lnTo>
                  <a:lnTo>
                    <a:pt x="2404502" y="3584026"/>
                  </a:lnTo>
                  <a:lnTo>
                    <a:pt x="0" y="3584026"/>
                  </a:lnTo>
                  <a:lnTo>
                    <a:pt x="0" y="176842"/>
                  </a:lnTo>
                </a:path>
              </a:pathLst>
            </a:custGeom>
            <a:ln w="48679">
              <a:solidFill>
                <a:srgbClr val="F9E27A"/>
              </a:solidFill>
            </a:ln>
          </p:spPr>
          <p:txBody>
            <a:bodyPr wrap="square" lIns="0" tIns="0" rIns="0" bIns="0" rtlCol="0"/>
            <a:lstStyle/>
            <a:p>
              <a:endParaRPr dirty="0"/>
            </a:p>
          </p:txBody>
        </p:sp>
        <p:pic>
          <p:nvPicPr>
            <p:cNvPr id="10" name="object 10">
              <a:hlinkClick r:id="rId2"/>
            </p:cNvPr>
            <p:cNvPicPr/>
            <p:nvPr/>
          </p:nvPicPr>
          <p:blipFill>
            <a:blip r:embed="rId3" cstate="print"/>
            <a:stretch>
              <a:fillRect/>
            </a:stretch>
          </p:blipFill>
          <p:spPr>
            <a:xfrm>
              <a:off x="6429919" y="5138597"/>
              <a:ext cx="2525606" cy="3582413"/>
            </a:xfrm>
            <a:prstGeom prst="rect">
              <a:avLst/>
            </a:prstGeom>
          </p:spPr>
        </p:pic>
        <p:sp>
          <p:nvSpPr>
            <p:cNvPr id="11" name="object 11"/>
            <p:cNvSpPr/>
            <p:nvPr/>
          </p:nvSpPr>
          <p:spPr>
            <a:xfrm>
              <a:off x="5077022" y="6363145"/>
              <a:ext cx="887094" cy="335280"/>
            </a:xfrm>
            <a:custGeom>
              <a:avLst/>
              <a:gdLst/>
              <a:ahLst/>
              <a:cxnLst/>
              <a:rect l="l" t="t" r="r" b="b"/>
              <a:pathLst>
                <a:path w="887095" h="335279">
                  <a:moveTo>
                    <a:pt x="742532" y="276537"/>
                  </a:moveTo>
                  <a:lnTo>
                    <a:pt x="739290" y="287233"/>
                  </a:lnTo>
                  <a:lnTo>
                    <a:pt x="739203" y="302126"/>
                  </a:lnTo>
                  <a:lnTo>
                    <a:pt x="745366" y="315688"/>
                  </a:lnTo>
                  <a:lnTo>
                    <a:pt x="755890" y="326477"/>
                  </a:lnTo>
                  <a:lnTo>
                    <a:pt x="768891" y="333053"/>
                  </a:lnTo>
                  <a:lnTo>
                    <a:pt x="784231" y="334709"/>
                  </a:lnTo>
                  <a:lnTo>
                    <a:pt x="797699" y="330811"/>
                  </a:lnTo>
                  <a:lnTo>
                    <a:pt x="809169" y="322365"/>
                  </a:lnTo>
                  <a:lnTo>
                    <a:pt x="818513" y="310374"/>
                  </a:lnTo>
                  <a:lnTo>
                    <a:pt x="825087" y="299662"/>
                  </a:lnTo>
                  <a:lnTo>
                    <a:pt x="821654" y="299662"/>
                  </a:lnTo>
                  <a:lnTo>
                    <a:pt x="742532" y="276537"/>
                  </a:lnTo>
                  <a:close/>
                </a:path>
                <a:path w="887095" h="335279">
                  <a:moveTo>
                    <a:pt x="850372" y="229994"/>
                  </a:moveTo>
                  <a:lnTo>
                    <a:pt x="813640" y="240806"/>
                  </a:lnTo>
                  <a:lnTo>
                    <a:pt x="766714" y="251871"/>
                  </a:lnTo>
                  <a:lnTo>
                    <a:pt x="756433" y="253715"/>
                  </a:lnTo>
                  <a:lnTo>
                    <a:pt x="742636" y="276194"/>
                  </a:lnTo>
                  <a:lnTo>
                    <a:pt x="742532" y="276537"/>
                  </a:lnTo>
                  <a:lnTo>
                    <a:pt x="821654" y="299662"/>
                  </a:lnTo>
                  <a:lnTo>
                    <a:pt x="822441" y="296521"/>
                  </a:lnTo>
                  <a:lnTo>
                    <a:pt x="822272" y="296521"/>
                  </a:lnTo>
                  <a:lnTo>
                    <a:pt x="823800" y="291526"/>
                  </a:lnTo>
                  <a:lnTo>
                    <a:pt x="840208" y="249621"/>
                  </a:lnTo>
                  <a:lnTo>
                    <a:pt x="846828" y="236504"/>
                  </a:lnTo>
                  <a:lnTo>
                    <a:pt x="850372" y="229994"/>
                  </a:lnTo>
                  <a:close/>
                </a:path>
                <a:path w="887095" h="335279">
                  <a:moveTo>
                    <a:pt x="829740" y="292081"/>
                  </a:moveTo>
                  <a:lnTo>
                    <a:pt x="823643" y="292081"/>
                  </a:lnTo>
                  <a:lnTo>
                    <a:pt x="822942" y="294604"/>
                  </a:lnTo>
                  <a:lnTo>
                    <a:pt x="822282" y="297128"/>
                  </a:lnTo>
                  <a:lnTo>
                    <a:pt x="821654" y="299662"/>
                  </a:lnTo>
                  <a:lnTo>
                    <a:pt x="825087" y="299662"/>
                  </a:lnTo>
                  <a:lnTo>
                    <a:pt x="829740" y="292081"/>
                  </a:lnTo>
                  <a:close/>
                </a:path>
                <a:path w="887095" h="335279">
                  <a:moveTo>
                    <a:pt x="870933" y="156744"/>
                  </a:moveTo>
                  <a:lnTo>
                    <a:pt x="875584" y="167531"/>
                  </a:lnTo>
                  <a:lnTo>
                    <a:pt x="875185" y="184629"/>
                  </a:lnTo>
                  <a:lnTo>
                    <a:pt x="875065" y="186813"/>
                  </a:lnTo>
                  <a:lnTo>
                    <a:pt x="867558" y="203801"/>
                  </a:lnTo>
                  <a:lnTo>
                    <a:pt x="864459" y="208010"/>
                  </a:lnTo>
                  <a:lnTo>
                    <a:pt x="861422" y="212251"/>
                  </a:lnTo>
                  <a:lnTo>
                    <a:pt x="857045" y="218753"/>
                  </a:lnTo>
                  <a:lnTo>
                    <a:pt x="854967" y="221957"/>
                  </a:lnTo>
                  <a:lnTo>
                    <a:pt x="859925" y="227182"/>
                  </a:lnTo>
                  <a:lnTo>
                    <a:pt x="850372" y="229994"/>
                  </a:lnTo>
                  <a:lnTo>
                    <a:pt x="831456" y="269833"/>
                  </a:lnTo>
                  <a:lnTo>
                    <a:pt x="822272" y="296521"/>
                  </a:lnTo>
                  <a:lnTo>
                    <a:pt x="823643" y="292081"/>
                  </a:lnTo>
                  <a:lnTo>
                    <a:pt x="829740" y="292081"/>
                  </a:lnTo>
                  <a:lnTo>
                    <a:pt x="883045" y="205235"/>
                  </a:lnTo>
                  <a:lnTo>
                    <a:pt x="886802" y="193869"/>
                  </a:lnTo>
                  <a:lnTo>
                    <a:pt x="886052" y="181520"/>
                  </a:lnTo>
                  <a:lnTo>
                    <a:pt x="881820" y="169739"/>
                  </a:lnTo>
                  <a:lnTo>
                    <a:pt x="875129" y="160074"/>
                  </a:lnTo>
                  <a:lnTo>
                    <a:pt x="870933" y="156744"/>
                  </a:lnTo>
                  <a:close/>
                </a:path>
                <a:path w="887095" h="335279">
                  <a:moveTo>
                    <a:pt x="823643" y="292081"/>
                  </a:moveTo>
                  <a:lnTo>
                    <a:pt x="822272" y="296521"/>
                  </a:lnTo>
                  <a:lnTo>
                    <a:pt x="822441" y="296521"/>
                  </a:lnTo>
                  <a:lnTo>
                    <a:pt x="822942" y="294604"/>
                  </a:lnTo>
                  <a:lnTo>
                    <a:pt x="823643" y="292081"/>
                  </a:lnTo>
                  <a:close/>
                </a:path>
                <a:path w="887095" h="335279">
                  <a:moveTo>
                    <a:pt x="756433" y="253715"/>
                  </a:moveTo>
                  <a:lnTo>
                    <a:pt x="749048" y="255040"/>
                  </a:lnTo>
                  <a:lnTo>
                    <a:pt x="742636" y="276194"/>
                  </a:lnTo>
                  <a:lnTo>
                    <a:pt x="756433" y="253715"/>
                  </a:lnTo>
                  <a:close/>
                </a:path>
                <a:path w="887095" h="335279">
                  <a:moveTo>
                    <a:pt x="37316" y="0"/>
                  </a:moveTo>
                  <a:lnTo>
                    <a:pt x="22456" y="4211"/>
                  </a:lnTo>
                  <a:lnTo>
                    <a:pt x="9186" y="14561"/>
                  </a:lnTo>
                  <a:lnTo>
                    <a:pt x="1598" y="28614"/>
                  </a:lnTo>
                  <a:lnTo>
                    <a:pt x="0" y="45150"/>
                  </a:lnTo>
                  <a:lnTo>
                    <a:pt x="4426" y="61048"/>
                  </a:lnTo>
                  <a:lnTo>
                    <a:pt x="60282" y="103799"/>
                  </a:lnTo>
                  <a:lnTo>
                    <a:pt x="106296" y="133465"/>
                  </a:lnTo>
                  <a:lnTo>
                    <a:pt x="153405" y="161282"/>
                  </a:lnTo>
                  <a:lnTo>
                    <a:pt x="202060" y="186346"/>
                  </a:lnTo>
                  <a:lnTo>
                    <a:pt x="246299" y="205706"/>
                  </a:lnTo>
                  <a:lnTo>
                    <a:pt x="291494" y="222551"/>
                  </a:lnTo>
                  <a:lnTo>
                    <a:pt x="337510" y="236877"/>
                  </a:lnTo>
                  <a:lnTo>
                    <a:pt x="384215" y="248682"/>
                  </a:lnTo>
                  <a:lnTo>
                    <a:pt x="431477" y="257961"/>
                  </a:lnTo>
                  <a:lnTo>
                    <a:pt x="479161" y="264710"/>
                  </a:lnTo>
                  <a:lnTo>
                    <a:pt x="527137" y="268926"/>
                  </a:lnTo>
                  <a:lnTo>
                    <a:pt x="575269" y="270604"/>
                  </a:lnTo>
                  <a:lnTo>
                    <a:pt x="623426" y="269742"/>
                  </a:lnTo>
                  <a:lnTo>
                    <a:pt x="671474" y="266335"/>
                  </a:lnTo>
                  <a:lnTo>
                    <a:pt x="719282" y="260379"/>
                  </a:lnTo>
                  <a:lnTo>
                    <a:pt x="749048" y="255040"/>
                  </a:lnTo>
                  <a:lnTo>
                    <a:pt x="750332" y="250803"/>
                  </a:lnTo>
                  <a:lnTo>
                    <a:pt x="764584" y="215959"/>
                  </a:lnTo>
                  <a:lnTo>
                    <a:pt x="773544" y="198996"/>
                  </a:lnTo>
                  <a:lnTo>
                    <a:pt x="755364" y="191830"/>
                  </a:lnTo>
                  <a:lnTo>
                    <a:pt x="746571" y="187993"/>
                  </a:lnTo>
                  <a:lnTo>
                    <a:pt x="569599" y="187986"/>
                  </a:lnTo>
                  <a:lnTo>
                    <a:pt x="567336" y="187918"/>
                  </a:lnTo>
                  <a:lnTo>
                    <a:pt x="569564" y="187898"/>
                  </a:lnTo>
                  <a:lnTo>
                    <a:pt x="556971" y="187498"/>
                  </a:lnTo>
                  <a:lnTo>
                    <a:pt x="512543" y="184629"/>
                  </a:lnTo>
                  <a:lnTo>
                    <a:pt x="473495" y="180214"/>
                  </a:lnTo>
                  <a:lnTo>
                    <a:pt x="434685" y="174043"/>
                  </a:lnTo>
                  <a:lnTo>
                    <a:pt x="396196" y="166120"/>
                  </a:lnTo>
                  <a:lnTo>
                    <a:pt x="358108" y="156452"/>
                  </a:lnTo>
                  <a:lnTo>
                    <a:pt x="357517" y="156284"/>
                  </a:lnTo>
                  <a:lnTo>
                    <a:pt x="357239" y="156284"/>
                  </a:lnTo>
                  <a:lnTo>
                    <a:pt x="317627" y="143587"/>
                  </a:lnTo>
                  <a:lnTo>
                    <a:pt x="271846" y="126164"/>
                  </a:lnTo>
                  <a:lnTo>
                    <a:pt x="235541" y="110081"/>
                  </a:lnTo>
                  <a:lnTo>
                    <a:pt x="199106" y="91738"/>
                  </a:lnTo>
                  <a:lnTo>
                    <a:pt x="160664" y="69868"/>
                  </a:lnTo>
                  <a:lnTo>
                    <a:pt x="152910" y="65187"/>
                  </a:lnTo>
                  <a:lnTo>
                    <a:pt x="148680" y="62517"/>
                  </a:lnTo>
                  <a:lnTo>
                    <a:pt x="128246" y="49416"/>
                  </a:lnTo>
                  <a:lnTo>
                    <a:pt x="107994" y="36040"/>
                  </a:lnTo>
                  <a:lnTo>
                    <a:pt x="67802" y="8833"/>
                  </a:lnTo>
                  <a:lnTo>
                    <a:pt x="52766" y="1637"/>
                  </a:lnTo>
                  <a:lnTo>
                    <a:pt x="37316" y="0"/>
                  </a:lnTo>
                  <a:close/>
                </a:path>
                <a:path w="887095" h="335279">
                  <a:moveTo>
                    <a:pt x="773544" y="198996"/>
                  </a:moveTo>
                  <a:lnTo>
                    <a:pt x="764584" y="215959"/>
                  </a:lnTo>
                  <a:lnTo>
                    <a:pt x="750332" y="250803"/>
                  </a:lnTo>
                  <a:lnTo>
                    <a:pt x="749048" y="255040"/>
                  </a:lnTo>
                  <a:lnTo>
                    <a:pt x="756433" y="253715"/>
                  </a:lnTo>
                  <a:lnTo>
                    <a:pt x="786812" y="204221"/>
                  </a:lnTo>
                  <a:lnTo>
                    <a:pt x="773544" y="198996"/>
                  </a:lnTo>
                  <a:close/>
                </a:path>
                <a:path w="887095" h="335279">
                  <a:moveTo>
                    <a:pt x="786812" y="204221"/>
                  </a:moveTo>
                  <a:lnTo>
                    <a:pt x="756433" y="253715"/>
                  </a:lnTo>
                  <a:lnTo>
                    <a:pt x="766714" y="251871"/>
                  </a:lnTo>
                  <a:lnTo>
                    <a:pt x="813640" y="240806"/>
                  </a:lnTo>
                  <a:lnTo>
                    <a:pt x="850372" y="229994"/>
                  </a:lnTo>
                  <a:lnTo>
                    <a:pt x="853936" y="223654"/>
                  </a:lnTo>
                  <a:lnTo>
                    <a:pt x="854248" y="223130"/>
                  </a:lnTo>
                  <a:lnTo>
                    <a:pt x="854943" y="221931"/>
                  </a:lnTo>
                  <a:lnTo>
                    <a:pt x="848739" y="215392"/>
                  </a:lnTo>
                  <a:lnTo>
                    <a:pt x="818450" y="215392"/>
                  </a:lnTo>
                  <a:lnTo>
                    <a:pt x="786812" y="204221"/>
                  </a:lnTo>
                  <a:close/>
                </a:path>
                <a:path w="887095" h="335279">
                  <a:moveTo>
                    <a:pt x="854967" y="221957"/>
                  </a:moveTo>
                  <a:lnTo>
                    <a:pt x="853936" y="223654"/>
                  </a:lnTo>
                  <a:lnTo>
                    <a:pt x="850372" y="229994"/>
                  </a:lnTo>
                  <a:lnTo>
                    <a:pt x="859925" y="227182"/>
                  </a:lnTo>
                  <a:lnTo>
                    <a:pt x="854967" y="221957"/>
                  </a:lnTo>
                  <a:close/>
                </a:path>
                <a:path w="887095" h="335279">
                  <a:moveTo>
                    <a:pt x="854943" y="221931"/>
                  </a:moveTo>
                  <a:lnTo>
                    <a:pt x="854218" y="223130"/>
                  </a:lnTo>
                  <a:lnTo>
                    <a:pt x="854948" y="221957"/>
                  </a:lnTo>
                  <a:close/>
                </a:path>
                <a:path w="887095" h="335279">
                  <a:moveTo>
                    <a:pt x="854677" y="222412"/>
                  </a:moveTo>
                  <a:lnTo>
                    <a:pt x="854218" y="223130"/>
                  </a:lnTo>
                  <a:lnTo>
                    <a:pt x="854677" y="222412"/>
                  </a:lnTo>
                  <a:close/>
                </a:path>
                <a:path w="887095" h="335279">
                  <a:moveTo>
                    <a:pt x="854955" y="221945"/>
                  </a:moveTo>
                  <a:lnTo>
                    <a:pt x="854677" y="222412"/>
                  </a:lnTo>
                  <a:lnTo>
                    <a:pt x="854967" y="221957"/>
                  </a:lnTo>
                  <a:close/>
                </a:path>
                <a:path w="887095" h="335279">
                  <a:moveTo>
                    <a:pt x="856778" y="219162"/>
                  </a:moveTo>
                  <a:lnTo>
                    <a:pt x="856616" y="219162"/>
                  </a:lnTo>
                  <a:lnTo>
                    <a:pt x="854963" y="221931"/>
                  </a:lnTo>
                  <a:lnTo>
                    <a:pt x="856778" y="219162"/>
                  </a:lnTo>
                  <a:close/>
                </a:path>
                <a:path w="887095" h="335279">
                  <a:moveTo>
                    <a:pt x="856616" y="219162"/>
                  </a:moveTo>
                  <a:lnTo>
                    <a:pt x="854943" y="221931"/>
                  </a:lnTo>
                  <a:lnTo>
                    <a:pt x="856616" y="219162"/>
                  </a:lnTo>
                  <a:close/>
                </a:path>
                <a:path w="887095" h="335279">
                  <a:moveTo>
                    <a:pt x="842279" y="147095"/>
                  </a:moveTo>
                  <a:lnTo>
                    <a:pt x="830083" y="149436"/>
                  </a:lnTo>
                  <a:lnTo>
                    <a:pt x="818801" y="153022"/>
                  </a:lnTo>
                  <a:lnTo>
                    <a:pt x="807476" y="156454"/>
                  </a:lnTo>
                  <a:lnTo>
                    <a:pt x="804703" y="157252"/>
                  </a:lnTo>
                  <a:lnTo>
                    <a:pt x="808396" y="172872"/>
                  </a:lnTo>
                  <a:lnTo>
                    <a:pt x="854943" y="221931"/>
                  </a:lnTo>
                  <a:lnTo>
                    <a:pt x="856616" y="219162"/>
                  </a:lnTo>
                  <a:lnTo>
                    <a:pt x="856778" y="219162"/>
                  </a:lnTo>
                  <a:lnTo>
                    <a:pt x="861422" y="212251"/>
                  </a:lnTo>
                  <a:lnTo>
                    <a:pt x="864459" y="208010"/>
                  </a:lnTo>
                  <a:lnTo>
                    <a:pt x="867558" y="203801"/>
                  </a:lnTo>
                  <a:lnTo>
                    <a:pt x="875065" y="186813"/>
                  </a:lnTo>
                  <a:lnTo>
                    <a:pt x="875185" y="184629"/>
                  </a:lnTo>
                  <a:lnTo>
                    <a:pt x="875584" y="167531"/>
                  </a:lnTo>
                  <a:lnTo>
                    <a:pt x="870933" y="156744"/>
                  </a:lnTo>
                  <a:lnTo>
                    <a:pt x="865353" y="152315"/>
                  </a:lnTo>
                  <a:lnTo>
                    <a:pt x="854220" y="148021"/>
                  </a:lnTo>
                  <a:lnTo>
                    <a:pt x="842279" y="147095"/>
                  </a:lnTo>
                  <a:close/>
                </a:path>
                <a:path w="887095" h="335279">
                  <a:moveTo>
                    <a:pt x="806974" y="171373"/>
                  </a:moveTo>
                  <a:lnTo>
                    <a:pt x="786812" y="204221"/>
                  </a:lnTo>
                  <a:lnTo>
                    <a:pt x="818450" y="215392"/>
                  </a:lnTo>
                  <a:lnTo>
                    <a:pt x="808396" y="172872"/>
                  </a:lnTo>
                  <a:lnTo>
                    <a:pt x="806974" y="171373"/>
                  </a:lnTo>
                  <a:close/>
                </a:path>
                <a:path w="887095" h="335279">
                  <a:moveTo>
                    <a:pt x="808396" y="172872"/>
                  </a:moveTo>
                  <a:lnTo>
                    <a:pt x="818450" y="215392"/>
                  </a:lnTo>
                  <a:lnTo>
                    <a:pt x="848739" y="215392"/>
                  </a:lnTo>
                  <a:lnTo>
                    <a:pt x="808396" y="172872"/>
                  </a:lnTo>
                  <a:close/>
                </a:path>
                <a:path w="887095" h="335279">
                  <a:moveTo>
                    <a:pt x="804703" y="157252"/>
                  </a:moveTo>
                  <a:lnTo>
                    <a:pt x="797663" y="159277"/>
                  </a:lnTo>
                  <a:lnTo>
                    <a:pt x="782167" y="182671"/>
                  </a:lnTo>
                  <a:lnTo>
                    <a:pt x="773544" y="198996"/>
                  </a:lnTo>
                  <a:lnTo>
                    <a:pt x="786812" y="204221"/>
                  </a:lnTo>
                  <a:lnTo>
                    <a:pt x="806974" y="171373"/>
                  </a:lnTo>
                  <a:lnTo>
                    <a:pt x="808042" y="171373"/>
                  </a:lnTo>
                  <a:lnTo>
                    <a:pt x="804703" y="157252"/>
                  </a:lnTo>
                  <a:close/>
                </a:path>
                <a:path w="887095" h="335279">
                  <a:moveTo>
                    <a:pt x="773603" y="165681"/>
                  </a:moveTo>
                  <a:lnTo>
                    <a:pt x="772074" y="166001"/>
                  </a:lnTo>
                  <a:lnTo>
                    <a:pt x="756692" y="169456"/>
                  </a:lnTo>
                  <a:lnTo>
                    <a:pt x="748965" y="171027"/>
                  </a:lnTo>
                  <a:lnTo>
                    <a:pt x="727385" y="175111"/>
                  </a:lnTo>
                  <a:lnTo>
                    <a:pt x="720168" y="176282"/>
                  </a:lnTo>
                  <a:lnTo>
                    <a:pt x="724511" y="178365"/>
                  </a:lnTo>
                  <a:lnTo>
                    <a:pt x="755364" y="191830"/>
                  </a:lnTo>
                  <a:lnTo>
                    <a:pt x="773544" y="198996"/>
                  </a:lnTo>
                  <a:lnTo>
                    <a:pt x="782167" y="182671"/>
                  </a:lnTo>
                  <a:lnTo>
                    <a:pt x="793023" y="166282"/>
                  </a:lnTo>
                  <a:lnTo>
                    <a:pt x="771356" y="166282"/>
                  </a:lnTo>
                  <a:lnTo>
                    <a:pt x="773603" y="165681"/>
                  </a:lnTo>
                  <a:close/>
                </a:path>
                <a:path w="887095" h="335279">
                  <a:moveTo>
                    <a:pt x="569564" y="187898"/>
                  </a:moveTo>
                  <a:lnTo>
                    <a:pt x="567336" y="187918"/>
                  </a:lnTo>
                  <a:lnTo>
                    <a:pt x="569599" y="187986"/>
                  </a:lnTo>
                  <a:lnTo>
                    <a:pt x="571861" y="187993"/>
                  </a:lnTo>
                  <a:lnTo>
                    <a:pt x="569564" y="187898"/>
                  </a:lnTo>
                  <a:close/>
                </a:path>
                <a:path w="887095" h="335279">
                  <a:moveTo>
                    <a:pt x="575473" y="187885"/>
                  </a:moveTo>
                  <a:lnTo>
                    <a:pt x="569564" y="187898"/>
                  </a:lnTo>
                  <a:lnTo>
                    <a:pt x="571861" y="187993"/>
                  </a:lnTo>
                  <a:lnTo>
                    <a:pt x="746571" y="187993"/>
                  </a:lnTo>
                  <a:lnTo>
                    <a:pt x="746420" y="187927"/>
                  </a:lnTo>
                  <a:lnTo>
                    <a:pt x="579986" y="187927"/>
                  </a:lnTo>
                  <a:lnTo>
                    <a:pt x="575473" y="187885"/>
                  </a:lnTo>
                  <a:close/>
                </a:path>
                <a:path w="887095" h="335279">
                  <a:moveTo>
                    <a:pt x="720168" y="176282"/>
                  </a:moveTo>
                  <a:lnTo>
                    <a:pt x="662109" y="183969"/>
                  </a:lnTo>
                  <a:lnTo>
                    <a:pt x="623342" y="186813"/>
                  </a:lnTo>
                  <a:lnTo>
                    <a:pt x="584488" y="187906"/>
                  </a:lnTo>
                  <a:lnTo>
                    <a:pt x="579986" y="187927"/>
                  </a:lnTo>
                  <a:lnTo>
                    <a:pt x="746420" y="187927"/>
                  </a:lnTo>
                  <a:lnTo>
                    <a:pt x="724511" y="178365"/>
                  </a:lnTo>
                  <a:lnTo>
                    <a:pt x="720168" y="176282"/>
                  </a:lnTo>
                  <a:close/>
                </a:path>
                <a:path w="887095" h="335279">
                  <a:moveTo>
                    <a:pt x="711989" y="83869"/>
                  </a:moveTo>
                  <a:lnTo>
                    <a:pt x="696346" y="87060"/>
                  </a:lnTo>
                  <a:lnTo>
                    <a:pt x="682789" y="95856"/>
                  </a:lnTo>
                  <a:lnTo>
                    <a:pt x="673030" y="108819"/>
                  </a:lnTo>
                  <a:lnTo>
                    <a:pt x="669212" y="124801"/>
                  </a:lnTo>
                  <a:lnTo>
                    <a:pt x="672398" y="140436"/>
                  </a:lnTo>
                  <a:lnTo>
                    <a:pt x="681177" y="154007"/>
                  </a:lnTo>
                  <a:lnTo>
                    <a:pt x="694139" y="163792"/>
                  </a:lnTo>
                  <a:lnTo>
                    <a:pt x="720168" y="176282"/>
                  </a:lnTo>
                  <a:lnTo>
                    <a:pt x="727385" y="175111"/>
                  </a:lnTo>
                  <a:lnTo>
                    <a:pt x="748965" y="171027"/>
                  </a:lnTo>
                  <a:lnTo>
                    <a:pt x="756692" y="169456"/>
                  </a:lnTo>
                  <a:lnTo>
                    <a:pt x="772074" y="166001"/>
                  </a:lnTo>
                  <a:lnTo>
                    <a:pt x="773603" y="165681"/>
                  </a:lnTo>
                  <a:lnTo>
                    <a:pt x="774870" y="165341"/>
                  </a:lnTo>
                  <a:lnTo>
                    <a:pt x="781425" y="163687"/>
                  </a:lnTo>
                  <a:lnTo>
                    <a:pt x="796104" y="159726"/>
                  </a:lnTo>
                  <a:lnTo>
                    <a:pt x="797663" y="159277"/>
                  </a:lnTo>
                  <a:lnTo>
                    <a:pt x="803204" y="150912"/>
                  </a:lnTo>
                  <a:lnTo>
                    <a:pt x="825438" y="150912"/>
                  </a:lnTo>
                  <a:lnTo>
                    <a:pt x="830083" y="149436"/>
                  </a:lnTo>
                  <a:lnTo>
                    <a:pt x="842279" y="147095"/>
                  </a:lnTo>
                  <a:lnTo>
                    <a:pt x="863448" y="147095"/>
                  </a:lnTo>
                  <a:lnTo>
                    <a:pt x="852323" y="139311"/>
                  </a:lnTo>
                  <a:lnTo>
                    <a:pt x="820554" y="128096"/>
                  </a:lnTo>
                  <a:lnTo>
                    <a:pt x="789232" y="115754"/>
                  </a:lnTo>
                  <a:lnTo>
                    <a:pt x="758375" y="102293"/>
                  </a:lnTo>
                  <a:lnTo>
                    <a:pt x="728002" y="87721"/>
                  </a:lnTo>
                  <a:lnTo>
                    <a:pt x="711989" y="83869"/>
                  </a:lnTo>
                  <a:close/>
                </a:path>
                <a:path w="887095" h="335279">
                  <a:moveTo>
                    <a:pt x="808042" y="171373"/>
                  </a:moveTo>
                  <a:lnTo>
                    <a:pt x="806974" y="171373"/>
                  </a:lnTo>
                  <a:lnTo>
                    <a:pt x="808396" y="172872"/>
                  </a:lnTo>
                  <a:lnTo>
                    <a:pt x="808042" y="171373"/>
                  </a:lnTo>
                  <a:close/>
                </a:path>
                <a:path w="887095" h="335279">
                  <a:moveTo>
                    <a:pt x="775636" y="165254"/>
                  </a:moveTo>
                  <a:lnTo>
                    <a:pt x="773603" y="165681"/>
                  </a:lnTo>
                  <a:lnTo>
                    <a:pt x="771356" y="166282"/>
                  </a:lnTo>
                  <a:lnTo>
                    <a:pt x="773503" y="165801"/>
                  </a:lnTo>
                  <a:lnTo>
                    <a:pt x="775636" y="165254"/>
                  </a:lnTo>
                  <a:close/>
                </a:path>
                <a:path w="887095" h="335279">
                  <a:moveTo>
                    <a:pt x="793704" y="165254"/>
                  </a:moveTo>
                  <a:lnTo>
                    <a:pt x="775636" y="165254"/>
                  </a:lnTo>
                  <a:lnTo>
                    <a:pt x="773503" y="165801"/>
                  </a:lnTo>
                  <a:lnTo>
                    <a:pt x="771356" y="166282"/>
                  </a:lnTo>
                  <a:lnTo>
                    <a:pt x="793023" y="166282"/>
                  </a:lnTo>
                  <a:lnTo>
                    <a:pt x="793704" y="165254"/>
                  </a:lnTo>
                  <a:close/>
                </a:path>
                <a:path w="887095" h="335279">
                  <a:moveTo>
                    <a:pt x="797663" y="159277"/>
                  </a:moveTo>
                  <a:lnTo>
                    <a:pt x="796104" y="159726"/>
                  </a:lnTo>
                  <a:lnTo>
                    <a:pt x="781425" y="163687"/>
                  </a:lnTo>
                  <a:lnTo>
                    <a:pt x="774870" y="165341"/>
                  </a:lnTo>
                  <a:lnTo>
                    <a:pt x="773603" y="165681"/>
                  </a:lnTo>
                  <a:lnTo>
                    <a:pt x="775636" y="165254"/>
                  </a:lnTo>
                  <a:lnTo>
                    <a:pt x="793704" y="165254"/>
                  </a:lnTo>
                  <a:lnTo>
                    <a:pt x="797663" y="159277"/>
                  </a:lnTo>
                  <a:close/>
                </a:path>
                <a:path w="887095" h="335279">
                  <a:moveTo>
                    <a:pt x="803204" y="150912"/>
                  </a:moveTo>
                  <a:lnTo>
                    <a:pt x="797663" y="159277"/>
                  </a:lnTo>
                  <a:lnTo>
                    <a:pt x="804703" y="157252"/>
                  </a:lnTo>
                  <a:lnTo>
                    <a:pt x="803204" y="150912"/>
                  </a:lnTo>
                  <a:close/>
                </a:path>
                <a:path w="887095" h="335279">
                  <a:moveTo>
                    <a:pt x="825438" y="150912"/>
                  </a:moveTo>
                  <a:lnTo>
                    <a:pt x="803204" y="150912"/>
                  </a:lnTo>
                  <a:lnTo>
                    <a:pt x="804703" y="157252"/>
                  </a:lnTo>
                  <a:lnTo>
                    <a:pt x="807485" y="156452"/>
                  </a:lnTo>
                  <a:lnTo>
                    <a:pt x="818801" y="153022"/>
                  </a:lnTo>
                  <a:lnTo>
                    <a:pt x="825438" y="150912"/>
                  </a:lnTo>
                  <a:close/>
                </a:path>
                <a:path w="887095" h="335279">
                  <a:moveTo>
                    <a:pt x="863448" y="147095"/>
                  </a:moveTo>
                  <a:lnTo>
                    <a:pt x="842279" y="147095"/>
                  </a:lnTo>
                  <a:lnTo>
                    <a:pt x="854220" y="148021"/>
                  </a:lnTo>
                  <a:lnTo>
                    <a:pt x="865353" y="152315"/>
                  </a:lnTo>
                  <a:lnTo>
                    <a:pt x="870933" y="156744"/>
                  </a:lnTo>
                  <a:lnTo>
                    <a:pt x="868209" y="150425"/>
                  </a:lnTo>
                  <a:lnTo>
                    <a:pt x="863448" y="147095"/>
                  </a:lnTo>
                  <a:close/>
                </a:path>
                <a:path w="887095" h="335279">
                  <a:moveTo>
                    <a:pt x="351605" y="154609"/>
                  </a:moveTo>
                  <a:lnTo>
                    <a:pt x="357239" y="156284"/>
                  </a:lnTo>
                  <a:lnTo>
                    <a:pt x="357517" y="156284"/>
                  </a:lnTo>
                  <a:lnTo>
                    <a:pt x="351605" y="154609"/>
                  </a:lnTo>
                  <a:close/>
                </a:path>
                <a:path w="887095" h="335279">
                  <a:moveTo>
                    <a:pt x="152910" y="65187"/>
                  </a:moveTo>
                  <a:lnTo>
                    <a:pt x="160585" y="69868"/>
                  </a:lnTo>
                  <a:lnTo>
                    <a:pt x="157137" y="67739"/>
                  </a:lnTo>
                  <a:lnTo>
                    <a:pt x="152910" y="65187"/>
                  </a:lnTo>
                  <a:close/>
                </a:path>
                <a:path w="887095" h="335279">
                  <a:moveTo>
                    <a:pt x="157137" y="67739"/>
                  </a:moveTo>
                  <a:lnTo>
                    <a:pt x="160585" y="69868"/>
                  </a:lnTo>
                  <a:lnTo>
                    <a:pt x="157137" y="67739"/>
                  </a:lnTo>
                  <a:close/>
                </a:path>
                <a:path w="887095" h="335279">
                  <a:moveTo>
                    <a:pt x="153004" y="65187"/>
                  </a:moveTo>
                  <a:lnTo>
                    <a:pt x="157137" y="67739"/>
                  </a:lnTo>
                  <a:lnTo>
                    <a:pt x="153004" y="65187"/>
                  </a:lnTo>
                  <a:close/>
                </a:path>
              </a:pathLst>
            </a:custGeom>
            <a:solidFill>
              <a:srgbClr val="FCEDAF"/>
            </a:solidFill>
          </p:spPr>
          <p:txBody>
            <a:bodyPr wrap="square" lIns="0" tIns="0" rIns="0" bIns="0" rtlCol="0"/>
            <a:lstStyle/>
            <a:p>
              <a:endParaRPr dirty="0"/>
            </a:p>
          </p:txBody>
        </p:sp>
      </p:grpSp>
      <p:sp>
        <p:nvSpPr>
          <p:cNvPr id="12" name="object 12"/>
          <p:cNvSpPr txBox="1"/>
          <p:nvPr/>
        </p:nvSpPr>
        <p:spPr>
          <a:xfrm>
            <a:off x="10983213" y="2437645"/>
            <a:ext cx="7616825" cy="7025000"/>
          </a:xfrm>
          <a:prstGeom prst="rect">
            <a:avLst/>
          </a:prstGeom>
        </p:spPr>
        <p:txBody>
          <a:bodyPr vert="horz" wrap="square" lIns="0" tIns="15240" rIns="0" bIns="0" rtlCol="0">
            <a:spAutoFit/>
          </a:bodyPr>
          <a:lstStyle/>
          <a:p>
            <a:pPr marL="12700">
              <a:lnSpc>
                <a:spcPct val="100000"/>
              </a:lnSpc>
              <a:spcBef>
                <a:spcPts val="120"/>
              </a:spcBef>
            </a:pPr>
            <a:r>
              <a:rPr sz="2450" spc="85" dirty="0">
                <a:solidFill>
                  <a:srgbClr val="231F20"/>
                </a:solidFill>
                <a:latin typeface="Calibri"/>
                <a:cs typeface="Calibri"/>
              </a:rPr>
              <a:t>Choisir</a:t>
            </a:r>
            <a:r>
              <a:rPr sz="2450" spc="30" dirty="0">
                <a:solidFill>
                  <a:srgbClr val="231F20"/>
                </a:solidFill>
                <a:latin typeface="Calibri"/>
                <a:cs typeface="Calibri"/>
              </a:rPr>
              <a:t> </a:t>
            </a:r>
            <a:r>
              <a:rPr sz="2450" dirty="0">
                <a:solidFill>
                  <a:srgbClr val="231F20"/>
                </a:solidFill>
                <a:latin typeface="Calibri"/>
                <a:cs typeface="Calibri"/>
              </a:rPr>
              <a:t>avec</a:t>
            </a:r>
            <a:r>
              <a:rPr sz="2450" spc="30" dirty="0">
                <a:solidFill>
                  <a:srgbClr val="231F20"/>
                </a:solidFill>
                <a:latin typeface="Calibri"/>
                <a:cs typeface="Calibri"/>
              </a:rPr>
              <a:t> </a:t>
            </a:r>
            <a:r>
              <a:rPr sz="2450" spc="65" dirty="0">
                <a:solidFill>
                  <a:srgbClr val="231F20"/>
                </a:solidFill>
                <a:latin typeface="Calibri"/>
                <a:cs typeface="Calibri"/>
              </a:rPr>
              <a:t>soin</a:t>
            </a:r>
            <a:r>
              <a:rPr sz="2450" spc="25" dirty="0">
                <a:solidFill>
                  <a:srgbClr val="231F20"/>
                </a:solidFill>
                <a:latin typeface="Calibri"/>
                <a:cs typeface="Calibri"/>
              </a:rPr>
              <a:t> </a:t>
            </a:r>
            <a:r>
              <a:rPr sz="2450" b="1" spc="80" dirty="0">
                <a:solidFill>
                  <a:srgbClr val="231F20"/>
                </a:solidFill>
                <a:latin typeface="Calibri"/>
                <a:cs typeface="Calibri"/>
              </a:rPr>
              <a:t>ses</a:t>
            </a:r>
            <a:r>
              <a:rPr sz="2450" b="1" spc="45" dirty="0">
                <a:solidFill>
                  <a:srgbClr val="231F20"/>
                </a:solidFill>
                <a:latin typeface="Calibri"/>
                <a:cs typeface="Calibri"/>
              </a:rPr>
              <a:t> </a:t>
            </a:r>
            <a:r>
              <a:rPr sz="2450" b="1" spc="60" dirty="0">
                <a:solidFill>
                  <a:srgbClr val="231F20"/>
                </a:solidFill>
                <a:latin typeface="Calibri"/>
                <a:cs typeface="Calibri"/>
              </a:rPr>
              <a:t>mots</a:t>
            </a:r>
            <a:r>
              <a:rPr sz="2450" b="1" spc="30" dirty="0">
                <a:solidFill>
                  <a:srgbClr val="231F20"/>
                </a:solidFill>
                <a:latin typeface="Calibri"/>
                <a:cs typeface="Calibri"/>
              </a:rPr>
              <a:t> </a:t>
            </a:r>
            <a:r>
              <a:rPr sz="2450" b="1" dirty="0">
                <a:solidFill>
                  <a:srgbClr val="231F20"/>
                </a:solidFill>
                <a:latin typeface="Calibri"/>
                <a:cs typeface="Calibri"/>
              </a:rPr>
              <a:t>de</a:t>
            </a:r>
            <a:r>
              <a:rPr sz="2450" b="1" spc="25" dirty="0">
                <a:solidFill>
                  <a:srgbClr val="231F20"/>
                </a:solidFill>
                <a:latin typeface="Calibri"/>
                <a:cs typeface="Calibri"/>
              </a:rPr>
              <a:t> </a:t>
            </a:r>
            <a:r>
              <a:rPr sz="2450" b="1" spc="65" dirty="0">
                <a:solidFill>
                  <a:srgbClr val="231F20"/>
                </a:solidFill>
                <a:latin typeface="Calibri"/>
                <a:cs typeface="Calibri"/>
              </a:rPr>
              <a:t>passe</a:t>
            </a:r>
            <a:endParaRPr sz="2450" b="1" dirty="0">
              <a:latin typeface="Calibri"/>
              <a:cs typeface="Calibri"/>
            </a:endParaRPr>
          </a:p>
          <a:p>
            <a:pPr marL="12700" marR="349885">
              <a:lnSpc>
                <a:spcPts val="2580"/>
              </a:lnSpc>
              <a:spcBef>
                <a:spcPts val="2600"/>
              </a:spcBef>
            </a:pPr>
            <a:r>
              <a:rPr sz="2450" b="1" dirty="0">
                <a:solidFill>
                  <a:srgbClr val="231F20"/>
                </a:solidFill>
                <a:latin typeface="Calibri"/>
                <a:cs typeface="Calibri"/>
              </a:rPr>
              <a:t>Mettre</a:t>
            </a:r>
            <a:r>
              <a:rPr sz="2450" b="1" spc="120" dirty="0">
                <a:solidFill>
                  <a:srgbClr val="231F20"/>
                </a:solidFill>
                <a:latin typeface="Calibri"/>
                <a:cs typeface="Calibri"/>
              </a:rPr>
              <a:t> </a:t>
            </a:r>
            <a:r>
              <a:rPr sz="2450" b="1" spc="90" dirty="0">
                <a:solidFill>
                  <a:srgbClr val="231F20"/>
                </a:solidFill>
                <a:latin typeface="Calibri"/>
                <a:cs typeface="Calibri"/>
              </a:rPr>
              <a:t>à</a:t>
            </a:r>
            <a:r>
              <a:rPr sz="2450" b="1" spc="120" dirty="0">
                <a:solidFill>
                  <a:srgbClr val="231F20"/>
                </a:solidFill>
                <a:latin typeface="Calibri"/>
                <a:cs typeface="Calibri"/>
              </a:rPr>
              <a:t> </a:t>
            </a:r>
            <a:r>
              <a:rPr sz="2450" b="1" spc="75" dirty="0">
                <a:solidFill>
                  <a:srgbClr val="231F20"/>
                </a:solidFill>
                <a:latin typeface="Calibri"/>
                <a:cs typeface="Calibri"/>
              </a:rPr>
              <a:t>jour</a:t>
            </a:r>
            <a:r>
              <a:rPr sz="2450" b="1" spc="125" dirty="0">
                <a:solidFill>
                  <a:srgbClr val="231F20"/>
                </a:solidFill>
                <a:latin typeface="Calibri"/>
                <a:cs typeface="Calibri"/>
              </a:rPr>
              <a:t> </a:t>
            </a:r>
            <a:r>
              <a:rPr sz="2450" dirty="0">
                <a:solidFill>
                  <a:srgbClr val="231F20"/>
                </a:solidFill>
                <a:latin typeface="Calibri"/>
                <a:cs typeface="Calibri"/>
              </a:rPr>
              <a:t>régulièrement</a:t>
            </a:r>
            <a:r>
              <a:rPr sz="2450" spc="125" dirty="0">
                <a:solidFill>
                  <a:srgbClr val="231F20"/>
                </a:solidFill>
                <a:latin typeface="Calibri"/>
                <a:cs typeface="Calibri"/>
              </a:rPr>
              <a:t> </a:t>
            </a:r>
            <a:r>
              <a:rPr sz="2450" dirty="0">
                <a:solidFill>
                  <a:srgbClr val="231F20"/>
                </a:solidFill>
                <a:latin typeface="Calibri"/>
                <a:cs typeface="Calibri"/>
              </a:rPr>
              <a:t>et</a:t>
            </a:r>
            <a:r>
              <a:rPr sz="2450" spc="120" dirty="0">
                <a:solidFill>
                  <a:srgbClr val="231F20"/>
                </a:solidFill>
                <a:latin typeface="Calibri"/>
                <a:cs typeface="Calibri"/>
              </a:rPr>
              <a:t> </a:t>
            </a:r>
            <a:r>
              <a:rPr sz="2450" spc="60" dirty="0">
                <a:solidFill>
                  <a:srgbClr val="231F20"/>
                </a:solidFill>
                <a:latin typeface="Calibri"/>
                <a:cs typeface="Calibri"/>
              </a:rPr>
              <a:t>appliquer</a:t>
            </a:r>
            <a:r>
              <a:rPr sz="2450" spc="125" dirty="0">
                <a:solidFill>
                  <a:srgbClr val="231F20"/>
                </a:solidFill>
                <a:latin typeface="Calibri"/>
                <a:cs typeface="Calibri"/>
              </a:rPr>
              <a:t> </a:t>
            </a:r>
            <a:r>
              <a:rPr sz="2450" spc="90" dirty="0">
                <a:solidFill>
                  <a:srgbClr val="231F20"/>
                </a:solidFill>
                <a:latin typeface="Calibri"/>
                <a:cs typeface="Calibri"/>
              </a:rPr>
              <a:t>les</a:t>
            </a:r>
            <a:r>
              <a:rPr sz="2450" spc="120" dirty="0">
                <a:solidFill>
                  <a:srgbClr val="231F20"/>
                </a:solidFill>
                <a:latin typeface="Calibri"/>
                <a:cs typeface="Calibri"/>
              </a:rPr>
              <a:t> </a:t>
            </a:r>
            <a:r>
              <a:rPr sz="2450" spc="55" dirty="0">
                <a:solidFill>
                  <a:srgbClr val="231F20"/>
                </a:solidFill>
                <a:latin typeface="Calibri"/>
                <a:cs typeface="Calibri"/>
              </a:rPr>
              <a:t>correctifs </a:t>
            </a:r>
            <a:r>
              <a:rPr sz="2450" spc="75" dirty="0">
                <a:solidFill>
                  <a:srgbClr val="231F20"/>
                </a:solidFill>
                <a:latin typeface="Calibri"/>
                <a:cs typeface="Calibri"/>
              </a:rPr>
              <a:t>sur</a:t>
            </a:r>
            <a:r>
              <a:rPr sz="2450" spc="-10" dirty="0">
                <a:solidFill>
                  <a:srgbClr val="231F20"/>
                </a:solidFill>
                <a:latin typeface="Calibri"/>
                <a:cs typeface="Calibri"/>
              </a:rPr>
              <a:t> </a:t>
            </a:r>
            <a:r>
              <a:rPr sz="2450" spc="90" dirty="0">
                <a:solidFill>
                  <a:srgbClr val="231F20"/>
                </a:solidFill>
                <a:latin typeface="Calibri"/>
                <a:cs typeface="Calibri"/>
              </a:rPr>
              <a:t>les</a:t>
            </a:r>
            <a:r>
              <a:rPr sz="2450" dirty="0">
                <a:solidFill>
                  <a:srgbClr val="231F20"/>
                </a:solidFill>
                <a:latin typeface="Calibri"/>
                <a:cs typeface="Calibri"/>
              </a:rPr>
              <a:t> </a:t>
            </a:r>
            <a:r>
              <a:rPr sz="2450" spc="55" dirty="0">
                <a:solidFill>
                  <a:srgbClr val="231F20"/>
                </a:solidFill>
                <a:latin typeface="Calibri"/>
                <a:cs typeface="Calibri"/>
              </a:rPr>
              <a:t>appareils</a:t>
            </a:r>
            <a:endParaRPr sz="2450" dirty="0">
              <a:latin typeface="Calibri"/>
              <a:cs typeface="Calibri"/>
            </a:endParaRPr>
          </a:p>
          <a:p>
            <a:pPr marL="12700">
              <a:lnSpc>
                <a:spcPct val="100000"/>
              </a:lnSpc>
              <a:spcBef>
                <a:spcPts val="2180"/>
              </a:spcBef>
            </a:pPr>
            <a:r>
              <a:rPr sz="2450" spc="65" dirty="0">
                <a:solidFill>
                  <a:srgbClr val="231F20"/>
                </a:solidFill>
                <a:latin typeface="Calibri"/>
                <a:cs typeface="Calibri"/>
              </a:rPr>
              <a:t>Effectuer</a:t>
            </a:r>
            <a:r>
              <a:rPr sz="2450" spc="95" dirty="0">
                <a:solidFill>
                  <a:srgbClr val="231F20"/>
                </a:solidFill>
                <a:latin typeface="Calibri"/>
                <a:cs typeface="Calibri"/>
              </a:rPr>
              <a:t> </a:t>
            </a:r>
            <a:r>
              <a:rPr sz="2450" dirty="0">
                <a:solidFill>
                  <a:srgbClr val="231F20"/>
                </a:solidFill>
                <a:latin typeface="Calibri"/>
                <a:cs typeface="Calibri"/>
              </a:rPr>
              <a:t>des</a:t>
            </a:r>
            <a:r>
              <a:rPr sz="2450" spc="90" dirty="0">
                <a:solidFill>
                  <a:srgbClr val="231F20"/>
                </a:solidFill>
                <a:latin typeface="Calibri"/>
                <a:cs typeface="Calibri"/>
              </a:rPr>
              <a:t> </a:t>
            </a:r>
            <a:r>
              <a:rPr sz="2450" b="1" spc="70" dirty="0">
                <a:solidFill>
                  <a:srgbClr val="231F20"/>
                </a:solidFill>
                <a:latin typeface="Calibri"/>
                <a:cs typeface="Calibri"/>
              </a:rPr>
              <a:t>sauvegardes</a:t>
            </a:r>
            <a:r>
              <a:rPr sz="2450" spc="100" dirty="0">
                <a:solidFill>
                  <a:srgbClr val="231F20"/>
                </a:solidFill>
                <a:latin typeface="Calibri"/>
                <a:cs typeface="Calibri"/>
              </a:rPr>
              <a:t> </a:t>
            </a:r>
            <a:r>
              <a:rPr sz="2450" dirty="0">
                <a:solidFill>
                  <a:srgbClr val="231F20"/>
                </a:solidFill>
                <a:latin typeface="Calibri"/>
                <a:cs typeface="Calibri"/>
              </a:rPr>
              <a:t>de</a:t>
            </a:r>
            <a:r>
              <a:rPr sz="2450" spc="95" dirty="0">
                <a:solidFill>
                  <a:srgbClr val="231F20"/>
                </a:solidFill>
                <a:latin typeface="Calibri"/>
                <a:cs typeface="Calibri"/>
              </a:rPr>
              <a:t> </a:t>
            </a:r>
            <a:r>
              <a:rPr sz="2450" dirty="0">
                <a:solidFill>
                  <a:srgbClr val="231F20"/>
                </a:solidFill>
                <a:latin typeface="Calibri"/>
                <a:cs typeface="Calibri"/>
              </a:rPr>
              <a:t>vos</a:t>
            </a:r>
            <a:r>
              <a:rPr sz="2450" spc="90" dirty="0">
                <a:solidFill>
                  <a:srgbClr val="231F20"/>
                </a:solidFill>
                <a:latin typeface="Calibri"/>
                <a:cs typeface="Calibri"/>
              </a:rPr>
              <a:t> </a:t>
            </a:r>
            <a:r>
              <a:rPr sz="2450" dirty="0">
                <a:solidFill>
                  <a:srgbClr val="231F20"/>
                </a:solidFill>
                <a:latin typeface="Calibri"/>
                <a:cs typeface="Calibri"/>
              </a:rPr>
              <a:t>données</a:t>
            </a:r>
            <a:r>
              <a:rPr sz="2450" spc="95" dirty="0">
                <a:solidFill>
                  <a:srgbClr val="231F20"/>
                </a:solidFill>
                <a:latin typeface="Calibri"/>
                <a:cs typeface="Calibri"/>
              </a:rPr>
              <a:t> </a:t>
            </a:r>
            <a:r>
              <a:rPr sz="2450" spc="-10" dirty="0">
                <a:solidFill>
                  <a:srgbClr val="231F20"/>
                </a:solidFill>
                <a:latin typeface="Calibri"/>
                <a:cs typeface="Calibri"/>
              </a:rPr>
              <a:t>régulièrement</a:t>
            </a:r>
            <a:endParaRPr sz="2450" dirty="0">
              <a:latin typeface="Calibri"/>
              <a:cs typeface="Calibri"/>
            </a:endParaRPr>
          </a:p>
          <a:p>
            <a:pPr marL="12700">
              <a:lnSpc>
                <a:spcPct val="100000"/>
              </a:lnSpc>
              <a:spcBef>
                <a:spcPts val="2210"/>
              </a:spcBef>
            </a:pPr>
            <a:r>
              <a:rPr sz="2450" b="1" spc="105" dirty="0">
                <a:solidFill>
                  <a:srgbClr val="231F20"/>
                </a:solidFill>
                <a:latin typeface="Calibri"/>
                <a:cs typeface="Calibri"/>
              </a:rPr>
              <a:t>Sécuriser</a:t>
            </a:r>
            <a:r>
              <a:rPr sz="2450" b="1" dirty="0">
                <a:solidFill>
                  <a:srgbClr val="231F20"/>
                </a:solidFill>
                <a:latin typeface="Calibri"/>
                <a:cs typeface="Calibri"/>
              </a:rPr>
              <a:t> </a:t>
            </a:r>
            <a:r>
              <a:rPr sz="2450" b="1" spc="90" dirty="0">
                <a:solidFill>
                  <a:srgbClr val="231F20"/>
                </a:solidFill>
                <a:latin typeface="Calibri"/>
                <a:cs typeface="Calibri"/>
              </a:rPr>
              <a:t>l’accès</a:t>
            </a:r>
            <a:r>
              <a:rPr sz="2450" b="1" spc="30" dirty="0">
                <a:solidFill>
                  <a:srgbClr val="231F20"/>
                </a:solidFill>
                <a:latin typeface="Calibri"/>
                <a:cs typeface="Calibri"/>
              </a:rPr>
              <a:t> </a:t>
            </a:r>
            <a:r>
              <a:rPr sz="2450" spc="80" dirty="0">
                <a:solidFill>
                  <a:srgbClr val="231F20"/>
                </a:solidFill>
                <a:latin typeface="Calibri"/>
                <a:cs typeface="Calibri"/>
              </a:rPr>
              <a:t>à</a:t>
            </a:r>
            <a:r>
              <a:rPr sz="2450" spc="10" dirty="0">
                <a:solidFill>
                  <a:srgbClr val="231F20"/>
                </a:solidFill>
                <a:latin typeface="Calibri"/>
                <a:cs typeface="Calibri"/>
              </a:rPr>
              <a:t> </a:t>
            </a:r>
            <a:r>
              <a:rPr sz="2450" dirty="0">
                <a:solidFill>
                  <a:srgbClr val="231F20"/>
                </a:solidFill>
                <a:latin typeface="Calibri"/>
                <a:cs typeface="Calibri"/>
              </a:rPr>
              <a:t>votre</a:t>
            </a:r>
            <a:r>
              <a:rPr sz="2450" spc="5" dirty="0">
                <a:solidFill>
                  <a:srgbClr val="231F20"/>
                </a:solidFill>
                <a:latin typeface="Calibri"/>
                <a:cs typeface="Calibri"/>
              </a:rPr>
              <a:t> </a:t>
            </a:r>
            <a:r>
              <a:rPr sz="2450" spc="100" dirty="0">
                <a:solidFill>
                  <a:srgbClr val="231F20"/>
                </a:solidFill>
                <a:latin typeface="Calibri"/>
                <a:cs typeface="Calibri"/>
              </a:rPr>
              <a:t>Wi-</a:t>
            </a:r>
            <a:r>
              <a:rPr sz="2450" spc="50" dirty="0">
                <a:solidFill>
                  <a:srgbClr val="231F20"/>
                </a:solidFill>
                <a:latin typeface="Calibri"/>
                <a:cs typeface="Calibri"/>
              </a:rPr>
              <a:t>Fi</a:t>
            </a:r>
            <a:endParaRPr sz="2450" dirty="0">
              <a:latin typeface="Calibri"/>
              <a:cs typeface="Calibri"/>
            </a:endParaRPr>
          </a:p>
          <a:p>
            <a:pPr marL="12700" marR="339090">
              <a:lnSpc>
                <a:spcPts val="2580"/>
              </a:lnSpc>
              <a:spcBef>
                <a:spcPts val="2600"/>
              </a:spcBef>
            </a:pPr>
            <a:r>
              <a:rPr sz="2450" spc="65" dirty="0">
                <a:solidFill>
                  <a:srgbClr val="231F20"/>
                </a:solidFill>
                <a:latin typeface="Calibri"/>
                <a:cs typeface="Calibri"/>
              </a:rPr>
              <a:t>Être</a:t>
            </a:r>
            <a:r>
              <a:rPr sz="2450" spc="20" dirty="0">
                <a:solidFill>
                  <a:srgbClr val="231F20"/>
                </a:solidFill>
                <a:latin typeface="Calibri"/>
                <a:cs typeface="Calibri"/>
              </a:rPr>
              <a:t> </a:t>
            </a:r>
            <a:r>
              <a:rPr sz="2450" spc="100" dirty="0">
                <a:solidFill>
                  <a:srgbClr val="231F20"/>
                </a:solidFill>
                <a:latin typeface="Calibri"/>
                <a:cs typeface="Calibri"/>
              </a:rPr>
              <a:t>aussi</a:t>
            </a:r>
            <a:r>
              <a:rPr sz="2450" spc="15" dirty="0">
                <a:solidFill>
                  <a:srgbClr val="231F20"/>
                </a:solidFill>
                <a:latin typeface="Calibri"/>
                <a:cs typeface="Calibri"/>
              </a:rPr>
              <a:t> </a:t>
            </a:r>
            <a:r>
              <a:rPr sz="2450" b="1" spc="55" dirty="0">
                <a:solidFill>
                  <a:srgbClr val="231F20"/>
                </a:solidFill>
                <a:latin typeface="Calibri"/>
                <a:cs typeface="Calibri"/>
              </a:rPr>
              <a:t>prudent</a:t>
            </a:r>
            <a:r>
              <a:rPr sz="2450" spc="25" dirty="0">
                <a:solidFill>
                  <a:srgbClr val="231F20"/>
                </a:solidFill>
                <a:latin typeface="Calibri"/>
                <a:cs typeface="Calibri"/>
              </a:rPr>
              <a:t> </a:t>
            </a:r>
            <a:r>
              <a:rPr sz="2450" dirty="0">
                <a:solidFill>
                  <a:srgbClr val="231F20"/>
                </a:solidFill>
                <a:latin typeface="Calibri"/>
                <a:cs typeface="Calibri"/>
              </a:rPr>
              <a:t>avec</a:t>
            </a:r>
            <a:r>
              <a:rPr sz="2450" spc="20" dirty="0">
                <a:solidFill>
                  <a:srgbClr val="231F20"/>
                </a:solidFill>
                <a:latin typeface="Calibri"/>
                <a:cs typeface="Calibri"/>
              </a:rPr>
              <a:t> </a:t>
            </a:r>
            <a:r>
              <a:rPr sz="2450" spc="55" dirty="0">
                <a:solidFill>
                  <a:srgbClr val="231F20"/>
                </a:solidFill>
                <a:latin typeface="Calibri"/>
                <a:cs typeface="Calibri"/>
              </a:rPr>
              <a:t>son</a:t>
            </a:r>
            <a:r>
              <a:rPr sz="2450" spc="15" dirty="0">
                <a:solidFill>
                  <a:srgbClr val="231F20"/>
                </a:solidFill>
                <a:latin typeface="Calibri"/>
                <a:cs typeface="Calibri"/>
              </a:rPr>
              <a:t> </a:t>
            </a:r>
            <a:r>
              <a:rPr sz="2450" spc="50" dirty="0">
                <a:solidFill>
                  <a:srgbClr val="231F20"/>
                </a:solidFill>
                <a:latin typeface="Calibri"/>
                <a:cs typeface="Calibri"/>
              </a:rPr>
              <a:t>smartphone</a:t>
            </a:r>
            <a:r>
              <a:rPr sz="2450" spc="25" dirty="0">
                <a:solidFill>
                  <a:srgbClr val="231F20"/>
                </a:solidFill>
                <a:latin typeface="Calibri"/>
                <a:cs typeface="Calibri"/>
              </a:rPr>
              <a:t> </a:t>
            </a:r>
            <a:r>
              <a:rPr sz="2450" dirty="0">
                <a:solidFill>
                  <a:srgbClr val="231F20"/>
                </a:solidFill>
                <a:latin typeface="Calibri"/>
                <a:cs typeface="Calibri"/>
              </a:rPr>
              <a:t>ou</a:t>
            </a:r>
            <a:r>
              <a:rPr sz="2450" spc="15" dirty="0">
                <a:solidFill>
                  <a:srgbClr val="231F20"/>
                </a:solidFill>
                <a:latin typeface="Calibri"/>
                <a:cs typeface="Calibri"/>
              </a:rPr>
              <a:t> </a:t>
            </a:r>
            <a:r>
              <a:rPr sz="2450" spc="90" dirty="0">
                <a:solidFill>
                  <a:srgbClr val="231F20"/>
                </a:solidFill>
                <a:latin typeface="Calibri"/>
                <a:cs typeface="Calibri"/>
              </a:rPr>
              <a:t>sa</a:t>
            </a:r>
            <a:r>
              <a:rPr sz="2450" spc="15" dirty="0">
                <a:solidFill>
                  <a:srgbClr val="231F20"/>
                </a:solidFill>
                <a:latin typeface="Calibri"/>
                <a:cs typeface="Calibri"/>
              </a:rPr>
              <a:t> </a:t>
            </a:r>
            <a:r>
              <a:rPr sz="2450" spc="35" dirty="0">
                <a:solidFill>
                  <a:srgbClr val="231F20"/>
                </a:solidFill>
                <a:latin typeface="Calibri"/>
                <a:cs typeface="Calibri"/>
              </a:rPr>
              <a:t>tablette </a:t>
            </a:r>
            <a:r>
              <a:rPr sz="2450" dirty="0">
                <a:solidFill>
                  <a:srgbClr val="231F20"/>
                </a:solidFill>
                <a:latin typeface="Calibri"/>
                <a:cs typeface="Calibri"/>
              </a:rPr>
              <a:t>qu’avec</a:t>
            </a:r>
            <a:r>
              <a:rPr sz="2450" spc="90" dirty="0">
                <a:solidFill>
                  <a:srgbClr val="231F20"/>
                </a:solidFill>
                <a:latin typeface="Calibri"/>
                <a:cs typeface="Calibri"/>
              </a:rPr>
              <a:t> </a:t>
            </a:r>
            <a:r>
              <a:rPr sz="2450" spc="55" dirty="0">
                <a:solidFill>
                  <a:srgbClr val="231F20"/>
                </a:solidFill>
                <a:latin typeface="Calibri"/>
                <a:cs typeface="Calibri"/>
              </a:rPr>
              <a:t>son</a:t>
            </a:r>
            <a:r>
              <a:rPr sz="2450" spc="85" dirty="0">
                <a:solidFill>
                  <a:srgbClr val="231F20"/>
                </a:solidFill>
                <a:latin typeface="Calibri"/>
                <a:cs typeface="Calibri"/>
              </a:rPr>
              <a:t> </a:t>
            </a:r>
            <a:r>
              <a:rPr sz="2450" spc="-10" dirty="0">
                <a:solidFill>
                  <a:srgbClr val="231F20"/>
                </a:solidFill>
                <a:latin typeface="Calibri"/>
                <a:cs typeface="Calibri"/>
              </a:rPr>
              <a:t>ordinateur</a:t>
            </a:r>
            <a:endParaRPr sz="2450" dirty="0">
              <a:latin typeface="Calibri"/>
              <a:cs typeface="Calibri"/>
            </a:endParaRPr>
          </a:p>
          <a:p>
            <a:pPr marL="12700" marR="434975">
              <a:lnSpc>
                <a:spcPts val="5150"/>
              </a:lnSpc>
              <a:spcBef>
                <a:spcPts val="509"/>
              </a:spcBef>
            </a:pPr>
            <a:r>
              <a:rPr sz="2450" spc="65" dirty="0">
                <a:solidFill>
                  <a:srgbClr val="231F20"/>
                </a:solidFill>
                <a:latin typeface="Calibri"/>
                <a:cs typeface="Calibri"/>
              </a:rPr>
              <a:t>Être</a:t>
            </a:r>
            <a:r>
              <a:rPr sz="2450" dirty="0">
                <a:solidFill>
                  <a:srgbClr val="231F20"/>
                </a:solidFill>
                <a:latin typeface="Calibri"/>
                <a:cs typeface="Calibri"/>
              </a:rPr>
              <a:t> </a:t>
            </a:r>
            <a:r>
              <a:rPr sz="2450" b="1" spc="55" dirty="0">
                <a:solidFill>
                  <a:srgbClr val="231F20"/>
                </a:solidFill>
                <a:latin typeface="Calibri"/>
                <a:cs typeface="Calibri"/>
              </a:rPr>
              <a:t>prudent</a:t>
            </a:r>
            <a:r>
              <a:rPr sz="2450" spc="5" dirty="0">
                <a:solidFill>
                  <a:srgbClr val="231F20"/>
                </a:solidFill>
                <a:latin typeface="Calibri"/>
                <a:cs typeface="Calibri"/>
              </a:rPr>
              <a:t> </a:t>
            </a:r>
            <a:r>
              <a:rPr sz="2450" spc="80" dirty="0">
                <a:solidFill>
                  <a:srgbClr val="231F20"/>
                </a:solidFill>
                <a:latin typeface="Calibri"/>
                <a:cs typeface="Calibri"/>
              </a:rPr>
              <a:t>lors</a:t>
            </a:r>
            <a:r>
              <a:rPr sz="2450" dirty="0">
                <a:solidFill>
                  <a:srgbClr val="231F20"/>
                </a:solidFill>
                <a:latin typeface="Calibri"/>
                <a:cs typeface="Calibri"/>
              </a:rPr>
              <a:t> de</a:t>
            </a:r>
            <a:r>
              <a:rPr sz="2450" spc="5" dirty="0">
                <a:solidFill>
                  <a:srgbClr val="231F20"/>
                </a:solidFill>
                <a:latin typeface="Calibri"/>
                <a:cs typeface="Calibri"/>
              </a:rPr>
              <a:t> </a:t>
            </a:r>
            <a:r>
              <a:rPr sz="2450" spc="75" dirty="0">
                <a:solidFill>
                  <a:srgbClr val="231F20"/>
                </a:solidFill>
                <a:latin typeface="Calibri"/>
                <a:cs typeface="Calibri"/>
              </a:rPr>
              <a:t>l’utilisation</a:t>
            </a:r>
            <a:r>
              <a:rPr sz="2450" spc="10"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90" dirty="0">
                <a:solidFill>
                  <a:srgbClr val="231F20"/>
                </a:solidFill>
                <a:latin typeface="Calibri"/>
                <a:cs typeface="Calibri"/>
              </a:rPr>
              <a:t>sa</a:t>
            </a:r>
            <a:r>
              <a:rPr sz="2450" dirty="0">
                <a:solidFill>
                  <a:srgbClr val="231F20"/>
                </a:solidFill>
                <a:latin typeface="Calibri"/>
                <a:cs typeface="Calibri"/>
              </a:rPr>
              <a:t> </a:t>
            </a:r>
            <a:r>
              <a:rPr sz="2450" spc="55" dirty="0">
                <a:solidFill>
                  <a:srgbClr val="231F20"/>
                </a:solidFill>
                <a:latin typeface="Calibri"/>
                <a:cs typeface="Calibri"/>
              </a:rPr>
              <a:t>messagerie </a:t>
            </a:r>
            <a:r>
              <a:rPr sz="2450" dirty="0">
                <a:solidFill>
                  <a:srgbClr val="231F20"/>
                </a:solidFill>
                <a:latin typeface="Calibri"/>
                <a:cs typeface="Calibri"/>
              </a:rPr>
              <a:t>Télécharger</a:t>
            </a:r>
            <a:r>
              <a:rPr sz="2450" spc="120" dirty="0">
                <a:solidFill>
                  <a:srgbClr val="231F20"/>
                </a:solidFill>
                <a:latin typeface="Calibri"/>
                <a:cs typeface="Calibri"/>
              </a:rPr>
              <a:t> </a:t>
            </a:r>
            <a:r>
              <a:rPr sz="2450" spc="80" dirty="0">
                <a:solidFill>
                  <a:srgbClr val="231F20"/>
                </a:solidFill>
                <a:latin typeface="Calibri"/>
                <a:cs typeface="Calibri"/>
              </a:rPr>
              <a:t>ses</a:t>
            </a:r>
            <a:r>
              <a:rPr sz="2450" spc="120" dirty="0">
                <a:solidFill>
                  <a:srgbClr val="231F20"/>
                </a:solidFill>
                <a:latin typeface="Calibri"/>
                <a:cs typeface="Calibri"/>
              </a:rPr>
              <a:t> </a:t>
            </a:r>
            <a:r>
              <a:rPr sz="2450" dirty="0">
                <a:solidFill>
                  <a:srgbClr val="231F20"/>
                </a:solidFill>
                <a:latin typeface="Calibri"/>
                <a:cs typeface="Calibri"/>
              </a:rPr>
              <a:t>programmes</a:t>
            </a:r>
            <a:r>
              <a:rPr sz="2450" spc="125" dirty="0">
                <a:solidFill>
                  <a:srgbClr val="231F20"/>
                </a:solidFill>
                <a:latin typeface="Calibri"/>
                <a:cs typeface="Calibri"/>
              </a:rPr>
              <a:t> </a:t>
            </a:r>
            <a:r>
              <a:rPr sz="2450" spc="75" dirty="0">
                <a:solidFill>
                  <a:srgbClr val="231F20"/>
                </a:solidFill>
                <a:latin typeface="Calibri"/>
                <a:cs typeface="Calibri"/>
              </a:rPr>
              <a:t>sur</a:t>
            </a:r>
            <a:r>
              <a:rPr sz="2450" spc="120" dirty="0">
                <a:solidFill>
                  <a:srgbClr val="231F20"/>
                </a:solidFill>
                <a:latin typeface="Calibri"/>
                <a:cs typeface="Calibri"/>
              </a:rPr>
              <a:t> </a:t>
            </a:r>
            <a:r>
              <a:rPr sz="2450" spc="90" dirty="0">
                <a:solidFill>
                  <a:srgbClr val="231F20"/>
                </a:solidFill>
                <a:latin typeface="Calibri"/>
                <a:cs typeface="Calibri"/>
              </a:rPr>
              <a:t>les</a:t>
            </a:r>
            <a:r>
              <a:rPr sz="2450" spc="150" dirty="0">
                <a:solidFill>
                  <a:srgbClr val="231F20"/>
                </a:solidFill>
                <a:latin typeface="Calibri"/>
                <a:cs typeface="Calibri"/>
              </a:rPr>
              <a:t> </a:t>
            </a:r>
            <a:r>
              <a:rPr sz="2450" b="1" spc="95" dirty="0">
                <a:solidFill>
                  <a:srgbClr val="231F20"/>
                </a:solidFill>
                <a:latin typeface="Calibri"/>
                <a:cs typeface="Calibri"/>
              </a:rPr>
              <a:t>sites</a:t>
            </a:r>
            <a:r>
              <a:rPr sz="2450" b="1" spc="125" dirty="0">
                <a:solidFill>
                  <a:srgbClr val="231F20"/>
                </a:solidFill>
                <a:latin typeface="Calibri"/>
                <a:cs typeface="Calibri"/>
              </a:rPr>
              <a:t> </a:t>
            </a:r>
            <a:r>
              <a:rPr sz="2450" b="1" spc="85" dirty="0">
                <a:solidFill>
                  <a:srgbClr val="231F20"/>
                </a:solidFill>
                <a:latin typeface="Calibri"/>
                <a:cs typeface="Calibri"/>
              </a:rPr>
              <a:t>officiels</a:t>
            </a:r>
            <a:r>
              <a:rPr sz="2450" b="1" spc="120" dirty="0">
                <a:solidFill>
                  <a:srgbClr val="231F20"/>
                </a:solidFill>
                <a:latin typeface="Calibri"/>
                <a:cs typeface="Calibri"/>
              </a:rPr>
              <a:t> </a:t>
            </a:r>
            <a:r>
              <a:rPr sz="2450" b="1" spc="25" dirty="0">
                <a:solidFill>
                  <a:srgbClr val="231F20"/>
                </a:solidFill>
                <a:latin typeface="Calibri"/>
                <a:cs typeface="Calibri"/>
              </a:rPr>
              <a:t>des</a:t>
            </a:r>
            <a:endParaRPr sz="2450" b="1" dirty="0">
              <a:latin typeface="Calibri"/>
              <a:cs typeface="Calibri"/>
            </a:endParaRPr>
          </a:p>
          <a:p>
            <a:pPr marL="12700">
              <a:lnSpc>
                <a:spcPts val="2035"/>
              </a:lnSpc>
            </a:pPr>
            <a:r>
              <a:rPr sz="2450" b="1" spc="55" dirty="0">
                <a:solidFill>
                  <a:srgbClr val="231F20"/>
                </a:solidFill>
                <a:latin typeface="Calibri"/>
                <a:cs typeface="Calibri"/>
              </a:rPr>
              <a:t>éditeurs</a:t>
            </a:r>
            <a:endParaRPr sz="2450" b="1" dirty="0">
              <a:latin typeface="Calibri"/>
              <a:cs typeface="Calibri"/>
            </a:endParaRPr>
          </a:p>
          <a:p>
            <a:pPr marL="12700">
              <a:lnSpc>
                <a:spcPct val="100000"/>
              </a:lnSpc>
              <a:spcBef>
                <a:spcPts val="2210"/>
              </a:spcBef>
            </a:pPr>
            <a:r>
              <a:rPr sz="2450" spc="65" dirty="0">
                <a:solidFill>
                  <a:srgbClr val="231F20"/>
                </a:solidFill>
                <a:latin typeface="Calibri"/>
                <a:cs typeface="Calibri"/>
              </a:rPr>
              <a:t>Être</a:t>
            </a:r>
            <a:r>
              <a:rPr sz="2450" spc="70" dirty="0">
                <a:solidFill>
                  <a:srgbClr val="231F20"/>
                </a:solidFill>
                <a:latin typeface="Calibri"/>
                <a:cs typeface="Calibri"/>
              </a:rPr>
              <a:t> </a:t>
            </a:r>
            <a:r>
              <a:rPr sz="2450" b="1" spc="110" dirty="0">
                <a:solidFill>
                  <a:srgbClr val="231F20"/>
                </a:solidFill>
                <a:latin typeface="Calibri"/>
                <a:cs typeface="Calibri"/>
              </a:rPr>
              <a:t>vigilant</a:t>
            </a:r>
            <a:r>
              <a:rPr sz="2450" spc="75" dirty="0">
                <a:solidFill>
                  <a:srgbClr val="231F20"/>
                </a:solidFill>
                <a:latin typeface="Calibri"/>
                <a:cs typeface="Calibri"/>
              </a:rPr>
              <a:t> </a:t>
            </a:r>
            <a:r>
              <a:rPr sz="2450" spc="80" dirty="0">
                <a:solidFill>
                  <a:srgbClr val="231F20"/>
                </a:solidFill>
                <a:latin typeface="Calibri"/>
                <a:cs typeface="Calibri"/>
              </a:rPr>
              <a:t>lors</a:t>
            </a:r>
            <a:r>
              <a:rPr sz="2450" spc="70" dirty="0">
                <a:solidFill>
                  <a:srgbClr val="231F20"/>
                </a:solidFill>
                <a:latin typeface="Calibri"/>
                <a:cs typeface="Calibri"/>
              </a:rPr>
              <a:t> </a:t>
            </a:r>
            <a:r>
              <a:rPr sz="2450" dirty="0">
                <a:solidFill>
                  <a:srgbClr val="231F20"/>
                </a:solidFill>
                <a:latin typeface="Calibri"/>
                <a:cs typeface="Calibri"/>
              </a:rPr>
              <a:t>d’un</a:t>
            </a:r>
            <a:r>
              <a:rPr sz="2450" spc="80" dirty="0">
                <a:solidFill>
                  <a:srgbClr val="231F20"/>
                </a:solidFill>
                <a:latin typeface="Calibri"/>
                <a:cs typeface="Calibri"/>
              </a:rPr>
              <a:t> </a:t>
            </a:r>
            <a:r>
              <a:rPr sz="2450" dirty="0">
                <a:solidFill>
                  <a:srgbClr val="231F20"/>
                </a:solidFill>
                <a:latin typeface="Calibri"/>
                <a:cs typeface="Calibri"/>
              </a:rPr>
              <a:t>paiement</a:t>
            </a:r>
            <a:r>
              <a:rPr sz="2450" spc="75" dirty="0">
                <a:solidFill>
                  <a:srgbClr val="231F20"/>
                </a:solidFill>
                <a:latin typeface="Calibri"/>
                <a:cs typeface="Calibri"/>
              </a:rPr>
              <a:t> sur</a:t>
            </a:r>
            <a:r>
              <a:rPr sz="2450" spc="70" dirty="0">
                <a:solidFill>
                  <a:srgbClr val="231F20"/>
                </a:solidFill>
                <a:latin typeface="Calibri"/>
                <a:cs typeface="Calibri"/>
              </a:rPr>
              <a:t> </a:t>
            </a:r>
            <a:r>
              <a:rPr sz="2450" spc="-10" dirty="0">
                <a:solidFill>
                  <a:srgbClr val="231F20"/>
                </a:solidFill>
                <a:latin typeface="Calibri"/>
                <a:cs typeface="Calibri"/>
              </a:rPr>
              <a:t>Internet</a:t>
            </a:r>
            <a:endParaRPr sz="2450" dirty="0">
              <a:latin typeface="Calibri"/>
              <a:cs typeface="Calibri"/>
            </a:endParaRPr>
          </a:p>
          <a:p>
            <a:pPr marL="12700" marR="1336675">
              <a:lnSpc>
                <a:spcPts val="2580"/>
              </a:lnSpc>
              <a:spcBef>
                <a:spcPts val="2600"/>
              </a:spcBef>
            </a:pPr>
            <a:r>
              <a:rPr sz="2450" b="1" spc="55" dirty="0">
                <a:solidFill>
                  <a:srgbClr val="231F20"/>
                </a:solidFill>
                <a:latin typeface="Calibri"/>
                <a:cs typeface="Calibri"/>
              </a:rPr>
              <a:t>Prendre</a:t>
            </a:r>
            <a:r>
              <a:rPr sz="2450" b="1" spc="5" dirty="0">
                <a:solidFill>
                  <a:srgbClr val="231F20"/>
                </a:solidFill>
                <a:latin typeface="Calibri"/>
                <a:cs typeface="Calibri"/>
              </a:rPr>
              <a:t> </a:t>
            </a:r>
            <a:r>
              <a:rPr sz="2450" b="1" spc="75" dirty="0">
                <a:solidFill>
                  <a:srgbClr val="231F20"/>
                </a:solidFill>
                <a:latin typeface="Calibri"/>
                <a:cs typeface="Calibri"/>
              </a:rPr>
              <a:t>soin</a:t>
            </a:r>
            <a:r>
              <a:rPr sz="2450" b="1" spc="10"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80" dirty="0">
                <a:solidFill>
                  <a:srgbClr val="231F20"/>
                </a:solidFill>
                <a:latin typeface="Calibri"/>
                <a:cs typeface="Calibri"/>
              </a:rPr>
              <a:t>ses</a:t>
            </a:r>
            <a:r>
              <a:rPr sz="2450" spc="5" dirty="0">
                <a:solidFill>
                  <a:srgbClr val="231F20"/>
                </a:solidFill>
                <a:latin typeface="Calibri"/>
                <a:cs typeface="Calibri"/>
              </a:rPr>
              <a:t> </a:t>
            </a:r>
            <a:r>
              <a:rPr sz="2450" spc="55" dirty="0">
                <a:solidFill>
                  <a:srgbClr val="231F20"/>
                </a:solidFill>
                <a:latin typeface="Calibri"/>
                <a:cs typeface="Calibri"/>
              </a:rPr>
              <a:t>informations</a:t>
            </a:r>
            <a:r>
              <a:rPr sz="2450" spc="5" dirty="0">
                <a:solidFill>
                  <a:srgbClr val="231F20"/>
                </a:solidFill>
                <a:latin typeface="Calibri"/>
                <a:cs typeface="Calibri"/>
              </a:rPr>
              <a:t> </a:t>
            </a:r>
            <a:r>
              <a:rPr sz="2450" spc="45" dirty="0">
                <a:solidFill>
                  <a:srgbClr val="231F20"/>
                </a:solidFill>
                <a:latin typeface="Calibri"/>
                <a:cs typeface="Calibri"/>
              </a:rPr>
              <a:t>personnelles, </a:t>
            </a:r>
            <a:r>
              <a:rPr sz="2450" spc="55" dirty="0">
                <a:solidFill>
                  <a:srgbClr val="231F20"/>
                </a:solidFill>
                <a:latin typeface="Calibri"/>
                <a:cs typeface="Calibri"/>
              </a:rPr>
              <a:t>professionnelles</a:t>
            </a:r>
            <a:r>
              <a:rPr sz="2450" spc="20" dirty="0">
                <a:solidFill>
                  <a:srgbClr val="231F20"/>
                </a:solidFill>
                <a:latin typeface="Calibri"/>
                <a:cs typeface="Calibri"/>
              </a:rPr>
              <a:t> </a:t>
            </a:r>
            <a:r>
              <a:rPr sz="2450" dirty="0">
                <a:solidFill>
                  <a:srgbClr val="231F20"/>
                </a:solidFill>
                <a:latin typeface="Calibri"/>
                <a:cs typeface="Calibri"/>
              </a:rPr>
              <a:t>et</a:t>
            </a:r>
            <a:r>
              <a:rPr sz="2450" spc="25" dirty="0">
                <a:solidFill>
                  <a:srgbClr val="231F20"/>
                </a:solidFill>
                <a:latin typeface="Calibri"/>
                <a:cs typeface="Calibri"/>
              </a:rPr>
              <a:t> </a:t>
            </a:r>
            <a:r>
              <a:rPr sz="2450" dirty="0">
                <a:solidFill>
                  <a:srgbClr val="231F20"/>
                </a:solidFill>
                <a:latin typeface="Calibri"/>
                <a:cs typeface="Calibri"/>
              </a:rPr>
              <a:t>de</a:t>
            </a:r>
            <a:r>
              <a:rPr sz="2450" spc="20" dirty="0">
                <a:solidFill>
                  <a:srgbClr val="231F20"/>
                </a:solidFill>
                <a:latin typeface="Calibri"/>
                <a:cs typeface="Calibri"/>
              </a:rPr>
              <a:t> </a:t>
            </a:r>
            <a:r>
              <a:rPr sz="2450" spc="55" dirty="0">
                <a:solidFill>
                  <a:srgbClr val="231F20"/>
                </a:solidFill>
                <a:latin typeface="Calibri"/>
                <a:cs typeface="Calibri"/>
              </a:rPr>
              <a:t>son</a:t>
            </a:r>
            <a:r>
              <a:rPr sz="2450" spc="15" dirty="0">
                <a:solidFill>
                  <a:srgbClr val="231F20"/>
                </a:solidFill>
                <a:latin typeface="Calibri"/>
                <a:cs typeface="Calibri"/>
              </a:rPr>
              <a:t> </a:t>
            </a:r>
            <a:r>
              <a:rPr sz="2450" spc="50" dirty="0">
                <a:solidFill>
                  <a:srgbClr val="231F20"/>
                </a:solidFill>
                <a:latin typeface="Calibri"/>
                <a:cs typeface="Calibri"/>
              </a:rPr>
              <a:t>identité</a:t>
            </a:r>
            <a:r>
              <a:rPr sz="2450" spc="25" dirty="0">
                <a:solidFill>
                  <a:srgbClr val="231F20"/>
                </a:solidFill>
                <a:latin typeface="Calibri"/>
                <a:cs typeface="Calibri"/>
              </a:rPr>
              <a:t> </a:t>
            </a:r>
            <a:r>
              <a:rPr sz="2450" spc="-10" dirty="0">
                <a:solidFill>
                  <a:srgbClr val="231F20"/>
                </a:solidFill>
                <a:latin typeface="Calibri"/>
                <a:cs typeface="Calibri"/>
              </a:rPr>
              <a:t>numérique</a:t>
            </a:r>
            <a:endParaRPr sz="2450" dirty="0">
              <a:latin typeface="Calibri"/>
              <a:cs typeface="Calibri"/>
            </a:endParaRPr>
          </a:p>
        </p:txBody>
      </p:sp>
      <p:grpSp>
        <p:nvGrpSpPr>
          <p:cNvPr id="13" name="object 13"/>
          <p:cNvGrpSpPr/>
          <p:nvPr/>
        </p:nvGrpSpPr>
        <p:grpSpPr>
          <a:xfrm>
            <a:off x="10275462" y="2440457"/>
            <a:ext cx="530860" cy="437515"/>
            <a:chOff x="10275462" y="2440457"/>
            <a:chExt cx="530860" cy="437515"/>
          </a:xfrm>
        </p:grpSpPr>
        <p:sp>
          <p:nvSpPr>
            <p:cNvPr id="14" name="object 14"/>
            <p:cNvSpPr/>
            <p:nvPr/>
          </p:nvSpPr>
          <p:spPr>
            <a:xfrm>
              <a:off x="10276909" y="2440457"/>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5" name="object 15"/>
            <p:cNvSpPr/>
            <p:nvPr/>
          </p:nvSpPr>
          <p:spPr>
            <a:xfrm>
              <a:off x="10275455" y="2616485"/>
              <a:ext cx="530860" cy="261620"/>
            </a:xfrm>
            <a:custGeom>
              <a:avLst/>
              <a:gdLst/>
              <a:ahLst/>
              <a:cxnLst/>
              <a:rect l="l" t="t" r="r" b="b"/>
              <a:pathLst>
                <a:path w="530859" h="261619">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6" name="object 16"/>
          <p:cNvGrpSpPr/>
          <p:nvPr/>
        </p:nvGrpSpPr>
        <p:grpSpPr>
          <a:xfrm>
            <a:off x="10275462" y="3096196"/>
            <a:ext cx="530860" cy="437515"/>
            <a:chOff x="10275462" y="3096196"/>
            <a:chExt cx="530860" cy="437515"/>
          </a:xfrm>
        </p:grpSpPr>
        <p:sp>
          <p:nvSpPr>
            <p:cNvPr id="17" name="object 17"/>
            <p:cNvSpPr/>
            <p:nvPr/>
          </p:nvSpPr>
          <p:spPr>
            <a:xfrm>
              <a:off x="10276909" y="3096196"/>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18" name="object 18"/>
            <p:cNvSpPr/>
            <p:nvPr/>
          </p:nvSpPr>
          <p:spPr>
            <a:xfrm>
              <a:off x="10275455" y="3272224"/>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19" name="object 19"/>
          <p:cNvGrpSpPr/>
          <p:nvPr/>
        </p:nvGrpSpPr>
        <p:grpSpPr>
          <a:xfrm>
            <a:off x="10275462" y="4089200"/>
            <a:ext cx="530860" cy="437515"/>
            <a:chOff x="10275462" y="4089200"/>
            <a:chExt cx="530860" cy="437515"/>
          </a:xfrm>
        </p:grpSpPr>
        <p:sp>
          <p:nvSpPr>
            <p:cNvPr id="20" name="object 20"/>
            <p:cNvSpPr/>
            <p:nvPr/>
          </p:nvSpPr>
          <p:spPr>
            <a:xfrm>
              <a:off x="10276909" y="4089200"/>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1" name="object 21"/>
            <p:cNvSpPr/>
            <p:nvPr/>
          </p:nvSpPr>
          <p:spPr>
            <a:xfrm>
              <a:off x="10275455" y="4265224"/>
              <a:ext cx="530860" cy="261620"/>
            </a:xfrm>
            <a:custGeom>
              <a:avLst/>
              <a:gdLst/>
              <a:ahLst/>
              <a:cxnLst/>
              <a:rect l="l" t="t" r="r" b="b"/>
              <a:pathLst>
                <a:path w="530859" h="261620">
                  <a:moveTo>
                    <a:pt x="530542" y="75222"/>
                  </a:moveTo>
                  <a:lnTo>
                    <a:pt x="529793" y="2387"/>
                  </a:lnTo>
                  <a:lnTo>
                    <a:pt x="516623" y="8407"/>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25"/>
                  </a:lnTo>
                  <a:lnTo>
                    <a:pt x="89141" y="51968"/>
                  </a:lnTo>
                  <a:lnTo>
                    <a:pt x="49352" y="25984"/>
                  </a:lnTo>
                  <a:lnTo>
                    <a:pt x="10414" y="2273"/>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2" name="object 22"/>
          <p:cNvGrpSpPr/>
          <p:nvPr/>
        </p:nvGrpSpPr>
        <p:grpSpPr>
          <a:xfrm>
            <a:off x="10275462" y="4737715"/>
            <a:ext cx="530860" cy="437515"/>
            <a:chOff x="10275462" y="4737715"/>
            <a:chExt cx="530860" cy="437515"/>
          </a:xfrm>
        </p:grpSpPr>
        <p:sp>
          <p:nvSpPr>
            <p:cNvPr id="23" name="object 23"/>
            <p:cNvSpPr/>
            <p:nvPr/>
          </p:nvSpPr>
          <p:spPr>
            <a:xfrm>
              <a:off x="10276909" y="4737715"/>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4" name="object 24"/>
            <p:cNvSpPr/>
            <p:nvPr/>
          </p:nvSpPr>
          <p:spPr>
            <a:xfrm>
              <a:off x="10275455" y="4913750"/>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25" name="object 25"/>
          <p:cNvGrpSpPr/>
          <p:nvPr/>
        </p:nvGrpSpPr>
        <p:grpSpPr>
          <a:xfrm>
            <a:off x="10275462" y="5386232"/>
            <a:ext cx="530860" cy="437515"/>
            <a:chOff x="10275462" y="5386232"/>
            <a:chExt cx="530860" cy="437515"/>
          </a:xfrm>
        </p:grpSpPr>
        <p:sp>
          <p:nvSpPr>
            <p:cNvPr id="26" name="object 26"/>
            <p:cNvSpPr/>
            <p:nvPr/>
          </p:nvSpPr>
          <p:spPr>
            <a:xfrm>
              <a:off x="10276909" y="5386232"/>
              <a:ext cx="528955" cy="367665"/>
            </a:xfrm>
            <a:custGeom>
              <a:avLst/>
              <a:gdLst/>
              <a:ahLst/>
              <a:cxnLst/>
              <a:rect l="l" t="t" r="r" b="b"/>
              <a:pathLst>
                <a:path w="528954" h="367664">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27" name="object 27"/>
            <p:cNvSpPr/>
            <p:nvPr/>
          </p:nvSpPr>
          <p:spPr>
            <a:xfrm>
              <a:off x="10275455" y="5562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28" name="object 28"/>
          <p:cNvGrpSpPr/>
          <p:nvPr/>
        </p:nvGrpSpPr>
        <p:grpSpPr>
          <a:xfrm>
            <a:off x="10275462" y="6379236"/>
            <a:ext cx="530860" cy="437515"/>
            <a:chOff x="10275462" y="6379236"/>
            <a:chExt cx="530860" cy="437515"/>
          </a:xfrm>
        </p:grpSpPr>
        <p:sp>
          <p:nvSpPr>
            <p:cNvPr id="29" name="object 29"/>
            <p:cNvSpPr/>
            <p:nvPr/>
          </p:nvSpPr>
          <p:spPr>
            <a:xfrm>
              <a:off x="10276909" y="6379236"/>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0" name="object 30"/>
            <p:cNvSpPr/>
            <p:nvPr/>
          </p:nvSpPr>
          <p:spPr>
            <a:xfrm>
              <a:off x="10275455" y="6555263"/>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03"/>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1" name="object 31"/>
          <p:cNvGrpSpPr/>
          <p:nvPr/>
        </p:nvGrpSpPr>
        <p:grpSpPr>
          <a:xfrm>
            <a:off x="10275462" y="7034972"/>
            <a:ext cx="530860" cy="437515"/>
            <a:chOff x="10275462" y="7034972"/>
            <a:chExt cx="530860" cy="437515"/>
          </a:xfrm>
        </p:grpSpPr>
        <p:sp>
          <p:nvSpPr>
            <p:cNvPr id="32" name="object 32"/>
            <p:cNvSpPr/>
            <p:nvPr/>
          </p:nvSpPr>
          <p:spPr>
            <a:xfrm>
              <a:off x="10276909" y="7034972"/>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3" name="object 33"/>
            <p:cNvSpPr/>
            <p:nvPr/>
          </p:nvSpPr>
          <p:spPr>
            <a:xfrm>
              <a:off x="10275455" y="7211002"/>
              <a:ext cx="530860" cy="261620"/>
            </a:xfrm>
            <a:custGeom>
              <a:avLst/>
              <a:gdLst/>
              <a:ahLst/>
              <a:cxnLst/>
              <a:rect l="l" t="t" r="r" b="b"/>
              <a:pathLst>
                <a:path w="530859" h="261620">
                  <a:moveTo>
                    <a:pt x="530542" y="75222"/>
                  </a:moveTo>
                  <a:lnTo>
                    <a:pt x="529793" y="2387"/>
                  </a:lnTo>
                  <a:lnTo>
                    <a:pt x="516623" y="8394"/>
                  </a:lnTo>
                  <a:lnTo>
                    <a:pt x="503618"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33" y="79413"/>
                  </a:lnTo>
                  <a:lnTo>
                    <a:pt x="89141" y="51968"/>
                  </a:lnTo>
                  <a:lnTo>
                    <a:pt x="49352" y="25971"/>
                  </a:lnTo>
                  <a:lnTo>
                    <a:pt x="10414" y="2260"/>
                  </a:lnTo>
                  <a:lnTo>
                    <a:pt x="6540" y="0"/>
                  </a:lnTo>
                  <a:lnTo>
                    <a:pt x="1574" y="5727"/>
                  </a:lnTo>
                  <a:lnTo>
                    <a:pt x="38" y="55283"/>
                  </a:lnTo>
                  <a:lnTo>
                    <a:pt x="0" y="69405"/>
                  </a:lnTo>
                  <a:lnTo>
                    <a:pt x="2781" y="75768"/>
                  </a:lnTo>
                  <a:lnTo>
                    <a:pt x="212712" y="232752"/>
                  </a:lnTo>
                  <a:lnTo>
                    <a:pt x="246951" y="253733"/>
                  </a:lnTo>
                  <a:lnTo>
                    <a:pt x="265315" y="260985"/>
                  </a:lnTo>
                  <a:lnTo>
                    <a:pt x="265518" y="261061"/>
                  </a:lnTo>
                  <a:lnTo>
                    <a:pt x="265557" y="260908"/>
                  </a:lnTo>
                  <a:lnTo>
                    <a:pt x="285965" y="246989"/>
                  </a:lnTo>
                  <a:lnTo>
                    <a:pt x="328701"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grpSp>
        <p:nvGrpSpPr>
          <p:cNvPr id="34" name="object 34"/>
          <p:cNvGrpSpPr/>
          <p:nvPr/>
        </p:nvGrpSpPr>
        <p:grpSpPr>
          <a:xfrm>
            <a:off x="10275462" y="8020754"/>
            <a:ext cx="530860" cy="437515"/>
            <a:chOff x="10275462" y="8020754"/>
            <a:chExt cx="530860" cy="437515"/>
          </a:xfrm>
        </p:grpSpPr>
        <p:sp>
          <p:nvSpPr>
            <p:cNvPr id="35" name="object 35"/>
            <p:cNvSpPr/>
            <p:nvPr/>
          </p:nvSpPr>
          <p:spPr>
            <a:xfrm>
              <a:off x="10276909" y="8020754"/>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6" name="object 36"/>
            <p:cNvSpPr/>
            <p:nvPr/>
          </p:nvSpPr>
          <p:spPr>
            <a:xfrm>
              <a:off x="10275455" y="8196789"/>
              <a:ext cx="530860" cy="261620"/>
            </a:xfrm>
            <a:custGeom>
              <a:avLst/>
              <a:gdLst/>
              <a:ahLst/>
              <a:cxnLst/>
              <a:rect l="l" t="t" r="r" b="b"/>
              <a:pathLst>
                <a:path w="530859" h="261620">
                  <a:moveTo>
                    <a:pt x="530542" y="75209"/>
                  </a:moveTo>
                  <a:lnTo>
                    <a:pt x="529793" y="2374"/>
                  </a:lnTo>
                  <a:lnTo>
                    <a:pt x="516623" y="8394"/>
                  </a:lnTo>
                  <a:lnTo>
                    <a:pt x="503618" y="15494"/>
                  </a:lnTo>
                  <a:lnTo>
                    <a:pt x="466839" y="37134"/>
                  </a:lnTo>
                  <a:lnTo>
                    <a:pt x="432828" y="59334"/>
                  </a:lnTo>
                  <a:lnTo>
                    <a:pt x="312762" y="143979"/>
                  </a:lnTo>
                  <a:lnTo>
                    <a:pt x="272567" y="171589"/>
                  </a:lnTo>
                  <a:lnTo>
                    <a:pt x="266306" y="175818"/>
                  </a:lnTo>
                  <a:lnTo>
                    <a:pt x="262699" y="182689"/>
                  </a:lnTo>
                  <a:lnTo>
                    <a:pt x="262547" y="182257"/>
                  </a:lnTo>
                  <a:lnTo>
                    <a:pt x="168706" y="107480"/>
                  </a:lnTo>
                  <a:lnTo>
                    <a:pt x="129133" y="79413"/>
                  </a:lnTo>
                  <a:lnTo>
                    <a:pt x="89141" y="51968"/>
                  </a:lnTo>
                  <a:lnTo>
                    <a:pt x="49352" y="25971"/>
                  </a:lnTo>
                  <a:lnTo>
                    <a:pt x="10414" y="2260"/>
                  </a:lnTo>
                  <a:lnTo>
                    <a:pt x="6540" y="0"/>
                  </a:lnTo>
                  <a:lnTo>
                    <a:pt x="1574" y="5727"/>
                  </a:lnTo>
                  <a:lnTo>
                    <a:pt x="38" y="55283"/>
                  </a:lnTo>
                  <a:lnTo>
                    <a:pt x="0" y="69392"/>
                  </a:lnTo>
                  <a:lnTo>
                    <a:pt x="2781" y="75768"/>
                  </a:lnTo>
                  <a:lnTo>
                    <a:pt x="212712" y="232740"/>
                  </a:lnTo>
                  <a:lnTo>
                    <a:pt x="246951" y="253733"/>
                  </a:lnTo>
                  <a:lnTo>
                    <a:pt x="265315" y="260997"/>
                  </a:lnTo>
                  <a:lnTo>
                    <a:pt x="265518" y="261061"/>
                  </a:lnTo>
                  <a:lnTo>
                    <a:pt x="265557" y="260896"/>
                  </a:lnTo>
                  <a:lnTo>
                    <a:pt x="285965" y="246989"/>
                  </a:lnTo>
                  <a:lnTo>
                    <a:pt x="328701"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F7D842"/>
            </a:solidFill>
          </p:spPr>
          <p:txBody>
            <a:bodyPr wrap="square" lIns="0" tIns="0" rIns="0" bIns="0" rtlCol="0"/>
            <a:lstStyle/>
            <a:p>
              <a:endParaRPr dirty="0"/>
            </a:p>
          </p:txBody>
        </p:sp>
      </p:grpSp>
      <p:grpSp>
        <p:nvGrpSpPr>
          <p:cNvPr id="37" name="object 37"/>
          <p:cNvGrpSpPr/>
          <p:nvPr/>
        </p:nvGrpSpPr>
        <p:grpSpPr>
          <a:xfrm>
            <a:off x="10275462" y="8683715"/>
            <a:ext cx="530860" cy="437515"/>
            <a:chOff x="10275462" y="8683715"/>
            <a:chExt cx="530860" cy="437515"/>
          </a:xfrm>
        </p:grpSpPr>
        <p:sp>
          <p:nvSpPr>
            <p:cNvPr id="38" name="object 38"/>
            <p:cNvSpPr/>
            <p:nvPr/>
          </p:nvSpPr>
          <p:spPr>
            <a:xfrm>
              <a:off x="10276909" y="8683715"/>
              <a:ext cx="528955" cy="367665"/>
            </a:xfrm>
            <a:custGeom>
              <a:avLst/>
              <a:gdLst/>
              <a:ahLst/>
              <a:cxnLst/>
              <a:rect l="l" t="t" r="r" b="b"/>
              <a:pathLst>
                <a:path w="528954" h="367665">
                  <a:moveTo>
                    <a:pt x="275949" y="0"/>
                  </a:moveTo>
                  <a:lnTo>
                    <a:pt x="269248" y="0"/>
                  </a:lnTo>
                  <a:lnTo>
                    <a:pt x="261636" y="303"/>
                  </a:lnTo>
                  <a:lnTo>
                    <a:pt x="15496" y="171544"/>
                  </a:lnTo>
                  <a:lnTo>
                    <a:pt x="0" y="181554"/>
                  </a:lnTo>
                  <a:lnTo>
                    <a:pt x="43705" y="210924"/>
                  </a:lnTo>
                  <a:lnTo>
                    <a:pt x="87097" y="242147"/>
                  </a:lnTo>
                  <a:lnTo>
                    <a:pt x="173568" y="306446"/>
                  </a:lnTo>
                  <a:lnTo>
                    <a:pt x="216962" y="337671"/>
                  </a:lnTo>
                  <a:lnTo>
                    <a:pt x="260672" y="367046"/>
                  </a:lnTo>
                  <a:lnTo>
                    <a:pt x="299322" y="341664"/>
                  </a:lnTo>
                  <a:lnTo>
                    <a:pt x="337355" y="314018"/>
                  </a:lnTo>
                  <a:lnTo>
                    <a:pt x="412729" y="256086"/>
                  </a:lnTo>
                  <a:lnTo>
                    <a:pt x="450649" y="227873"/>
                  </a:lnTo>
                  <a:lnTo>
                    <a:pt x="489110" y="201546"/>
                  </a:lnTo>
                  <a:lnTo>
                    <a:pt x="528402" y="178141"/>
                  </a:lnTo>
                  <a:lnTo>
                    <a:pt x="490175" y="147112"/>
                  </a:lnTo>
                  <a:lnTo>
                    <a:pt x="451174" y="117064"/>
                  </a:lnTo>
                  <a:lnTo>
                    <a:pt x="411424" y="88014"/>
                  </a:lnTo>
                  <a:lnTo>
                    <a:pt x="370950" y="59980"/>
                  </a:lnTo>
                  <a:lnTo>
                    <a:pt x="329776" y="32981"/>
                  </a:lnTo>
                  <a:lnTo>
                    <a:pt x="282158" y="3560"/>
                  </a:lnTo>
                  <a:lnTo>
                    <a:pt x="275949" y="0"/>
                  </a:lnTo>
                  <a:close/>
                </a:path>
              </a:pathLst>
            </a:custGeom>
            <a:solidFill>
              <a:srgbClr val="F9EDA0"/>
            </a:solidFill>
          </p:spPr>
          <p:txBody>
            <a:bodyPr wrap="square" lIns="0" tIns="0" rIns="0" bIns="0" rtlCol="0"/>
            <a:lstStyle/>
            <a:p>
              <a:endParaRPr dirty="0"/>
            </a:p>
          </p:txBody>
        </p:sp>
        <p:sp>
          <p:nvSpPr>
            <p:cNvPr id="39" name="object 39"/>
            <p:cNvSpPr/>
            <p:nvPr/>
          </p:nvSpPr>
          <p:spPr>
            <a:xfrm>
              <a:off x="10275455" y="8859742"/>
              <a:ext cx="530860" cy="261620"/>
            </a:xfrm>
            <a:custGeom>
              <a:avLst/>
              <a:gdLst/>
              <a:ahLst/>
              <a:cxnLst/>
              <a:rect l="l" t="t" r="r" b="b"/>
              <a:pathLst>
                <a:path w="530859" h="261620">
                  <a:moveTo>
                    <a:pt x="530542" y="75222"/>
                  </a:moveTo>
                  <a:lnTo>
                    <a:pt x="529793" y="2387"/>
                  </a:lnTo>
                  <a:lnTo>
                    <a:pt x="516623" y="8394"/>
                  </a:lnTo>
                  <a:lnTo>
                    <a:pt x="503618"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33" y="79413"/>
                  </a:lnTo>
                  <a:lnTo>
                    <a:pt x="89141" y="51968"/>
                  </a:lnTo>
                  <a:lnTo>
                    <a:pt x="49352" y="25984"/>
                  </a:lnTo>
                  <a:lnTo>
                    <a:pt x="10414" y="2260"/>
                  </a:lnTo>
                  <a:lnTo>
                    <a:pt x="6540" y="0"/>
                  </a:lnTo>
                  <a:lnTo>
                    <a:pt x="1574" y="5727"/>
                  </a:lnTo>
                  <a:lnTo>
                    <a:pt x="38" y="55295"/>
                  </a:lnTo>
                  <a:lnTo>
                    <a:pt x="0" y="69405"/>
                  </a:lnTo>
                  <a:lnTo>
                    <a:pt x="2781" y="75768"/>
                  </a:lnTo>
                  <a:lnTo>
                    <a:pt x="212712" y="232752"/>
                  </a:lnTo>
                  <a:lnTo>
                    <a:pt x="246951" y="253733"/>
                  </a:lnTo>
                  <a:lnTo>
                    <a:pt x="265315" y="260985"/>
                  </a:lnTo>
                  <a:lnTo>
                    <a:pt x="265518" y="261061"/>
                  </a:lnTo>
                  <a:lnTo>
                    <a:pt x="265557" y="260908"/>
                  </a:lnTo>
                  <a:lnTo>
                    <a:pt x="285965" y="247002"/>
                  </a:lnTo>
                  <a:lnTo>
                    <a:pt x="328701" y="219062"/>
                  </a:lnTo>
                  <a:lnTo>
                    <a:pt x="349338" y="205016"/>
                  </a:lnTo>
                  <a:lnTo>
                    <a:pt x="377774" y="185115"/>
                  </a:lnTo>
                  <a:lnTo>
                    <a:pt x="392150" y="175399"/>
                  </a:lnTo>
                  <a:lnTo>
                    <a:pt x="406717" y="165989"/>
                  </a:lnTo>
                  <a:lnTo>
                    <a:pt x="468884" y="128219"/>
                  </a:lnTo>
                  <a:lnTo>
                    <a:pt x="498487" y="107518"/>
                  </a:lnTo>
                  <a:lnTo>
                    <a:pt x="525259" y="83413"/>
                  </a:lnTo>
                  <a:lnTo>
                    <a:pt x="528243" y="80187"/>
                  </a:lnTo>
                  <a:lnTo>
                    <a:pt x="530542" y="75222"/>
                  </a:lnTo>
                  <a:close/>
                </a:path>
              </a:pathLst>
            </a:custGeom>
            <a:solidFill>
              <a:srgbClr val="F7D842"/>
            </a:solidFill>
          </p:spPr>
          <p:txBody>
            <a:bodyPr wrap="square" lIns="0" tIns="0" rIns="0" bIns="0" rtlCol="0"/>
            <a:lstStyle/>
            <a:p>
              <a:endParaRPr dirty="0"/>
            </a:p>
          </p:txBody>
        </p:sp>
      </p:grpSp>
      <p:sp>
        <p:nvSpPr>
          <p:cNvPr id="70" name="object 16">
            <a:extLst>
              <a:ext uri="{FF2B5EF4-FFF2-40B4-BE49-F238E27FC236}">
                <a16:creationId xmlns:a16="http://schemas.microsoft.com/office/drawing/2014/main" id="{3780A6EC-A637-393C-A283-8B62FE6C5A3C}"/>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71" name="object 17">
            <a:extLst>
              <a:ext uri="{FF2B5EF4-FFF2-40B4-BE49-F238E27FC236}">
                <a16:creationId xmlns:a16="http://schemas.microsoft.com/office/drawing/2014/main" id="{0B436EC4-42C9-15E5-7D32-FF8BB26E2D91}"/>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72" name="object 18">
            <a:extLst>
              <a:ext uri="{FF2B5EF4-FFF2-40B4-BE49-F238E27FC236}">
                <a16:creationId xmlns:a16="http://schemas.microsoft.com/office/drawing/2014/main" id="{0EFBE44E-59FE-C208-A874-FBE26277A170}"/>
              </a:ext>
            </a:extLst>
          </p:cNvPr>
          <p:cNvGrpSpPr/>
          <p:nvPr/>
        </p:nvGrpSpPr>
        <p:grpSpPr>
          <a:xfrm>
            <a:off x="710101" y="611769"/>
            <a:ext cx="18580100" cy="436880"/>
            <a:chOff x="710101" y="611769"/>
            <a:chExt cx="18580100" cy="436880"/>
          </a:xfrm>
        </p:grpSpPr>
        <p:sp>
          <p:nvSpPr>
            <p:cNvPr id="73" name="object 19">
              <a:extLst>
                <a:ext uri="{FF2B5EF4-FFF2-40B4-BE49-F238E27FC236}">
                  <a16:creationId xmlns:a16="http://schemas.microsoft.com/office/drawing/2014/main" id="{B4E1C709-E282-F61B-BB37-39F6DE319EE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74" name="object 20">
              <a:extLst>
                <a:ext uri="{FF2B5EF4-FFF2-40B4-BE49-F238E27FC236}">
                  <a16:creationId xmlns:a16="http://schemas.microsoft.com/office/drawing/2014/main" id="{8A411250-FC29-5013-6967-11EC6A91766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75" name="object 21">
              <a:extLst>
                <a:ext uri="{FF2B5EF4-FFF2-40B4-BE49-F238E27FC236}">
                  <a16:creationId xmlns:a16="http://schemas.microsoft.com/office/drawing/2014/main" id="{5D9A2441-029D-FF5F-6795-319E568C692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76" name="object 22">
              <a:extLst>
                <a:ext uri="{FF2B5EF4-FFF2-40B4-BE49-F238E27FC236}">
                  <a16:creationId xmlns:a16="http://schemas.microsoft.com/office/drawing/2014/main" id="{5FFFF463-C33A-B7BF-9874-C6C11C096669}"/>
                </a:ext>
              </a:extLst>
            </p:cNvPr>
            <p:cNvPicPr/>
            <p:nvPr/>
          </p:nvPicPr>
          <p:blipFill>
            <a:blip r:embed="rId4" cstate="print"/>
            <a:stretch>
              <a:fillRect/>
            </a:stretch>
          </p:blipFill>
          <p:spPr>
            <a:xfrm>
              <a:off x="13157475" y="804493"/>
              <a:ext cx="101839" cy="104719"/>
            </a:xfrm>
            <a:prstGeom prst="rect">
              <a:avLst/>
            </a:prstGeom>
          </p:spPr>
        </p:pic>
        <p:sp>
          <p:nvSpPr>
            <p:cNvPr id="77" name="object 23">
              <a:extLst>
                <a:ext uri="{FF2B5EF4-FFF2-40B4-BE49-F238E27FC236}">
                  <a16:creationId xmlns:a16="http://schemas.microsoft.com/office/drawing/2014/main" id="{09995C85-DE1B-122C-E760-C4C1B32FFC3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78" name="object 24">
              <a:extLst>
                <a:ext uri="{FF2B5EF4-FFF2-40B4-BE49-F238E27FC236}">
                  <a16:creationId xmlns:a16="http://schemas.microsoft.com/office/drawing/2014/main" id="{7D271385-1072-C427-29ED-08B361172E50}"/>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79" name="object 25">
              <a:extLst>
                <a:ext uri="{FF2B5EF4-FFF2-40B4-BE49-F238E27FC236}">
                  <a16:creationId xmlns:a16="http://schemas.microsoft.com/office/drawing/2014/main" id="{4717F641-F5D6-4DCE-02DE-56E1C257B08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80" name="object 26">
              <a:extLst>
                <a:ext uri="{FF2B5EF4-FFF2-40B4-BE49-F238E27FC236}">
                  <a16:creationId xmlns:a16="http://schemas.microsoft.com/office/drawing/2014/main" id="{87EE180F-14DC-E995-C47F-502ED7DC8BA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81" name="object 27">
              <a:extLst>
                <a:ext uri="{FF2B5EF4-FFF2-40B4-BE49-F238E27FC236}">
                  <a16:creationId xmlns:a16="http://schemas.microsoft.com/office/drawing/2014/main" id="{66C98237-6E8F-3DB5-F554-3A03DFB6A5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82" name="object 28">
              <a:extLst>
                <a:ext uri="{FF2B5EF4-FFF2-40B4-BE49-F238E27FC236}">
                  <a16:creationId xmlns:a16="http://schemas.microsoft.com/office/drawing/2014/main" id="{68F705B8-B378-DAA4-7981-729CF000F250}"/>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83" name="object 29">
              <a:extLst>
                <a:ext uri="{FF2B5EF4-FFF2-40B4-BE49-F238E27FC236}">
                  <a16:creationId xmlns:a16="http://schemas.microsoft.com/office/drawing/2014/main" id="{40914B71-C2DD-774F-CDC3-C6C2AE07F860}"/>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84" name="object 30">
              <a:extLst>
                <a:ext uri="{FF2B5EF4-FFF2-40B4-BE49-F238E27FC236}">
                  <a16:creationId xmlns:a16="http://schemas.microsoft.com/office/drawing/2014/main" id="{0A4A012D-E757-8A6A-2523-B7F8DB41A186}"/>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131123"/>
            <a:ext cx="1448762" cy="2456600"/>
          </a:xfrm>
          <a:prstGeom prst="rect">
            <a:avLst/>
          </a:prstGeom>
        </p:spPr>
      </p:pic>
      <p:sp>
        <p:nvSpPr>
          <p:cNvPr id="3" name="object 3"/>
          <p:cNvSpPr/>
          <p:nvPr/>
        </p:nvSpPr>
        <p:spPr>
          <a:xfrm>
            <a:off x="11148665" y="2501264"/>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206142"/>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2908242"/>
            <a:ext cx="183784" cy="82332"/>
          </a:xfrm>
          <a:prstGeom prst="rect">
            <a:avLst/>
          </a:prstGeom>
        </p:spPr>
      </p:pic>
      <p:sp>
        <p:nvSpPr>
          <p:cNvPr id="6" name="object 6"/>
          <p:cNvSpPr/>
          <p:nvPr/>
        </p:nvSpPr>
        <p:spPr>
          <a:xfrm>
            <a:off x="9800935" y="1427952"/>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1661042"/>
            <a:ext cx="95697" cy="181799"/>
          </a:xfrm>
          <a:prstGeom prst="rect">
            <a:avLst/>
          </a:prstGeom>
        </p:spPr>
      </p:pic>
      <p:sp>
        <p:nvSpPr>
          <p:cNvPr id="8" name="object 8"/>
          <p:cNvSpPr/>
          <p:nvPr/>
        </p:nvSpPr>
        <p:spPr>
          <a:xfrm>
            <a:off x="8668598" y="2461061"/>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290185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301585"/>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a:spLocks noGrp="1"/>
          </p:cNvSpPr>
          <p:nvPr>
            <p:ph type="title" idx="4294967295"/>
          </p:nvPr>
        </p:nvSpPr>
        <p:spPr>
          <a:xfrm>
            <a:off x="5424950" y="4605898"/>
            <a:ext cx="9580099"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75" dirty="0">
                <a:solidFill>
                  <a:srgbClr val="231F20"/>
                </a:solidFill>
                <a:uFill>
                  <a:solidFill>
                    <a:srgbClr val="231F20"/>
                  </a:solidFill>
                </a:uFill>
              </a:rPr>
              <a:t>UN</a:t>
            </a:r>
            <a:r>
              <a:rPr lang="fr-FR" sz="7400" b="1" u="sng" spc="-180" dirty="0">
                <a:solidFill>
                  <a:srgbClr val="231F20"/>
                </a:solidFill>
                <a:uFill>
                  <a:solidFill>
                    <a:srgbClr val="231F20"/>
                  </a:solidFill>
                </a:uFill>
              </a:rPr>
              <a:t> </a:t>
            </a:r>
            <a:r>
              <a:rPr lang="fr-FR" sz="7400" b="1" u="sng" spc="365" dirty="0">
                <a:solidFill>
                  <a:srgbClr val="231F20"/>
                </a:solidFill>
                <a:uFill>
                  <a:solidFill>
                    <a:srgbClr val="231F20"/>
                  </a:solidFill>
                </a:uFill>
              </a:rPr>
              <a:t>GESTE</a:t>
            </a:r>
            <a:r>
              <a:rPr lang="fr-FR" sz="7400" b="1" u="sng" spc="-180" dirty="0">
                <a:solidFill>
                  <a:srgbClr val="231F20"/>
                </a:solidFill>
                <a:uFill>
                  <a:solidFill>
                    <a:srgbClr val="231F20"/>
                  </a:solidFill>
                </a:uFill>
              </a:rPr>
              <a:t> </a:t>
            </a:r>
            <a:r>
              <a:rPr lang="fr-FR" sz="7400" b="1" u="sng" spc="850" dirty="0">
                <a:solidFill>
                  <a:srgbClr val="231F20"/>
                </a:solidFill>
                <a:uFill>
                  <a:solidFill>
                    <a:srgbClr val="231F20"/>
                  </a:solidFill>
                </a:uFill>
              </a:rPr>
              <a:t>À</a:t>
            </a:r>
            <a:r>
              <a:rPr lang="fr-FR" sz="7400" b="1" u="sng" spc="-175" dirty="0">
                <a:solidFill>
                  <a:srgbClr val="231F20"/>
                </a:solidFill>
                <a:uFill>
                  <a:solidFill>
                    <a:srgbClr val="231F20"/>
                  </a:solidFill>
                </a:uFill>
              </a:rPr>
              <a:t> </a:t>
            </a:r>
            <a:r>
              <a:rPr lang="fr-FR" sz="7400" b="1" u="sng" spc="555" dirty="0">
                <a:solidFill>
                  <a:srgbClr val="231F20"/>
                </a:solidFill>
                <a:uFill>
                  <a:solidFill>
                    <a:srgbClr val="231F20"/>
                  </a:solidFill>
                </a:uFill>
              </a:rPr>
              <a:t>RETENIR</a:t>
            </a:r>
            <a:r>
              <a:rPr lang="fr-FR" sz="7400" b="1" spc="-180" dirty="0">
                <a:solidFill>
                  <a:srgbClr val="231F20"/>
                </a:solidFill>
              </a:rPr>
              <a:t> </a:t>
            </a:r>
            <a:r>
              <a:rPr sz="7400" b="1" spc="-370" dirty="0">
                <a:solidFill>
                  <a:srgbClr val="231F20"/>
                </a:solidFill>
              </a:rPr>
              <a:t>:</a:t>
            </a:r>
            <a:endParaRPr sz="7400" b="1" dirty="0"/>
          </a:p>
        </p:txBody>
      </p:sp>
      <p:sp>
        <p:nvSpPr>
          <p:cNvPr id="12" name="object 12"/>
          <p:cNvSpPr/>
          <p:nvPr/>
        </p:nvSpPr>
        <p:spPr>
          <a:xfrm>
            <a:off x="3895805" y="6398167"/>
            <a:ext cx="12480845" cy="3223260"/>
          </a:xfrm>
          <a:custGeom>
            <a:avLst/>
            <a:gdLst/>
            <a:ahLst/>
            <a:cxnLst/>
            <a:rect l="l" t="t" r="r" b="b"/>
            <a:pathLst>
              <a:path w="13510260" h="3223259">
                <a:moveTo>
                  <a:pt x="9751637" y="87"/>
                </a:moveTo>
                <a:lnTo>
                  <a:pt x="9037955" y="0"/>
                </a:lnTo>
                <a:lnTo>
                  <a:pt x="8245609" y="2117"/>
                </a:lnTo>
                <a:lnTo>
                  <a:pt x="7380775" y="6842"/>
                </a:lnTo>
                <a:lnTo>
                  <a:pt x="6376962" y="15208"/>
                </a:lnTo>
                <a:lnTo>
                  <a:pt x="5257427" y="27904"/>
                </a:lnTo>
                <a:lnTo>
                  <a:pt x="4059872" y="45189"/>
                </a:lnTo>
                <a:lnTo>
                  <a:pt x="2721538" y="68977"/>
                </a:lnTo>
                <a:lnTo>
                  <a:pt x="1393960" y="97706"/>
                </a:lnTo>
                <a:lnTo>
                  <a:pt x="401954" y="123971"/>
                </a:lnTo>
                <a:lnTo>
                  <a:pt x="238747" y="129040"/>
                </a:lnTo>
                <a:lnTo>
                  <a:pt x="192116" y="134670"/>
                </a:lnTo>
                <a:lnTo>
                  <a:pt x="149029" y="147891"/>
                </a:lnTo>
                <a:lnTo>
                  <a:pt x="110235" y="167864"/>
                </a:lnTo>
                <a:lnTo>
                  <a:pt x="76480" y="193748"/>
                </a:lnTo>
                <a:lnTo>
                  <a:pt x="48511" y="224702"/>
                </a:lnTo>
                <a:lnTo>
                  <a:pt x="27075" y="259887"/>
                </a:lnTo>
                <a:lnTo>
                  <a:pt x="12919" y="298461"/>
                </a:lnTo>
                <a:lnTo>
                  <a:pt x="6790" y="339584"/>
                </a:lnTo>
                <a:lnTo>
                  <a:pt x="9435" y="382415"/>
                </a:lnTo>
                <a:lnTo>
                  <a:pt x="2690" y="1917136"/>
                </a:lnTo>
                <a:lnTo>
                  <a:pt x="0" y="2696204"/>
                </a:lnTo>
                <a:lnTo>
                  <a:pt x="967" y="2960367"/>
                </a:lnTo>
                <a:lnTo>
                  <a:pt x="5194" y="2950368"/>
                </a:lnTo>
                <a:lnTo>
                  <a:pt x="11799" y="2933325"/>
                </a:lnTo>
                <a:lnTo>
                  <a:pt x="26193" y="2933271"/>
                </a:lnTo>
                <a:lnTo>
                  <a:pt x="47107" y="2946623"/>
                </a:lnTo>
                <a:lnTo>
                  <a:pt x="73273" y="2969797"/>
                </a:lnTo>
                <a:lnTo>
                  <a:pt x="136285" y="3031277"/>
                </a:lnTo>
                <a:lnTo>
                  <a:pt x="170593" y="3062416"/>
                </a:lnTo>
                <a:lnTo>
                  <a:pt x="205077" y="3089043"/>
                </a:lnTo>
                <a:lnTo>
                  <a:pt x="238470" y="3107574"/>
                </a:lnTo>
                <a:lnTo>
                  <a:pt x="269500" y="3114426"/>
                </a:lnTo>
                <a:lnTo>
                  <a:pt x="719783" y="3112330"/>
                </a:lnTo>
                <a:lnTo>
                  <a:pt x="1153447" y="3111656"/>
                </a:lnTo>
                <a:lnTo>
                  <a:pt x="1639686" y="3112511"/>
                </a:lnTo>
                <a:lnTo>
                  <a:pt x="2106183" y="3114961"/>
                </a:lnTo>
                <a:lnTo>
                  <a:pt x="2617134" y="3119477"/>
                </a:lnTo>
                <a:lnTo>
                  <a:pt x="3166427" y="3126421"/>
                </a:lnTo>
                <a:lnTo>
                  <a:pt x="3805715" y="3137035"/>
                </a:lnTo>
                <a:lnTo>
                  <a:pt x="4948950" y="3161347"/>
                </a:lnTo>
                <a:lnTo>
                  <a:pt x="6527756" y="3197898"/>
                </a:lnTo>
                <a:lnTo>
                  <a:pt x="7128923" y="3209317"/>
                </a:lnTo>
                <a:lnTo>
                  <a:pt x="7583537" y="3216006"/>
                </a:lnTo>
                <a:lnTo>
                  <a:pt x="7993297" y="3220250"/>
                </a:lnTo>
                <a:lnTo>
                  <a:pt x="8358101" y="3222427"/>
                </a:lnTo>
                <a:lnTo>
                  <a:pt x="8676677" y="3223005"/>
                </a:lnTo>
                <a:lnTo>
                  <a:pt x="9001716" y="3222271"/>
                </a:lnTo>
                <a:lnTo>
                  <a:pt x="9334194" y="3220111"/>
                </a:lnTo>
                <a:lnTo>
                  <a:pt x="9617644" y="3217139"/>
                </a:lnTo>
                <a:lnTo>
                  <a:pt x="9907502" y="3213029"/>
                </a:lnTo>
                <a:lnTo>
                  <a:pt x="10204331" y="3207714"/>
                </a:lnTo>
                <a:lnTo>
                  <a:pt x="10508696" y="3201129"/>
                </a:lnTo>
                <a:lnTo>
                  <a:pt x="10821161" y="3193205"/>
                </a:lnTo>
                <a:lnTo>
                  <a:pt x="11142291" y="3183877"/>
                </a:lnTo>
                <a:lnTo>
                  <a:pt x="11472651" y="3173077"/>
                </a:lnTo>
                <a:lnTo>
                  <a:pt x="12954528" y="3117316"/>
                </a:lnTo>
                <a:lnTo>
                  <a:pt x="13006273" y="3115013"/>
                </a:lnTo>
                <a:lnTo>
                  <a:pt x="13058576" y="3111546"/>
                </a:lnTo>
                <a:lnTo>
                  <a:pt x="13110770" y="3106233"/>
                </a:lnTo>
                <a:lnTo>
                  <a:pt x="13162191" y="3098391"/>
                </a:lnTo>
                <a:lnTo>
                  <a:pt x="13212172" y="3087339"/>
                </a:lnTo>
                <a:lnTo>
                  <a:pt x="13260048" y="3072393"/>
                </a:lnTo>
                <a:lnTo>
                  <a:pt x="13305153" y="3052874"/>
                </a:lnTo>
                <a:lnTo>
                  <a:pt x="13346822" y="3028097"/>
                </a:lnTo>
                <a:lnTo>
                  <a:pt x="13384389" y="2997382"/>
                </a:lnTo>
                <a:lnTo>
                  <a:pt x="13417999" y="2958954"/>
                </a:lnTo>
                <a:lnTo>
                  <a:pt x="13444082" y="2916610"/>
                </a:lnTo>
                <a:lnTo>
                  <a:pt x="13463629" y="2871087"/>
                </a:lnTo>
                <a:lnTo>
                  <a:pt x="13477630" y="2823119"/>
                </a:lnTo>
                <a:lnTo>
                  <a:pt x="13487075" y="2773441"/>
                </a:lnTo>
                <a:lnTo>
                  <a:pt x="13492954" y="2722786"/>
                </a:lnTo>
                <a:lnTo>
                  <a:pt x="13496258" y="2671890"/>
                </a:lnTo>
                <a:lnTo>
                  <a:pt x="13497977" y="2621488"/>
                </a:lnTo>
                <a:lnTo>
                  <a:pt x="13502566" y="2417044"/>
                </a:lnTo>
                <a:lnTo>
                  <a:pt x="13506066" y="2212583"/>
                </a:lnTo>
                <a:lnTo>
                  <a:pt x="13508477" y="2008109"/>
                </a:lnTo>
                <a:lnTo>
                  <a:pt x="13509799" y="1803627"/>
                </a:lnTo>
                <a:lnTo>
                  <a:pt x="13510032" y="1599141"/>
                </a:lnTo>
                <a:lnTo>
                  <a:pt x="13509176" y="1394658"/>
                </a:lnTo>
                <a:lnTo>
                  <a:pt x="13507231" y="1190180"/>
                </a:lnTo>
                <a:lnTo>
                  <a:pt x="13504197" y="985714"/>
                </a:lnTo>
                <a:lnTo>
                  <a:pt x="13500074" y="781263"/>
                </a:lnTo>
                <a:lnTo>
                  <a:pt x="13494862" y="576834"/>
                </a:lnTo>
                <a:lnTo>
                  <a:pt x="13488561" y="372429"/>
                </a:lnTo>
                <a:lnTo>
                  <a:pt x="13481171" y="168055"/>
                </a:lnTo>
                <a:lnTo>
                  <a:pt x="13472654" y="127548"/>
                </a:lnTo>
                <a:lnTo>
                  <a:pt x="13451859" y="92391"/>
                </a:lnTo>
                <a:lnTo>
                  <a:pt x="13420965" y="64547"/>
                </a:lnTo>
                <a:lnTo>
                  <a:pt x="13382154" y="45980"/>
                </a:lnTo>
                <a:lnTo>
                  <a:pt x="13337605" y="38656"/>
                </a:lnTo>
                <a:lnTo>
                  <a:pt x="12976609" y="31053"/>
                </a:lnTo>
                <a:lnTo>
                  <a:pt x="12534925" y="23132"/>
                </a:lnTo>
                <a:lnTo>
                  <a:pt x="12085035" y="16469"/>
                </a:lnTo>
                <a:lnTo>
                  <a:pt x="11551286" y="10212"/>
                </a:lnTo>
                <a:lnTo>
                  <a:pt x="11009665" y="5504"/>
                </a:lnTo>
                <a:lnTo>
                  <a:pt x="10383307" y="1907"/>
                </a:lnTo>
                <a:lnTo>
                  <a:pt x="9751637" y="87"/>
                </a:lnTo>
                <a:close/>
              </a:path>
            </a:pathLst>
          </a:custGeom>
          <a:solidFill>
            <a:srgbClr val="FCEDAF"/>
          </a:solidFill>
        </p:spPr>
        <p:txBody>
          <a:bodyPr wrap="square" lIns="0" tIns="0" rIns="0" bIns="0" rtlCol="0"/>
          <a:lstStyle/>
          <a:p>
            <a:endParaRPr dirty="0"/>
          </a:p>
        </p:txBody>
      </p:sp>
      <p:sp>
        <p:nvSpPr>
          <p:cNvPr id="13" name="object 13"/>
          <p:cNvSpPr txBox="1"/>
          <p:nvPr/>
        </p:nvSpPr>
        <p:spPr>
          <a:xfrm>
            <a:off x="3919800" y="6680884"/>
            <a:ext cx="12372051" cy="2535951"/>
          </a:xfrm>
          <a:prstGeom prst="rect">
            <a:avLst/>
          </a:prstGeom>
        </p:spPr>
        <p:txBody>
          <a:bodyPr vert="horz" wrap="square" lIns="0" tIns="12065" rIns="0" bIns="0" rtlCol="0">
            <a:spAutoFit/>
          </a:bodyPr>
          <a:lstStyle/>
          <a:p>
            <a:pPr marL="757555" marR="770890" indent="-5715" algn="ctr">
              <a:lnSpc>
                <a:spcPct val="100499"/>
              </a:lnSpc>
              <a:spcBef>
                <a:spcPts val="95"/>
              </a:spcBef>
            </a:pP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PRENDRE L’HABITUDE DE VERROUILLER L’ÉCRAN </a:t>
            </a:r>
            <a:b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b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DE SES APPAREILS LORSQUE L’ON S’EN ÉLOIGNE</a:t>
            </a:r>
            <a:endParaRPr lang="fr-FR" sz="4100" b="1" dirty="0">
              <a:latin typeface="Calibri" panose="020F0502020204030204" pitchFamily="34" charset="0"/>
              <a:ea typeface="Calibri" panose="020F0502020204030204" pitchFamily="34" charset="0"/>
              <a:cs typeface="Calibri" panose="020F0502020204030204" pitchFamily="34" charset="0"/>
            </a:endParaRPr>
          </a:p>
          <a:p>
            <a:pPr marL="12065" marR="5080" algn="ctr">
              <a:lnSpc>
                <a:spcPct val="100499"/>
              </a:lnSpc>
              <a:spcBef>
                <a:spcPts val="5"/>
              </a:spcBef>
            </a:pPr>
            <a:r>
              <a:rPr lang="fr-FR" sz="4100" b="1" dirty="0">
                <a:solidFill>
                  <a:srgbClr val="231F20"/>
                </a:solidFill>
                <a:latin typeface="Calibri" panose="020F0502020204030204" pitchFamily="34" charset="0"/>
                <a:ea typeface="Calibri" panose="020F0502020204030204" pitchFamily="34" charset="0"/>
                <a:cs typeface="Calibri" panose="020F0502020204030204" pitchFamily="34" charset="0"/>
              </a:rPr>
              <a:t>POUR ÉVITER TOUT ACCÈS NON AUTORISÉ, NOTAMMENT EN CAS DE PERTE OU DE VOL.</a:t>
            </a:r>
            <a:endParaRPr lang="fr-FR" sz="4100" b="1" dirty="0">
              <a:latin typeface="Calibri" panose="020F0502020204030204" pitchFamily="34" charset="0"/>
              <a:ea typeface="Calibri" panose="020F0502020204030204" pitchFamily="34" charset="0"/>
              <a:cs typeface="Calibri" panose="020F0502020204030204" pitchFamily="34" charset="0"/>
            </a:endParaRPr>
          </a:p>
        </p:txBody>
      </p:sp>
      <p:sp>
        <p:nvSpPr>
          <p:cNvPr id="29" name="object 16">
            <a:extLst>
              <a:ext uri="{FF2B5EF4-FFF2-40B4-BE49-F238E27FC236}">
                <a16:creationId xmlns:a16="http://schemas.microsoft.com/office/drawing/2014/main" id="{A76C0E7B-43A3-FACE-FA87-DBAA4F6A47BB}"/>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0" name="object 17">
            <a:extLst>
              <a:ext uri="{FF2B5EF4-FFF2-40B4-BE49-F238E27FC236}">
                <a16:creationId xmlns:a16="http://schemas.microsoft.com/office/drawing/2014/main" id="{E246E8E0-6E57-93D7-68CD-37B02E6BAB4B}"/>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1" name="object 18">
            <a:extLst>
              <a:ext uri="{FF2B5EF4-FFF2-40B4-BE49-F238E27FC236}">
                <a16:creationId xmlns:a16="http://schemas.microsoft.com/office/drawing/2014/main" id="{6D7CEE4E-823F-8E39-6020-055105FDF3E6}"/>
              </a:ext>
            </a:extLst>
          </p:cNvPr>
          <p:cNvGrpSpPr/>
          <p:nvPr/>
        </p:nvGrpSpPr>
        <p:grpSpPr>
          <a:xfrm>
            <a:off x="710101" y="611769"/>
            <a:ext cx="18580100" cy="436880"/>
            <a:chOff x="710101" y="611769"/>
            <a:chExt cx="18580100" cy="436880"/>
          </a:xfrm>
        </p:grpSpPr>
        <p:sp>
          <p:nvSpPr>
            <p:cNvPr id="32" name="object 19">
              <a:extLst>
                <a:ext uri="{FF2B5EF4-FFF2-40B4-BE49-F238E27FC236}">
                  <a16:creationId xmlns:a16="http://schemas.microsoft.com/office/drawing/2014/main" id="{DF0C4689-604F-FE52-D12D-5B6F7DDC9D7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3" name="object 20">
              <a:extLst>
                <a:ext uri="{FF2B5EF4-FFF2-40B4-BE49-F238E27FC236}">
                  <a16:creationId xmlns:a16="http://schemas.microsoft.com/office/drawing/2014/main" id="{93D2F73C-6FAC-1853-93DA-4DC27F9EE570}"/>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4" name="object 21">
              <a:extLst>
                <a:ext uri="{FF2B5EF4-FFF2-40B4-BE49-F238E27FC236}">
                  <a16:creationId xmlns:a16="http://schemas.microsoft.com/office/drawing/2014/main" id="{ECA3B14B-4EEA-7401-AFD4-D06F7391CE8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5" name="object 22">
              <a:extLst>
                <a:ext uri="{FF2B5EF4-FFF2-40B4-BE49-F238E27FC236}">
                  <a16:creationId xmlns:a16="http://schemas.microsoft.com/office/drawing/2014/main" id="{67B38164-6D80-0207-3B07-33E32B2F378C}"/>
                </a:ext>
              </a:extLst>
            </p:cNvPr>
            <p:cNvPicPr/>
            <p:nvPr/>
          </p:nvPicPr>
          <p:blipFill>
            <a:blip r:embed="rId5" cstate="print"/>
            <a:stretch>
              <a:fillRect/>
            </a:stretch>
          </p:blipFill>
          <p:spPr>
            <a:xfrm>
              <a:off x="13157475" y="804493"/>
              <a:ext cx="101839" cy="104719"/>
            </a:xfrm>
            <a:prstGeom prst="rect">
              <a:avLst/>
            </a:prstGeom>
          </p:spPr>
        </p:pic>
        <p:sp>
          <p:nvSpPr>
            <p:cNvPr id="36" name="object 23">
              <a:extLst>
                <a:ext uri="{FF2B5EF4-FFF2-40B4-BE49-F238E27FC236}">
                  <a16:creationId xmlns:a16="http://schemas.microsoft.com/office/drawing/2014/main" id="{68EBCF78-1052-18E1-49D5-BB998574032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7" name="object 24">
              <a:extLst>
                <a:ext uri="{FF2B5EF4-FFF2-40B4-BE49-F238E27FC236}">
                  <a16:creationId xmlns:a16="http://schemas.microsoft.com/office/drawing/2014/main" id="{F2622365-AC27-6A7C-C081-7222A621D0D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8" name="object 25">
              <a:extLst>
                <a:ext uri="{FF2B5EF4-FFF2-40B4-BE49-F238E27FC236}">
                  <a16:creationId xmlns:a16="http://schemas.microsoft.com/office/drawing/2014/main" id="{9A297014-C543-B750-082F-3B4FBC0A3F3F}"/>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39" name="object 26">
              <a:extLst>
                <a:ext uri="{FF2B5EF4-FFF2-40B4-BE49-F238E27FC236}">
                  <a16:creationId xmlns:a16="http://schemas.microsoft.com/office/drawing/2014/main" id="{B196C8FB-2ED1-3AF0-96F0-3F59F4D9489F}"/>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0" name="object 27">
              <a:extLst>
                <a:ext uri="{FF2B5EF4-FFF2-40B4-BE49-F238E27FC236}">
                  <a16:creationId xmlns:a16="http://schemas.microsoft.com/office/drawing/2014/main" id="{5E92CA9C-0774-0E35-EBF1-E84CFA62123D}"/>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1" name="object 28">
              <a:extLst>
                <a:ext uri="{FF2B5EF4-FFF2-40B4-BE49-F238E27FC236}">
                  <a16:creationId xmlns:a16="http://schemas.microsoft.com/office/drawing/2014/main" id="{37FF5D2B-D72D-7AC6-1A9A-DBBC553CE065}"/>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2" name="object 29">
              <a:extLst>
                <a:ext uri="{FF2B5EF4-FFF2-40B4-BE49-F238E27FC236}">
                  <a16:creationId xmlns:a16="http://schemas.microsoft.com/office/drawing/2014/main" id="{2F70F1B8-2AA0-2BE9-7095-24EFA2D2284B}"/>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3" name="object 30">
              <a:extLst>
                <a:ext uri="{FF2B5EF4-FFF2-40B4-BE49-F238E27FC236}">
                  <a16:creationId xmlns:a16="http://schemas.microsoft.com/office/drawing/2014/main" id="{6B5EEC1E-7728-08D2-55C6-760773C18B20}"/>
                </a:ext>
              </a:extLst>
            </p:cNvPr>
            <p:cNvPicPr/>
            <p:nvPr/>
          </p:nvPicPr>
          <p:blipFill>
            <a:blip r:embed="rId6" cstate="print"/>
            <a:stretch>
              <a:fillRect/>
            </a:stretch>
          </p:blipFill>
          <p:spPr>
            <a:xfrm>
              <a:off x="900792" y="665402"/>
              <a:ext cx="90708" cy="160403"/>
            </a:xfrm>
            <a:prstGeom prst="rect">
              <a:avLst/>
            </a:prstGeom>
          </p:spPr>
        </p:pic>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38"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0298235" y="6231858"/>
            <a:ext cx="8762999" cy="2226310"/>
          </a:xfrm>
          <a:custGeom>
            <a:avLst/>
            <a:gdLst/>
            <a:ahLst/>
            <a:cxnLst/>
            <a:rect l="l" t="t" r="r" b="b"/>
            <a:pathLst>
              <a:path w="7921625" h="2226309">
                <a:moveTo>
                  <a:pt x="7385507" y="1747164"/>
                </a:moveTo>
                <a:lnTo>
                  <a:pt x="7385075" y="1696402"/>
                </a:lnTo>
                <a:lnTo>
                  <a:pt x="7384199" y="1645640"/>
                </a:lnTo>
                <a:lnTo>
                  <a:pt x="7382891" y="1594891"/>
                </a:lnTo>
                <a:lnTo>
                  <a:pt x="7381138" y="1544129"/>
                </a:lnTo>
                <a:lnTo>
                  <a:pt x="7378941" y="1493380"/>
                </a:lnTo>
                <a:lnTo>
                  <a:pt x="7376325" y="1442631"/>
                </a:lnTo>
                <a:lnTo>
                  <a:pt x="7373252" y="1391894"/>
                </a:lnTo>
                <a:lnTo>
                  <a:pt x="7369759" y="1341158"/>
                </a:lnTo>
                <a:lnTo>
                  <a:pt x="7321232" y="1306868"/>
                </a:lnTo>
                <a:lnTo>
                  <a:pt x="6722008" y="1298117"/>
                </a:lnTo>
                <a:lnTo>
                  <a:pt x="6069317" y="1294282"/>
                </a:lnTo>
                <a:lnTo>
                  <a:pt x="5214848" y="1292440"/>
                </a:lnTo>
                <a:lnTo>
                  <a:pt x="4110494" y="1294193"/>
                </a:lnTo>
                <a:lnTo>
                  <a:pt x="2648432" y="1302143"/>
                </a:lnTo>
                <a:lnTo>
                  <a:pt x="633539" y="1322387"/>
                </a:lnTo>
                <a:lnTo>
                  <a:pt x="125437" y="1329867"/>
                </a:lnTo>
                <a:lnTo>
                  <a:pt x="70827" y="1336598"/>
                </a:lnTo>
                <a:lnTo>
                  <a:pt x="28613" y="1352918"/>
                </a:lnTo>
                <a:lnTo>
                  <a:pt x="0" y="1403235"/>
                </a:lnTo>
                <a:lnTo>
                  <a:pt x="12941" y="1447469"/>
                </a:lnTo>
                <a:lnTo>
                  <a:pt x="24511" y="1493939"/>
                </a:lnTo>
                <a:lnTo>
                  <a:pt x="34696" y="1542326"/>
                </a:lnTo>
                <a:lnTo>
                  <a:pt x="43522" y="1592262"/>
                </a:lnTo>
                <a:lnTo>
                  <a:pt x="50977" y="1643418"/>
                </a:lnTo>
                <a:lnTo>
                  <a:pt x="57061" y="1695450"/>
                </a:lnTo>
                <a:lnTo>
                  <a:pt x="61760" y="1748028"/>
                </a:lnTo>
                <a:lnTo>
                  <a:pt x="65087" y="1800796"/>
                </a:lnTo>
                <a:lnTo>
                  <a:pt x="67043" y="1853425"/>
                </a:lnTo>
                <a:lnTo>
                  <a:pt x="67627" y="1905558"/>
                </a:lnTo>
                <a:lnTo>
                  <a:pt x="66827" y="1956866"/>
                </a:lnTo>
                <a:lnTo>
                  <a:pt x="64643" y="2006993"/>
                </a:lnTo>
                <a:lnTo>
                  <a:pt x="61087" y="2055622"/>
                </a:lnTo>
                <a:lnTo>
                  <a:pt x="56146" y="2102383"/>
                </a:lnTo>
                <a:lnTo>
                  <a:pt x="49834" y="2146960"/>
                </a:lnTo>
                <a:lnTo>
                  <a:pt x="54965" y="2165299"/>
                </a:lnTo>
                <a:lnTo>
                  <a:pt x="74358" y="2180463"/>
                </a:lnTo>
                <a:lnTo>
                  <a:pt x="104609" y="2190750"/>
                </a:lnTo>
                <a:lnTo>
                  <a:pt x="142278" y="2194471"/>
                </a:lnTo>
                <a:lnTo>
                  <a:pt x="660806" y="2193671"/>
                </a:lnTo>
                <a:lnTo>
                  <a:pt x="1197546" y="2194826"/>
                </a:lnTo>
                <a:lnTo>
                  <a:pt x="1849069" y="2198941"/>
                </a:lnTo>
                <a:lnTo>
                  <a:pt x="3887647" y="2221890"/>
                </a:lnTo>
                <a:lnTo>
                  <a:pt x="4381284" y="2225179"/>
                </a:lnTo>
                <a:lnTo>
                  <a:pt x="4752797" y="2225929"/>
                </a:lnTo>
                <a:lnTo>
                  <a:pt x="5091252" y="2225129"/>
                </a:lnTo>
                <a:lnTo>
                  <a:pt x="5445887" y="2222766"/>
                </a:lnTo>
                <a:lnTo>
                  <a:pt x="5820283" y="2218601"/>
                </a:lnTo>
                <a:lnTo>
                  <a:pt x="6159601" y="2213445"/>
                </a:lnTo>
                <a:lnTo>
                  <a:pt x="7081647" y="2195322"/>
                </a:lnTo>
                <a:lnTo>
                  <a:pt x="7132841" y="2193887"/>
                </a:lnTo>
                <a:lnTo>
                  <a:pt x="7184085" y="2190839"/>
                </a:lnTo>
                <a:lnTo>
                  <a:pt x="7233234" y="2185047"/>
                </a:lnTo>
                <a:lnTo>
                  <a:pt x="7278179" y="2175345"/>
                </a:lnTo>
                <a:lnTo>
                  <a:pt x="7316800" y="2160574"/>
                </a:lnTo>
                <a:lnTo>
                  <a:pt x="7349464" y="2137181"/>
                </a:lnTo>
                <a:lnTo>
                  <a:pt x="7376198" y="2081047"/>
                </a:lnTo>
                <a:lnTo>
                  <a:pt x="7381138" y="2000961"/>
                </a:lnTo>
                <a:lnTo>
                  <a:pt x="7382891" y="1950212"/>
                </a:lnTo>
                <a:lnTo>
                  <a:pt x="7384199" y="1899450"/>
                </a:lnTo>
                <a:lnTo>
                  <a:pt x="7385075" y="1848688"/>
                </a:lnTo>
                <a:lnTo>
                  <a:pt x="7385507" y="1797926"/>
                </a:lnTo>
                <a:lnTo>
                  <a:pt x="7385507" y="1747164"/>
                </a:lnTo>
                <a:close/>
              </a:path>
              <a:path w="7921625" h="2226309">
                <a:moveTo>
                  <a:pt x="7921117" y="454723"/>
                </a:moveTo>
                <a:lnTo>
                  <a:pt x="7920761" y="403961"/>
                </a:lnTo>
                <a:lnTo>
                  <a:pt x="7920075" y="353212"/>
                </a:lnTo>
                <a:lnTo>
                  <a:pt x="7919021" y="302450"/>
                </a:lnTo>
                <a:lnTo>
                  <a:pt x="7917637" y="251688"/>
                </a:lnTo>
                <a:lnTo>
                  <a:pt x="7915897" y="200939"/>
                </a:lnTo>
                <a:lnTo>
                  <a:pt x="7913802" y="150202"/>
                </a:lnTo>
                <a:lnTo>
                  <a:pt x="7911376" y="99453"/>
                </a:lnTo>
                <a:lnTo>
                  <a:pt x="7908582" y="48717"/>
                </a:lnTo>
                <a:lnTo>
                  <a:pt x="7870025" y="14427"/>
                </a:lnTo>
                <a:lnTo>
                  <a:pt x="7506322" y="6845"/>
                </a:lnTo>
                <a:lnTo>
                  <a:pt x="7095579" y="3187"/>
                </a:lnTo>
                <a:lnTo>
                  <a:pt x="6612699" y="762"/>
                </a:lnTo>
                <a:lnTo>
                  <a:pt x="6060148" y="0"/>
                </a:lnTo>
                <a:lnTo>
                  <a:pt x="5384597" y="1485"/>
                </a:lnTo>
                <a:lnTo>
                  <a:pt x="4492155" y="6819"/>
                </a:lnTo>
                <a:lnTo>
                  <a:pt x="3374352" y="18186"/>
                </a:lnTo>
                <a:lnTo>
                  <a:pt x="2212632" y="36118"/>
                </a:lnTo>
                <a:lnTo>
                  <a:pt x="2149805" y="37426"/>
                </a:lnTo>
                <a:lnTo>
                  <a:pt x="2106396" y="44145"/>
                </a:lnTo>
                <a:lnTo>
                  <a:pt x="2052840" y="83616"/>
                </a:lnTo>
                <a:lnTo>
                  <a:pt x="2050097" y="110807"/>
                </a:lnTo>
                <a:lnTo>
                  <a:pt x="2060384" y="155028"/>
                </a:lnTo>
                <a:lnTo>
                  <a:pt x="2069579" y="201498"/>
                </a:lnTo>
                <a:lnTo>
                  <a:pt x="2077681" y="249885"/>
                </a:lnTo>
                <a:lnTo>
                  <a:pt x="2084692" y="299821"/>
                </a:lnTo>
                <a:lnTo>
                  <a:pt x="2090623" y="350977"/>
                </a:lnTo>
                <a:lnTo>
                  <a:pt x="2095449" y="403021"/>
                </a:lnTo>
                <a:lnTo>
                  <a:pt x="2099183" y="455587"/>
                </a:lnTo>
                <a:lnTo>
                  <a:pt x="2101837" y="508355"/>
                </a:lnTo>
                <a:lnTo>
                  <a:pt x="2103386" y="560984"/>
                </a:lnTo>
                <a:lnTo>
                  <a:pt x="2103843" y="613117"/>
                </a:lnTo>
                <a:lnTo>
                  <a:pt x="2103208" y="664425"/>
                </a:lnTo>
                <a:lnTo>
                  <a:pt x="2101469" y="714565"/>
                </a:lnTo>
                <a:lnTo>
                  <a:pt x="2098649" y="763181"/>
                </a:lnTo>
                <a:lnTo>
                  <a:pt x="2094725" y="809942"/>
                </a:lnTo>
                <a:lnTo>
                  <a:pt x="2089696" y="854519"/>
                </a:lnTo>
                <a:lnTo>
                  <a:pt x="2093785" y="872858"/>
                </a:lnTo>
                <a:lnTo>
                  <a:pt x="2109216" y="888022"/>
                </a:lnTo>
                <a:lnTo>
                  <a:pt x="2133244" y="898321"/>
                </a:lnTo>
                <a:lnTo>
                  <a:pt x="2163191" y="902030"/>
                </a:lnTo>
                <a:lnTo>
                  <a:pt x="2488666" y="901255"/>
                </a:lnTo>
                <a:lnTo>
                  <a:pt x="2853461" y="901750"/>
                </a:lnTo>
                <a:lnTo>
                  <a:pt x="3247936" y="903973"/>
                </a:lnTo>
                <a:lnTo>
                  <a:pt x="3714419" y="908748"/>
                </a:lnTo>
                <a:lnTo>
                  <a:pt x="5039957" y="928268"/>
                </a:lnTo>
                <a:lnTo>
                  <a:pt x="5394655" y="931862"/>
                </a:lnTo>
                <a:lnTo>
                  <a:pt x="5667311" y="933284"/>
                </a:lnTo>
                <a:lnTo>
                  <a:pt x="5901690" y="933411"/>
                </a:lnTo>
                <a:lnTo>
                  <a:pt x="6144730" y="932408"/>
                </a:lnTo>
                <a:lnTo>
                  <a:pt x="6398476" y="930109"/>
                </a:lnTo>
                <a:lnTo>
                  <a:pt x="6610528" y="927239"/>
                </a:lnTo>
                <a:lnTo>
                  <a:pt x="6831749" y="923353"/>
                </a:lnTo>
                <a:lnTo>
                  <a:pt x="7063194" y="918375"/>
                </a:lnTo>
                <a:lnTo>
                  <a:pt x="7679563" y="902881"/>
                </a:lnTo>
                <a:lnTo>
                  <a:pt x="7730503" y="900874"/>
                </a:lnTo>
                <a:lnTo>
                  <a:pt x="7780833" y="895921"/>
                </a:lnTo>
                <a:lnTo>
                  <a:pt x="7827264" y="885761"/>
                </a:lnTo>
                <a:lnTo>
                  <a:pt x="7866494" y="868146"/>
                </a:lnTo>
                <a:lnTo>
                  <a:pt x="7907045" y="817664"/>
                </a:lnTo>
                <a:lnTo>
                  <a:pt x="7915897" y="759269"/>
                </a:lnTo>
                <a:lnTo>
                  <a:pt x="7917637" y="708520"/>
                </a:lnTo>
                <a:lnTo>
                  <a:pt x="7919021" y="657771"/>
                </a:lnTo>
                <a:lnTo>
                  <a:pt x="7920075" y="607009"/>
                </a:lnTo>
                <a:lnTo>
                  <a:pt x="7920761" y="556247"/>
                </a:lnTo>
                <a:lnTo>
                  <a:pt x="7921117" y="505485"/>
                </a:lnTo>
                <a:lnTo>
                  <a:pt x="7921117" y="454723"/>
                </a:lnTo>
                <a:close/>
              </a:path>
            </a:pathLst>
          </a:custGeom>
          <a:solidFill>
            <a:srgbClr val="F8D943"/>
          </a:solidFill>
        </p:spPr>
        <p:txBody>
          <a:bodyPr wrap="square" lIns="0" tIns="0" rIns="0" bIns="0" rtlCol="0"/>
          <a:lstStyle/>
          <a:p>
            <a:endParaRPr dirty="0"/>
          </a:p>
        </p:txBody>
      </p:sp>
      <p:pic>
        <p:nvPicPr>
          <p:cNvPr id="6" name="object 6"/>
          <p:cNvPicPr/>
          <p:nvPr/>
        </p:nvPicPr>
        <p:blipFill>
          <a:blip r:embed="rId2" cstate="print"/>
          <a:stretch>
            <a:fillRect/>
          </a:stretch>
        </p:blipFill>
        <p:spPr>
          <a:xfrm>
            <a:off x="1065865" y="3036985"/>
            <a:ext cx="4430995" cy="5300763"/>
          </a:xfrm>
          <a:prstGeom prst="rect">
            <a:avLst/>
          </a:prstGeom>
        </p:spPr>
      </p:pic>
      <p:sp>
        <p:nvSpPr>
          <p:cNvPr id="30" name="object 5">
            <a:extLst>
              <a:ext uri="{FF2B5EF4-FFF2-40B4-BE49-F238E27FC236}">
                <a16:creationId xmlns:a16="http://schemas.microsoft.com/office/drawing/2014/main" id="{B2ED2FA8-5642-01FC-4371-45EF0F2E6BF4}"/>
              </a:ext>
            </a:extLst>
          </p:cNvPr>
          <p:cNvSpPr txBox="1"/>
          <p:nvPr/>
        </p:nvSpPr>
        <p:spPr>
          <a:xfrm>
            <a:off x="5784850" y="3393320"/>
            <a:ext cx="12919318" cy="5064848"/>
          </a:xfrm>
          <a:prstGeom prst="rect">
            <a:avLst/>
          </a:prstGeom>
        </p:spPr>
        <p:txBody>
          <a:bodyPr vert="horz" wrap="square" lIns="0" tIns="12065" rIns="0" bIns="0" rtlCol="0">
            <a:spAutoFit/>
          </a:bodyPr>
          <a:lstStyle/>
          <a:p>
            <a:pPr marL="12700" algn="just">
              <a:lnSpc>
                <a:spcPts val="7850"/>
              </a:lnSpc>
              <a:spcBef>
                <a:spcPts val="95"/>
              </a:spcBef>
            </a:pPr>
            <a:r>
              <a:rPr lang="fr-FR" sz="6550" b="1" u="sng" spc="-150" dirty="0">
                <a:solidFill>
                  <a:srgbClr val="1D1D1B"/>
                </a:solidFill>
                <a:uFill>
                  <a:solidFill>
                    <a:srgbClr val="1D1D1B"/>
                  </a:solidFill>
                </a:uFill>
                <a:latin typeface="Calibri"/>
                <a:cs typeface="Calibri"/>
              </a:rPr>
              <a:t>ACTIVITÉ 2</a:t>
            </a:r>
            <a:endParaRPr lang="fr-FR" sz="6550" b="1" spc="-150" dirty="0">
              <a:latin typeface="Calibri"/>
              <a:cs typeface="Calibri"/>
            </a:endParaRPr>
          </a:p>
          <a:p>
            <a:pPr marL="12700" marR="15240" algn="just">
              <a:lnSpc>
                <a:spcPts val="10340"/>
              </a:lnSpc>
              <a:spcBef>
                <a:spcPts val="610"/>
              </a:spcBef>
            </a:pPr>
            <a:r>
              <a:rPr lang="fr-FR" sz="9050" b="1" spc="-170" dirty="0">
                <a:solidFill>
                  <a:srgbClr val="1D1D1B"/>
                </a:solidFill>
                <a:latin typeface="Calibri"/>
                <a:cs typeface="Calibri"/>
              </a:rPr>
              <a:t>JE NE SUIS PAS UN HACKER ET POURTANT JE TRAVAILLE DANS  LA  CYBERSÉCURITÉ</a:t>
            </a:r>
            <a:endParaRPr lang="fr-FR" sz="9050" b="1" spc="-170" dirty="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370747" y="5297695"/>
            <a:ext cx="7415530" cy="5107940"/>
            <a:chOff x="11370747" y="5297695"/>
            <a:chExt cx="7415530" cy="5107940"/>
          </a:xfrm>
        </p:grpSpPr>
        <p:sp>
          <p:nvSpPr>
            <p:cNvPr id="3" name="object 3">
              <a:hlinkClick r:id="rId2"/>
            </p:cNvPr>
            <p:cNvSpPr/>
            <p:nvPr/>
          </p:nvSpPr>
          <p:spPr>
            <a:xfrm>
              <a:off x="11370742" y="5297696"/>
              <a:ext cx="7415530" cy="4620895"/>
            </a:xfrm>
            <a:custGeom>
              <a:avLst/>
              <a:gdLst/>
              <a:ahLst/>
              <a:cxnLst/>
              <a:rect l="l" t="t" r="r" b="b"/>
              <a:pathLst>
                <a:path w="7415530" h="4620895">
                  <a:moveTo>
                    <a:pt x="7415009" y="340575"/>
                  </a:moveTo>
                  <a:lnTo>
                    <a:pt x="7407326" y="292938"/>
                  </a:lnTo>
                  <a:lnTo>
                    <a:pt x="7385926" y="251574"/>
                  </a:lnTo>
                  <a:lnTo>
                    <a:pt x="7353313" y="218948"/>
                  </a:lnTo>
                  <a:lnTo>
                    <a:pt x="7311936" y="197548"/>
                  </a:lnTo>
                  <a:lnTo>
                    <a:pt x="7264298" y="189865"/>
                  </a:lnTo>
                  <a:lnTo>
                    <a:pt x="1407198" y="189865"/>
                  </a:lnTo>
                  <a:lnTo>
                    <a:pt x="1407198" y="150710"/>
                  </a:lnTo>
                  <a:lnTo>
                    <a:pt x="1399514" y="103073"/>
                  </a:lnTo>
                  <a:lnTo>
                    <a:pt x="1378115" y="61696"/>
                  </a:lnTo>
                  <a:lnTo>
                    <a:pt x="1345488" y="29083"/>
                  </a:lnTo>
                  <a:lnTo>
                    <a:pt x="1304112" y="7683"/>
                  </a:lnTo>
                  <a:lnTo>
                    <a:pt x="1256474" y="0"/>
                  </a:lnTo>
                  <a:lnTo>
                    <a:pt x="329603" y="0"/>
                  </a:lnTo>
                  <a:lnTo>
                    <a:pt x="281965" y="7683"/>
                  </a:lnTo>
                  <a:lnTo>
                    <a:pt x="240601" y="29083"/>
                  </a:lnTo>
                  <a:lnTo>
                    <a:pt x="207975" y="61696"/>
                  </a:lnTo>
                  <a:lnTo>
                    <a:pt x="186575" y="103073"/>
                  </a:lnTo>
                  <a:lnTo>
                    <a:pt x="178892" y="150710"/>
                  </a:lnTo>
                  <a:lnTo>
                    <a:pt x="178892" y="189865"/>
                  </a:lnTo>
                  <a:lnTo>
                    <a:pt x="150710" y="189865"/>
                  </a:lnTo>
                  <a:lnTo>
                    <a:pt x="103073" y="197548"/>
                  </a:lnTo>
                  <a:lnTo>
                    <a:pt x="61696" y="218948"/>
                  </a:lnTo>
                  <a:lnTo>
                    <a:pt x="29083" y="251574"/>
                  </a:lnTo>
                  <a:lnTo>
                    <a:pt x="7683" y="292938"/>
                  </a:lnTo>
                  <a:lnTo>
                    <a:pt x="0" y="340575"/>
                  </a:lnTo>
                  <a:lnTo>
                    <a:pt x="0" y="4470070"/>
                  </a:lnTo>
                  <a:lnTo>
                    <a:pt x="7683" y="4517707"/>
                  </a:lnTo>
                  <a:lnTo>
                    <a:pt x="29083" y="4559084"/>
                  </a:lnTo>
                  <a:lnTo>
                    <a:pt x="61696" y="4591710"/>
                  </a:lnTo>
                  <a:lnTo>
                    <a:pt x="103073" y="4613110"/>
                  </a:lnTo>
                  <a:lnTo>
                    <a:pt x="150710" y="4620793"/>
                  </a:lnTo>
                  <a:lnTo>
                    <a:pt x="7264298" y="4620793"/>
                  </a:lnTo>
                  <a:lnTo>
                    <a:pt x="7311936" y="4613110"/>
                  </a:lnTo>
                  <a:lnTo>
                    <a:pt x="7353313" y="4591710"/>
                  </a:lnTo>
                  <a:lnTo>
                    <a:pt x="7385926" y="4559084"/>
                  </a:lnTo>
                  <a:lnTo>
                    <a:pt x="7407326" y="4517707"/>
                  </a:lnTo>
                  <a:lnTo>
                    <a:pt x="7415009" y="4470070"/>
                  </a:lnTo>
                  <a:lnTo>
                    <a:pt x="7415009" y="340575"/>
                  </a:lnTo>
                  <a:close/>
                </a:path>
              </a:pathLst>
            </a:custGeom>
            <a:solidFill>
              <a:srgbClr val="F7D842"/>
            </a:solidFill>
          </p:spPr>
          <p:txBody>
            <a:bodyPr wrap="square" lIns="0" tIns="0" rIns="0" bIns="0" rtlCol="0"/>
            <a:lstStyle/>
            <a:p>
              <a:endParaRPr dirty="0"/>
            </a:p>
          </p:txBody>
        </p:sp>
        <p:pic>
          <p:nvPicPr>
            <p:cNvPr id="4" name="object 4">
              <a:hlinkClick r:id="rId2"/>
            </p:cNvPr>
            <p:cNvPicPr/>
            <p:nvPr/>
          </p:nvPicPr>
          <p:blipFill>
            <a:blip r:embed="rId3" cstate="print"/>
            <a:stretch>
              <a:fillRect/>
            </a:stretch>
          </p:blipFill>
          <p:spPr>
            <a:xfrm>
              <a:off x="11549640" y="5707398"/>
              <a:ext cx="7021626" cy="4044996"/>
            </a:xfrm>
            <a:prstGeom prst="rect">
              <a:avLst/>
            </a:prstGeom>
          </p:spPr>
        </p:pic>
        <p:sp>
          <p:nvSpPr>
            <p:cNvPr id="5" name="object 5"/>
            <p:cNvSpPr/>
            <p:nvPr/>
          </p:nvSpPr>
          <p:spPr>
            <a:xfrm>
              <a:off x="16178507" y="9670640"/>
              <a:ext cx="559435" cy="703580"/>
            </a:xfrm>
            <a:custGeom>
              <a:avLst/>
              <a:gdLst/>
              <a:ahLst/>
              <a:cxnLst/>
              <a:rect l="l" t="t" r="r" b="b"/>
              <a:pathLst>
                <a:path w="559434" h="703579">
                  <a:moveTo>
                    <a:pt x="0" y="0"/>
                  </a:moveTo>
                  <a:lnTo>
                    <a:pt x="0" y="703455"/>
                  </a:lnTo>
                  <a:lnTo>
                    <a:pt x="209752" y="404417"/>
                  </a:lnTo>
                  <a:lnTo>
                    <a:pt x="559365" y="404417"/>
                  </a:lnTo>
                  <a:lnTo>
                    <a:pt x="0" y="0"/>
                  </a:lnTo>
                  <a:close/>
                </a:path>
              </a:pathLst>
            </a:custGeom>
            <a:solidFill>
              <a:srgbClr val="FFFFFF"/>
            </a:solidFill>
          </p:spPr>
          <p:txBody>
            <a:bodyPr wrap="square" lIns="0" tIns="0" rIns="0" bIns="0" rtlCol="0"/>
            <a:lstStyle/>
            <a:p>
              <a:endParaRPr dirty="0"/>
            </a:p>
          </p:txBody>
        </p:sp>
        <p:sp>
          <p:nvSpPr>
            <p:cNvPr id="6" name="object 6"/>
            <p:cNvSpPr/>
            <p:nvPr/>
          </p:nvSpPr>
          <p:spPr>
            <a:xfrm>
              <a:off x="16178507" y="9670640"/>
              <a:ext cx="559435" cy="703580"/>
            </a:xfrm>
            <a:custGeom>
              <a:avLst/>
              <a:gdLst/>
              <a:ahLst/>
              <a:cxnLst/>
              <a:rect l="l" t="t" r="r" b="b"/>
              <a:pathLst>
                <a:path w="559434" h="703579">
                  <a:moveTo>
                    <a:pt x="0" y="703455"/>
                  </a:moveTo>
                  <a:lnTo>
                    <a:pt x="0" y="0"/>
                  </a:lnTo>
                  <a:lnTo>
                    <a:pt x="559365" y="404417"/>
                  </a:lnTo>
                  <a:lnTo>
                    <a:pt x="209752" y="404417"/>
                  </a:lnTo>
                  <a:lnTo>
                    <a:pt x="0" y="703455"/>
                  </a:lnTo>
                  <a:close/>
                </a:path>
              </a:pathLst>
            </a:custGeom>
            <a:ln w="62825">
              <a:solidFill>
                <a:srgbClr val="000000"/>
              </a:solidFill>
            </a:ln>
          </p:spPr>
          <p:txBody>
            <a:bodyPr wrap="square" lIns="0" tIns="0" rIns="0" bIns="0" rtlCol="0"/>
            <a:lstStyle/>
            <a:p>
              <a:endParaRPr dirty="0"/>
            </a:p>
          </p:txBody>
        </p:sp>
      </p:grpSp>
      <p:pic>
        <p:nvPicPr>
          <p:cNvPr id="7" name="object 7"/>
          <p:cNvPicPr/>
          <p:nvPr/>
        </p:nvPicPr>
        <p:blipFill>
          <a:blip r:embed="rId4" cstate="print"/>
          <a:stretch>
            <a:fillRect/>
          </a:stretch>
        </p:blipFill>
        <p:spPr>
          <a:xfrm>
            <a:off x="7981849" y="1269547"/>
            <a:ext cx="3265261" cy="3997369"/>
          </a:xfrm>
          <a:prstGeom prst="rect">
            <a:avLst/>
          </a:prstGeom>
        </p:spPr>
      </p:pic>
      <p:sp>
        <p:nvSpPr>
          <p:cNvPr id="8" name="object 8"/>
          <p:cNvSpPr/>
          <p:nvPr/>
        </p:nvSpPr>
        <p:spPr>
          <a:xfrm>
            <a:off x="11474384" y="2336313"/>
            <a:ext cx="455295" cy="209550"/>
          </a:xfrm>
          <a:custGeom>
            <a:avLst/>
            <a:gdLst/>
            <a:ahLst/>
            <a:cxnLst/>
            <a:rect l="l" t="t" r="r" b="b"/>
            <a:pathLst>
              <a:path w="455295" h="209550">
                <a:moveTo>
                  <a:pt x="421763" y="0"/>
                </a:moveTo>
                <a:lnTo>
                  <a:pt x="27675" y="133675"/>
                </a:lnTo>
                <a:lnTo>
                  <a:pt x="0" y="165635"/>
                </a:lnTo>
                <a:lnTo>
                  <a:pt x="733" y="181129"/>
                </a:lnTo>
                <a:lnTo>
                  <a:pt x="7325" y="194453"/>
                </a:lnTo>
                <a:lnTo>
                  <a:pt x="18959" y="204369"/>
                </a:lnTo>
                <a:lnTo>
                  <a:pt x="33344" y="209401"/>
                </a:lnTo>
                <a:lnTo>
                  <a:pt x="48187" y="208071"/>
                </a:lnTo>
                <a:lnTo>
                  <a:pt x="427432" y="75729"/>
                </a:lnTo>
                <a:lnTo>
                  <a:pt x="440951" y="68332"/>
                </a:lnTo>
                <a:lnTo>
                  <a:pt x="450406" y="57397"/>
                </a:lnTo>
                <a:lnTo>
                  <a:pt x="455113" y="43765"/>
                </a:lnTo>
                <a:lnTo>
                  <a:pt x="454384" y="28275"/>
                </a:lnTo>
                <a:lnTo>
                  <a:pt x="447786" y="14951"/>
                </a:lnTo>
                <a:lnTo>
                  <a:pt x="436149" y="5034"/>
                </a:lnTo>
                <a:lnTo>
                  <a:pt x="421763" y="0"/>
                </a:lnTo>
                <a:close/>
              </a:path>
            </a:pathLst>
          </a:custGeom>
          <a:solidFill>
            <a:srgbClr val="F7D842"/>
          </a:solidFill>
        </p:spPr>
        <p:txBody>
          <a:bodyPr wrap="square" lIns="0" tIns="0" rIns="0" bIns="0" rtlCol="0"/>
          <a:lstStyle/>
          <a:p>
            <a:endParaRPr dirty="0"/>
          </a:p>
        </p:txBody>
      </p:sp>
      <p:sp>
        <p:nvSpPr>
          <p:cNvPr id="9" name="object 9"/>
          <p:cNvSpPr txBox="1"/>
          <p:nvPr/>
        </p:nvSpPr>
        <p:spPr>
          <a:xfrm>
            <a:off x="1182717" y="2420510"/>
            <a:ext cx="10698133" cy="5304657"/>
          </a:xfrm>
          <a:prstGeom prst="rect">
            <a:avLst/>
          </a:prstGeom>
        </p:spPr>
        <p:txBody>
          <a:bodyPr vert="horz" wrap="square" lIns="0" tIns="201295" rIns="0" bIns="0" rtlCol="0">
            <a:spAutoFit/>
          </a:bodyPr>
          <a:lstStyle/>
          <a:p>
            <a:pPr marL="12700" marR="2496820" algn="l">
              <a:lnSpc>
                <a:spcPts val="7420"/>
              </a:lnSpc>
              <a:spcBef>
                <a:spcPts val="1585"/>
              </a:spcBef>
            </a:pPr>
            <a:r>
              <a:rPr lang="fr-FR" sz="7400" b="1" spc="-150" dirty="0">
                <a:solidFill>
                  <a:srgbClr val="231F20"/>
                </a:solidFill>
                <a:latin typeface="Calibri"/>
                <a:cs typeface="Calibri"/>
              </a:rPr>
              <a:t>EN QUOI CONSISTE TON MÉTIER ?</a:t>
            </a:r>
            <a:endParaRPr lang="fr-FR" sz="7400" b="1" spc="-150" dirty="0">
              <a:latin typeface="Calibri"/>
              <a:cs typeface="Calibri"/>
            </a:endParaRPr>
          </a:p>
          <a:p>
            <a:pPr marL="259715" indent="-247650">
              <a:lnSpc>
                <a:spcPct val="100000"/>
              </a:lnSpc>
              <a:spcBef>
                <a:spcPts val="1989"/>
              </a:spcBef>
              <a:buSzPct val="134693"/>
              <a:buFont typeface="Arial"/>
              <a:buChar char="•"/>
              <a:tabLst>
                <a:tab pos="260350" algn="l"/>
              </a:tabLst>
            </a:pPr>
            <a:r>
              <a:rPr sz="2450" b="1" dirty="0">
                <a:solidFill>
                  <a:srgbClr val="231F20"/>
                </a:solidFill>
                <a:latin typeface="Calibri"/>
                <a:cs typeface="Calibri"/>
              </a:rPr>
              <a:t>Comment</a:t>
            </a:r>
            <a:r>
              <a:rPr sz="2450" b="1" spc="25" dirty="0">
                <a:solidFill>
                  <a:srgbClr val="231F20"/>
                </a:solidFill>
                <a:latin typeface="Calibri"/>
                <a:cs typeface="Calibri"/>
              </a:rPr>
              <a:t> </a:t>
            </a:r>
            <a:r>
              <a:rPr sz="2450" b="1" spc="65" dirty="0">
                <a:solidFill>
                  <a:srgbClr val="231F20"/>
                </a:solidFill>
                <a:latin typeface="Calibri"/>
                <a:cs typeface="Calibri"/>
              </a:rPr>
              <a:t>es-</a:t>
            </a:r>
            <a:r>
              <a:rPr sz="2450" b="1" spc="70" dirty="0">
                <a:solidFill>
                  <a:srgbClr val="231F20"/>
                </a:solidFill>
                <a:latin typeface="Calibri"/>
                <a:cs typeface="Calibri"/>
              </a:rPr>
              <a:t>tu</a:t>
            </a:r>
            <a:r>
              <a:rPr sz="2450" b="1" spc="30" dirty="0">
                <a:solidFill>
                  <a:srgbClr val="231F20"/>
                </a:solidFill>
                <a:latin typeface="Calibri"/>
                <a:cs typeface="Calibri"/>
              </a:rPr>
              <a:t> </a:t>
            </a:r>
            <a:r>
              <a:rPr sz="2450" b="1" spc="55" dirty="0">
                <a:solidFill>
                  <a:srgbClr val="231F20"/>
                </a:solidFill>
                <a:latin typeface="Calibri"/>
                <a:cs typeface="Calibri"/>
              </a:rPr>
              <a:t>arrivé</a:t>
            </a:r>
            <a:r>
              <a:rPr sz="2450" b="1" spc="30" dirty="0">
                <a:solidFill>
                  <a:srgbClr val="231F20"/>
                </a:solidFill>
                <a:latin typeface="Calibri"/>
                <a:cs typeface="Calibri"/>
              </a:rPr>
              <a:t> </a:t>
            </a:r>
            <a:r>
              <a:rPr sz="2450" b="1" spc="70" dirty="0">
                <a:solidFill>
                  <a:srgbClr val="231F20"/>
                </a:solidFill>
                <a:latin typeface="Calibri"/>
                <a:cs typeface="Calibri"/>
              </a:rPr>
              <a:t>dans</a:t>
            </a:r>
            <a:r>
              <a:rPr sz="2450" b="1" spc="35" dirty="0">
                <a:solidFill>
                  <a:srgbClr val="231F20"/>
                </a:solidFill>
                <a:latin typeface="Calibri"/>
                <a:cs typeface="Calibri"/>
              </a:rPr>
              <a:t> </a:t>
            </a:r>
            <a:r>
              <a:rPr sz="2450" b="1" spc="125" dirty="0">
                <a:solidFill>
                  <a:srgbClr val="231F20"/>
                </a:solidFill>
                <a:latin typeface="Calibri"/>
                <a:cs typeface="Calibri"/>
              </a:rPr>
              <a:t>la</a:t>
            </a:r>
            <a:r>
              <a:rPr sz="2450" b="1" spc="30" dirty="0">
                <a:solidFill>
                  <a:srgbClr val="231F20"/>
                </a:solidFill>
                <a:latin typeface="Calibri"/>
                <a:cs typeface="Calibri"/>
              </a:rPr>
              <a:t> </a:t>
            </a:r>
            <a:r>
              <a:rPr sz="2450" b="1" spc="60" dirty="0">
                <a:solidFill>
                  <a:srgbClr val="231F20"/>
                </a:solidFill>
                <a:latin typeface="Calibri"/>
                <a:cs typeface="Calibri"/>
              </a:rPr>
              <a:t>cybersécurité</a:t>
            </a:r>
            <a:r>
              <a:rPr sz="2450" b="1" spc="30"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60"/>
              </a:spcBef>
              <a:buSzPct val="134693"/>
              <a:buFont typeface="Arial"/>
              <a:buChar char="•"/>
              <a:tabLst>
                <a:tab pos="260350" algn="l"/>
              </a:tabLst>
            </a:pPr>
            <a:r>
              <a:rPr sz="2450" b="1" dirty="0">
                <a:solidFill>
                  <a:srgbClr val="231F20"/>
                </a:solidFill>
                <a:latin typeface="Calibri"/>
                <a:cs typeface="Calibri"/>
              </a:rPr>
              <a:t>Qu’est-ce</a:t>
            </a:r>
            <a:r>
              <a:rPr sz="2450" b="1" spc="95" dirty="0">
                <a:solidFill>
                  <a:srgbClr val="231F20"/>
                </a:solidFill>
                <a:latin typeface="Calibri"/>
                <a:cs typeface="Calibri"/>
              </a:rPr>
              <a:t> </a:t>
            </a:r>
            <a:r>
              <a:rPr sz="2450" b="1" spc="55" dirty="0">
                <a:solidFill>
                  <a:srgbClr val="231F20"/>
                </a:solidFill>
                <a:latin typeface="Calibri"/>
                <a:cs typeface="Calibri"/>
              </a:rPr>
              <a:t>qui</a:t>
            </a:r>
            <a:r>
              <a:rPr sz="2450" b="1" spc="100" dirty="0">
                <a:solidFill>
                  <a:srgbClr val="231F20"/>
                </a:solidFill>
                <a:latin typeface="Calibri"/>
                <a:cs typeface="Calibri"/>
              </a:rPr>
              <a:t> </a:t>
            </a:r>
            <a:r>
              <a:rPr sz="2450" b="1" dirty="0">
                <a:solidFill>
                  <a:srgbClr val="231F20"/>
                </a:solidFill>
                <a:latin typeface="Calibri"/>
                <a:cs typeface="Calibri"/>
              </a:rPr>
              <a:t>te</a:t>
            </a:r>
            <a:r>
              <a:rPr sz="2450" b="1" spc="95" dirty="0">
                <a:solidFill>
                  <a:srgbClr val="231F20"/>
                </a:solidFill>
                <a:latin typeface="Calibri"/>
                <a:cs typeface="Calibri"/>
              </a:rPr>
              <a:t> </a:t>
            </a:r>
            <a:r>
              <a:rPr sz="2450" b="1" spc="80" dirty="0">
                <a:solidFill>
                  <a:srgbClr val="231F20"/>
                </a:solidFill>
                <a:latin typeface="Calibri"/>
                <a:cs typeface="Calibri"/>
              </a:rPr>
              <a:t>plaît</a:t>
            </a:r>
            <a:r>
              <a:rPr sz="2450" b="1" spc="100" dirty="0">
                <a:solidFill>
                  <a:srgbClr val="231F20"/>
                </a:solidFill>
                <a:latin typeface="Calibri"/>
                <a:cs typeface="Calibri"/>
              </a:rPr>
              <a:t> </a:t>
            </a:r>
            <a:r>
              <a:rPr sz="2450" b="1" spc="70" dirty="0">
                <a:solidFill>
                  <a:srgbClr val="231F20"/>
                </a:solidFill>
                <a:latin typeface="Calibri"/>
                <a:cs typeface="Calibri"/>
              </a:rPr>
              <a:t>dans</a:t>
            </a:r>
            <a:r>
              <a:rPr sz="2450" b="1" spc="95" dirty="0">
                <a:solidFill>
                  <a:srgbClr val="231F20"/>
                </a:solidFill>
                <a:latin typeface="Calibri"/>
                <a:cs typeface="Calibri"/>
              </a:rPr>
              <a:t> </a:t>
            </a:r>
            <a:r>
              <a:rPr sz="2450" b="1" dirty="0">
                <a:solidFill>
                  <a:srgbClr val="231F20"/>
                </a:solidFill>
                <a:latin typeface="Calibri"/>
                <a:cs typeface="Calibri"/>
              </a:rPr>
              <a:t>ton</a:t>
            </a:r>
            <a:r>
              <a:rPr sz="2450" b="1" spc="95" dirty="0">
                <a:solidFill>
                  <a:srgbClr val="231F20"/>
                </a:solidFill>
                <a:latin typeface="Calibri"/>
                <a:cs typeface="Calibri"/>
              </a:rPr>
              <a:t> </a:t>
            </a:r>
            <a:r>
              <a:rPr sz="2450" b="1" dirty="0">
                <a:solidFill>
                  <a:srgbClr val="231F20"/>
                </a:solidFill>
                <a:latin typeface="Calibri"/>
                <a:cs typeface="Calibri"/>
              </a:rPr>
              <a:t>métier</a:t>
            </a:r>
            <a:r>
              <a:rPr sz="2450" b="1" spc="9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60985" indent="-248920">
              <a:lnSpc>
                <a:spcPct val="100000"/>
              </a:lnSpc>
              <a:spcBef>
                <a:spcPts val="359"/>
              </a:spcBef>
              <a:buSzPct val="134693"/>
              <a:buFont typeface="Arial"/>
              <a:buChar char="•"/>
              <a:tabLst>
                <a:tab pos="261620" algn="l"/>
              </a:tabLst>
            </a:pPr>
            <a:r>
              <a:rPr sz="2450" b="1" spc="95" dirty="0">
                <a:solidFill>
                  <a:srgbClr val="231F20"/>
                </a:solidFill>
                <a:latin typeface="Calibri"/>
                <a:cs typeface="Calibri"/>
              </a:rPr>
              <a:t>À</a:t>
            </a:r>
            <a:r>
              <a:rPr sz="2450" b="1" spc="75" dirty="0">
                <a:solidFill>
                  <a:srgbClr val="231F20"/>
                </a:solidFill>
                <a:latin typeface="Calibri"/>
                <a:cs typeface="Calibri"/>
              </a:rPr>
              <a:t> </a:t>
            </a:r>
            <a:r>
              <a:rPr sz="2450" b="1" dirty="0">
                <a:solidFill>
                  <a:srgbClr val="231F20"/>
                </a:solidFill>
                <a:latin typeface="Calibri"/>
                <a:cs typeface="Calibri"/>
              </a:rPr>
              <a:t>quoi</a:t>
            </a:r>
            <a:r>
              <a:rPr sz="2450" b="1" spc="70" dirty="0">
                <a:solidFill>
                  <a:srgbClr val="231F20"/>
                </a:solidFill>
                <a:latin typeface="Calibri"/>
                <a:cs typeface="Calibri"/>
              </a:rPr>
              <a:t> </a:t>
            </a:r>
            <a:r>
              <a:rPr sz="2450" b="1" spc="50" dirty="0">
                <a:solidFill>
                  <a:srgbClr val="231F20"/>
                </a:solidFill>
                <a:latin typeface="Calibri"/>
                <a:cs typeface="Calibri"/>
              </a:rPr>
              <a:t>ressemble</a:t>
            </a:r>
            <a:r>
              <a:rPr sz="2450" b="1" spc="70" dirty="0">
                <a:solidFill>
                  <a:srgbClr val="231F20"/>
                </a:solidFill>
                <a:latin typeface="Calibri"/>
                <a:cs typeface="Calibri"/>
              </a:rPr>
              <a:t> </a:t>
            </a:r>
            <a:r>
              <a:rPr sz="2450" b="1" dirty="0">
                <a:solidFill>
                  <a:srgbClr val="231F20"/>
                </a:solidFill>
                <a:latin typeface="Calibri"/>
                <a:cs typeface="Calibri"/>
              </a:rPr>
              <a:t>une</a:t>
            </a:r>
            <a:r>
              <a:rPr sz="2450" b="1" spc="65" dirty="0">
                <a:solidFill>
                  <a:srgbClr val="231F20"/>
                </a:solidFill>
                <a:latin typeface="Calibri"/>
                <a:cs typeface="Calibri"/>
              </a:rPr>
              <a:t> </a:t>
            </a:r>
            <a:r>
              <a:rPr sz="2450" b="1" dirty="0">
                <a:solidFill>
                  <a:srgbClr val="231F20"/>
                </a:solidFill>
                <a:latin typeface="Calibri"/>
                <a:cs typeface="Calibri"/>
              </a:rPr>
              <a:t>journée</a:t>
            </a:r>
            <a:r>
              <a:rPr sz="2450" b="1" spc="65" dirty="0">
                <a:solidFill>
                  <a:srgbClr val="231F20"/>
                </a:solidFill>
                <a:latin typeface="Calibri"/>
                <a:cs typeface="Calibri"/>
              </a:rPr>
              <a:t> </a:t>
            </a:r>
            <a:r>
              <a:rPr sz="2450" b="1" dirty="0">
                <a:solidFill>
                  <a:srgbClr val="231F20"/>
                </a:solidFill>
                <a:latin typeface="Calibri"/>
                <a:cs typeface="Calibri"/>
              </a:rPr>
              <a:t>type</a:t>
            </a:r>
            <a:r>
              <a:rPr sz="2450" b="1" spc="70" dirty="0">
                <a:solidFill>
                  <a:srgbClr val="231F20"/>
                </a:solidFill>
                <a:latin typeface="Calibri"/>
                <a:cs typeface="Calibri"/>
              </a:rPr>
              <a:t> dans </a:t>
            </a:r>
            <a:r>
              <a:rPr sz="2450" b="1" spc="125" dirty="0">
                <a:solidFill>
                  <a:srgbClr val="231F20"/>
                </a:solidFill>
                <a:latin typeface="Calibri"/>
                <a:cs typeface="Calibri"/>
              </a:rPr>
              <a:t>la</a:t>
            </a:r>
            <a:r>
              <a:rPr sz="2450" b="1" spc="75" dirty="0">
                <a:solidFill>
                  <a:srgbClr val="231F20"/>
                </a:solidFill>
                <a:latin typeface="Calibri"/>
                <a:cs typeface="Calibri"/>
              </a:rPr>
              <a:t> </a:t>
            </a:r>
            <a:r>
              <a:rPr sz="2450" b="1" spc="60" dirty="0">
                <a:solidFill>
                  <a:srgbClr val="231F20"/>
                </a:solidFill>
                <a:latin typeface="Calibri"/>
                <a:cs typeface="Calibri"/>
              </a:rPr>
              <a:t>cybersécurité</a:t>
            </a:r>
            <a:r>
              <a:rPr sz="2450" b="1" spc="70"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5"/>
              </a:spcBef>
              <a:buSzPct val="134693"/>
              <a:buFont typeface="Arial"/>
              <a:buChar char="•"/>
              <a:tabLst>
                <a:tab pos="260350" algn="l"/>
              </a:tabLst>
            </a:pPr>
            <a:r>
              <a:rPr sz="2450" b="1" spc="105" dirty="0">
                <a:solidFill>
                  <a:srgbClr val="231F20"/>
                </a:solidFill>
                <a:latin typeface="Calibri"/>
                <a:cs typeface="Calibri"/>
              </a:rPr>
              <a:t>Faut-</a:t>
            </a:r>
            <a:r>
              <a:rPr sz="2450" b="1" spc="60" dirty="0">
                <a:solidFill>
                  <a:srgbClr val="231F20"/>
                </a:solidFill>
                <a:latin typeface="Calibri"/>
                <a:cs typeface="Calibri"/>
              </a:rPr>
              <a:t>il</a:t>
            </a:r>
            <a:r>
              <a:rPr sz="2450" b="1" spc="114" dirty="0">
                <a:solidFill>
                  <a:srgbClr val="231F20"/>
                </a:solidFill>
                <a:latin typeface="Calibri"/>
                <a:cs typeface="Calibri"/>
              </a:rPr>
              <a:t> </a:t>
            </a:r>
            <a:r>
              <a:rPr sz="2450" b="1" dirty="0">
                <a:solidFill>
                  <a:srgbClr val="231F20"/>
                </a:solidFill>
                <a:latin typeface="Calibri"/>
                <a:cs typeface="Calibri"/>
              </a:rPr>
              <a:t>savoir</a:t>
            </a:r>
            <a:r>
              <a:rPr sz="2450" b="1" spc="120" dirty="0">
                <a:solidFill>
                  <a:srgbClr val="231F20"/>
                </a:solidFill>
                <a:latin typeface="Calibri"/>
                <a:cs typeface="Calibri"/>
              </a:rPr>
              <a:t> </a:t>
            </a:r>
            <a:r>
              <a:rPr sz="2450" b="1" spc="55" dirty="0">
                <a:solidFill>
                  <a:srgbClr val="231F20"/>
                </a:solidFill>
                <a:latin typeface="Calibri"/>
                <a:cs typeface="Calibri"/>
              </a:rPr>
              <a:t>parler</a:t>
            </a:r>
            <a:r>
              <a:rPr sz="2450" b="1" spc="125" dirty="0">
                <a:solidFill>
                  <a:srgbClr val="231F20"/>
                </a:solidFill>
                <a:latin typeface="Calibri"/>
                <a:cs typeface="Calibri"/>
              </a:rPr>
              <a:t> </a:t>
            </a:r>
            <a:r>
              <a:rPr sz="2450" b="1" spc="110" dirty="0">
                <a:solidFill>
                  <a:srgbClr val="231F20"/>
                </a:solidFill>
                <a:latin typeface="Calibri"/>
                <a:cs typeface="Calibri"/>
              </a:rPr>
              <a:t>anglais</a:t>
            </a:r>
            <a:r>
              <a:rPr sz="2450" b="1" spc="125" dirty="0">
                <a:solidFill>
                  <a:srgbClr val="231F20"/>
                </a:solidFill>
                <a:latin typeface="Calibri"/>
                <a:cs typeface="Calibri"/>
              </a:rPr>
              <a:t> </a:t>
            </a:r>
            <a:r>
              <a:rPr sz="2450" b="1" dirty="0">
                <a:solidFill>
                  <a:srgbClr val="231F20"/>
                </a:solidFill>
                <a:latin typeface="Calibri"/>
                <a:cs typeface="Calibri"/>
              </a:rPr>
              <a:t>pour</a:t>
            </a:r>
            <a:r>
              <a:rPr sz="2450" b="1" spc="120" dirty="0">
                <a:solidFill>
                  <a:srgbClr val="231F20"/>
                </a:solidFill>
                <a:latin typeface="Calibri"/>
                <a:cs typeface="Calibri"/>
              </a:rPr>
              <a:t> </a:t>
            </a:r>
            <a:r>
              <a:rPr sz="2450" b="1" dirty="0">
                <a:solidFill>
                  <a:srgbClr val="231F20"/>
                </a:solidFill>
                <a:latin typeface="Calibri"/>
                <a:cs typeface="Calibri"/>
              </a:rPr>
              <a:t>exercer</a:t>
            </a:r>
            <a:r>
              <a:rPr sz="2450" b="1" spc="125" dirty="0">
                <a:solidFill>
                  <a:srgbClr val="231F20"/>
                </a:solidFill>
                <a:latin typeface="Calibri"/>
                <a:cs typeface="Calibri"/>
              </a:rPr>
              <a:t> </a:t>
            </a:r>
            <a:r>
              <a:rPr sz="2450" b="1" dirty="0">
                <a:solidFill>
                  <a:srgbClr val="231F20"/>
                </a:solidFill>
                <a:latin typeface="Calibri"/>
                <a:cs typeface="Calibri"/>
              </a:rPr>
              <a:t>ton</a:t>
            </a:r>
            <a:r>
              <a:rPr sz="2450" b="1" spc="120" dirty="0">
                <a:solidFill>
                  <a:srgbClr val="231F20"/>
                </a:solidFill>
                <a:latin typeface="Calibri"/>
                <a:cs typeface="Calibri"/>
              </a:rPr>
              <a:t> </a:t>
            </a:r>
            <a:r>
              <a:rPr sz="2450" b="1" dirty="0">
                <a:solidFill>
                  <a:srgbClr val="231F20"/>
                </a:solidFill>
                <a:latin typeface="Calibri"/>
                <a:cs typeface="Calibri"/>
              </a:rPr>
              <a:t>métier</a:t>
            </a:r>
            <a:r>
              <a:rPr sz="2450" b="1" spc="12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9"/>
              </a:spcBef>
              <a:buSzPct val="134693"/>
              <a:buFont typeface="Arial"/>
              <a:buChar char="•"/>
              <a:tabLst>
                <a:tab pos="260350" algn="l"/>
              </a:tabLst>
            </a:pPr>
            <a:r>
              <a:rPr sz="2450" b="1" spc="85" dirty="0">
                <a:solidFill>
                  <a:srgbClr val="231F20"/>
                </a:solidFill>
                <a:latin typeface="Calibri"/>
                <a:cs typeface="Calibri"/>
              </a:rPr>
              <a:t>As-</a:t>
            </a:r>
            <a:r>
              <a:rPr sz="2450" b="1" spc="90" dirty="0">
                <a:solidFill>
                  <a:srgbClr val="231F20"/>
                </a:solidFill>
                <a:latin typeface="Calibri"/>
                <a:cs typeface="Calibri"/>
              </a:rPr>
              <a:t>tu</a:t>
            </a:r>
            <a:r>
              <a:rPr sz="2450" b="1" spc="25" dirty="0">
                <a:solidFill>
                  <a:srgbClr val="231F20"/>
                </a:solidFill>
                <a:latin typeface="Calibri"/>
                <a:cs typeface="Calibri"/>
              </a:rPr>
              <a:t> </a:t>
            </a:r>
            <a:r>
              <a:rPr sz="2450" b="1" spc="50" dirty="0">
                <a:solidFill>
                  <a:srgbClr val="231F20"/>
                </a:solidFill>
                <a:latin typeface="Calibri"/>
                <a:cs typeface="Calibri"/>
              </a:rPr>
              <a:t>déjà</a:t>
            </a:r>
            <a:r>
              <a:rPr sz="2450" b="1" spc="30" dirty="0">
                <a:solidFill>
                  <a:srgbClr val="231F20"/>
                </a:solidFill>
                <a:latin typeface="Calibri"/>
                <a:cs typeface="Calibri"/>
              </a:rPr>
              <a:t> </a:t>
            </a:r>
            <a:r>
              <a:rPr sz="2450" b="1" dirty="0">
                <a:solidFill>
                  <a:srgbClr val="231F20"/>
                </a:solidFill>
                <a:latin typeface="Calibri"/>
                <a:cs typeface="Calibri"/>
              </a:rPr>
              <a:t>été</a:t>
            </a:r>
            <a:r>
              <a:rPr sz="2450" b="1" spc="30" dirty="0">
                <a:solidFill>
                  <a:srgbClr val="231F20"/>
                </a:solidFill>
                <a:latin typeface="Calibri"/>
                <a:cs typeface="Calibri"/>
              </a:rPr>
              <a:t> </a:t>
            </a:r>
            <a:r>
              <a:rPr sz="2450" b="1" spc="60" dirty="0">
                <a:solidFill>
                  <a:srgbClr val="231F20"/>
                </a:solidFill>
                <a:latin typeface="Calibri"/>
                <a:cs typeface="Calibri"/>
              </a:rPr>
              <a:t>victime</a:t>
            </a:r>
            <a:r>
              <a:rPr sz="2450" b="1" spc="35" dirty="0">
                <a:solidFill>
                  <a:srgbClr val="231F20"/>
                </a:solidFill>
                <a:latin typeface="Calibri"/>
                <a:cs typeface="Calibri"/>
              </a:rPr>
              <a:t> </a:t>
            </a:r>
            <a:r>
              <a:rPr sz="2450" b="1" dirty="0">
                <a:solidFill>
                  <a:srgbClr val="231F20"/>
                </a:solidFill>
                <a:latin typeface="Calibri"/>
                <a:cs typeface="Calibri"/>
              </a:rPr>
              <a:t>d’un</a:t>
            </a:r>
            <a:r>
              <a:rPr sz="2450" b="1" spc="30" dirty="0">
                <a:solidFill>
                  <a:srgbClr val="231F20"/>
                </a:solidFill>
                <a:latin typeface="Calibri"/>
                <a:cs typeface="Calibri"/>
              </a:rPr>
              <a:t> </a:t>
            </a:r>
            <a:r>
              <a:rPr sz="2450" b="1" spc="65" dirty="0">
                <a:solidFill>
                  <a:srgbClr val="231F20"/>
                </a:solidFill>
                <a:latin typeface="Calibri"/>
                <a:cs typeface="Calibri"/>
              </a:rPr>
              <a:t>virus</a:t>
            </a:r>
            <a:r>
              <a:rPr sz="2450" b="1" spc="35" dirty="0">
                <a:solidFill>
                  <a:srgbClr val="231F20"/>
                </a:solidFill>
                <a:latin typeface="Calibri"/>
                <a:cs typeface="Calibri"/>
              </a:rPr>
              <a:t> </a:t>
            </a:r>
            <a:r>
              <a:rPr sz="2450" b="1" dirty="0">
                <a:solidFill>
                  <a:srgbClr val="231F20"/>
                </a:solidFill>
                <a:latin typeface="Calibri"/>
                <a:cs typeface="Calibri"/>
              </a:rPr>
              <a:t>ou</a:t>
            </a:r>
            <a:r>
              <a:rPr sz="2450" b="1" spc="25" dirty="0">
                <a:solidFill>
                  <a:srgbClr val="231F20"/>
                </a:solidFill>
                <a:latin typeface="Calibri"/>
                <a:cs typeface="Calibri"/>
              </a:rPr>
              <a:t> </a:t>
            </a:r>
            <a:r>
              <a:rPr sz="2450" b="1" dirty="0">
                <a:solidFill>
                  <a:srgbClr val="231F20"/>
                </a:solidFill>
                <a:latin typeface="Calibri"/>
                <a:cs typeface="Calibri"/>
              </a:rPr>
              <a:t>d’un</a:t>
            </a:r>
            <a:r>
              <a:rPr sz="2450" b="1" spc="30" dirty="0">
                <a:solidFill>
                  <a:srgbClr val="231F20"/>
                </a:solidFill>
                <a:latin typeface="Calibri"/>
                <a:cs typeface="Calibri"/>
              </a:rPr>
              <a:t> </a:t>
            </a:r>
            <a:r>
              <a:rPr sz="2450" b="1" spc="75" dirty="0">
                <a:solidFill>
                  <a:srgbClr val="231F20"/>
                </a:solidFill>
                <a:latin typeface="Calibri"/>
                <a:cs typeface="Calibri"/>
              </a:rPr>
              <a:t>phishing</a:t>
            </a:r>
            <a:r>
              <a:rPr sz="2450" b="1" spc="2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55"/>
              </a:spcBef>
              <a:buSzPct val="134693"/>
              <a:buFont typeface="Arial"/>
              <a:buChar char="•"/>
              <a:tabLst>
                <a:tab pos="260350" algn="l"/>
              </a:tabLst>
            </a:pPr>
            <a:r>
              <a:rPr sz="2450" b="1" spc="65" dirty="0">
                <a:solidFill>
                  <a:srgbClr val="231F20"/>
                </a:solidFill>
                <a:latin typeface="Calibri"/>
                <a:cs typeface="Calibri"/>
              </a:rPr>
              <a:t>Quels</a:t>
            </a:r>
            <a:r>
              <a:rPr sz="2450" b="1" spc="-5" dirty="0">
                <a:solidFill>
                  <a:srgbClr val="231F20"/>
                </a:solidFill>
                <a:latin typeface="Calibri"/>
                <a:cs typeface="Calibri"/>
              </a:rPr>
              <a:t> </a:t>
            </a:r>
            <a:r>
              <a:rPr sz="2450" b="1" spc="50" dirty="0">
                <a:solidFill>
                  <a:srgbClr val="231F20"/>
                </a:solidFill>
                <a:latin typeface="Calibri"/>
                <a:cs typeface="Calibri"/>
              </a:rPr>
              <a:t>sont</a:t>
            </a:r>
            <a:r>
              <a:rPr sz="2450" b="1" spc="-5" dirty="0">
                <a:solidFill>
                  <a:srgbClr val="231F20"/>
                </a:solidFill>
                <a:latin typeface="Calibri"/>
                <a:cs typeface="Calibri"/>
              </a:rPr>
              <a:t> </a:t>
            </a:r>
            <a:r>
              <a:rPr sz="2450" b="1" spc="50" dirty="0">
                <a:solidFill>
                  <a:srgbClr val="231F20"/>
                </a:solidFill>
                <a:latin typeface="Calibri"/>
                <a:cs typeface="Calibri"/>
              </a:rPr>
              <a:t>tes</a:t>
            </a:r>
            <a:r>
              <a:rPr sz="2450" b="1" dirty="0">
                <a:solidFill>
                  <a:srgbClr val="231F20"/>
                </a:solidFill>
                <a:latin typeface="Calibri"/>
                <a:cs typeface="Calibri"/>
              </a:rPr>
              <a:t> </a:t>
            </a:r>
            <a:r>
              <a:rPr sz="2450" b="1" spc="55" dirty="0">
                <a:solidFill>
                  <a:srgbClr val="231F20"/>
                </a:solidFill>
                <a:latin typeface="Calibri"/>
                <a:cs typeface="Calibri"/>
              </a:rPr>
              <a:t>trois</a:t>
            </a:r>
            <a:r>
              <a:rPr sz="2450" b="1" spc="-10" dirty="0">
                <a:solidFill>
                  <a:srgbClr val="231F20"/>
                </a:solidFill>
                <a:latin typeface="Calibri"/>
                <a:cs typeface="Calibri"/>
              </a:rPr>
              <a:t> </a:t>
            </a:r>
            <a:r>
              <a:rPr sz="2450" b="1" spc="85" dirty="0">
                <a:solidFill>
                  <a:srgbClr val="231F20"/>
                </a:solidFill>
                <a:latin typeface="Calibri"/>
                <a:cs typeface="Calibri"/>
              </a:rPr>
              <a:t>conseils</a:t>
            </a:r>
            <a:r>
              <a:rPr sz="2450" b="1" spc="-10" dirty="0">
                <a:solidFill>
                  <a:srgbClr val="231F20"/>
                </a:solidFill>
                <a:latin typeface="Calibri"/>
                <a:cs typeface="Calibri"/>
              </a:rPr>
              <a:t> </a:t>
            </a:r>
            <a:r>
              <a:rPr sz="2450" b="1" spc="60" dirty="0">
                <a:solidFill>
                  <a:srgbClr val="231F20"/>
                </a:solidFill>
                <a:latin typeface="Calibri"/>
                <a:cs typeface="Calibri"/>
              </a:rPr>
              <a:t>cybersécurité</a:t>
            </a:r>
            <a:r>
              <a:rPr sz="2450" b="1"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a:p>
            <a:pPr marL="259715" indent="-247650">
              <a:lnSpc>
                <a:spcPct val="100000"/>
              </a:lnSpc>
              <a:spcBef>
                <a:spcPts val="360"/>
              </a:spcBef>
              <a:buSzPct val="134693"/>
              <a:buFont typeface="Arial"/>
              <a:buChar char="•"/>
              <a:tabLst>
                <a:tab pos="260350" algn="l"/>
              </a:tabLst>
            </a:pPr>
            <a:r>
              <a:rPr sz="2450" b="1" dirty="0">
                <a:solidFill>
                  <a:srgbClr val="231F20"/>
                </a:solidFill>
                <a:latin typeface="Calibri"/>
                <a:cs typeface="Calibri"/>
              </a:rPr>
              <a:t>Que</a:t>
            </a:r>
            <a:r>
              <a:rPr sz="2450" b="1" spc="5" dirty="0">
                <a:solidFill>
                  <a:srgbClr val="231F20"/>
                </a:solidFill>
                <a:latin typeface="Calibri"/>
                <a:cs typeface="Calibri"/>
              </a:rPr>
              <a:t> </a:t>
            </a:r>
            <a:r>
              <a:rPr sz="2450" b="1" spc="70" dirty="0">
                <a:solidFill>
                  <a:srgbClr val="231F20"/>
                </a:solidFill>
                <a:latin typeface="Calibri"/>
                <a:cs typeface="Calibri"/>
              </a:rPr>
              <a:t>dirais-</a:t>
            </a:r>
            <a:r>
              <a:rPr sz="2450" b="1" spc="114" dirty="0">
                <a:solidFill>
                  <a:srgbClr val="231F20"/>
                </a:solidFill>
                <a:latin typeface="Calibri"/>
                <a:cs typeface="Calibri"/>
              </a:rPr>
              <a:t>tu</a:t>
            </a:r>
            <a:r>
              <a:rPr sz="2450" b="1" spc="5" dirty="0">
                <a:solidFill>
                  <a:srgbClr val="231F20"/>
                </a:solidFill>
                <a:latin typeface="Calibri"/>
                <a:cs typeface="Calibri"/>
              </a:rPr>
              <a:t> </a:t>
            </a:r>
            <a:r>
              <a:rPr sz="2450" b="1" spc="70" dirty="0">
                <a:solidFill>
                  <a:srgbClr val="231F20"/>
                </a:solidFill>
                <a:latin typeface="Calibri"/>
                <a:cs typeface="Calibri"/>
              </a:rPr>
              <a:t>aux</a:t>
            </a:r>
            <a:r>
              <a:rPr sz="2450" b="1" spc="5" dirty="0">
                <a:solidFill>
                  <a:srgbClr val="231F20"/>
                </a:solidFill>
                <a:latin typeface="Calibri"/>
                <a:cs typeface="Calibri"/>
              </a:rPr>
              <a:t> </a:t>
            </a:r>
            <a:r>
              <a:rPr sz="2450" b="1" spc="60" dirty="0">
                <a:solidFill>
                  <a:srgbClr val="231F20"/>
                </a:solidFill>
                <a:latin typeface="Calibri"/>
                <a:cs typeface="Calibri"/>
              </a:rPr>
              <a:t>jeunes</a:t>
            </a:r>
            <a:r>
              <a:rPr sz="2450" b="1" dirty="0">
                <a:solidFill>
                  <a:srgbClr val="231F20"/>
                </a:solidFill>
                <a:latin typeface="Calibri"/>
                <a:cs typeface="Calibri"/>
              </a:rPr>
              <a:t> </a:t>
            </a:r>
            <a:r>
              <a:rPr sz="2450" b="1" spc="55" dirty="0">
                <a:solidFill>
                  <a:srgbClr val="231F20"/>
                </a:solidFill>
                <a:latin typeface="Calibri"/>
                <a:cs typeface="Calibri"/>
              </a:rPr>
              <a:t>qui</a:t>
            </a:r>
            <a:r>
              <a:rPr sz="2450" b="1" spc="10" dirty="0">
                <a:solidFill>
                  <a:srgbClr val="231F20"/>
                </a:solidFill>
                <a:latin typeface="Calibri"/>
                <a:cs typeface="Calibri"/>
              </a:rPr>
              <a:t> </a:t>
            </a:r>
            <a:r>
              <a:rPr sz="2450" b="1" spc="50" dirty="0">
                <a:solidFill>
                  <a:srgbClr val="231F20"/>
                </a:solidFill>
                <a:latin typeface="Calibri"/>
                <a:cs typeface="Calibri"/>
              </a:rPr>
              <a:t>hésitent</a:t>
            </a:r>
            <a:r>
              <a:rPr sz="2450" b="1" spc="5" dirty="0">
                <a:solidFill>
                  <a:srgbClr val="231F20"/>
                </a:solidFill>
                <a:latin typeface="Calibri"/>
                <a:cs typeface="Calibri"/>
              </a:rPr>
              <a:t> </a:t>
            </a:r>
            <a:r>
              <a:rPr sz="2450" b="1" spc="80" dirty="0">
                <a:solidFill>
                  <a:srgbClr val="231F20"/>
                </a:solidFill>
                <a:latin typeface="Calibri"/>
                <a:cs typeface="Calibri"/>
              </a:rPr>
              <a:t>à</a:t>
            </a:r>
            <a:r>
              <a:rPr sz="2450" b="1" spc="5" dirty="0">
                <a:solidFill>
                  <a:srgbClr val="231F20"/>
                </a:solidFill>
                <a:latin typeface="Calibri"/>
                <a:cs typeface="Calibri"/>
              </a:rPr>
              <a:t> </a:t>
            </a:r>
            <a:r>
              <a:rPr sz="2450" b="1" spc="60" dirty="0">
                <a:solidFill>
                  <a:srgbClr val="231F20"/>
                </a:solidFill>
                <a:latin typeface="Calibri"/>
                <a:cs typeface="Calibri"/>
              </a:rPr>
              <a:t>se</a:t>
            </a:r>
            <a:r>
              <a:rPr sz="2450" b="1" dirty="0">
                <a:solidFill>
                  <a:srgbClr val="231F20"/>
                </a:solidFill>
                <a:latin typeface="Calibri"/>
                <a:cs typeface="Calibri"/>
              </a:rPr>
              <a:t> </a:t>
            </a:r>
            <a:r>
              <a:rPr sz="2450" b="1" spc="80" dirty="0">
                <a:solidFill>
                  <a:srgbClr val="231F20"/>
                </a:solidFill>
                <a:latin typeface="Calibri"/>
                <a:cs typeface="Calibri"/>
              </a:rPr>
              <a:t>lancer</a:t>
            </a:r>
            <a:r>
              <a:rPr sz="2450" b="1" spc="10" dirty="0">
                <a:solidFill>
                  <a:srgbClr val="231F20"/>
                </a:solidFill>
                <a:latin typeface="Calibri"/>
                <a:cs typeface="Calibri"/>
              </a:rPr>
              <a:t> </a:t>
            </a:r>
            <a:r>
              <a:rPr sz="2450" b="1" dirty="0">
                <a:solidFill>
                  <a:srgbClr val="231F20"/>
                </a:solidFill>
                <a:latin typeface="Calibri"/>
                <a:cs typeface="Calibri"/>
              </a:rPr>
              <a:t>en</a:t>
            </a:r>
            <a:r>
              <a:rPr sz="2450" b="1" spc="5" dirty="0">
                <a:solidFill>
                  <a:srgbClr val="231F20"/>
                </a:solidFill>
                <a:latin typeface="Calibri"/>
                <a:cs typeface="Calibri"/>
              </a:rPr>
              <a:t> </a:t>
            </a:r>
            <a:r>
              <a:rPr sz="2450" b="1" spc="60" dirty="0">
                <a:solidFill>
                  <a:srgbClr val="231F20"/>
                </a:solidFill>
                <a:latin typeface="Calibri"/>
                <a:cs typeface="Calibri"/>
              </a:rPr>
              <a:t>cybersécurité</a:t>
            </a:r>
            <a:r>
              <a:rPr sz="2450" b="1" spc="5" dirty="0">
                <a:solidFill>
                  <a:srgbClr val="231F20"/>
                </a:solidFill>
                <a:latin typeface="Calibri"/>
                <a:cs typeface="Calibri"/>
              </a:rPr>
              <a:t> </a:t>
            </a:r>
            <a:r>
              <a:rPr sz="2450" b="1" spc="-50" dirty="0">
                <a:solidFill>
                  <a:srgbClr val="231F20"/>
                </a:solidFill>
                <a:latin typeface="Calibri"/>
                <a:cs typeface="Calibri"/>
              </a:rPr>
              <a:t>?</a:t>
            </a:r>
            <a:endParaRPr sz="2450" b="1" dirty="0">
              <a:latin typeface="Calibri"/>
              <a:cs typeface="Calibri"/>
            </a:endParaRPr>
          </a:p>
        </p:txBody>
      </p:sp>
      <p:sp>
        <p:nvSpPr>
          <p:cNvPr id="10" name="object 10"/>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1" name="object 11"/>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2</a:t>
            </a:r>
            <a:endParaRPr lang="fr-FR" sz="2800" b="1" spc="-60" dirty="0">
              <a:latin typeface="Calibri"/>
              <a:cs typeface="Calibri"/>
            </a:endParaRPr>
          </a:p>
        </p:txBody>
      </p:sp>
      <p:grpSp>
        <p:nvGrpSpPr>
          <p:cNvPr id="12" name="object 12"/>
          <p:cNvGrpSpPr/>
          <p:nvPr/>
        </p:nvGrpSpPr>
        <p:grpSpPr>
          <a:xfrm>
            <a:off x="712742" y="611303"/>
            <a:ext cx="18575020" cy="426084"/>
            <a:chOff x="712742" y="611303"/>
            <a:chExt cx="18575020" cy="426084"/>
          </a:xfrm>
        </p:grpSpPr>
        <p:sp>
          <p:nvSpPr>
            <p:cNvPr id="13" name="object 13"/>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14" name="object 14"/>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15" name="object 15"/>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16" name="object 16"/>
            <p:cNvPicPr/>
            <p:nvPr/>
          </p:nvPicPr>
          <p:blipFill>
            <a:blip r:embed="rId5" cstate="print"/>
            <a:stretch>
              <a:fillRect/>
            </a:stretch>
          </p:blipFill>
          <p:spPr>
            <a:xfrm>
              <a:off x="13154838" y="804034"/>
              <a:ext cx="101839" cy="104719"/>
            </a:xfrm>
            <a:prstGeom prst="rect">
              <a:avLst/>
            </a:prstGeom>
          </p:spPr>
        </p:pic>
        <p:sp>
          <p:nvSpPr>
            <p:cNvPr id="17" name="object 17"/>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18" name="object 18"/>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19" name="object 19"/>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0" name="object 20"/>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21" name="object 21"/>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22" name="object 22"/>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3" name="object 23"/>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4" name="object 24"/>
            <p:cNvPicPr/>
            <p:nvPr/>
          </p:nvPicPr>
          <p:blipFill>
            <a:blip r:embed="rId6" cstate="print"/>
            <a:stretch>
              <a:fillRect/>
            </a:stretch>
          </p:blipFill>
          <p:spPr>
            <a:xfrm>
              <a:off x="898155" y="664936"/>
              <a:ext cx="90710" cy="160403"/>
            </a:xfrm>
            <a:prstGeom prst="rect">
              <a:avLst/>
            </a:prstGeom>
          </p:spPr>
        </p:pic>
        <p:sp>
          <p:nvSpPr>
            <p:cNvPr id="25" name="object 25"/>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26" name="object 26"/>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27" name="object 27"/>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8" name="object 28"/>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29" name="object 29"/>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006867" y="3323450"/>
            <a:ext cx="2090295" cy="948976"/>
          </a:xfrm>
          <a:prstGeom prst="rect">
            <a:avLst/>
          </a:prstGeom>
        </p:spPr>
      </p:pic>
      <p:grpSp>
        <p:nvGrpSpPr>
          <p:cNvPr id="3" name="object 3"/>
          <p:cNvGrpSpPr/>
          <p:nvPr/>
        </p:nvGrpSpPr>
        <p:grpSpPr>
          <a:xfrm>
            <a:off x="9581938" y="2352204"/>
            <a:ext cx="940435" cy="803275"/>
            <a:chOff x="9581938" y="2352204"/>
            <a:chExt cx="940435" cy="803275"/>
          </a:xfrm>
        </p:grpSpPr>
        <p:sp>
          <p:nvSpPr>
            <p:cNvPr id="4" name="object 4"/>
            <p:cNvSpPr/>
            <p:nvPr/>
          </p:nvSpPr>
          <p:spPr>
            <a:xfrm>
              <a:off x="9581938" y="2352204"/>
              <a:ext cx="940435" cy="803275"/>
            </a:xfrm>
            <a:custGeom>
              <a:avLst/>
              <a:gdLst/>
              <a:ahLst/>
              <a:cxnLst/>
              <a:rect l="l" t="t" r="r" b="b"/>
              <a:pathLst>
                <a:path w="940434" h="803275">
                  <a:moveTo>
                    <a:pt x="223836" y="0"/>
                  </a:moveTo>
                  <a:lnTo>
                    <a:pt x="165334" y="26289"/>
                  </a:lnTo>
                  <a:lnTo>
                    <a:pt x="5524" y="428029"/>
                  </a:lnTo>
                  <a:lnTo>
                    <a:pt x="0" y="461418"/>
                  </a:lnTo>
                  <a:lnTo>
                    <a:pt x="7449" y="493228"/>
                  </a:lnTo>
                  <a:lnTo>
                    <a:pt x="26284" y="519922"/>
                  </a:lnTo>
                  <a:lnTo>
                    <a:pt x="54915" y="537963"/>
                  </a:lnTo>
                  <a:lnTo>
                    <a:pt x="234051" y="606034"/>
                  </a:lnTo>
                  <a:lnTo>
                    <a:pt x="303525" y="781871"/>
                  </a:lnTo>
                  <a:lnTo>
                    <a:pt x="311601" y="793881"/>
                  </a:lnTo>
                  <a:lnTo>
                    <a:pt x="323429" y="801172"/>
                  </a:lnTo>
                  <a:lnTo>
                    <a:pt x="337188" y="803087"/>
                  </a:lnTo>
                  <a:lnTo>
                    <a:pt x="351053" y="798970"/>
                  </a:lnTo>
                  <a:lnTo>
                    <a:pt x="510388" y="711025"/>
                  </a:lnTo>
                  <a:lnTo>
                    <a:pt x="682990" y="776615"/>
                  </a:lnTo>
                  <a:lnTo>
                    <a:pt x="748186" y="774686"/>
                  </a:lnTo>
                  <a:lnTo>
                    <a:pt x="792924" y="727224"/>
                  </a:lnTo>
                  <a:lnTo>
                    <a:pt x="934700" y="354094"/>
                  </a:lnTo>
                  <a:lnTo>
                    <a:pt x="940219" y="320711"/>
                  </a:lnTo>
                  <a:lnTo>
                    <a:pt x="932767" y="288902"/>
                  </a:lnTo>
                  <a:lnTo>
                    <a:pt x="913934" y="262206"/>
                  </a:lnTo>
                  <a:lnTo>
                    <a:pt x="885309" y="244160"/>
                  </a:lnTo>
                  <a:lnTo>
                    <a:pt x="257223" y="5518"/>
                  </a:lnTo>
                  <a:lnTo>
                    <a:pt x="223836" y="0"/>
                  </a:lnTo>
                  <a:close/>
                </a:path>
              </a:pathLst>
            </a:custGeom>
            <a:solidFill>
              <a:srgbClr val="F8D943"/>
            </a:solidFill>
          </p:spPr>
          <p:txBody>
            <a:bodyPr wrap="square" lIns="0" tIns="0" rIns="0" bIns="0" rtlCol="0"/>
            <a:lstStyle/>
            <a:p>
              <a:endParaRPr dirty="0"/>
            </a:p>
          </p:txBody>
        </p:sp>
        <p:sp>
          <p:nvSpPr>
            <p:cNvPr id="5" name="object 5"/>
            <p:cNvSpPr/>
            <p:nvPr/>
          </p:nvSpPr>
          <p:spPr>
            <a:xfrm>
              <a:off x="9855022" y="2487808"/>
              <a:ext cx="481965" cy="511809"/>
            </a:xfrm>
            <a:custGeom>
              <a:avLst/>
              <a:gdLst/>
              <a:ahLst/>
              <a:cxnLst/>
              <a:rect l="l" t="t" r="r" b="b"/>
              <a:pathLst>
                <a:path w="481965" h="511810">
                  <a:moveTo>
                    <a:pt x="85623" y="366801"/>
                  </a:moveTo>
                  <a:lnTo>
                    <a:pt x="71704" y="329857"/>
                  </a:lnTo>
                  <a:lnTo>
                    <a:pt x="51816" y="320929"/>
                  </a:lnTo>
                  <a:lnTo>
                    <a:pt x="39420" y="321017"/>
                  </a:lnTo>
                  <a:lnTo>
                    <a:pt x="34671" y="321487"/>
                  </a:lnTo>
                  <a:lnTo>
                    <a:pt x="30340" y="323354"/>
                  </a:lnTo>
                  <a:lnTo>
                    <a:pt x="20485" y="326199"/>
                  </a:lnTo>
                  <a:lnTo>
                    <a:pt x="0" y="379717"/>
                  </a:lnTo>
                  <a:lnTo>
                    <a:pt x="533" y="380479"/>
                  </a:lnTo>
                  <a:lnTo>
                    <a:pt x="2095" y="387108"/>
                  </a:lnTo>
                  <a:lnTo>
                    <a:pt x="28384" y="415150"/>
                  </a:lnTo>
                  <a:lnTo>
                    <a:pt x="47269" y="419709"/>
                  </a:lnTo>
                  <a:lnTo>
                    <a:pt x="55613" y="419252"/>
                  </a:lnTo>
                  <a:lnTo>
                    <a:pt x="81572" y="388531"/>
                  </a:lnTo>
                  <a:lnTo>
                    <a:pt x="82892" y="381622"/>
                  </a:lnTo>
                  <a:lnTo>
                    <a:pt x="84734" y="375297"/>
                  </a:lnTo>
                  <a:lnTo>
                    <a:pt x="85623" y="366801"/>
                  </a:lnTo>
                  <a:close/>
                </a:path>
                <a:path w="481965" h="511810">
                  <a:moveTo>
                    <a:pt x="149529" y="38658"/>
                  </a:moveTo>
                  <a:lnTo>
                    <a:pt x="136956" y="3632"/>
                  </a:lnTo>
                  <a:lnTo>
                    <a:pt x="135890" y="2476"/>
                  </a:lnTo>
                  <a:lnTo>
                    <a:pt x="127685" y="3632"/>
                  </a:lnTo>
                  <a:lnTo>
                    <a:pt x="125107" y="3149"/>
                  </a:lnTo>
                  <a:lnTo>
                    <a:pt x="110058" y="1714"/>
                  </a:lnTo>
                  <a:lnTo>
                    <a:pt x="102323" y="304"/>
                  </a:lnTo>
                  <a:lnTo>
                    <a:pt x="97040" y="0"/>
                  </a:lnTo>
                  <a:lnTo>
                    <a:pt x="92824" y="1231"/>
                  </a:lnTo>
                  <a:lnTo>
                    <a:pt x="69253" y="38658"/>
                  </a:lnTo>
                  <a:lnTo>
                    <a:pt x="57480" y="84302"/>
                  </a:lnTo>
                  <a:lnTo>
                    <a:pt x="49060" y="127050"/>
                  </a:lnTo>
                  <a:lnTo>
                    <a:pt x="46050" y="141986"/>
                  </a:lnTo>
                  <a:lnTo>
                    <a:pt x="43408" y="156984"/>
                  </a:lnTo>
                  <a:lnTo>
                    <a:pt x="40995" y="172034"/>
                  </a:lnTo>
                  <a:lnTo>
                    <a:pt x="38709" y="187096"/>
                  </a:lnTo>
                  <a:lnTo>
                    <a:pt x="30276" y="254812"/>
                  </a:lnTo>
                  <a:lnTo>
                    <a:pt x="29667" y="258025"/>
                  </a:lnTo>
                  <a:lnTo>
                    <a:pt x="44640" y="285419"/>
                  </a:lnTo>
                  <a:lnTo>
                    <a:pt x="46850" y="287820"/>
                  </a:lnTo>
                  <a:lnTo>
                    <a:pt x="52654" y="288886"/>
                  </a:lnTo>
                  <a:lnTo>
                    <a:pt x="59563" y="289267"/>
                  </a:lnTo>
                  <a:lnTo>
                    <a:pt x="73101" y="290220"/>
                  </a:lnTo>
                  <a:lnTo>
                    <a:pt x="79654" y="290525"/>
                  </a:lnTo>
                  <a:lnTo>
                    <a:pt x="87630" y="290639"/>
                  </a:lnTo>
                  <a:lnTo>
                    <a:pt x="94653" y="288620"/>
                  </a:lnTo>
                  <a:lnTo>
                    <a:pt x="99822" y="282232"/>
                  </a:lnTo>
                  <a:lnTo>
                    <a:pt x="102463" y="278726"/>
                  </a:lnTo>
                  <a:lnTo>
                    <a:pt x="104597" y="274447"/>
                  </a:lnTo>
                  <a:lnTo>
                    <a:pt x="105943" y="270700"/>
                  </a:lnTo>
                  <a:lnTo>
                    <a:pt x="108419" y="264502"/>
                  </a:lnTo>
                  <a:lnTo>
                    <a:pt x="110350" y="257530"/>
                  </a:lnTo>
                  <a:lnTo>
                    <a:pt x="112179" y="251206"/>
                  </a:lnTo>
                  <a:lnTo>
                    <a:pt x="115036" y="235737"/>
                  </a:lnTo>
                  <a:lnTo>
                    <a:pt x="116852" y="229082"/>
                  </a:lnTo>
                  <a:lnTo>
                    <a:pt x="118719" y="222440"/>
                  </a:lnTo>
                  <a:lnTo>
                    <a:pt x="120472" y="215760"/>
                  </a:lnTo>
                  <a:lnTo>
                    <a:pt x="121932" y="209042"/>
                  </a:lnTo>
                  <a:lnTo>
                    <a:pt x="134937" y="138163"/>
                  </a:lnTo>
                  <a:lnTo>
                    <a:pt x="136169" y="130898"/>
                  </a:lnTo>
                  <a:lnTo>
                    <a:pt x="138391" y="116319"/>
                  </a:lnTo>
                  <a:lnTo>
                    <a:pt x="139623" y="109054"/>
                  </a:lnTo>
                  <a:lnTo>
                    <a:pt x="141998" y="93891"/>
                  </a:lnTo>
                  <a:lnTo>
                    <a:pt x="144475" y="78562"/>
                  </a:lnTo>
                  <a:lnTo>
                    <a:pt x="146850" y="63080"/>
                  </a:lnTo>
                  <a:lnTo>
                    <a:pt x="148920" y="47498"/>
                  </a:lnTo>
                  <a:lnTo>
                    <a:pt x="149529" y="38658"/>
                  </a:lnTo>
                  <a:close/>
                </a:path>
                <a:path w="481965" h="511810">
                  <a:moveTo>
                    <a:pt x="187426" y="452970"/>
                  </a:moveTo>
                  <a:lnTo>
                    <a:pt x="164642" y="413499"/>
                  </a:lnTo>
                  <a:lnTo>
                    <a:pt x="149263" y="407949"/>
                  </a:lnTo>
                  <a:lnTo>
                    <a:pt x="133819" y="408254"/>
                  </a:lnTo>
                  <a:lnTo>
                    <a:pt x="93687" y="443484"/>
                  </a:lnTo>
                  <a:lnTo>
                    <a:pt x="90131" y="459765"/>
                  </a:lnTo>
                  <a:lnTo>
                    <a:pt x="92633" y="476288"/>
                  </a:lnTo>
                  <a:lnTo>
                    <a:pt x="126403" y="510273"/>
                  </a:lnTo>
                  <a:lnTo>
                    <a:pt x="143129" y="511581"/>
                  </a:lnTo>
                  <a:lnTo>
                    <a:pt x="159308" y="506399"/>
                  </a:lnTo>
                  <a:lnTo>
                    <a:pt x="183819" y="471779"/>
                  </a:lnTo>
                  <a:lnTo>
                    <a:pt x="187426" y="452970"/>
                  </a:lnTo>
                  <a:close/>
                </a:path>
                <a:path w="481965" h="511810">
                  <a:moveTo>
                    <a:pt x="481876" y="216204"/>
                  </a:moveTo>
                  <a:lnTo>
                    <a:pt x="463118" y="164579"/>
                  </a:lnTo>
                  <a:lnTo>
                    <a:pt x="438835" y="134302"/>
                  </a:lnTo>
                  <a:lnTo>
                    <a:pt x="395071" y="103365"/>
                  </a:lnTo>
                  <a:lnTo>
                    <a:pt x="346583" y="92303"/>
                  </a:lnTo>
                  <a:lnTo>
                    <a:pt x="331355" y="92392"/>
                  </a:lnTo>
                  <a:lnTo>
                    <a:pt x="293878" y="100444"/>
                  </a:lnTo>
                  <a:lnTo>
                    <a:pt x="268935" y="121412"/>
                  </a:lnTo>
                  <a:lnTo>
                    <a:pt x="262585" y="128460"/>
                  </a:lnTo>
                  <a:lnTo>
                    <a:pt x="256616" y="136004"/>
                  </a:lnTo>
                  <a:lnTo>
                    <a:pt x="252653" y="144272"/>
                  </a:lnTo>
                  <a:lnTo>
                    <a:pt x="250774" y="153212"/>
                  </a:lnTo>
                  <a:lnTo>
                    <a:pt x="251002" y="162763"/>
                  </a:lnTo>
                  <a:lnTo>
                    <a:pt x="250952" y="166649"/>
                  </a:lnTo>
                  <a:lnTo>
                    <a:pt x="252476" y="169786"/>
                  </a:lnTo>
                  <a:lnTo>
                    <a:pt x="288925" y="197739"/>
                  </a:lnTo>
                  <a:lnTo>
                    <a:pt x="294474" y="200888"/>
                  </a:lnTo>
                  <a:lnTo>
                    <a:pt x="300101" y="201904"/>
                  </a:lnTo>
                  <a:lnTo>
                    <a:pt x="305981" y="200888"/>
                  </a:lnTo>
                  <a:lnTo>
                    <a:pt x="312293" y="198005"/>
                  </a:lnTo>
                  <a:lnTo>
                    <a:pt x="317931" y="194487"/>
                  </a:lnTo>
                  <a:lnTo>
                    <a:pt x="322961" y="190487"/>
                  </a:lnTo>
                  <a:lnTo>
                    <a:pt x="329222" y="187439"/>
                  </a:lnTo>
                  <a:lnTo>
                    <a:pt x="335076" y="184340"/>
                  </a:lnTo>
                  <a:lnTo>
                    <a:pt x="341122" y="182321"/>
                  </a:lnTo>
                  <a:lnTo>
                    <a:pt x="347433" y="181216"/>
                  </a:lnTo>
                  <a:lnTo>
                    <a:pt x="353910" y="180860"/>
                  </a:lnTo>
                  <a:lnTo>
                    <a:pt x="363880" y="183591"/>
                  </a:lnTo>
                  <a:lnTo>
                    <a:pt x="372757" y="189064"/>
                  </a:lnTo>
                  <a:lnTo>
                    <a:pt x="379425" y="196697"/>
                  </a:lnTo>
                  <a:lnTo>
                    <a:pt x="382752" y="205930"/>
                  </a:lnTo>
                  <a:lnTo>
                    <a:pt x="383032" y="213868"/>
                  </a:lnTo>
                  <a:lnTo>
                    <a:pt x="382435" y="221869"/>
                  </a:lnTo>
                  <a:lnTo>
                    <a:pt x="359537" y="259397"/>
                  </a:lnTo>
                  <a:lnTo>
                    <a:pt x="317817" y="277799"/>
                  </a:lnTo>
                  <a:lnTo>
                    <a:pt x="299135" y="282943"/>
                  </a:lnTo>
                  <a:lnTo>
                    <a:pt x="288036" y="285762"/>
                  </a:lnTo>
                  <a:lnTo>
                    <a:pt x="276898" y="288366"/>
                  </a:lnTo>
                  <a:lnTo>
                    <a:pt x="265633" y="290791"/>
                  </a:lnTo>
                  <a:lnTo>
                    <a:pt x="251180" y="294068"/>
                  </a:lnTo>
                  <a:lnTo>
                    <a:pt x="209969" y="310896"/>
                  </a:lnTo>
                  <a:lnTo>
                    <a:pt x="179171" y="346202"/>
                  </a:lnTo>
                  <a:lnTo>
                    <a:pt x="175437" y="370954"/>
                  </a:lnTo>
                  <a:lnTo>
                    <a:pt x="177431" y="378917"/>
                  </a:lnTo>
                  <a:lnTo>
                    <a:pt x="211912" y="405612"/>
                  </a:lnTo>
                  <a:lnTo>
                    <a:pt x="225945" y="408419"/>
                  </a:lnTo>
                  <a:lnTo>
                    <a:pt x="232803" y="407162"/>
                  </a:lnTo>
                  <a:lnTo>
                    <a:pt x="239496" y="404202"/>
                  </a:lnTo>
                  <a:lnTo>
                    <a:pt x="249834" y="398500"/>
                  </a:lnTo>
                  <a:lnTo>
                    <a:pt x="260667" y="393712"/>
                  </a:lnTo>
                  <a:lnTo>
                    <a:pt x="282536" y="385203"/>
                  </a:lnTo>
                  <a:lnTo>
                    <a:pt x="298475" y="379768"/>
                  </a:lnTo>
                  <a:lnTo>
                    <a:pt x="306730" y="379234"/>
                  </a:lnTo>
                  <a:lnTo>
                    <a:pt x="319747" y="377520"/>
                  </a:lnTo>
                  <a:lnTo>
                    <a:pt x="357327" y="367017"/>
                  </a:lnTo>
                  <a:lnTo>
                    <a:pt x="370471" y="361403"/>
                  </a:lnTo>
                  <a:lnTo>
                    <a:pt x="375170" y="359105"/>
                  </a:lnTo>
                  <a:lnTo>
                    <a:pt x="412102" y="341185"/>
                  </a:lnTo>
                  <a:lnTo>
                    <a:pt x="449021" y="299948"/>
                  </a:lnTo>
                  <a:lnTo>
                    <a:pt x="448411" y="299478"/>
                  </a:lnTo>
                  <a:lnTo>
                    <a:pt x="453288" y="292341"/>
                  </a:lnTo>
                  <a:lnTo>
                    <a:pt x="463130" y="278472"/>
                  </a:lnTo>
                  <a:lnTo>
                    <a:pt x="468033" y="271335"/>
                  </a:lnTo>
                  <a:lnTo>
                    <a:pt x="470865" y="267639"/>
                  </a:lnTo>
                  <a:lnTo>
                    <a:pt x="471678" y="265303"/>
                  </a:lnTo>
                  <a:lnTo>
                    <a:pt x="475983" y="253377"/>
                  </a:lnTo>
                  <a:lnTo>
                    <a:pt x="479336" y="241249"/>
                  </a:lnTo>
                  <a:lnTo>
                    <a:pt x="481406" y="228879"/>
                  </a:lnTo>
                  <a:lnTo>
                    <a:pt x="481876" y="216204"/>
                  </a:lnTo>
                  <a:close/>
                </a:path>
              </a:pathLst>
            </a:custGeom>
            <a:solidFill>
              <a:srgbClr val="FFFFFF"/>
            </a:solidFill>
          </p:spPr>
          <p:txBody>
            <a:bodyPr wrap="square" lIns="0" tIns="0" rIns="0" bIns="0" rtlCol="0"/>
            <a:lstStyle/>
            <a:p>
              <a:endParaRPr dirty="0"/>
            </a:p>
          </p:txBody>
        </p:sp>
      </p:grpSp>
      <p:sp>
        <p:nvSpPr>
          <p:cNvPr id="6" name="object 6"/>
          <p:cNvSpPr/>
          <p:nvPr/>
        </p:nvSpPr>
        <p:spPr>
          <a:xfrm>
            <a:off x="11096507" y="2650041"/>
            <a:ext cx="182245" cy="368300"/>
          </a:xfrm>
          <a:custGeom>
            <a:avLst/>
            <a:gdLst/>
            <a:ahLst/>
            <a:cxnLst/>
            <a:rect l="l" t="t" r="r" b="b"/>
            <a:pathLst>
              <a:path w="182245" h="368300">
                <a:moveTo>
                  <a:pt x="142284" y="0"/>
                </a:moveTo>
                <a:lnTo>
                  <a:pt x="113502" y="25014"/>
                </a:lnTo>
                <a:lnTo>
                  <a:pt x="1327" y="324146"/>
                </a:lnTo>
                <a:lnTo>
                  <a:pt x="0" y="337505"/>
                </a:lnTo>
                <a:lnTo>
                  <a:pt x="4628" y="350518"/>
                </a:lnTo>
                <a:lnTo>
                  <a:pt x="13690" y="361059"/>
                </a:lnTo>
                <a:lnTo>
                  <a:pt x="25662" y="367003"/>
                </a:lnTo>
                <a:lnTo>
                  <a:pt x="39747" y="367680"/>
                </a:lnTo>
                <a:lnTo>
                  <a:pt x="51945" y="363396"/>
                </a:lnTo>
                <a:lnTo>
                  <a:pt x="61718" y="354832"/>
                </a:lnTo>
                <a:lnTo>
                  <a:pt x="68529" y="342669"/>
                </a:lnTo>
                <a:lnTo>
                  <a:pt x="180715" y="43547"/>
                </a:lnTo>
                <a:lnTo>
                  <a:pt x="182041" y="30188"/>
                </a:lnTo>
                <a:lnTo>
                  <a:pt x="177408" y="17172"/>
                </a:lnTo>
                <a:lnTo>
                  <a:pt x="168343" y="6625"/>
                </a:lnTo>
                <a:lnTo>
                  <a:pt x="156370" y="669"/>
                </a:lnTo>
                <a:lnTo>
                  <a:pt x="142284" y="0"/>
                </a:lnTo>
                <a:close/>
              </a:path>
            </a:pathLst>
          </a:custGeom>
          <a:solidFill>
            <a:srgbClr val="F8D943"/>
          </a:solidFill>
        </p:spPr>
        <p:txBody>
          <a:bodyPr wrap="square" lIns="0" tIns="0" rIns="0" bIns="0" rtlCol="0"/>
          <a:lstStyle/>
          <a:p>
            <a:endParaRPr dirty="0"/>
          </a:p>
        </p:txBody>
      </p:sp>
      <p:sp>
        <p:nvSpPr>
          <p:cNvPr id="7" name="object 7"/>
          <p:cNvSpPr/>
          <p:nvPr/>
        </p:nvSpPr>
        <p:spPr>
          <a:xfrm>
            <a:off x="11649886" y="2974086"/>
            <a:ext cx="447040" cy="264795"/>
          </a:xfrm>
          <a:custGeom>
            <a:avLst/>
            <a:gdLst/>
            <a:ahLst/>
            <a:cxnLst/>
            <a:rect l="l" t="t" r="r" b="b"/>
            <a:pathLst>
              <a:path w="447040" h="264794">
                <a:moveTo>
                  <a:pt x="407968" y="0"/>
                </a:moveTo>
                <a:lnTo>
                  <a:pt x="346623" y="26721"/>
                </a:lnTo>
                <a:lnTo>
                  <a:pt x="298752" y="50051"/>
                </a:lnTo>
                <a:lnTo>
                  <a:pt x="251126" y="73873"/>
                </a:lnTo>
                <a:lnTo>
                  <a:pt x="203751" y="98185"/>
                </a:lnTo>
                <a:lnTo>
                  <a:pt x="156630" y="122986"/>
                </a:lnTo>
                <a:lnTo>
                  <a:pt x="109768" y="148272"/>
                </a:lnTo>
                <a:lnTo>
                  <a:pt x="63167" y="174040"/>
                </a:lnTo>
                <a:lnTo>
                  <a:pt x="16833" y="200290"/>
                </a:lnTo>
                <a:lnTo>
                  <a:pt x="0" y="235022"/>
                </a:lnTo>
                <a:lnTo>
                  <a:pt x="4320" y="247964"/>
                </a:lnTo>
                <a:lnTo>
                  <a:pt x="13511" y="258162"/>
                </a:lnTo>
                <a:lnTo>
                  <a:pt x="25610" y="263895"/>
                </a:lnTo>
                <a:lnTo>
                  <a:pt x="38985" y="264791"/>
                </a:lnTo>
                <a:lnTo>
                  <a:pt x="52004" y="260476"/>
                </a:lnTo>
                <a:lnTo>
                  <a:pt x="98339" y="234221"/>
                </a:lnTo>
                <a:lnTo>
                  <a:pt x="144941" y="208449"/>
                </a:lnTo>
                <a:lnTo>
                  <a:pt x="191805" y="183163"/>
                </a:lnTo>
                <a:lnTo>
                  <a:pt x="238927" y="158363"/>
                </a:lnTo>
                <a:lnTo>
                  <a:pt x="286302" y="134052"/>
                </a:lnTo>
                <a:lnTo>
                  <a:pt x="333928" y="110230"/>
                </a:lnTo>
                <a:lnTo>
                  <a:pt x="381798" y="86900"/>
                </a:lnTo>
                <a:lnTo>
                  <a:pt x="429909" y="64063"/>
                </a:lnTo>
                <a:lnTo>
                  <a:pt x="440304" y="55383"/>
                </a:lnTo>
                <a:lnTo>
                  <a:pt x="445888" y="42928"/>
                </a:lnTo>
                <a:lnTo>
                  <a:pt x="446610" y="29122"/>
                </a:lnTo>
                <a:lnTo>
                  <a:pt x="442422" y="16390"/>
                </a:lnTo>
                <a:lnTo>
                  <a:pt x="433061" y="5936"/>
                </a:lnTo>
                <a:lnTo>
                  <a:pt x="421159" y="577"/>
                </a:lnTo>
                <a:lnTo>
                  <a:pt x="407968" y="0"/>
                </a:lnTo>
                <a:close/>
              </a:path>
            </a:pathLst>
          </a:custGeom>
          <a:solidFill>
            <a:srgbClr val="F8D943"/>
          </a:solidFill>
        </p:spPr>
        <p:txBody>
          <a:bodyPr wrap="square" lIns="0" tIns="0" rIns="0" bIns="0" rtlCol="0"/>
          <a:lstStyle/>
          <a:p>
            <a:endParaRPr dirty="0"/>
          </a:p>
        </p:txBody>
      </p:sp>
      <p:pic>
        <p:nvPicPr>
          <p:cNvPr id="8" name="object 8"/>
          <p:cNvPicPr/>
          <p:nvPr/>
        </p:nvPicPr>
        <p:blipFill>
          <a:blip r:embed="rId3" cstate="print"/>
          <a:stretch>
            <a:fillRect/>
          </a:stretch>
        </p:blipFill>
        <p:spPr>
          <a:xfrm>
            <a:off x="11362320" y="2987902"/>
            <a:ext cx="125391" cy="144563"/>
          </a:xfrm>
          <a:prstGeom prst="rect">
            <a:avLst/>
          </a:prstGeom>
        </p:spPr>
      </p:pic>
      <p:sp>
        <p:nvSpPr>
          <p:cNvPr id="9" name="object 9"/>
          <p:cNvSpPr/>
          <p:nvPr/>
        </p:nvSpPr>
        <p:spPr>
          <a:xfrm>
            <a:off x="11617811" y="3590164"/>
            <a:ext cx="261620" cy="193675"/>
          </a:xfrm>
          <a:custGeom>
            <a:avLst/>
            <a:gdLst/>
            <a:ahLst/>
            <a:cxnLst/>
            <a:rect l="l" t="t" r="r" b="b"/>
            <a:pathLst>
              <a:path w="261620" h="193675">
                <a:moveTo>
                  <a:pt x="34522" y="0"/>
                </a:moveTo>
                <a:lnTo>
                  <a:pt x="21197" y="2381"/>
                </a:lnTo>
                <a:lnTo>
                  <a:pt x="9946" y="10044"/>
                </a:lnTo>
                <a:lnTo>
                  <a:pt x="2620" y="21684"/>
                </a:lnTo>
                <a:lnTo>
                  <a:pt x="0" y="34738"/>
                </a:lnTo>
                <a:lnTo>
                  <a:pt x="2352" y="47767"/>
                </a:lnTo>
                <a:lnTo>
                  <a:pt x="46693" y="93061"/>
                </a:lnTo>
                <a:lnTo>
                  <a:pt x="86200" y="123339"/>
                </a:lnTo>
                <a:lnTo>
                  <a:pt x="127950" y="149927"/>
                </a:lnTo>
                <a:lnTo>
                  <a:pt x="171974" y="172937"/>
                </a:lnTo>
                <a:lnTo>
                  <a:pt x="217939" y="192248"/>
                </a:lnTo>
                <a:lnTo>
                  <a:pt x="231308" y="193561"/>
                </a:lnTo>
                <a:lnTo>
                  <a:pt x="244321" y="188939"/>
                </a:lnTo>
                <a:lnTo>
                  <a:pt x="254860" y="179888"/>
                </a:lnTo>
                <a:lnTo>
                  <a:pt x="260807" y="167913"/>
                </a:lnTo>
                <a:lnTo>
                  <a:pt x="261481" y="153835"/>
                </a:lnTo>
                <a:lnTo>
                  <a:pt x="257200" y="141626"/>
                </a:lnTo>
                <a:lnTo>
                  <a:pt x="248639" y="131844"/>
                </a:lnTo>
                <a:lnTo>
                  <a:pt x="236473" y="125045"/>
                </a:lnTo>
                <a:lnTo>
                  <a:pt x="227342" y="121601"/>
                </a:lnTo>
                <a:lnTo>
                  <a:pt x="222827" y="119789"/>
                </a:lnTo>
                <a:lnTo>
                  <a:pt x="222693" y="119789"/>
                </a:lnTo>
                <a:lnTo>
                  <a:pt x="216222" y="117108"/>
                </a:lnTo>
                <a:lnTo>
                  <a:pt x="216361" y="117108"/>
                </a:lnTo>
                <a:lnTo>
                  <a:pt x="209828" y="114203"/>
                </a:lnTo>
                <a:lnTo>
                  <a:pt x="166042" y="91855"/>
                </a:lnTo>
                <a:lnTo>
                  <a:pt x="130187" y="69465"/>
                </a:lnTo>
                <a:lnTo>
                  <a:pt x="105173" y="51256"/>
                </a:lnTo>
                <a:lnTo>
                  <a:pt x="103492" y="49938"/>
                </a:lnTo>
                <a:lnTo>
                  <a:pt x="69395" y="20004"/>
                </a:lnTo>
                <a:lnTo>
                  <a:pt x="59232" y="10044"/>
                </a:lnTo>
                <a:lnTo>
                  <a:pt x="47881" y="2640"/>
                </a:lnTo>
                <a:lnTo>
                  <a:pt x="34522" y="0"/>
                </a:lnTo>
                <a:close/>
              </a:path>
              <a:path w="261620" h="193675">
                <a:moveTo>
                  <a:pt x="216222" y="117108"/>
                </a:moveTo>
                <a:lnTo>
                  <a:pt x="222693" y="119789"/>
                </a:lnTo>
                <a:lnTo>
                  <a:pt x="219665" y="118507"/>
                </a:lnTo>
                <a:lnTo>
                  <a:pt x="216222" y="117108"/>
                </a:lnTo>
                <a:close/>
              </a:path>
              <a:path w="261620" h="193675">
                <a:moveTo>
                  <a:pt x="219665" y="118507"/>
                </a:moveTo>
                <a:lnTo>
                  <a:pt x="222693" y="119789"/>
                </a:lnTo>
                <a:lnTo>
                  <a:pt x="222827" y="119789"/>
                </a:lnTo>
                <a:lnTo>
                  <a:pt x="219665" y="118507"/>
                </a:lnTo>
                <a:close/>
              </a:path>
              <a:path w="261620" h="193675">
                <a:moveTo>
                  <a:pt x="216361" y="117108"/>
                </a:moveTo>
                <a:lnTo>
                  <a:pt x="216222" y="117108"/>
                </a:lnTo>
                <a:lnTo>
                  <a:pt x="219665" y="118507"/>
                </a:lnTo>
                <a:lnTo>
                  <a:pt x="216361" y="117108"/>
                </a:lnTo>
                <a:close/>
              </a:path>
            </a:pathLst>
          </a:custGeom>
          <a:solidFill>
            <a:srgbClr val="F8D943"/>
          </a:solidFill>
        </p:spPr>
        <p:txBody>
          <a:bodyPr wrap="square" lIns="0" tIns="0" rIns="0" bIns="0" rtlCol="0"/>
          <a:lstStyle/>
          <a:p>
            <a:endParaRPr dirty="0"/>
          </a:p>
        </p:txBody>
      </p:sp>
      <p:sp>
        <p:nvSpPr>
          <p:cNvPr id="10" name="object 10"/>
          <p:cNvSpPr/>
          <p:nvPr/>
        </p:nvSpPr>
        <p:spPr>
          <a:xfrm>
            <a:off x="8853495" y="2744026"/>
            <a:ext cx="84455" cy="332105"/>
          </a:xfrm>
          <a:custGeom>
            <a:avLst/>
            <a:gdLst/>
            <a:ahLst/>
            <a:cxnLst/>
            <a:rect l="l" t="t" r="r" b="b"/>
            <a:pathLst>
              <a:path w="84454" h="332105">
                <a:moveTo>
                  <a:pt x="44605" y="0"/>
                </a:moveTo>
                <a:lnTo>
                  <a:pt x="31604" y="3043"/>
                </a:lnTo>
                <a:lnTo>
                  <a:pt x="19941" y="10439"/>
                </a:lnTo>
                <a:lnTo>
                  <a:pt x="11899" y="21330"/>
                </a:lnTo>
                <a:lnTo>
                  <a:pt x="9758" y="34857"/>
                </a:lnTo>
                <a:lnTo>
                  <a:pt x="13794" y="85826"/>
                </a:lnTo>
                <a:lnTo>
                  <a:pt x="14924" y="136890"/>
                </a:lnTo>
                <a:lnTo>
                  <a:pt x="13095" y="187823"/>
                </a:lnTo>
                <a:lnTo>
                  <a:pt x="8256" y="238395"/>
                </a:lnTo>
                <a:lnTo>
                  <a:pt x="356" y="288378"/>
                </a:lnTo>
                <a:lnTo>
                  <a:pt x="0" y="301989"/>
                </a:lnTo>
                <a:lnTo>
                  <a:pt x="3986" y="314858"/>
                </a:lnTo>
                <a:lnTo>
                  <a:pt x="12241" y="325203"/>
                </a:lnTo>
                <a:lnTo>
                  <a:pt x="24690" y="331246"/>
                </a:lnTo>
                <a:lnTo>
                  <a:pt x="38123" y="331789"/>
                </a:lnTo>
                <a:lnTo>
                  <a:pt x="51197" y="327729"/>
                </a:lnTo>
                <a:lnTo>
                  <a:pt x="76300" y="252888"/>
                </a:lnTo>
                <a:lnTo>
                  <a:pt x="81948" y="198552"/>
                </a:lnTo>
                <a:lnTo>
                  <a:pt x="84415" y="144023"/>
                </a:lnTo>
                <a:lnTo>
                  <a:pt x="83612" y="89419"/>
                </a:lnTo>
                <a:lnTo>
                  <a:pt x="79453" y="34857"/>
                </a:lnTo>
                <a:lnTo>
                  <a:pt x="76034" y="21654"/>
                </a:lnTo>
                <a:lnTo>
                  <a:pt x="68885" y="10305"/>
                </a:lnTo>
                <a:lnTo>
                  <a:pt x="58308" y="2519"/>
                </a:lnTo>
                <a:lnTo>
                  <a:pt x="44605" y="0"/>
                </a:lnTo>
                <a:close/>
              </a:path>
            </a:pathLst>
          </a:custGeom>
          <a:solidFill>
            <a:srgbClr val="F8D943"/>
          </a:solidFill>
        </p:spPr>
        <p:txBody>
          <a:bodyPr wrap="square" lIns="0" tIns="0" rIns="0" bIns="0" rtlCol="0"/>
          <a:lstStyle/>
          <a:p>
            <a:endParaRPr dirty="0"/>
          </a:p>
        </p:txBody>
      </p:sp>
      <p:sp>
        <p:nvSpPr>
          <p:cNvPr id="11" name="object 11"/>
          <p:cNvSpPr/>
          <p:nvPr/>
        </p:nvSpPr>
        <p:spPr>
          <a:xfrm>
            <a:off x="8320513" y="2876235"/>
            <a:ext cx="297815" cy="347345"/>
          </a:xfrm>
          <a:custGeom>
            <a:avLst/>
            <a:gdLst/>
            <a:ahLst/>
            <a:cxnLst/>
            <a:rect l="l" t="t" r="r" b="b"/>
            <a:pathLst>
              <a:path w="297815" h="347344">
                <a:moveTo>
                  <a:pt x="30163" y="0"/>
                </a:moveTo>
                <a:lnTo>
                  <a:pt x="17082" y="4398"/>
                </a:lnTo>
                <a:lnTo>
                  <a:pt x="7049" y="13496"/>
                </a:lnTo>
                <a:lnTo>
                  <a:pt x="1089" y="25730"/>
                </a:lnTo>
                <a:lnTo>
                  <a:pt x="0" y="39216"/>
                </a:lnTo>
                <a:lnTo>
                  <a:pt x="4579" y="52072"/>
                </a:lnTo>
                <a:lnTo>
                  <a:pt x="35165" y="98294"/>
                </a:lnTo>
                <a:lnTo>
                  <a:pt x="67103" y="143835"/>
                </a:lnTo>
                <a:lnTo>
                  <a:pt x="100460" y="188409"/>
                </a:lnTo>
                <a:lnTo>
                  <a:pt x="135299" y="231726"/>
                </a:lnTo>
                <a:lnTo>
                  <a:pt x="171684" y="273500"/>
                </a:lnTo>
                <a:lnTo>
                  <a:pt x="206885" y="309448"/>
                </a:lnTo>
                <a:lnTo>
                  <a:pt x="245211" y="342011"/>
                </a:lnTo>
                <a:lnTo>
                  <a:pt x="257756" y="346960"/>
                </a:lnTo>
                <a:lnTo>
                  <a:pt x="271408" y="345608"/>
                </a:lnTo>
                <a:lnTo>
                  <a:pt x="283879" y="339331"/>
                </a:lnTo>
                <a:lnTo>
                  <a:pt x="292885" y="329509"/>
                </a:lnTo>
                <a:lnTo>
                  <a:pt x="297465" y="316109"/>
                </a:lnTo>
                <a:lnTo>
                  <a:pt x="296195" y="303240"/>
                </a:lnTo>
                <a:lnTo>
                  <a:pt x="290144" y="291584"/>
                </a:lnTo>
                <a:lnTo>
                  <a:pt x="280382" y="281824"/>
                </a:lnTo>
                <a:lnTo>
                  <a:pt x="249441" y="253954"/>
                </a:lnTo>
                <a:lnTo>
                  <a:pt x="211553" y="213715"/>
                </a:lnTo>
                <a:lnTo>
                  <a:pt x="182019" y="178821"/>
                </a:lnTo>
                <a:lnTo>
                  <a:pt x="162531" y="154383"/>
                </a:lnTo>
                <a:lnTo>
                  <a:pt x="138213" y="122336"/>
                </a:lnTo>
                <a:lnTo>
                  <a:pt x="110319" y="83791"/>
                </a:lnTo>
                <a:lnTo>
                  <a:pt x="81855" y="42669"/>
                </a:lnTo>
                <a:lnTo>
                  <a:pt x="64745" y="16900"/>
                </a:lnTo>
                <a:lnTo>
                  <a:pt x="55363" y="6904"/>
                </a:lnTo>
                <a:lnTo>
                  <a:pt x="43379" y="1053"/>
                </a:lnTo>
                <a:lnTo>
                  <a:pt x="30163" y="0"/>
                </a:lnTo>
                <a:close/>
              </a:path>
              <a:path w="297815" h="347344">
                <a:moveTo>
                  <a:pt x="280474" y="281824"/>
                </a:moveTo>
                <a:lnTo>
                  <a:pt x="288298" y="287856"/>
                </a:lnTo>
                <a:lnTo>
                  <a:pt x="280474" y="281824"/>
                </a:lnTo>
                <a:close/>
              </a:path>
              <a:path w="297815" h="347344">
                <a:moveTo>
                  <a:pt x="158470" y="149200"/>
                </a:moveTo>
                <a:lnTo>
                  <a:pt x="162512" y="154383"/>
                </a:lnTo>
                <a:lnTo>
                  <a:pt x="158470" y="149200"/>
                </a:lnTo>
                <a:close/>
              </a:path>
            </a:pathLst>
          </a:custGeom>
          <a:solidFill>
            <a:srgbClr val="F8D943"/>
          </a:solidFill>
        </p:spPr>
        <p:txBody>
          <a:bodyPr wrap="square" lIns="0" tIns="0" rIns="0" bIns="0" rtlCol="0"/>
          <a:lstStyle/>
          <a:p>
            <a:endParaRPr dirty="0"/>
          </a:p>
        </p:txBody>
      </p:sp>
      <p:sp>
        <p:nvSpPr>
          <p:cNvPr id="12" name="object 12"/>
          <p:cNvSpPr/>
          <p:nvPr/>
        </p:nvSpPr>
        <p:spPr>
          <a:xfrm>
            <a:off x="8322335" y="3439520"/>
            <a:ext cx="257175" cy="88265"/>
          </a:xfrm>
          <a:custGeom>
            <a:avLst/>
            <a:gdLst/>
            <a:ahLst/>
            <a:cxnLst/>
            <a:rect l="l" t="t" r="r" b="b"/>
            <a:pathLst>
              <a:path w="257175" h="88264">
                <a:moveTo>
                  <a:pt x="34847" y="0"/>
                </a:moveTo>
                <a:lnTo>
                  <a:pt x="21612" y="2231"/>
                </a:lnTo>
                <a:lnTo>
                  <a:pt x="10300" y="10182"/>
                </a:lnTo>
                <a:lnTo>
                  <a:pt x="2549" y="21754"/>
                </a:lnTo>
                <a:lnTo>
                  <a:pt x="0" y="34847"/>
                </a:lnTo>
                <a:lnTo>
                  <a:pt x="3091" y="48630"/>
                </a:lnTo>
                <a:lnTo>
                  <a:pt x="10457" y="59208"/>
                </a:lnTo>
                <a:lnTo>
                  <a:pt x="21306" y="66318"/>
                </a:lnTo>
                <a:lnTo>
                  <a:pt x="34847" y="69694"/>
                </a:lnTo>
                <a:lnTo>
                  <a:pt x="221846" y="87965"/>
                </a:lnTo>
                <a:lnTo>
                  <a:pt x="235079" y="85741"/>
                </a:lnTo>
                <a:lnTo>
                  <a:pt x="246389" y="77794"/>
                </a:lnTo>
                <a:lnTo>
                  <a:pt x="254139" y="66221"/>
                </a:lnTo>
                <a:lnTo>
                  <a:pt x="256693" y="53118"/>
                </a:lnTo>
                <a:lnTo>
                  <a:pt x="253606" y="39336"/>
                </a:lnTo>
                <a:lnTo>
                  <a:pt x="246239" y="28760"/>
                </a:lnTo>
                <a:lnTo>
                  <a:pt x="235388" y="21652"/>
                </a:lnTo>
                <a:lnTo>
                  <a:pt x="221846" y="18271"/>
                </a:lnTo>
                <a:lnTo>
                  <a:pt x="34847" y="0"/>
                </a:lnTo>
                <a:close/>
              </a:path>
            </a:pathLst>
          </a:custGeom>
          <a:solidFill>
            <a:srgbClr val="F8D943"/>
          </a:solidFill>
        </p:spPr>
        <p:txBody>
          <a:bodyPr wrap="square" lIns="0" tIns="0" rIns="0" bIns="0" rtlCol="0"/>
          <a:lstStyle/>
          <a:p>
            <a:endParaRPr dirty="0"/>
          </a:p>
        </p:txBody>
      </p:sp>
      <p:sp>
        <p:nvSpPr>
          <p:cNvPr id="13" name="object 13"/>
          <p:cNvSpPr/>
          <p:nvPr/>
        </p:nvSpPr>
        <p:spPr>
          <a:xfrm>
            <a:off x="10663330" y="5245930"/>
            <a:ext cx="7465920" cy="1083945"/>
          </a:xfrm>
          <a:custGeom>
            <a:avLst/>
            <a:gdLst/>
            <a:ahLst/>
            <a:cxnLst/>
            <a:rect l="l" t="t" r="r" b="b"/>
            <a:pathLst>
              <a:path w="7295515" h="1083945">
                <a:moveTo>
                  <a:pt x="4750255" y="0"/>
                </a:moveTo>
                <a:lnTo>
                  <a:pt x="3772306" y="3140"/>
                </a:lnTo>
                <a:lnTo>
                  <a:pt x="2499851" y="12108"/>
                </a:lnTo>
                <a:lnTo>
                  <a:pt x="888129" y="30683"/>
                </a:lnTo>
                <a:lnTo>
                  <a:pt x="123912" y="43266"/>
                </a:lnTo>
                <a:lnTo>
                  <a:pt x="69958" y="51085"/>
                </a:lnTo>
                <a:lnTo>
                  <a:pt x="28254" y="70041"/>
                </a:lnTo>
                <a:lnTo>
                  <a:pt x="0" y="128488"/>
                </a:lnTo>
                <a:lnTo>
                  <a:pt x="11345" y="173668"/>
                </a:lnTo>
                <a:lnTo>
                  <a:pt x="21637" y="220914"/>
                </a:lnTo>
                <a:lnTo>
                  <a:pt x="30875" y="269954"/>
                </a:lnTo>
                <a:lnTo>
                  <a:pt x="39058" y="320516"/>
                </a:lnTo>
                <a:lnTo>
                  <a:pt x="46186" y="372327"/>
                </a:lnTo>
                <a:lnTo>
                  <a:pt x="52258" y="425114"/>
                </a:lnTo>
                <a:lnTo>
                  <a:pt x="57274" y="478604"/>
                </a:lnTo>
                <a:lnTo>
                  <a:pt x="61233" y="532526"/>
                </a:lnTo>
                <a:lnTo>
                  <a:pt x="64134" y="586606"/>
                </a:lnTo>
                <a:lnTo>
                  <a:pt x="65978" y="640571"/>
                </a:lnTo>
                <a:lnTo>
                  <a:pt x="66763" y="694150"/>
                </a:lnTo>
                <a:lnTo>
                  <a:pt x="66489" y="747069"/>
                </a:lnTo>
                <a:lnTo>
                  <a:pt x="65155" y="799056"/>
                </a:lnTo>
                <a:lnTo>
                  <a:pt x="62761" y="849839"/>
                </a:lnTo>
                <a:lnTo>
                  <a:pt x="59306" y="899144"/>
                </a:lnTo>
                <a:lnTo>
                  <a:pt x="54790" y="946699"/>
                </a:lnTo>
                <a:lnTo>
                  <a:pt x="49213" y="992232"/>
                </a:lnTo>
                <a:lnTo>
                  <a:pt x="54290" y="1013530"/>
                </a:lnTo>
                <a:lnTo>
                  <a:pt x="73448" y="1031143"/>
                </a:lnTo>
                <a:lnTo>
                  <a:pt x="103317" y="1043095"/>
                </a:lnTo>
                <a:lnTo>
                  <a:pt x="140529" y="1047413"/>
                </a:lnTo>
                <a:lnTo>
                  <a:pt x="594435" y="1046483"/>
                </a:lnTo>
                <a:lnTo>
                  <a:pt x="1075909" y="1047358"/>
                </a:lnTo>
                <a:lnTo>
                  <a:pt x="1576460" y="1050340"/>
                </a:lnTo>
                <a:lnTo>
                  <a:pt x="2237636" y="1057277"/>
                </a:lnTo>
                <a:lnTo>
                  <a:pt x="3733712" y="1078089"/>
                </a:lnTo>
                <a:lnTo>
                  <a:pt x="4177524" y="1082201"/>
                </a:lnTo>
                <a:lnTo>
                  <a:pt x="4542215" y="1083809"/>
                </a:lnTo>
                <a:lnTo>
                  <a:pt x="4872939" y="1083653"/>
                </a:lnTo>
                <a:lnTo>
                  <a:pt x="5167911" y="1082146"/>
                </a:lnTo>
                <a:lnTo>
                  <a:pt x="5475885" y="1079196"/>
                </a:lnTo>
                <a:lnTo>
                  <a:pt x="5799126" y="1074636"/>
                </a:lnTo>
                <a:lnTo>
                  <a:pt x="6081790" y="1069486"/>
                </a:lnTo>
                <a:lnTo>
                  <a:pt x="6994865" y="1048387"/>
                </a:lnTo>
                <a:lnTo>
                  <a:pt x="7045426" y="1046721"/>
                </a:lnTo>
                <a:lnTo>
                  <a:pt x="7096033" y="1043193"/>
                </a:lnTo>
                <a:lnTo>
                  <a:pt x="7144587" y="1036464"/>
                </a:lnTo>
                <a:lnTo>
                  <a:pt x="7188989" y="1025194"/>
                </a:lnTo>
                <a:lnTo>
                  <a:pt x="7227141" y="1008043"/>
                </a:lnTo>
                <a:lnTo>
                  <a:pt x="7259399" y="980876"/>
                </a:lnTo>
                <a:lnTo>
                  <a:pt x="7285807" y="915687"/>
                </a:lnTo>
                <a:lnTo>
                  <a:pt x="7290436" y="830042"/>
                </a:lnTo>
                <a:lnTo>
                  <a:pt x="7292021" y="778463"/>
                </a:lnTo>
                <a:lnTo>
                  <a:pt x="7293274" y="726881"/>
                </a:lnTo>
                <a:lnTo>
                  <a:pt x="7294195" y="675298"/>
                </a:lnTo>
                <a:lnTo>
                  <a:pt x="7294786" y="623713"/>
                </a:lnTo>
                <a:lnTo>
                  <a:pt x="7295045" y="572128"/>
                </a:lnTo>
                <a:lnTo>
                  <a:pt x="7294973" y="520543"/>
                </a:lnTo>
                <a:lnTo>
                  <a:pt x="7294571" y="468958"/>
                </a:lnTo>
                <a:lnTo>
                  <a:pt x="7293837" y="417375"/>
                </a:lnTo>
                <a:lnTo>
                  <a:pt x="7292772" y="365794"/>
                </a:lnTo>
                <a:lnTo>
                  <a:pt x="7291376" y="314215"/>
                </a:lnTo>
                <a:lnTo>
                  <a:pt x="7289649" y="262640"/>
                </a:lnTo>
                <a:lnTo>
                  <a:pt x="7287591" y="211069"/>
                </a:lnTo>
                <a:lnTo>
                  <a:pt x="7285202" y="159502"/>
                </a:lnTo>
                <a:lnTo>
                  <a:pt x="7282483" y="107941"/>
                </a:lnTo>
                <a:lnTo>
                  <a:pt x="7279432" y="56386"/>
                </a:lnTo>
                <a:lnTo>
                  <a:pt x="7255858" y="25910"/>
                </a:lnTo>
                <a:lnTo>
                  <a:pt x="7201854" y="12869"/>
                </a:lnTo>
                <a:lnTo>
                  <a:pt x="6747595" y="7440"/>
                </a:lnTo>
                <a:lnTo>
                  <a:pt x="6217489" y="3182"/>
                </a:lnTo>
                <a:lnTo>
                  <a:pt x="5550717" y="370"/>
                </a:lnTo>
                <a:lnTo>
                  <a:pt x="4750255" y="0"/>
                </a:lnTo>
                <a:close/>
              </a:path>
            </a:pathLst>
          </a:custGeom>
          <a:solidFill>
            <a:srgbClr val="F8D943"/>
          </a:solidFill>
        </p:spPr>
        <p:txBody>
          <a:bodyPr wrap="square" lIns="0" tIns="0" rIns="0" bIns="0" rtlCol="0"/>
          <a:lstStyle/>
          <a:p>
            <a:endParaRPr dirty="0"/>
          </a:p>
        </p:txBody>
      </p:sp>
      <p:sp>
        <p:nvSpPr>
          <p:cNvPr id="15" name="object 15"/>
          <p:cNvSpPr/>
          <p:nvPr/>
        </p:nvSpPr>
        <p:spPr>
          <a:xfrm>
            <a:off x="10138995" y="7712074"/>
            <a:ext cx="4408855" cy="82752"/>
          </a:xfrm>
          <a:custGeom>
            <a:avLst/>
            <a:gdLst/>
            <a:ahLst/>
            <a:cxnLst/>
            <a:rect l="l" t="t" r="r" b="b"/>
            <a:pathLst>
              <a:path w="3965575">
                <a:moveTo>
                  <a:pt x="0" y="0"/>
                </a:moveTo>
                <a:lnTo>
                  <a:pt x="3965062" y="0"/>
                </a:lnTo>
              </a:path>
            </a:pathLst>
          </a:custGeom>
          <a:ln w="65045">
            <a:solidFill>
              <a:srgbClr val="1D1D1B"/>
            </a:solidFill>
          </a:ln>
        </p:spPr>
        <p:txBody>
          <a:bodyPr wrap="square" lIns="0" tIns="0" rIns="0" bIns="0" rtlCol="0"/>
          <a:lstStyle/>
          <a:p>
            <a:endParaRPr dirty="0"/>
          </a:p>
        </p:txBody>
      </p:sp>
      <p:sp>
        <p:nvSpPr>
          <p:cNvPr id="58" name="object 10">
            <a:extLst>
              <a:ext uri="{FF2B5EF4-FFF2-40B4-BE49-F238E27FC236}">
                <a16:creationId xmlns:a16="http://schemas.microsoft.com/office/drawing/2014/main" id="{317188EB-D8E1-B2D5-EF04-E16EB003B5B1}"/>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59" name="object 11">
            <a:extLst>
              <a:ext uri="{FF2B5EF4-FFF2-40B4-BE49-F238E27FC236}">
                <a16:creationId xmlns:a16="http://schemas.microsoft.com/office/drawing/2014/main" id="{00CAE566-E445-8418-A8E3-5AF6B4D8EE91}"/>
              </a:ext>
            </a:extLst>
          </p:cNvPr>
          <p:cNvSpPr txBox="1">
            <a:spLocks noGrp="1"/>
          </p:cNvSpPr>
          <p:nvPr>
            <p:ph type="title" idx="4294967295"/>
          </p:nvPr>
        </p:nvSpPr>
        <p:spPr>
          <a:xfrm>
            <a:off x="9641170" y="351154"/>
            <a:ext cx="1729571"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2</a:t>
            </a:r>
            <a:endParaRPr lang="fr-FR" sz="2800" b="1" spc="-60" dirty="0">
              <a:latin typeface="Calibri"/>
              <a:cs typeface="Calibri"/>
            </a:endParaRPr>
          </a:p>
        </p:txBody>
      </p:sp>
      <p:grpSp>
        <p:nvGrpSpPr>
          <p:cNvPr id="60" name="object 12">
            <a:extLst>
              <a:ext uri="{FF2B5EF4-FFF2-40B4-BE49-F238E27FC236}">
                <a16:creationId xmlns:a16="http://schemas.microsoft.com/office/drawing/2014/main" id="{F517638C-DBEF-3B4B-A720-39926F30A132}"/>
              </a:ext>
            </a:extLst>
          </p:cNvPr>
          <p:cNvGrpSpPr/>
          <p:nvPr/>
        </p:nvGrpSpPr>
        <p:grpSpPr>
          <a:xfrm>
            <a:off x="712742" y="611303"/>
            <a:ext cx="18575020" cy="426084"/>
            <a:chOff x="712742" y="611303"/>
            <a:chExt cx="18575020" cy="426084"/>
          </a:xfrm>
        </p:grpSpPr>
        <p:sp>
          <p:nvSpPr>
            <p:cNvPr id="61" name="object 13">
              <a:extLst>
                <a:ext uri="{FF2B5EF4-FFF2-40B4-BE49-F238E27FC236}">
                  <a16:creationId xmlns:a16="http://schemas.microsoft.com/office/drawing/2014/main" id="{0E3069FC-8683-6428-8FEC-69D15FB05DA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62" name="object 14">
              <a:extLst>
                <a:ext uri="{FF2B5EF4-FFF2-40B4-BE49-F238E27FC236}">
                  <a16:creationId xmlns:a16="http://schemas.microsoft.com/office/drawing/2014/main" id="{9C81398D-DB23-3F7A-8CB3-EBA023250AF5}"/>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63" name="object 15">
              <a:extLst>
                <a:ext uri="{FF2B5EF4-FFF2-40B4-BE49-F238E27FC236}">
                  <a16:creationId xmlns:a16="http://schemas.microsoft.com/office/drawing/2014/main" id="{29C9B7EC-98A3-D72C-2FA0-689C8D052EB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64" name="object 16">
              <a:extLst>
                <a:ext uri="{FF2B5EF4-FFF2-40B4-BE49-F238E27FC236}">
                  <a16:creationId xmlns:a16="http://schemas.microsoft.com/office/drawing/2014/main" id="{A0436CC4-AE83-A943-8B02-D4A763DE2070}"/>
                </a:ext>
              </a:extLst>
            </p:cNvPr>
            <p:cNvPicPr/>
            <p:nvPr/>
          </p:nvPicPr>
          <p:blipFill>
            <a:blip r:embed="rId4" cstate="print"/>
            <a:stretch>
              <a:fillRect/>
            </a:stretch>
          </p:blipFill>
          <p:spPr>
            <a:xfrm>
              <a:off x="13154838" y="804034"/>
              <a:ext cx="101839" cy="104719"/>
            </a:xfrm>
            <a:prstGeom prst="rect">
              <a:avLst/>
            </a:prstGeom>
          </p:spPr>
        </p:pic>
        <p:sp>
          <p:nvSpPr>
            <p:cNvPr id="65" name="object 17">
              <a:extLst>
                <a:ext uri="{FF2B5EF4-FFF2-40B4-BE49-F238E27FC236}">
                  <a16:creationId xmlns:a16="http://schemas.microsoft.com/office/drawing/2014/main" id="{6745D2B2-C5D5-4838-168C-EDA0E20A78A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66" name="object 18">
              <a:extLst>
                <a:ext uri="{FF2B5EF4-FFF2-40B4-BE49-F238E27FC236}">
                  <a16:creationId xmlns:a16="http://schemas.microsoft.com/office/drawing/2014/main" id="{E9C1BD0F-4C72-2647-C171-75E6FD27455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67" name="object 19">
              <a:extLst>
                <a:ext uri="{FF2B5EF4-FFF2-40B4-BE49-F238E27FC236}">
                  <a16:creationId xmlns:a16="http://schemas.microsoft.com/office/drawing/2014/main" id="{653722A0-E97C-7D08-99C3-317632DE763D}"/>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68" name="object 20">
              <a:extLst>
                <a:ext uri="{FF2B5EF4-FFF2-40B4-BE49-F238E27FC236}">
                  <a16:creationId xmlns:a16="http://schemas.microsoft.com/office/drawing/2014/main" id="{2CF5461D-AFCC-7869-A775-EEC243F2774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69" name="object 21">
              <a:extLst>
                <a:ext uri="{FF2B5EF4-FFF2-40B4-BE49-F238E27FC236}">
                  <a16:creationId xmlns:a16="http://schemas.microsoft.com/office/drawing/2014/main" id="{E191A5AA-5144-3226-B062-8EE3FDEF6129}"/>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70" name="object 22">
              <a:extLst>
                <a:ext uri="{FF2B5EF4-FFF2-40B4-BE49-F238E27FC236}">
                  <a16:creationId xmlns:a16="http://schemas.microsoft.com/office/drawing/2014/main" id="{C966DDE0-9176-6032-E1A2-63C5D51E751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1" name="object 23">
              <a:extLst>
                <a:ext uri="{FF2B5EF4-FFF2-40B4-BE49-F238E27FC236}">
                  <a16:creationId xmlns:a16="http://schemas.microsoft.com/office/drawing/2014/main" id="{74649C2B-F80E-9F09-986A-9B6115CC72F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2" name="object 24">
              <a:extLst>
                <a:ext uri="{FF2B5EF4-FFF2-40B4-BE49-F238E27FC236}">
                  <a16:creationId xmlns:a16="http://schemas.microsoft.com/office/drawing/2014/main" id="{70FFD8FD-D5A1-47B8-7507-1325E10B721B}"/>
                </a:ext>
              </a:extLst>
            </p:cNvPr>
            <p:cNvPicPr/>
            <p:nvPr/>
          </p:nvPicPr>
          <p:blipFill>
            <a:blip r:embed="rId5" cstate="print"/>
            <a:stretch>
              <a:fillRect/>
            </a:stretch>
          </p:blipFill>
          <p:spPr>
            <a:xfrm>
              <a:off x="898155" y="664936"/>
              <a:ext cx="90710" cy="160403"/>
            </a:xfrm>
            <a:prstGeom prst="rect">
              <a:avLst/>
            </a:prstGeom>
          </p:spPr>
        </p:pic>
        <p:sp>
          <p:nvSpPr>
            <p:cNvPr id="73" name="object 25">
              <a:extLst>
                <a:ext uri="{FF2B5EF4-FFF2-40B4-BE49-F238E27FC236}">
                  <a16:creationId xmlns:a16="http://schemas.microsoft.com/office/drawing/2014/main" id="{BCF2C2AF-03C6-094D-C10A-E3C7399023F8}"/>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74" name="object 26">
              <a:extLst>
                <a:ext uri="{FF2B5EF4-FFF2-40B4-BE49-F238E27FC236}">
                  <a16:creationId xmlns:a16="http://schemas.microsoft.com/office/drawing/2014/main" id="{48E74967-51CB-BE44-954D-95CB121394C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75" name="object 27">
              <a:extLst>
                <a:ext uri="{FF2B5EF4-FFF2-40B4-BE49-F238E27FC236}">
                  <a16:creationId xmlns:a16="http://schemas.microsoft.com/office/drawing/2014/main" id="{952E91EC-45DF-9602-F0B3-5479D07B345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76" name="object 28">
              <a:extLst>
                <a:ext uri="{FF2B5EF4-FFF2-40B4-BE49-F238E27FC236}">
                  <a16:creationId xmlns:a16="http://schemas.microsoft.com/office/drawing/2014/main" id="{1271D667-E46D-5E6F-856A-8E5FE49C4D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77" name="object 29">
              <a:extLst>
                <a:ext uri="{FF2B5EF4-FFF2-40B4-BE49-F238E27FC236}">
                  <a16:creationId xmlns:a16="http://schemas.microsoft.com/office/drawing/2014/main" id="{84CD5668-3896-DD21-1672-05E566C979F3}"/>
                </a:ext>
              </a:extLst>
            </p:cNvPr>
            <p:cNvPicPr/>
            <p:nvPr/>
          </p:nvPicPr>
          <p:blipFill>
            <a:blip r:embed="rId6" cstate="print"/>
            <a:stretch>
              <a:fillRect/>
            </a:stretch>
          </p:blipFill>
          <p:spPr>
            <a:xfrm>
              <a:off x="7098407" y="664936"/>
              <a:ext cx="90708" cy="160403"/>
            </a:xfrm>
            <a:prstGeom prst="rect">
              <a:avLst/>
            </a:prstGeom>
          </p:spPr>
        </p:pic>
      </p:grpSp>
      <p:sp>
        <p:nvSpPr>
          <p:cNvPr id="22" name="object 14">
            <a:extLst>
              <a:ext uri="{FF2B5EF4-FFF2-40B4-BE49-F238E27FC236}">
                <a16:creationId xmlns:a16="http://schemas.microsoft.com/office/drawing/2014/main" id="{2300B4CE-8909-A906-DD96-CDEB79B1C05D}"/>
              </a:ext>
            </a:extLst>
          </p:cNvPr>
          <p:cNvSpPr txBox="1"/>
          <p:nvPr/>
        </p:nvSpPr>
        <p:spPr>
          <a:xfrm>
            <a:off x="1250338" y="4740275"/>
            <a:ext cx="17640912" cy="4618355"/>
          </a:xfrm>
          <a:prstGeom prst="rect">
            <a:avLst/>
          </a:prstGeom>
        </p:spPr>
        <p:txBody>
          <a:bodyPr vert="horz" wrap="square" lIns="0" tIns="101600" rIns="0" bIns="0" rtlCol="0">
            <a:spAutoFit/>
          </a:bodyPr>
          <a:lstStyle/>
          <a:p>
            <a:pPr marL="12065" marR="5080" algn="ctr">
              <a:lnSpc>
                <a:spcPts val="11930"/>
              </a:lnSpc>
              <a:spcBef>
                <a:spcPts val="800"/>
              </a:spcBef>
            </a:pPr>
            <a:r>
              <a:rPr lang="fr-FR" sz="10250" b="1" spc="-150" dirty="0">
                <a:solidFill>
                  <a:srgbClr val="1D1D1B"/>
                </a:solidFill>
                <a:latin typeface="Calibri"/>
                <a:cs typeface="Calibri"/>
              </a:rPr>
              <a:t>BOUSCULER LES IDÉES REÇUES SUR LES MÉTIERS</a:t>
            </a:r>
            <a:endParaRPr lang="fr-FR" sz="10250" b="1" spc="-150" dirty="0">
              <a:latin typeface="Calibri"/>
              <a:cs typeface="Calibri"/>
            </a:endParaRPr>
          </a:p>
          <a:p>
            <a:pPr marR="17780" algn="ctr">
              <a:lnSpc>
                <a:spcPts val="11605"/>
              </a:lnSpc>
            </a:pPr>
            <a:r>
              <a:rPr lang="fr-FR" sz="10250" b="1" spc="-150" dirty="0">
                <a:solidFill>
                  <a:srgbClr val="1D1D1B"/>
                </a:solidFill>
                <a:latin typeface="Calibri"/>
                <a:cs typeface="Calibri"/>
              </a:rPr>
              <a:t>DE LA CYBERSÉCURITÉ</a:t>
            </a:r>
            <a:endParaRPr lang="fr-FR" sz="10250" b="1" spc="-15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3" name="object 3"/>
          <p:cNvSpPr txBox="1"/>
          <p:nvPr/>
        </p:nvSpPr>
        <p:spPr>
          <a:xfrm>
            <a:off x="3614484" y="5288879"/>
            <a:ext cx="13752766" cy="1281761"/>
          </a:xfrm>
          <a:prstGeom prst="rect">
            <a:avLst/>
          </a:prstGeom>
        </p:spPr>
        <p:txBody>
          <a:bodyPr vert="horz" wrap="square" lIns="0" tIns="12065" rIns="0" bIns="0" rtlCol="0">
            <a:spAutoFit/>
          </a:bodyPr>
          <a:lstStyle/>
          <a:p>
            <a:pPr marL="12700">
              <a:lnSpc>
                <a:spcPct val="100000"/>
              </a:lnSpc>
              <a:spcBef>
                <a:spcPts val="95"/>
              </a:spcBef>
            </a:pPr>
            <a:r>
              <a:rPr lang="fr-FR" sz="8250" b="1" spc="-150" dirty="0">
                <a:solidFill>
                  <a:srgbClr val="231F20"/>
                </a:solidFill>
                <a:latin typeface="Calibri"/>
                <a:cs typeface="Calibri"/>
              </a:rPr>
              <a:t>C’EST UN SECTEUR QUI RECRUTE</a:t>
            </a:r>
            <a:endParaRPr lang="fr-FR" sz="8250" b="1" spc="-150" dirty="0">
              <a:latin typeface="Calibri"/>
              <a:cs typeface="Calibri"/>
            </a:endParaRPr>
          </a:p>
        </p:txBody>
      </p:sp>
      <p:sp>
        <p:nvSpPr>
          <p:cNvPr id="24" name="object 10">
            <a:extLst>
              <a:ext uri="{FF2B5EF4-FFF2-40B4-BE49-F238E27FC236}">
                <a16:creationId xmlns:a16="http://schemas.microsoft.com/office/drawing/2014/main" id="{B75D113D-88BF-81F0-279E-6AD7FE2AB0E8}"/>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9F5E7A66-A952-40A8-3C68-B767E27BE10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5BDA7D6F-1B22-1533-6C37-0BED15EB0F3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BA04EEC-5DE3-E5E3-BAB6-A74E5C25E6E0}"/>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BAEF08E-B18C-7F17-B718-D1622670976E}"/>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912AC87B-660D-15CE-117E-EA8DF45D0E1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9E03CA20-1ED7-3FB9-AFFF-225317FAC66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22F0B61E-FC09-FD62-1180-11F99D5B9E1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6000A25D-36E6-DC59-D0A2-E0E5708BAD6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4BF7F8EE-7B91-D1F9-C3DB-D631245F3B1A}"/>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7BE84D26-9EA1-D8DD-786F-3F1043F70BEC}"/>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D36C380-42DC-A2A0-023D-0E7C020365F5}"/>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B2F6CF26-6915-1B77-FAC2-C14FE77F000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DC336D26-B86E-8CC9-65A0-4AE434736E9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DC6BF0C-F6E0-F53D-BA82-E98172427373}"/>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6E5781-E08A-FB83-BF5C-2215270AE37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A00FDF48-E4B8-C29C-E36A-D15736BAE62B}"/>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FF54AD0-9F18-893B-A45E-BE2F33D72F6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4D09A0E9-C939-E296-09E4-01ED12A8EA3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544FA3C2-C8E2-9F30-8F25-0D2A7F0C1F2E}"/>
                </a:ext>
              </a:extLst>
            </p:cNvPr>
            <p:cNvPicPr/>
            <p:nvPr/>
          </p:nvPicPr>
          <p:blipFill>
            <a:blip r:embed="rId4" cstate="print"/>
            <a:stretch>
              <a:fillRect/>
            </a:stretch>
          </p:blipFill>
          <p:spPr>
            <a:xfrm>
              <a:off x="7098407" y="664936"/>
              <a:ext cx="90708" cy="160403"/>
            </a:xfrm>
            <a:prstGeom prst="rect">
              <a:avLst/>
            </a:prstGeom>
          </p:spPr>
        </p:pic>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C6E59546-1C08-75B3-5BE8-0A769984747F}"/>
              </a:ext>
            </a:extLst>
          </p:cNvPr>
          <p:cNvSpPr txBox="1"/>
          <p:nvPr/>
        </p:nvSpPr>
        <p:spPr>
          <a:xfrm>
            <a:off x="7543541" y="4019083"/>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6" name="object 6"/>
          <p:cNvSpPr txBox="1"/>
          <p:nvPr/>
        </p:nvSpPr>
        <p:spPr>
          <a:xfrm>
            <a:off x="3614484" y="5288879"/>
            <a:ext cx="13752766" cy="2902141"/>
          </a:xfrm>
          <a:prstGeom prst="rect">
            <a:avLst/>
          </a:prstGeom>
        </p:spPr>
        <p:txBody>
          <a:bodyPr vert="horz" wrap="square" lIns="0" tIns="12065" rIns="0" bIns="0" rtlCol="0">
            <a:spAutoFit/>
          </a:bodyPr>
          <a:lstStyle/>
          <a:p>
            <a:pPr marL="12700">
              <a:lnSpc>
                <a:spcPct val="100000"/>
              </a:lnSpc>
              <a:spcBef>
                <a:spcPts val="95"/>
              </a:spcBef>
            </a:pPr>
            <a:r>
              <a:rPr lang="fr-FR" sz="8250" b="1" spc="-150" dirty="0">
                <a:solidFill>
                  <a:srgbClr val="231F20"/>
                </a:solidFill>
                <a:latin typeface="Calibri"/>
                <a:cs typeface="Calibri"/>
              </a:rPr>
              <a:t>C’EST UN SECTEUR QUI RECRUTE</a:t>
            </a:r>
            <a:endParaRPr lang="fr-FR" sz="8250" b="1" spc="-150" dirty="0">
              <a:latin typeface="Calibri"/>
              <a:cs typeface="Calibri"/>
            </a:endParaRPr>
          </a:p>
          <a:p>
            <a:pPr marL="2493010" marR="2487930" indent="635" algn="ctr">
              <a:lnSpc>
                <a:spcPct val="103899"/>
              </a:lnSpc>
              <a:spcBef>
                <a:spcPts val="2500"/>
              </a:spcBef>
            </a:pPr>
            <a:r>
              <a:rPr lang="fr-FR" sz="2050" b="1" dirty="0">
                <a:solidFill>
                  <a:srgbClr val="9A604D"/>
                </a:solidFill>
                <a:latin typeface="Calibri"/>
                <a:cs typeface="Calibri"/>
              </a:rPr>
              <a:t>Oui</a:t>
            </a:r>
            <a:r>
              <a:rPr sz="2050" b="1" dirty="0">
                <a:solidFill>
                  <a:srgbClr val="9A604D"/>
                </a:solidFill>
                <a:latin typeface="Calibri"/>
                <a:cs typeface="Calibri"/>
              </a:rPr>
              <a:t>,</a:t>
            </a:r>
            <a:r>
              <a:rPr sz="2050" b="1" spc="75" dirty="0">
                <a:solidFill>
                  <a:srgbClr val="9A604D"/>
                </a:solidFill>
                <a:latin typeface="Calibri"/>
                <a:cs typeface="Calibri"/>
              </a:rPr>
              <a:t> </a:t>
            </a:r>
            <a:r>
              <a:rPr sz="2050" b="1" spc="60" dirty="0">
                <a:solidFill>
                  <a:srgbClr val="9A604D"/>
                </a:solidFill>
                <a:latin typeface="Calibri"/>
                <a:cs typeface="Calibri"/>
              </a:rPr>
              <a:t>le</a:t>
            </a:r>
            <a:r>
              <a:rPr sz="2050" b="1" spc="85" dirty="0">
                <a:solidFill>
                  <a:srgbClr val="9A604D"/>
                </a:solidFill>
                <a:latin typeface="Calibri"/>
                <a:cs typeface="Calibri"/>
              </a:rPr>
              <a:t> </a:t>
            </a:r>
            <a:r>
              <a:rPr sz="2050" b="1" dirty="0">
                <a:solidFill>
                  <a:srgbClr val="9A604D"/>
                </a:solidFill>
                <a:latin typeface="Calibri"/>
                <a:cs typeface="Calibri"/>
              </a:rPr>
              <a:t>secteur</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spc="95" dirty="0">
                <a:solidFill>
                  <a:srgbClr val="9A604D"/>
                </a:solidFill>
                <a:latin typeface="Calibri"/>
                <a:cs typeface="Calibri"/>
              </a:rPr>
              <a:t>la</a:t>
            </a:r>
            <a:r>
              <a:rPr sz="2050" b="1" spc="85" dirty="0">
                <a:solidFill>
                  <a:srgbClr val="9A604D"/>
                </a:solidFill>
                <a:latin typeface="Calibri"/>
                <a:cs typeface="Calibri"/>
              </a:rPr>
              <a:t> </a:t>
            </a:r>
            <a:r>
              <a:rPr sz="2050" b="1" spc="45" dirty="0">
                <a:solidFill>
                  <a:srgbClr val="9A604D"/>
                </a:solidFill>
                <a:latin typeface="Calibri"/>
                <a:cs typeface="Calibri"/>
              </a:rPr>
              <a:t>cybersécurité</a:t>
            </a:r>
            <a:r>
              <a:rPr sz="2050" b="1" spc="85" dirty="0">
                <a:solidFill>
                  <a:srgbClr val="9A604D"/>
                </a:solidFill>
                <a:latin typeface="Calibri"/>
                <a:cs typeface="Calibri"/>
              </a:rPr>
              <a:t> </a:t>
            </a:r>
            <a:r>
              <a:rPr sz="2050" b="1" dirty="0">
                <a:solidFill>
                  <a:srgbClr val="9A604D"/>
                </a:solidFill>
                <a:latin typeface="Calibri"/>
                <a:cs typeface="Calibri"/>
              </a:rPr>
              <a:t>recrute</a:t>
            </a:r>
            <a:r>
              <a:rPr sz="2050" b="1" spc="90" dirty="0">
                <a:solidFill>
                  <a:srgbClr val="9A604D"/>
                </a:solidFill>
                <a:latin typeface="Calibri"/>
                <a:cs typeface="Calibri"/>
              </a:rPr>
              <a:t> </a:t>
            </a:r>
            <a:r>
              <a:rPr sz="2050" b="1" dirty="0">
                <a:solidFill>
                  <a:srgbClr val="9A604D"/>
                </a:solidFill>
                <a:latin typeface="Calibri"/>
                <a:cs typeface="Calibri"/>
              </a:rPr>
              <a:t>en</a:t>
            </a:r>
            <a:r>
              <a:rPr sz="2050" b="1" spc="85" dirty="0">
                <a:solidFill>
                  <a:srgbClr val="9A604D"/>
                </a:solidFill>
                <a:latin typeface="Calibri"/>
                <a:cs typeface="Calibri"/>
              </a:rPr>
              <a:t> </a:t>
            </a:r>
            <a:r>
              <a:rPr sz="2050" b="1" spc="50" dirty="0">
                <a:solidFill>
                  <a:srgbClr val="9A604D"/>
                </a:solidFill>
                <a:latin typeface="Calibri"/>
                <a:cs typeface="Calibri"/>
              </a:rPr>
              <a:t>France</a:t>
            </a:r>
            <a:r>
              <a:rPr sz="2050" b="1" spc="85" dirty="0">
                <a:solidFill>
                  <a:srgbClr val="9A604D"/>
                </a:solidFill>
                <a:latin typeface="Calibri"/>
                <a:cs typeface="Calibri"/>
              </a:rPr>
              <a:t> </a:t>
            </a:r>
            <a:r>
              <a:rPr sz="2050" b="1" dirty="0">
                <a:solidFill>
                  <a:srgbClr val="9A604D"/>
                </a:solidFill>
                <a:latin typeface="Calibri"/>
                <a:cs typeface="Calibri"/>
              </a:rPr>
              <a:t>et</a:t>
            </a:r>
            <a:r>
              <a:rPr sz="2050" b="1" spc="85" dirty="0">
                <a:solidFill>
                  <a:srgbClr val="9A604D"/>
                </a:solidFill>
                <a:latin typeface="Calibri"/>
                <a:cs typeface="Calibri"/>
              </a:rPr>
              <a:t> </a:t>
            </a:r>
            <a:r>
              <a:rPr sz="2050" b="1" dirty="0">
                <a:solidFill>
                  <a:srgbClr val="9A604D"/>
                </a:solidFill>
                <a:latin typeface="Calibri"/>
                <a:cs typeface="Calibri"/>
              </a:rPr>
              <a:t>dans</a:t>
            </a:r>
            <a:r>
              <a:rPr sz="2050" b="1" spc="85" dirty="0">
                <a:solidFill>
                  <a:srgbClr val="9A604D"/>
                </a:solidFill>
                <a:latin typeface="Calibri"/>
                <a:cs typeface="Calibri"/>
              </a:rPr>
              <a:t> </a:t>
            </a:r>
            <a:r>
              <a:rPr sz="2050" b="1" spc="60" dirty="0">
                <a:solidFill>
                  <a:srgbClr val="9A604D"/>
                </a:solidFill>
                <a:latin typeface="Calibri"/>
                <a:cs typeface="Calibri"/>
              </a:rPr>
              <a:t>le</a:t>
            </a:r>
            <a:r>
              <a:rPr sz="2050" b="1" spc="85" dirty="0">
                <a:solidFill>
                  <a:srgbClr val="9A604D"/>
                </a:solidFill>
                <a:latin typeface="Calibri"/>
                <a:cs typeface="Calibri"/>
              </a:rPr>
              <a:t> </a:t>
            </a:r>
            <a:r>
              <a:rPr sz="2050" b="1" spc="-10" dirty="0">
                <a:solidFill>
                  <a:srgbClr val="9A604D"/>
                </a:solidFill>
                <a:latin typeface="Calibri"/>
                <a:cs typeface="Calibri"/>
              </a:rPr>
              <a:t>monde. </a:t>
            </a:r>
            <a:r>
              <a:rPr sz="2050" b="1" spc="110" dirty="0">
                <a:solidFill>
                  <a:srgbClr val="9A604D"/>
                </a:solidFill>
                <a:latin typeface="Calibri"/>
                <a:cs typeface="Calibri"/>
              </a:rPr>
              <a:t>Il</a:t>
            </a:r>
            <a:r>
              <a:rPr sz="2050" b="1" spc="40" dirty="0">
                <a:solidFill>
                  <a:srgbClr val="9A604D"/>
                </a:solidFill>
                <a:latin typeface="Calibri"/>
                <a:cs typeface="Calibri"/>
              </a:rPr>
              <a:t> </a:t>
            </a:r>
            <a:r>
              <a:rPr sz="2050" b="1" dirty="0">
                <a:solidFill>
                  <a:srgbClr val="9A604D"/>
                </a:solidFill>
                <a:latin typeface="Calibri"/>
                <a:cs typeface="Calibri"/>
              </a:rPr>
              <a:t>y</a:t>
            </a:r>
            <a:r>
              <a:rPr sz="2050" b="1" spc="65" dirty="0">
                <a:solidFill>
                  <a:srgbClr val="9A604D"/>
                </a:solidFill>
                <a:latin typeface="Calibri"/>
                <a:cs typeface="Calibri"/>
              </a:rPr>
              <a:t> </a:t>
            </a:r>
            <a:r>
              <a:rPr sz="2050" b="1" spc="55" dirty="0">
                <a:solidFill>
                  <a:srgbClr val="9A604D"/>
                </a:solidFill>
                <a:latin typeface="Calibri"/>
                <a:cs typeface="Calibri"/>
              </a:rPr>
              <a:t>a</a:t>
            </a:r>
            <a:r>
              <a:rPr sz="2050" b="1" spc="60" dirty="0">
                <a:solidFill>
                  <a:srgbClr val="9A604D"/>
                </a:solidFill>
                <a:latin typeface="Calibri"/>
                <a:cs typeface="Calibri"/>
              </a:rPr>
              <a:t> </a:t>
            </a:r>
            <a:r>
              <a:rPr sz="2050" b="1" dirty="0">
                <a:solidFill>
                  <a:srgbClr val="9A604D"/>
                </a:solidFill>
                <a:latin typeface="Calibri"/>
                <a:cs typeface="Calibri"/>
              </a:rPr>
              <a:t>une</a:t>
            </a:r>
            <a:r>
              <a:rPr sz="2050" b="1" spc="55" dirty="0">
                <a:solidFill>
                  <a:srgbClr val="9A604D"/>
                </a:solidFill>
                <a:latin typeface="Calibri"/>
                <a:cs typeface="Calibri"/>
              </a:rPr>
              <a:t> </a:t>
            </a:r>
            <a:r>
              <a:rPr sz="2050" b="1" dirty="0">
                <a:solidFill>
                  <a:srgbClr val="9A604D"/>
                </a:solidFill>
                <a:latin typeface="Calibri"/>
                <a:cs typeface="Calibri"/>
              </a:rPr>
              <a:t>pénurie</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60" dirty="0">
                <a:solidFill>
                  <a:srgbClr val="9A604D"/>
                </a:solidFill>
                <a:latin typeface="Calibri"/>
                <a:cs typeface="Calibri"/>
              </a:rPr>
              <a:t> </a:t>
            </a:r>
            <a:r>
              <a:rPr sz="2050" b="1" spc="55" dirty="0">
                <a:solidFill>
                  <a:srgbClr val="9A604D"/>
                </a:solidFill>
                <a:latin typeface="Calibri"/>
                <a:cs typeface="Calibri"/>
              </a:rPr>
              <a:t>talents</a:t>
            </a:r>
            <a:r>
              <a:rPr sz="2050" b="1" spc="60" dirty="0">
                <a:solidFill>
                  <a:srgbClr val="9A604D"/>
                </a:solidFill>
                <a:latin typeface="Calibri"/>
                <a:cs typeface="Calibri"/>
              </a:rPr>
              <a:t> </a:t>
            </a:r>
            <a:r>
              <a:rPr sz="2050" b="1" dirty="0">
                <a:solidFill>
                  <a:srgbClr val="9A604D"/>
                </a:solidFill>
                <a:latin typeface="Calibri"/>
                <a:cs typeface="Calibri"/>
              </a:rPr>
              <a:t>dans</a:t>
            </a:r>
            <a:r>
              <a:rPr sz="2050" b="1" spc="60" dirty="0">
                <a:solidFill>
                  <a:srgbClr val="9A604D"/>
                </a:solidFill>
                <a:latin typeface="Calibri"/>
                <a:cs typeface="Calibri"/>
              </a:rPr>
              <a:t> le</a:t>
            </a:r>
            <a:r>
              <a:rPr sz="2050" b="1" spc="65" dirty="0">
                <a:solidFill>
                  <a:srgbClr val="9A604D"/>
                </a:solidFill>
                <a:latin typeface="Calibri"/>
                <a:cs typeface="Calibri"/>
              </a:rPr>
              <a:t> </a:t>
            </a:r>
            <a:r>
              <a:rPr sz="2050" b="1" dirty="0">
                <a:solidFill>
                  <a:srgbClr val="9A604D"/>
                </a:solidFill>
                <a:latin typeface="Calibri"/>
                <a:cs typeface="Calibri"/>
              </a:rPr>
              <a:t>domaine</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spc="95" dirty="0">
                <a:solidFill>
                  <a:srgbClr val="9A604D"/>
                </a:solidFill>
                <a:latin typeface="Calibri"/>
                <a:cs typeface="Calibri"/>
              </a:rPr>
              <a:t>la</a:t>
            </a:r>
            <a:r>
              <a:rPr sz="2050" b="1" spc="60" dirty="0">
                <a:solidFill>
                  <a:srgbClr val="9A604D"/>
                </a:solidFill>
                <a:latin typeface="Calibri"/>
                <a:cs typeface="Calibri"/>
              </a:rPr>
              <a:t> </a:t>
            </a:r>
            <a:r>
              <a:rPr sz="2050" b="1" spc="45" dirty="0">
                <a:solidFill>
                  <a:srgbClr val="9A604D"/>
                </a:solidFill>
                <a:latin typeface="Calibri"/>
                <a:cs typeface="Calibri"/>
              </a:rPr>
              <a:t>cybersécurité</a:t>
            </a:r>
            <a:r>
              <a:rPr sz="2050" b="1" spc="65" dirty="0">
                <a:solidFill>
                  <a:srgbClr val="9A604D"/>
                </a:solidFill>
                <a:latin typeface="Calibri"/>
                <a:cs typeface="Calibri"/>
              </a:rPr>
              <a:t> </a:t>
            </a:r>
            <a:r>
              <a:rPr sz="2050" b="1" spc="-20" dirty="0">
                <a:solidFill>
                  <a:srgbClr val="9A604D"/>
                </a:solidFill>
                <a:latin typeface="Calibri"/>
                <a:cs typeface="Calibri"/>
              </a:rPr>
              <a:t>avec </a:t>
            </a:r>
            <a:r>
              <a:rPr sz="2050" b="1" spc="70" dirty="0">
                <a:solidFill>
                  <a:srgbClr val="9A604D"/>
                </a:solidFill>
                <a:latin typeface="Calibri"/>
                <a:cs typeface="Calibri"/>
              </a:rPr>
              <a:t>15</a:t>
            </a:r>
            <a:r>
              <a:rPr sz="2050" b="1" spc="75" dirty="0">
                <a:solidFill>
                  <a:srgbClr val="9A604D"/>
                </a:solidFill>
                <a:latin typeface="Calibri"/>
                <a:cs typeface="Calibri"/>
              </a:rPr>
              <a:t> </a:t>
            </a:r>
            <a:r>
              <a:rPr sz="2050" b="1" spc="70" dirty="0">
                <a:solidFill>
                  <a:srgbClr val="9A604D"/>
                </a:solidFill>
                <a:latin typeface="Calibri"/>
                <a:cs typeface="Calibri"/>
              </a:rPr>
              <a:t>000</a:t>
            </a:r>
            <a:r>
              <a:rPr sz="2050" b="1" spc="75" dirty="0">
                <a:solidFill>
                  <a:srgbClr val="9A604D"/>
                </a:solidFill>
                <a:latin typeface="Calibri"/>
                <a:cs typeface="Calibri"/>
              </a:rPr>
              <a:t> </a:t>
            </a:r>
            <a:r>
              <a:rPr sz="2050" b="1" spc="55" dirty="0">
                <a:solidFill>
                  <a:srgbClr val="9A604D"/>
                </a:solidFill>
                <a:latin typeface="Calibri"/>
                <a:cs typeface="Calibri"/>
              </a:rPr>
              <a:t>à</a:t>
            </a:r>
            <a:r>
              <a:rPr sz="2050" b="1" spc="75" dirty="0">
                <a:solidFill>
                  <a:srgbClr val="9A604D"/>
                </a:solidFill>
                <a:latin typeface="Calibri"/>
                <a:cs typeface="Calibri"/>
              </a:rPr>
              <a:t> </a:t>
            </a:r>
            <a:r>
              <a:rPr sz="2050" b="1" dirty="0">
                <a:solidFill>
                  <a:srgbClr val="9A604D"/>
                </a:solidFill>
                <a:latin typeface="Calibri"/>
                <a:cs typeface="Calibri"/>
              </a:rPr>
              <a:t>pourvoir</a:t>
            </a:r>
            <a:r>
              <a:rPr sz="2050" b="1" spc="65" dirty="0">
                <a:solidFill>
                  <a:srgbClr val="9A604D"/>
                </a:solidFill>
                <a:latin typeface="Calibri"/>
                <a:cs typeface="Calibri"/>
              </a:rPr>
              <a:t> </a:t>
            </a:r>
            <a:r>
              <a:rPr sz="2050" b="1" dirty="0">
                <a:solidFill>
                  <a:srgbClr val="9A604D"/>
                </a:solidFill>
                <a:latin typeface="Calibri"/>
                <a:cs typeface="Calibri"/>
              </a:rPr>
              <a:t>en</a:t>
            </a:r>
            <a:r>
              <a:rPr sz="2050" b="1" spc="75" dirty="0">
                <a:solidFill>
                  <a:srgbClr val="9A604D"/>
                </a:solidFill>
                <a:latin typeface="Calibri"/>
                <a:cs typeface="Calibri"/>
              </a:rPr>
              <a:t> </a:t>
            </a:r>
            <a:r>
              <a:rPr sz="2050" b="1" spc="50" dirty="0">
                <a:solidFill>
                  <a:srgbClr val="9A604D"/>
                </a:solidFill>
                <a:latin typeface="Calibri"/>
                <a:cs typeface="Calibri"/>
              </a:rPr>
              <a:t>France</a:t>
            </a:r>
            <a:r>
              <a:rPr sz="2050" b="1" spc="75" dirty="0">
                <a:solidFill>
                  <a:srgbClr val="9A604D"/>
                </a:solidFill>
                <a:latin typeface="Calibri"/>
                <a:cs typeface="Calibri"/>
              </a:rPr>
              <a:t> </a:t>
            </a:r>
            <a:r>
              <a:rPr sz="2050" b="1" dirty="0">
                <a:solidFill>
                  <a:srgbClr val="9A604D"/>
                </a:solidFill>
                <a:latin typeface="Calibri"/>
                <a:cs typeface="Calibri"/>
              </a:rPr>
              <a:t>et,</a:t>
            </a:r>
            <a:r>
              <a:rPr sz="2050" b="1" spc="75" dirty="0">
                <a:solidFill>
                  <a:srgbClr val="9A604D"/>
                </a:solidFill>
                <a:latin typeface="Calibri"/>
                <a:cs typeface="Calibri"/>
              </a:rPr>
              <a:t> </a:t>
            </a:r>
            <a:r>
              <a:rPr sz="2050" b="1" spc="65" dirty="0">
                <a:solidFill>
                  <a:srgbClr val="9A604D"/>
                </a:solidFill>
                <a:latin typeface="Calibri"/>
                <a:cs typeface="Calibri"/>
              </a:rPr>
              <a:t>plus</a:t>
            </a:r>
            <a:r>
              <a:rPr sz="2050" b="1" spc="70" dirty="0">
                <a:solidFill>
                  <a:srgbClr val="9A604D"/>
                </a:solidFill>
                <a:latin typeface="Calibri"/>
                <a:cs typeface="Calibri"/>
              </a:rPr>
              <a:t> </a:t>
            </a:r>
            <a:r>
              <a:rPr sz="2050" b="1" dirty="0">
                <a:solidFill>
                  <a:srgbClr val="9A604D"/>
                </a:solidFill>
                <a:latin typeface="Calibri"/>
                <a:cs typeface="Calibri"/>
              </a:rPr>
              <a:t>globalement,</a:t>
            </a:r>
            <a:r>
              <a:rPr sz="2050" b="1" spc="75" dirty="0">
                <a:solidFill>
                  <a:srgbClr val="9A604D"/>
                </a:solidFill>
                <a:latin typeface="Calibri"/>
                <a:cs typeface="Calibri"/>
              </a:rPr>
              <a:t> </a:t>
            </a:r>
            <a:r>
              <a:rPr sz="2050" b="1" spc="60" dirty="0">
                <a:solidFill>
                  <a:srgbClr val="9A604D"/>
                </a:solidFill>
                <a:latin typeface="Calibri"/>
                <a:cs typeface="Calibri"/>
              </a:rPr>
              <a:t>plusieurs</a:t>
            </a:r>
            <a:r>
              <a:rPr sz="2050" b="1" spc="75" dirty="0">
                <a:solidFill>
                  <a:srgbClr val="9A604D"/>
                </a:solidFill>
                <a:latin typeface="Calibri"/>
                <a:cs typeface="Calibri"/>
              </a:rPr>
              <a:t> </a:t>
            </a:r>
            <a:r>
              <a:rPr sz="2050" b="1" spc="65" dirty="0">
                <a:solidFill>
                  <a:srgbClr val="9A604D"/>
                </a:solidFill>
                <a:latin typeface="Calibri"/>
                <a:cs typeface="Calibri"/>
              </a:rPr>
              <a:t>millions</a:t>
            </a:r>
            <a:r>
              <a:rPr sz="2050" b="1" spc="70" dirty="0">
                <a:solidFill>
                  <a:srgbClr val="9A604D"/>
                </a:solidFill>
                <a:latin typeface="Calibri"/>
                <a:cs typeface="Calibri"/>
              </a:rPr>
              <a:t> </a:t>
            </a:r>
            <a:r>
              <a:rPr sz="2050" b="1" spc="-25" dirty="0">
                <a:solidFill>
                  <a:srgbClr val="9A604D"/>
                </a:solidFill>
                <a:latin typeface="Calibri"/>
                <a:cs typeface="Calibri"/>
              </a:rPr>
              <a:t>de </a:t>
            </a:r>
            <a:r>
              <a:rPr sz="2050" b="1" dirty="0">
                <a:solidFill>
                  <a:srgbClr val="9A604D"/>
                </a:solidFill>
                <a:latin typeface="Calibri"/>
                <a:cs typeface="Calibri"/>
              </a:rPr>
              <a:t>postes</a:t>
            </a:r>
            <a:r>
              <a:rPr sz="2050" b="1" spc="80" dirty="0">
                <a:solidFill>
                  <a:srgbClr val="9A604D"/>
                </a:solidFill>
                <a:latin typeface="Calibri"/>
                <a:cs typeface="Calibri"/>
              </a:rPr>
              <a:t> </a:t>
            </a:r>
            <a:r>
              <a:rPr sz="2050" b="1" spc="65" dirty="0">
                <a:solidFill>
                  <a:srgbClr val="9A604D"/>
                </a:solidFill>
                <a:latin typeface="Calibri"/>
                <a:cs typeface="Calibri"/>
              </a:rPr>
              <a:t>sans</a:t>
            </a:r>
            <a:r>
              <a:rPr sz="2050" b="1" spc="70" dirty="0">
                <a:solidFill>
                  <a:srgbClr val="9A604D"/>
                </a:solidFill>
                <a:latin typeface="Calibri"/>
                <a:cs typeface="Calibri"/>
              </a:rPr>
              <a:t> </a:t>
            </a:r>
            <a:r>
              <a:rPr sz="2050" b="1" spc="45" dirty="0">
                <a:solidFill>
                  <a:srgbClr val="9A604D"/>
                </a:solidFill>
                <a:latin typeface="Calibri"/>
                <a:cs typeface="Calibri"/>
              </a:rPr>
              <a:t>candidat</a:t>
            </a:r>
            <a:r>
              <a:rPr sz="2050" b="1" spc="80" dirty="0">
                <a:solidFill>
                  <a:srgbClr val="9A604D"/>
                </a:solidFill>
                <a:latin typeface="Calibri"/>
                <a:cs typeface="Calibri"/>
              </a:rPr>
              <a:t> </a:t>
            </a:r>
            <a:r>
              <a:rPr sz="2050" b="1" dirty="0">
                <a:solidFill>
                  <a:srgbClr val="9A604D"/>
                </a:solidFill>
                <a:latin typeface="Calibri"/>
                <a:cs typeface="Calibri"/>
              </a:rPr>
              <a:t>dans</a:t>
            </a:r>
            <a:r>
              <a:rPr sz="2050" b="1" spc="75" dirty="0">
                <a:solidFill>
                  <a:srgbClr val="9A604D"/>
                </a:solidFill>
                <a:latin typeface="Calibri"/>
                <a:cs typeface="Calibri"/>
              </a:rPr>
              <a:t> </a:t>
            </a:r>
            <a:r>
              <a:rPr sz="2050" b="1" spc="60" dirty="0">
                <a:solidFill>
                  <a:srgbClr val="9A604D"/>
                </a:solidFill>
                <a:latin typeface="Calibri"/>
                <a:cs typeface="Calibri"/>
              </a:rPr>
              <a:t>le</a:t>
            </a:r>
            <a:r>
              <a:rPr sz="2050" b="1" spc="80" dirty="0">
                <a:solidFill>
                  <a:srgbClr val="9A604D"/>
                </a:solidFill>
                <a:latin typeface="Calibri"/>
                <a:cs typeface="Calibri"/>
              </a:rPr>
              <a:t> </a:t>
            </a:r>
            <a:r>
              <a:rPr sz="2050" b="1" spc="-10" dirty="0">
                <a:solidFill>
                  <a:srgbClr val="9A604D"/>
                </a:solidFill>
                <a:latin typeface="Calibri"/>
                <a:cs typeface="Calibri"/>
              </a:rPr>
              <a:t>monde.</a:t>
            </a:r>
            <a:endParaRPr sz="2050" b="1" dirty="0">
              <a:latin typeface="Calibri"/>
              <a:cs typeface="Calibri"/>
            </a:endParaRPr>
          </a:p>
        </p:txBody>
      </p:sp>
      <p:sp>
        <p:nvSpPr>
          <p:cNvPr id="27" name="object 10">
            <a:extLst>
              <a:ext uri="{FF2B5EF4-FFF2-40B4-BE49-F238E27FC236}">
                <a16:creationId xmlns:a16="http://schemas.microsoft.com/office/drawing/2014/main" id="{E9E42E4C-0695-6001-65EC-F58A565533F9}"/>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B96E6AD-2622-BB2D-6E31-F77FF8DB6146}"/>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F50AB0DF-446A-D43C-30E1-39888451D28D}"/>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D6C511BB-F6F7-F8D5-A572-8460328C26CB}"/>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F1EF0890-7E98-B56D-9485-3C458B007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16B4CF90-4253-42E9-213D-9AC237B64DCE}"/>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0534ACC4-63C2-BBDB-26AB-D6A1B3FBA9CE}"/>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2332C040-4D42-E01B-9B93-22B6F4882B9C}"/>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290E66E8-6C95-5732-74D3-5D2280AB2D9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0E4A874-AE44-D439-5631-6BD71E24170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63EC2128-EC9E-93BA-F771-2C82CD8A49BD}"/>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151B2A67-EE43-EFAF-C454-21796E4741EC}"/>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85C8C916-A4BA-4B57-BD47-FED928556138}"/>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9AF8454F-4D7E-6D25-33E5-5085C4AB7293}"/>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3456382C-46D8-B5C8-B191-D99D6EFDA506}"/>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C60A60EC-3963-E2F9-8E08-E4DCFD2DBCF0}"/>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C8DC3058-DEBD-7752-54DB-AB1746F801F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A53A226-C627-E621-D850-2AF4673B06D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56F27D61-7FB9-097A-B217-DB74D44BC7A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4D9FA3FE-E694-F9B1-1D31-E4ED27E05A25}"/>
                </a:ext>
              </a:extLst>
            </p:cNvPr>
            <p:cNvPicPr/>
            <p:nvPr/>
          </p:nvPicPr>
          <p:blipFill>
            <a:blip r:embed="rId4" cstate="print"/>
            <a:stretch>
              <a:fillRect/>
            </a:stretch>
          </p:blipFill>
          <p:spPr>
            <a:xfrm>
              <a:off x="7098407" y="664936"/>
              <a:ext cx="90708" cy="160403"/>
            </a:xfrm>
            <a:prstGeom prst="rect">
              <a:avLst/>
            </a:prstGeom>
          </p:spPr>
        </p:pic>
      </p:grpSp>
      <p:sp>
        <p:nvSpPr>
          <p:cNvPr id="15" name="object 4">
            <a:extLst>
              <a:ext uri="{FF2B5EF4-FFF2-40B4-BE49-F238E27FC236}">
                <a16:creationId xmlns:a16="http://schemas.microsoft.com/office/drawing/2014/main" id="{941D110A-A8E3-7C3E-4B03-6DA5E3BFCAAB}"/>
              </a:ext>
            </a:extLst>
          </p:cNvPr>
          <p:cNvSpPr/>
          <p:nvPr/>
        </p:nvSpPr>
        <p:spPr>
          <a:xfrm>
            <a:off x="8482117" y="3609094"/>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16" name="object 5">
            <a:extLst>
              <a:ext uri="{FF2B5EF4-FFF2-40B4-BE49-F238E27FC236}">
                <a16:creationId xmlns:a16="http://schemas.microsoft.com/office/drawing/2014/main" id="{B15CC271-2EA0-6CD5-69C2-C1E14C26E98A}"/>
              </a:ext>
            </a:extLst>
          </p:cNvPr>
          <p:cNvSpPr txBox="1"/>
          <p:nvPr/>
        </p:nvSpPr>
        <p:spPr>
          <a:xfrm rot="20880000">
            <a:off x="8824371" y="4087801"/>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538036" y="4621051"/>
            <a:ext cx="11686213" cy="3833742"/>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TRAVAILLER</a:t>
            </a:r>
          </a:p>
          <a:p>
            <a:pPr marL="12700" marR="5080" indent="-635" algn="ctr">
              <a:spcBef>
                <a:spcPts val="95"/>
              </a:spcBef>
            </a:pPr>
            <a:r>
              <a:rPr lang="fr-FR" sz="8250" b="1" spc="-150" dirty="0">
                <a:solidFill>
                  <a:srgbClr val="231F20"/>
                </a:solidFill>
                <a:latin typeface="Calibri"/>
                <a:cs typeface="Calibri"/>
              </a:rPr>
              <a:t>DANS LA CYBERSÉCURITÉ VEUT DIRE ÊTRE INGÉNIEUR</a:t>
            </a:r>
          </a:p>
        </p:txBody>
      </p:sp>
      <p:sp>
        <p:nvSpPr>
          <p:cNvPr id="24" name="object 10">
            <a:extLst>
              <a:ext uri="{FF2B5EF4-FFF2-40B4-BE49-F238E27FC236}">
                <a16:creationId xmlns:a16="http://schemas.microsoft.com/office/drawing/2014/main" id="{E559B7CE-E8C9-5FB0-AD6B-531DEF1F5D6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A8479A2-4489-3A26-E898-CD28B51167D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50BB1CF3-59EE-16BE-59B0-70EFC77437D9}"/>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3B07DC72-28B3-188C-FB01-027E4B73E90F}"/>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E30247F0-4394-CE37-34C0-5DAC668C05F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BEFA605B-09A9-B758-D9B5-452110DA89B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8C7C04AA-BB4D-D989-90E8-D22AB6D86A00}"/>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FEB22AA-8C5C-6333-DA9C-412F21D31E7D}"/>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C693C3BA-0923-DB67-F24A-3A333C0E4D54}"/>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0A01EF4-DF8C-6602-933F-5E55392E293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38BB99E-0B3B-3B96-54E4-E30D5996C637}"/>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BE5CD41-E69D-895B-25E6-6645E5A5283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F9B7CA8-F33D-0CE4-17CD-32B67A16FD1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3A0ECCF8-AC19-05F3-EF69-916B2BCCD792}"/>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130B3F7A-6D15-DAA7-411F-5A7B48B1A0B4}"/>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2CC135B7-44EE-13FA-3B00-7F338F817A9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A9CE1BC-B528-4168-7F41-2C0A139235C8}"/>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A6C959CB-D4B0-6DED-26D1-F6FAC18E85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BCF4A478-FA1B-2BB9-7F57-0D653D1446C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623D4DBA-62F2-C468-B185-2DDC4F4C3847}"/>
                </a:ext>
              </a:extLst>
            </p:cNvPr>
            <p:cNvPicPr/>
            <p:nvPr/>
          </p:nvPicPr>
          <p:blipFill>
            <a:blip r:embed="rId4" cstate="print"/>
            <a:stretch>
              <a:fillRect/>
            </a:stretch>
          </p:blipFill>
          <p:spPr>
            <a:xfrm>
              <a:off x="7098407" y="664936"/>
              <a:ext cx="90708" cy="160403"/>
            </a:xfrm>
            <a:prstGeom prst="rect">
              <a:avLst/>
            </a:prstGeom>
          </p:spPr>
        </p:pic>
      </p:grpSp>
      <p:sp>
        <p:nvSpPr>
          <p:cNvPr id="10" name="object 2">
            <a:extLst>
              <a:ext uri="{FF2B5EF4-FFF2-40B4-BE49-F238E27FC236}">
                <a16:creationId xmlns:a16="http://schemas.microsoft.com/office/drawing/2014/main" id="{AC63A4CD-3C9A-B7C2-70D2-ECF56B848D1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858312" y="743383"/>
            <a:ext cx="18387695" cy="752129"/>
          </a:xfrm>
          <a:prstGeom prst="rect">
            <a:avLst/>
          </a:prstGeom>
        </p:spPr>
        <p:txBody>
          <a:bodyPr vert="horz" wrap="square" lIns="0" tIns="13335" rIns="0" bIns="0" rtlCol="0">
            <a:spAutoFit/>
          </a:bodyPr>
          <a:lstStyle/>
          <a:p>
            <a:pPr marL="12700">
              <a:lnSpc>
                <a:spcPct val="100000"/>
              </a:lnSpc>
              <a:spcBef>
                <a:spcPts val="105"/>
              </a:spcBef>
            </a:pPr>
            <a:r>
              <a:rPr lang="fr-FR" sz="4800" b="1" dirty="0">
                <a:solidFill>
                  <a:srgbClr val="231F20"/>
                </a:solidFill>
              </a:rPr>
              <a:t>POURQUOI LA CYBERSÉCURITÉ NOUS CONCERNE(RA) TOUTES ET TOUS ?</a:t>
            </a:r>
            <a:endParaRPr lang="fr-FR" sz="4800" b="1" dirty="0"/>
          </a:p>
        </p:txBody>
      </p:sp>
      <p:sp>
        <p:nvSpPr>
          <p:cNvPr id="10" name="object 10">
            <a:hlinkClick r:id="rId2"/>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1" name="object 11"/>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pic>
        <p:nvPicPr>
          <p:cNvPr id="20" name="Image 19">
            <a:extLst>
              <a:ext uri="{FF2B5EF4-FFF2-40B4-BE49-F238E27FC236}">
                <a16:creationId xmlns:a16="http://schemas.microsoft.com/office/drawing/2014/main" id="{A8383E6B-3E31-B10A-3A91-E149BFF856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4538036" y="8778875"/>
            <a:ext cx="11152813" cy="1968168"/>
          </a:xfrm>
          <a:prstGeom prst="rect">
            <a:avLst/>
          </a:prstGeom>
        </p:spPr>
        <p:txBody>
          <a:bodyPr vert="horz" wrap="square" lIns="0" tIns="12065" rIns="0" bIns="0" rtlCol="0">
            <a:spAutoFit/>
          </a:bodyPr>
          <a:lstStyle/>
          <a:p>
            <a:pPr marL="1726564" marR="1674495" indent="-46990" algn="ctr">
              <a:lnSpc>
                <a:spcPct val="103899"/>
              </a:lnSpc>
              <a:spcBef>
                <a:spcPts val="1730"/>
              </a:spcBef>
            </a:pPr>
            <a:r>
              <a:rPr sz="2050" b="1" dirty="0">
                <a:solidFill>
                  <a:srgbClr val="9A604D"/>
                </a:solidFill>
                <a:latin typeface="Calibri"/>
                <a:cs typeface="Calibri"/>
              </a:rPr>
              <a:t>Non,</a:t>
            </a:r>
            <a:r>
              <a:rPr sz="2050" b="1" spc="105" dirty="0">
                <a:solidFill>
                  <a:srgbClr val="9A604D"/>
                </a:solidFill>
                <a:latin typeface="Calibri"/>
                <a:cs typeface="Calibri"/>
              </a:rPr>
              <a:t> </a:t>
            </a:r>
            <a:r>
              <a:rPr sz="2050" b="1" spc="50" dirty="0">
                <a:solidFill>
                  <a:srgbClr val="9A604D"/>
                </a:solidFill>
                <a:latin typeface="Calibri"/>
                <a:cs typeface="Calibri"/>
              </a:rPr>
              <a:t>travailler</a:t>
            </a:r>
            <a:r>
              <a:rPr sz="2050" b="1" spc="120" dirty="0">
                <a:solidFill>
                  <a:srgbClr val="9A604D"/>
                </a:solidFill>
                <a:latin typeface="Calibri"/>
                <a:cs typeface="Calibri"/>
              </a:rPr>
              <a:t> </a:t>
            </a:r>
            <a:r>
              <a:rPr sz="2050" b="1" dirty="0">
                <a:solidFill>
                  <a:srgbClr val="9A604D"/>
                </a:solidFill>
                <a:latin typeface="Calibri"/>
                <a:cs typeface="Calibri"/>
              </a:rPr>
              <a:t>dans</a:t>
            </a:r>
            <a:r>
              <a:rPr sz="2050" b="1" spc="120" dirty="0">
                <a:solidFill>
                  <a:srgbClr val="9A604D"/>
                </a:solidFill>
                <a:latin typeface="Calibri"/>
                <a:cs typeface="Calibri"/>
              </a:rPr>
              <a:t> </a:t>
            </a:r>
            <a:r>
              <a:rPr sz="2050" b="1" spc="95" dirty="0">
                <a:solidFill>
                  <a:srgbClr val="9A604D"/>
                </a:solidFill>
                <a:latin typeface="Calibri"/>
                <a:cs typeface="Calibri"/>
              </a:rPr>
              <a:t>la</a:t>
            </a:r>
            <a:r>
              <a:rPr sz="2050" b="1" spc="114" dirty="0">
                <a:solidFill>
                  <a:srgbClr val="9A604D"/>
                </a:solidFill>
                <a:latin typeface="Calibri"/>
                <a:cs typeface="Calibri"/>
              </a:rPr>
              <a:t> </a:t>
            </a:r>
            <a:r>
              <a:rPr sz="2050" b="1" spc="45" dirty="0">
                <a:solidFill>
                  <a:srgbClr val="9A604D"/>
                </a:solidFill>
                <a:latin typeface="Calibri"/>
                <a:cs typeface="Calibri"/>
              </a:rPr>
              <a:t>cybersécurité</a:t>
            </a:r>
            <a:r>
              <a:rPr sz="2050" b="1" spc="120" dirty="0">
                <a:solidFill>
                  <a:srgbClr val="9A604D"/>
                </a:solidFill>
                <a:latin typeface="Calibri"/>
                <a:cs typeface="Calibri"/>
              </a:rPr>
              <a:t> </a:t>
            </a:r>
            <a:r>
              <a:rPr sz="2050" b="1" dirty="0">
                <a:solidFill>
                  <a:srgbClr val="9A604D"/>
                </a:solidFill>
                <a:latin typeface="Calibri"/>
                <a:cs typeface="Calibri"/>
              </a:rPr>
              <a:t>ne</a:t>
            </a:r>
            <a:r>
              <a:rPr sz="2050" b="1" spc="120" dirty="0">
                <a:solidFill>
                  <a:srgbClr val="9A604D"/>
                </a:solidFill>
                <a:latin typeface="Calibri"/>
                <a:cs typeface="Calibri"/>
              </a:rPr>
              <a:t> </a:t>
            </a:r>
            <a:r>
              <a:rPr sz="2050" b="1" dirty="0">
                <a:solidFill>
                  <a:srgbClr val="9A604D"/>
                </a:solidFill>
                <a:latin typeface="Calibri"/>
                <a:cs typeface="Calibri"/>
              </a:rPr>
              <a:t>veut</a:t>
            </a:r>
            <a:r>
              <a:rPr sz="2050" b="1" spc="120" dirty="0">
                <a:solidFill>
                  <a:srgbClr val="9A604D"/>
                </a:solidFill>
                <a:latin typeface="Calibri"/>
                <a:cs typeface="Calibri"/>
              </a:rPr>
              <a:t> </a:t>
            </a:r>
            <a:r>
              <a:rPr sz="2050" b="1" spc="50" dirty="0">
                <a:solidFill>
                  <a:srgbClr val="9A604D"/>
                </a:solidFill>
                <a:latin typeface="Calibri"/>
                <a:cs typeface="Calibri"/>
              </a:rPr>
              <a:t>pas</a:t>
            </a:r>
            <a:r>
              <a:rPr sz="2050" b="1" spc="114" dirty="0">
                <a:solidFill>
                  <a:srgbClr val="9A604D"/>
                </a:solidFill>
                <a:latin typeface="Calibri"/>
                <a:cs typeface="Calibri"/>
              </a:rPr>
              <a:t> </a:t>
            </a:r>
            <a:r>
              <a:rPr sz="2050" b="1" dirty="0">
                <a:solidFill>
                  <a:srgbClr val="9A604D"/>
                </a:solidFill>
                <a:latin typeface="Calibri"/>
                <a:cs typeface="Calibri"/>
              </a:rPr>
              <a:t>nécessairement</a:t>
            </a:r>
            <a:r>
              <a:rPr sz="2050" b="1" spc="120" dirty="0">
                <a:solidFill>
                  <a:srgbClr val="9A604D"/>
                </a:solidFill>
                <a:latin typeface="Calibri"/>
                <a:cs typeface="Calibri"/>
              </a:rPr>
              <a:t> </a:t>
            </a:r>
            <a:r>
              <a:rPr sz="2050" b="1" spc="-20" dirty="0">
                <a:solidFill>
                  <a:srgbClr val="9A604D"/>
                </a:solidFill>
                <a:latin typeface="Calibri"/>
                <a:cs typeface="Calibri"/>
              </a:rPr>
              <a:t>dire </a:t>
            </a:r>
            <a:r>
              <a:rPr sz="2050" b="1" dirty="0">
                <a:solidFill>
                  <a:srgbClr val="9A604D"/>
                </a:solidFill>
                <a:latin typeface="Calibri"/>
                <a:cs typeface="Calibri"/>
              </a:rPr>
              <a:t>être</a:t>
            </a:r>
            <a:r>
              <a:rPr sz="2050" b="1" spc="140" dirty="0">
                <a:solidFill>
                  <a:srgbClr val="9A604D"/>
                </a:solidFill>
                <a:latin typeface="Calibri"/>
                <a:cs typeface="Calibri"/>
              </a:rPr>
              <a:t> </a:t>
            </a:r>
            <a:r>
              <a:rPr sz="2050" b="1" dirty="0">
                <a:solidFill>
                  <a:srgbClr val="9A604D"/>
                </a:solidFill>
                <a:latin typeface="Calibri"/>
                <a:cs typeface="Calibri"/>
              </a:rPr>
              <a:t>ingénieur.</a:t>
            </a:r>
            <a:r>
              <a:rPr sz="2050" b="1" spc="135" dirty="0">
                <a:solidFill>
                  <a:srgbClr val="9A604D"/>
                </a:solidFill>
                <a:latin typeface="Calibri"/>
                <a:cs typeface="Calibri"/>
              </a:rPr>
              <a:t> </a:t>
            </a:r>
            <a:r>
              <a:rPr sz="2050" b="1" spc="65" dirty="0">
                <a:solidFill>
                  <a:srgbClr val="9A604D"/>
                </a:solidFill>
                <a:latin typeface="Calibri"/>
                <a:cs typeface="Calibri"/>
              </a:rPr>
              <a:t>Certains</a:t>
            </a:r>
            <a:r>
              <a:rPr sz="2050" b="1" spc="140" dirty="0">
                <a:solidFill>
                  <a:srgbClr val="9A604D"/>
                </a:solidFill>
                <a:latin typeface="Calibri"/>
                <a:cs typeface="Calibri"/>
              </a:rPr>
              <a:t> </a:t>
            </a:r>
            <a:r>
              <a:rPr sz="2050" b="1" dirty="0">
                <a:solidFill>
                  <a:srgbClr val="9A604D"/>
                </a:solidFill>
                <a:latin typeface="Calibri"/>
                <a:cs typeface="Calibri"/>
              </a:rPr>
              <a:t>métiers</a:t>
            </a:r>
            <a:r>
              <a:rPr sz="2050" b="1" spc="145" dirty="0">
                <a:solidFill>
                  <a:srgbClr val="9A604D"/>
                </a:solidFill>
                <a:latin typeface="Calibri"/>
                <a:cs typeface="Calibri"/>
              </a:rPr>
              <a:t> </a:t>
            </a:r>
            <a:r>
              <a:rPr sz="2050" b="1" dirty="0">
                <a:solidFill>
                  <a:srgbClr val="9A604D"/>
                </a:solidFill>
                <a:latin typeface="Calibri"/>
                <a:cs typeface="Calibri"/>
              </a:rPr>
              <a:t>existent</a:t>
            </a:r>
            <a:r>
              <a:rPr sz="2050" b="1" spc="140" dirty="0">
                <a:solidFill>
                  <a:srgbClr val="9A604D"/>
                </a:solidFill>
                <a:latin typeface="Calibri"/>
                <a:cs typeface="Calibri"/>
              </a:rPr>
              <a:t> </a:t>
            </a:r>
            <a:r>
              <a:rPr sz="2050" b="1" spc="55" dirty="0">
                <a:solidFill>
                  <a:srgbClr val="9A604D"/>
                </a:solidFill>
                <a:latin typeface="Calibri"/>
                <a:cs typeface="Calibri"/>
              </a:rPr>
              <a:t>à</a:t>
            </a:r>
            <a:r>
              <a:rPr sz="2050" b="1" spc="140" dirty="0">
                <a:solidFill>
                  <a:srgbClr val="9A604D"/>
                </a:solidFill>
                <a:latin typeface="Calibri"/>
                <a:cs typeface="Calibri"/>
              </a:rPr>
              <a:t> </a:t>
            </a:r>
            <a:r>
              <a:rPr sz="2050" b="1" spc="90" dirty="0">
                <a:solidFill>
                  <a:srgbClr val="9A604D"/>
                </a:solidFill>
                <a:latin typeface="Calibri"/>
                <a:cs typeface="Calibri"/>
              </a:rPr>
              <a:t>Bac</a:t>
            </a:r>
            <a:r>
              <a:rPr sz="2050" b="1" spc="135" dirty="0">
                <a:solidFill>
                  <a:srgbClr val="9A604D"/>
                </a:solidFill>
                <a:latin typeface="Calibri"/>
                <a:cs typeface="Calibri"/>
              </a:rPr>
              <a:t> </a:t>
            </a:r>
            <a:r>
              <a:rPr sz="2050" b="1" dirty="0">
                <a:solidFill>
                  <a:srgbClr val="9A604D"/>
                </a:solidFill>
                <a:latin typeface="Calibri"/>
                <a:cs typeface="Calibri"/>
              </a:rPr>
              <a:t>+3,</a:t>
            </a:r>
            <a:r>
              <a:rPr sz="2050" b="1" spc="140" dirty="0">
                <a:solidFill>
                  <a:srgbClr val="9A604D"/>
                </a:solidFill>
                <a:latin typeface="Calibri"/>
                <a:cs typeface="Calibri"/>
              </a:rPr>
              <a:t> </a:t>
            </a:r>
            <a:r>
              <a:rPr sz="2050" b="1" dirty="0">
                <a:solidFill>
                  <a:srgbClr val="9A604D"/>
                </a:solidFill>
                <a:latin typeface="Calibri"/>
                <a:cs typeface="Calibri"/>
              </a:rPr>
              <a:t>comme</a:t>
            </a:r>
            <a:r>
              <a:rPr sz="2050" b="1" spc="135" dirty="0">
                <a:solidFill>
                  <a:srgbClr val="9A604D"/>
                </a:solidFill>
                <a:latin typeface="Calibri"/>
                <a:cs typeface="Calibri"/>
              </a:rPr>
              <a:t> </a:t>
            </a:r>
            <a:r>
              <a:rPr sz="2050" b="1" spc="-10" dirty="0">
                <a:solidFill>
                  <a:srgbClr val="9A604D"/>
                </a:solidFill>
                <a:latin typeface="Calibri"/>
                <a:cs typeface="Calibri"/>
              </a:rPr>
              <a:t>opérateur </a:t>
            </a:r>
            <a:r>
              <a:rPr sz="2050" b="1" spc="55" dirty="0">
                <a:solidFill>
                  <a:srgbClr val="9A604D"/>
                </a:solidFill>
                <a:latin typeface="Calibri"/>
                <a:cs typeface="Calibri"/>
              </a:rPr>
              <a:t>analyste</a:t>
            </a:r>
            <a:r>
              <a:rPr sz="2050" b="1" spc="30" dirty="0">
                <a:solidFill>
                  <a:srgbClr val="9A604D"/>
                </a:solidFill>
                <a:latin typeface="Calibri"/>
                <a:cs typeface="Calibri"/>
              </a:rPr>
              <a:t> </a:t>
            </a:r>
            <a:r>
              <a:rPr sz="2050" b="1" spc="90" dirty="0">
                <a:solidFill>
                  <a:srgbClr val="9A604D"/>
                </a:solidFill>
                <a:latin typeface="Calibri"/>
                <a:cs typeface="Calibri"/>
              </a:rPr>
              <a:t>SOC,</a:t>
            </a:r>
            <a:r>
              <a:rPr sz="2050" b="1" spc="30" dirty="0">
                <a:solidFill>
                  <a:srgbClr val="9A604D"/>
                </a:solidFill>
                <a:latin typeface="Calibri"/>
                <a:cs typeface="Calibri"/>
              </a:rPr>
              <a:t> </a:t>
            </a:r>
            <a:r>
              <a:rPr sz="2050" b="1" spc="45" dirty="0">
                <a:solidFill>
                  <a:srgbClr val="9A604D"/>
                </a:solidFill>
                <a:latin typeface="Calibri"/>
                <a:cs typeface="Calibri"/>
              </a:rPr>
              <a:t>intégrateur</a:t>
            </a:r>
            <a:r>
              <a:rPr sz="2050" b="1" spc="30" dirty="0">
                <a:solidFill>
                  <a:srgbClr val="9A604D"/>
                </a:solidFill>
                <a:latin typeface="Calibri"/>
                <a:cs typeface="Calibri"/>
              </a:rPr>
              <a:t> </a:t>
            </a:r>
            <a:r>
              <a:rPr sz="2050" b="1" dirty="0">
                <a:solidFill>
                  <a:srgbClr val="9A604D"/>
                </a:solidFill>
                <a:latin typeface="Calibri"/>
                <a:cs typeface="Calibri"/>
              </a:rPr>
              <a:t>ou</a:t>
            </a:r>
            <a:r>
              <a:rPr sz="2050" b="1" spc="30" dirty="0">
                <a:solidFill>
                  <a:srgbClr val="9A604D"/>
                </a:solidFill>
                <a:latin typeface="Calibri"/>
                <a:cs typeface="Calibri"/>
              </a:rPr>
              <a:t> </a:t>
            </a:r>
            <a:r>
              <a:rPr sz="2050" b="1" dirty="0">
                <a:solidFill>
                  <a:srgbClr val="9A604D"/>
                </a:solidFill>
                <a:latin typeface="Calibri"/>
                <a:cs typeface="Calibri"/>
              </a:rPr>
              <a:t>développeur</a:t>
            </a:r>
            <a:r>
              <a:rPr sz="2050" b="1" spc="25" dirty="0">
                <a:solidFill>
                  <a:srgbClr val="9A604D"/>
                </a:solidFill>
                <a:latin typeface="Calibri"/>
                <a:cs typeface="Calibri"/>
              </a:rPr>
              <a:t> </a:t>
            </a:r>
            <a:r>
              <a:rPr sz="2050" b="1" dirty="0">
                <a:solidFill>
                  <a:srgbClr val="9A604D"/>
                </a:solidFill>
                <a:latin typeface="Calibri"/>
                <a:cs typeface="Calibri"/>
              </a:rPr>
              <a:t>de</a:t>
            </a:r>
            <a:r>
              <a:rPr sz="2050" b="1" spc="30" dirty="0">
                <a:solidFill>
                  <a:srgbClr val="9A604D"/>
                </a:solidFill>
                <a:latin typeface="Calibri"/>
                <a:cs typeface="Calibri"/>
              </a:rPr>
              <a:t> </a:t>
            </a:r>
            <a:r>
              <a:rPr sz="2050" b="1" spc="50" dirty="0">
                <a:solidFill>
                  <a:srgbClr val="9A604D"/>
                </a:solidFill>
                <a:latin typeface="Calibri"/>
                <a:cs typeface="Calibri"/>
              </a:rPr>
              <a:t>solutions</a:t>
            </a:r>
            <a:r>
              <a:rPr sz="2050" b="1" spc="35" dirty="0">
                <a:solidFill>
                  <a:srgbClr val="9A604D"/>
                </a:solidFill>
                <a:latin typeface="Calibri"/>
                <a:cs typeface="Calibri"/>
              </a:rPr>
              <a:t> </a:t>
            </a:r>
            <a:r>
              <a:rPr sz="2050" b="1" dirty="0">
                <a:solidFill>
                  <a:srgbClr val="9A604D"/>
                </a:solidFill>
                <a:latin typeface="Calibri"/>
                <a:cs typeface="Calibri"/>
              </a:rPr>
              <a:t>de</a:t>
            </a:r>
            <a:r>
              <a:rPr sz="2050" b="1" spc="30" dirty="0">
                <a:solidFill>
                  <a:srgbClr val="9A604D"/>
                </a:solidFill>
                <a:latin typeface="Calibri"/>
                <a:cs typeface="Calibri"/>
              </a:rPr>
              <a:t> </a:t>
            </a:r>
            <a:r>
              <a:rPr lang="fr-FR" sz="2050" b="1" spc="40" dirty="0">
                <a:solidFill>
                  <a:srgbClr val="9A604D"/>
                </a:solidFill>
                <a:latin typeface="Calibri"/>
                <a:cs typeface="Calibri"/>
              </a:rPr>
              <a:t>sécurité</a:t>
            </a:r>
            <a:r>
              <a:rPr sz="2050" b="1" spc="40" dirty="0">
                <a:solidFill>
                  <a:srgbClr val="9A604D"/>
                </a:solidFill>
                <a:latin typeface="Calibri"/>
                <a:cs typeface="Calibri"/>
              </a:rPr>
              <a:t>.</a:t>
            </a:r>
            <a:br>
              <a:rPr lang="fr-FR" sz="2050" b="1" spc="40" dirty="0">
                <a:solidFill>
                  <a:srgbClr val="9A604D"/>
                </a:solidFill>
                <a:latin typeface="Calibri"/>
                <a:cs typeface="Calibri"/>
              </a:rPr>
            </a:br>
            <a:r>
              <a:rPr lang="fr-FR" sz="2050" b="1" spc="40" dirty="0">
                <a:solidFill>
                  <a:srgbClr val="9A604D"/>
                </a:solidFill>
                <a:latin typeface="Calibri"/>
                <a:cs typeface="Calibri"/>
              </a:rPr>
              <a:t>Il existe aussi des métiers non techniques, tels que ceux de la sensibilisation et également tous les métiers cybersécurité sous l'angle commercial et juridique.</a:t>
            </a:r>
            <a:endParaRPr sz="2050" b="1" dirty="0">
              <a:latin typeface="Calibri"/>
              <a:cs typeface="Calibri"/>
            </a:endParaRPr>
          </a:p>
        </p:txBody>
      </p:sp>
      <p:sp>
        <p:nvSpPr>
          <p:cNvPr id="27" name="object 10">
            <a:extLst>
              <a:ext uri="{FF2B5EF4-FFF2-40B4-BE49-F238E27FC236}">
                <a16:creationId xmlns:a16="http://schemas.microsoft.com/office/drawing/2014/main" id="{C8E84494-C26C-67A5-D16A-01C87C946B8B}"/>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A1399F8-334E-E0C1-D96A-41010CEDEA8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D43FEFCF-0E3E-1B42-4C9F-CBE6FD85F543}"/>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887F4754-8D9C-E63D-A6BE-42CDCCA63AAE}"/>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A4A7DC88-8CDA-A0DA-6740-E60252540148}"/>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E33EB316-3DCA-6169-BFEB-19AA87FF70A6}"/>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C8B9C190-27E2-20F7-5E1D-6570009BB455}"/>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B20366F0-AB2E-7925-8962-C5AEE957547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8A1E4503-B2D3-BE17-51C7-D23B3557E07E}"/>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B091F2A-E08D-B0EC-5A4E-7804CD67A0D9}"/>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8DD241A4-7377-1597-8C72-2895DC041884}"/>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C1A7107F-64C0-B4FD-D047-5049F5697CC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F3F5B9DA-2C31-9407-8AC4-ACF30B67F36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28059BD7-5A31-2216-8D46-587724B7A0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2CB42149-7E3C-A574-3D0E-6B15285EC44F}"/>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F27FA983-63A2-86BC-12FD-9AE96E51150C}"/>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8F3C51BB-AF08-D9D3-F6A9-9220B6C308E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75864F37-217D-FE74-7383-27B41D3442CF}"/>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5284BF9-5A1D-06D0-93C3-B7912272FF0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2D57D50F-589F-6AB5-4B12-F0783607D140}"/>
                </a:ext>
              </a:extLst>
            </p:cNvPr>
            <p:cNvPicPr/>
            <p:nvPr/>
          </p:nvPicPr>
          <p:blipFill>
            <a:blip r:embed="rId4" cstate="print"/>
            <a:stretch>
              <a:fillRect/>
            </a:stretch>
          </p:blipFill>
          <p:spPr>
            <a:xfrm>
              <a:off x="7098407" y="664936"/>
              <a:ext cx="90708" cy="160403"/>
            </a:xfrm>
            <a:prstGeom prst="rect">
              <a:avLst/>
            </a:prstGeom>
          </p:spPr>
        </p:pic>
      </p:grpSp>
      <p:sp>
        <p:nvSpPr>
          <p:cNvPr id="12" name="object 2">
            <a:extLst>
              <a:ext uri="{FF2B5EF4-FFF2-40B4-BE49-F238E27FC236}">
                <a16:creationId xmlns:a16="http://schemas.microsoft.com/office/drawing/2014/main" id="{EBD20BDB-A318-FCFE-80FD-22C4302C2C17}"/>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14" name="object 4">
            <a:extLst>
              <a:ext uri="{FF2B5EF4-FFF2-40B4-BE49-F238E27FC236}">
                <a16:creationId xmlns:a16="http://schemas.microsoft.com/office/drawing/2014/main" id="{EB7AC896-AEF1-B620-20D5-7F0294AD1EB5}"/>
              </a:ext>
            </a:extLst>
          </p:cNvPr>
          <p:cNvSpPr/>
          <p:nvPr/>
        </p:nvSpPr>
        <p:spPr>
          <a:xfrm>
            <a:off x="8618113" y="2835588"/>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15" name="object 5">
            <a:extLst>
              <a:ext uri="{FF2B5EF4-FFF2-40B4-BE49-F238E27FC236}">
                <a16:creationId xmlns:a16="http://schemas.microsoft.com/office/drawing/2014/main" id="{FAF0DDE4-323E-FDE0-5F74-9078F59018DD}"/>
              </a:ext>
            </a:extLst>
          </p:cNvPr>
          <p:cNvSpPr txBox="1"/>
          <p:nvPr/>
        </p:nvSpPr>
        <p:spPr>
          <a:xfrm rot="840000">
            <a:off x="8892486" y="3341041"/>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17" name="object 3">
            <a:extLst>
              <a:ext uri="{FF2B5EF4-FFF2-40B4-BE49-F238E27FC236}">
                <a16:creationId xmlns:a16="http://schemas.microsoft.com/office/drawing/2014/main" id="{8D9EB02E-BC94-38E2-2B9E-3E8F00230AB1}"/>
              </a:ext>
            </a:extLst>
          </p:cNvPr>
          <p:cNvSpPr txBox="1"/>
          <p:nvPr/>
        </p:nvSpPr>
        <p:spPr>
          <a:xfrm>
            <a:off x="4538036" y="4621051"/>
            <a:ext cx="11686213" cy="3833742"/>
          </a:xfrm>
          <a:prstGeom prst="rect">
            <a:avLst/>
          </a:prstGeom>
        </p:spPr>
        <p:txBody>
          <a:bodyPr vert="horz" wrap="square" lIns="0" tIns="12065" rIns="0" bIns="0" rtlCol="0">
            <a:spAutoFit/>
          </a:bodyPr>
          <a:lstStyle/>
          <a:p>
            <a:pPr marL="12700" algn="ctr">
              <a:spcBef>
                <a:spcPts val="95"/>
              </a:spcBef>
            </a:pPr>
            <a:r>
              <a:rPr lang="fr-FR" sz="8250" b="1" spc="-150" dirty="0">
                <a:solidFill>
                  <a:srgbClr val="231F20"/>
                </a:solidFill>
                <a:latin typeface="Calibri"/>
                <a:cs typeface="Calibri"/>
              </a:rPr>
              <a:t>TRAVAILLER</a:t>
            </a:r>
          </a:p>
          <a:p>
            <a:pPr marL="12700" marR="5080" indent="-635" algn="ctr">
              <a:spcBef>
                <a:spcPts val="95"/>
              </a:spcBef>
            </a:pPr>
            <a:r>
              <a:rPr lang="fr-FR" sz="8250" b="1" spc="-150" dirty="0">
                <a:solidFill>
                  <a:srgbClr val="231F20"/>
                </a:solidFill>
                <a:latin typeface="Calibri"/>
                <a:cs typeface="Calibri"/>
              </a:rPr>
              <a:t>DANS LA CYBERSÉCURITÉ VEUT DIRE ÊTRE INGÉNIEUR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03850" y="4621051"/>
            <a:ext cx="9296400" cy="3631762"/>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solidFill>
                  <a:srgbClr val="231F20"/>
                </a:solidFill>
                <a:latin typeface="Calibri"/>
                <a:cs typeface="Calibri"/>
              </a:rPr>
              <a:t>LA CYBERSÉCURITÉ, CELA VEUT DIRE </a:t>
            </a:r>
            <a:br>
              <a:rPr lang="fr-FR" sz="8250" b="1" spc="-150" dirty="0">
                <a:solidFill>
                  <a:srgbClr val="231F20"/>
                </a:solidFill>
                <a:latin typeface="Calibri"/>
                <a:cs typeface="Calibri"/>
              </a:rPr>
            </a:br>
            <a:r>
              <a:rPr lang="fr-FR" sz="8250" b="1" spc="-150" dirty="0">
                <a:solidFill>
                  <a:srgbClr val="231F20"/>
                </a:solidFill>
                <a:latin typeface="Calibri"/>
                <a:cs typeface="Calibri"/>
              </a:rPr>
              <a:t>ÊTRE FORT EN MATHS</a:t>
            </a:r>
            <a:endParaRPr lang="fr-FR" sz="8250" b="1" spc="-150" dirty="0">
              <a:latin typeface="Calibri"/>
              <a:cs typeface="Calibri"/>
            </a:endParaRPr>
          </a:p>
        </p:txBody>
      </p:sp>
      <p:sp>
        <p:nvSpPr>
          <p:cNvPr id="24" name="object 10">
            <a:extLst>
              <a:ext uri="{FF2B5EF4-FFF2-40B4-BE49-F238E27FC236}">
                <a16:creationId xmlns:a16="http://schemas.microsoft.com/office/drawing/2014/main" id="{90ED7F83-C234-9C25-06CA-FFB7305754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C6A35F3-EA33-E145-9493-ED6576A3AF2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4020CA29-760B-948C-6CE0-97D59A55D486}"/>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68C40E02-5B3E-ACC1-F6C8-3A613886FF06}"/>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55CC922-0C5D-175F-19E3-22B8CF4B158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4BDD7B0-5189-AEAC-098B-EDEAF45FC3D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9873027-4849-ADF2-0E03-650DFB3A7616}"/>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4D5F33DE-16EE-EDE7-DE82-B25571C346C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2A71F4C2-00FC-826D-A93E-A29895A31F57}"/>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CBF8AEE4-C43A-7E58-A5FA-BE5E53522F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0235F5ED-14F0-D2FB-B3A9-AE7EE14C027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99A6D484-E3FB-5C49-DB5B-8DC6471E8AF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27DFF60D-8834-E84E-DAA4-3A3198BE0EB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7F7194D8-1450-9EA8-8AB6-F519429C821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477626FF-691A-4911-7B04-2E9E94910C1B}"/>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E5409929-AE49-B680-1A3C-9CB20C28D2B1}"/>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4A73F919-79BC-9E5E-2322-8049EB0961A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152F7E46-DE1C-482A-A804-18CFBA3CC27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FDD0F5A1-6783-A755-F58E-26B8375FCDC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A79F021-DDD9-F463-8673-0E3AC9A5B0B7}"/>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50AC9D3-D9EA-491B-0D45-45A4B20A4D56}"/>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793980" y="8645834"/>
            <a:ext cx="8516620" cy="1123641"/>
          </a:xfrm>
          <a:prstGeom prst="rect">
            <a:avLst/>
          </a:prstGeom>
        </p:spPr>
        <p:txBody>
          <a:bodyPr vert="horz" wrap="square" lIns="0" tIns="137795" rIns="0" bIns="0" rtlCol="0">
            <a:spAutoFit/>
          </a:bodyPr>
          <a:lstStyle/>
          <a:p>
            <a:pPr marL="495934" marR="492759" algn="ctr">
              <a:lnSpc>
                <a:spcPct val="103899"/>
              </a:lnSpc>
              <a:spcBef>
                <a:spcPts val="1730"/>
              </a:spcBef>
            </a:pPr>
            <a:r>
              <a:rPr sz="2050" b="1" spc="125" dirty="0">
                <a:solidFill>
                  <a:srgbClr val="9A604D"/>
                </a:solidFill>
                <a:latin typeface="Calibri"/>
                <a:cs typeface="Calibri"/>
              </a:rPr>
              <a:t>La</a:t>
            </a:r>
            <a:r>
              <a:rPr sz="2050" b="1" spc="75"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c’est</a:t>
            </a:r>
            <a:r>
              <a:rPr sz="2050" b="1" spc="85" dirty="0">
                <a:solidFill>
                  <a:srgbClr val="9A604D"/>
                </a:solidFill>
                <a:latin typeface="Calibri"/>
                <a:cs typeface="Calibri"/>
              </a:rPr>
              <a:t> </a:t>
            </a:r>
            <a:r>
              <a:rPr sz="2050" b="1" dirty="0">
                <a:solidFill>
                  <a:srgbClr val="9A604D"/>
                </a:solidFill>
                <a:latin typeface="Calibri"/>
                <a:cs typeface="Calibri"/>
              </a:rPr>
              <a:t>avant</a:t>
            </a:r>
            <a:r>
              <a:rPr sz="2050" b="1" spc="85" dirty="0">
                <a:solidFill>
                  <a:srgbClr val="9A604D"/>
                </a:solidFill>
                <a:latin typeface="Calibri"/>
                <a:cs typeface="Calibri"/>
              </a:rPr>
              <a:t> </a:t>
            </a:r>
            <a:r>
              <a:rPr sz="2050" b="1" dirty="0">
                <a:solidFill>
                  <a:srgbClr val="9A604D"/>
                </a:solidFill>
                <a:latin typeface="Calibri"/>
                <a:cs typeface="Calibri"/>
              </a:rPr>
              <a:t>tout</a:t>
            </a:r>
            <a:r>
              <a:rPr sz="2050" b="1" spc="80" dirty="0">
                <a:solidFill>
                  <a:srgbClr val="9A604D"/>
                </a:solidFill>
                <a:latin typeface="Calibri"/>
                <a:cs typeface="Calibri"/>
              </a:rPr>
              <a:t> </a:t>
            </a:r>
            <a:r>
              <a:rPr sz="2050" b="1" dirty="0">
                <a:solidFill>
                  <a:srgbClr val="9A604D"/>
                </a:solidFill>
                <a:latin typeface="Calibri"/>
                <a:cs typeface="Calibri"/>
              </a:rPr>
              <a:t>une</a:t>
            </a:r>
            <a:r>
              <a:rPr sz="2050" b="1" spc="80" dirty="0">
                <a:solidFill>
                  <a:srgbClr val="9A604D"/>
                </a:solidFill>
                <a:latin typeface="Calibri"/>
                <a:cs typeface="Calibri"/>
              </a:rPr>
              <a:t> </a:t>
            </a:r>
            <a:r>
              <a:rPr sz="2050" b="1" dirty="0">
                <a:solidFill>
                  <a:srgbClr val="9A604D"/>
                </a:solidFill>
                <a:latin typeface="Calibri"/>
                <a:cs typeface="Calibri"/>
              </a:rPr>
              <a:t>question</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dirty="0">
                <a:solidFill>
                  <a:srgbClr val="9A604D"/>
                </a:solidFill>
                <a:latin typeface="Calibri"/>
                <a:cs typeface="Calibri"/>
              </a:rPr>
              <a:t>bon</a:t>
            </a:r>
            <a:r>
              <a:rPr sz="2050" b="1" spc="85" dirty="0">
                <a:solidFill>
                  <a:srgbClr val="9A604D"/>
                </a:solidFill>
                <a:latin typeface="Calibri"/>
                <a:cs typeface="Calibri"/>
              </a:rPr>
              <a:t> </a:t>
            </a:r>
            <a:r>
              <a:rPr sz="2050" b="1" spc="55" dirty="0">
                <a:solidFill>
                  <a:srgbClr val="9A604D"/>
                </a:solidFill>
                <a:latin typeface="Calibri"/>
                <a:cs typeface="Calibri"/>
              </a:rPr>
              <a:t>sens,</a:t>
            </a:r>
            <a:r>
              <a:rPr sz="2050" b="1" spc="80" dirty="0">
                <a:solidFill>
                  <a:srgbClr val="9A604D"/>
                </a:solidFill>
                <a:latin typeface="Calibri"/>
                <a:cs typeface="Calibri"/>
              </a:rPr>
              <a:t> </a:t>
            </a:r>
            <a:r>
              <a:rPr sz="2050" b="1" spc="-10" dirty="0">
                <a:solidFill>
                  <a:srgbClr val="9A604D"/>
                </a:solidFill>
                <a:latin typeface="Calibri"/>
                <a:cs typeface="Calibri"/>
              </a:rPr>
              <a:t>d’esprit </a:t>
            </a:r>
            <a:r>
              <a:rPr sz="2050" b="1" spc="55" dirty="0">
                <a:solidFill>
                  <a:srgbClr val="9A604D"/>
                </a:solidFill>
                <a:latin typeface="Calibri"/>
                <a:cs typeface="Calibri"/>
              </a:rPr>
              <a:t>critique</a:t>
            </a:r>
            <a:r>
              <a:rPr sz="2050" b="1" spc="20" dirty="0">
                <a:solidFill>
                  <a:srgbClr val="9A604D"/>
                </a:solidFill>
                <a:latin typeface="Calibri"/>
                <a:cs typeface="Calibri"/>
              </a:rPr>
              <a:t> </a:t>
            </a:r>
            <a:r>
              <a:rPr sz="2050" b="1" dirty="0">
                <a:solidFill>
                  <a:srgbClr val="9A604D"/>
                </a:solidFill>
                <a:latin typeface="Calibri"/>
                <a:cs typeface="Calibri"/>
              </a:rPr>
              <a:t>et</a:t>
            </a:r>
            <a:r>
              <a:rPr sz="2050" b="1" spc="25" dirty="0">
                <a:solidFill>
                  <a:srgbClr val="9A604D"/>
                </a:solidFill>
                <a:latin typeface="Calibri"/>
                <a:cs typeface="Calibri"/>
              </a:rPr>
              <a:t> </a:t>
            </a:r>
            <a:r>
              <a:rPr sz="2050" b="1" dirty="0">
                <a:solidFill>
                  <a:srgbClr val="9A604D"/>
                </a:solidFill>
                <a:latin typeface="Calibri"/>
                <a:cs typeface="Calibri"/>
              </a:rPr>
              <a:t>de</a:t>
            </a:r>
            <a:r>
              <a:rPr sz="2050" b="1" spc="20" dirty="0">
                <a:solidFill>
                  <a:srgbClr val="9A604D"/>
                </a:solidFill>
                <a:latin typeface="Calibri"/>
                <a:cs typeface="Calibri"/>
              </a:rPr>
              <a:t> </a:t>
            </a:r>
            <a:r>
              <a:rPr sz="2050" b="1" spc="45" dirty="0">
                <a:solidFill>
                  <a:srgbClr val="9A604D"/>
                </a:solidFill>
                <a:latin typeface="Calibri"/>
                <a:cs typeface="Calibri"/>
              </a:rPr>
              <a:t>connaissances.</a:t>
            </a:r>
            <a:endParaRPr sz="2050" b="1" dirty="0">
              <a:latin typeface="Calibri"/>
              <a:cs typeface="Calibri"/>
            </a:endParaRPr>
          </a:p>
          <a:p>
            <a:pPr algn="ctr">
              <a:lnSpc>
                <a:spcPct val="100000"/>
              </a:lnSpc>
              <a:spcBef>
                <a:spcPts val="95"/>
              </a:spcBef>
            </a:pPr>
            <a:r>
              <a:rPr sz="2050" b="1" spc="85" dirty="0">
                <a:solidFill>
                  <a:srgbClr val="9A604D"/>
                </a:solidFill>
                <a:latin typeface="Calibri"/>
                <a:cs typeface="Calibri"/>
              </a:rPr>
              <a:t>Cela</a:t>
            </a:r>
            <a:r>
              <a:rPr sz="2050" b="1" spc="60" dirty="0">
                <a:solidFill>
                  <a:srgbClr val="9A604D"/>
                </a:solidFill>
                <a:latin typeface="Calibri"/>
                <a:cs typeface="Calibri"/>
              </a:rPr>
              <a:t> </a:t>
            </a:r>
            <a:r>
              <a:rPr sz="2050" b="1" dirty="0">
                <a:solidFill>
                  <a:srgbClr val="9A604D"/>
                </a:solidFill>
                <a:latin typeface="Calibri"/>
                <a:cs typeface="Calibri"/>
              </a:rPr>
              <a:t>ne</a:t>
            </a:r>
            <a:r>
              <a:rPr sz="2050" b="1" spc="65" dirty="0">
                <a:solidFill>
                  <a:srgbClr val="9A604D"/>
                </a:solidFill>
                <a:latin typeface="Calibri"/>
                <a:cs typeface="Calibri"/>
              </a:rPr>
              <a:t> </a:t>
            </a:r>
            <a:r>
              <a:rPr sz="2050" b="1" dirty="0">
                <a:solidFill>
                  <a:srgbClr val="9A604D"/>
                </a:solidFill>
                <a:latin typeface="Calibri"/>
                <a:cs typeface="Calibri"/>
              </a:rPr>
              <a:t>veut</a:t>
            </a:r>
            <a:r>
              <a:rPr sz="2050" b="1" spc="65" dirty="0">
                <a:solidFill>
                  <a:srgbClr val="9A604D"/>
                </a:solidFill>
                <a:latin typeface="Calibri"/>
                <a:cs typeface="Calibri"/>
              </a:rPr>
              <a:t> </a:t>
            </a:r>
            <a:r>
              <a:rPr sz="2050" b="1" spc="50" dirty="0">
                <a:solidFill>
                  <a:srgbClr val="9A604D"/>
                </a:solidFill>
                <a:latin typeface="Calibri"/>
                <a:cs typeface="Calibri"/>
              </a:rPr>
              <a:t>pas</a:t>
            </a:r>
            <a:r>
              <a:rPr sz="2050" b="1" spc="55" dirty="0">
                <a:solidFill>
                  <a:srgbClr val="9A604D"/>
                </a:solidFill>
                <a:latin typeface="Calibri"/>
                <a:cs typeface="Calibri"/>
              </a:rPr>
              <a:t> </a:t>
            </a:r>
            <a:r>
              <a:rPr sz="2050" b="1" dirty="0">
                <a:solidFill>
                  <a:srgbClr val="9A604D"/>
                </a:solidFill>
                <a:latin typeface="Calibri"/>
                <a:cs typeface="Calibri"/>
              </a:rPr>
              <a:t>dire</a:t>
            </a:r>
            <a:r>
              <a:rPr sz="2050" b="1" spc="65" dirty="0">
                <a:solidFill>
                  <a:srgbClr val="9A604D"/>
                </a:solidFill>
                <a:latin typeface="Calibri"/>
                <a:cs typeface="Calibri"/>
              </a:rPr>
              <a:t> </a:t>
            </a:r>
            <a:r>
              <a:rPr sz="2050" b="1" dirty="0">
                <a:solidFill>
                  <a:srgbClr val="9A604D"/>
                </a:solidFill>
                <a:latin typeface="Calibri"/>
                <a:cs typeface="Calibri"/>
              </a:rPr>
              <a:t>que</a:t>
            </a:r>
            <a:r>
              <a:rPr sz="2050" b="1" spc="65" dirty="0">
                <a:solidFill>
                  <a:srgbClr val="9A604D"/>
                </a:solidFill>
                <a:latin typeface="Calibri"/>
                <a:cs typeface="Calibri"/>
              </a:rPr>
              <a:t> </a:t>
            </a:r>
            <a:r>
              <a:rPr sz="2050" b="1" dirty="0">
                <a:solidFill>
                  <a:srgbClr val="9A604D"/>
                </a:solidFill>
                <a:latin typeface="Calibri"/>
                <a:cs typeface="Calibri"/>
              </a:rPr>
              <a:t>vous</a:t>
            </a:r>
            <a:r>
              <a:rPr sz="2050" b="1" spc="55" dirty="0">
                <a:solidFill>
                  <a:srgbClr val="9A604D"/>
                </a:solidFill>
                <a:latin typeface="Calibri"/>
                <a:cs typeface="Calibri"/>
              </a:rPr>
              <a:t> </a:t>
            </a:r>
            <a:r>
              <a:rPr sz="2050" b="1" dirty="0">
                <a:solidFill>
                  <a:srgbClr val="9A604D"/>
                </a:solidFill>
                <a:latin typeface="Calibri"/>
                <a:cs typeface="Calibri"/>
              </a:rPr>
              <a:t>ne</a:t>
            </a:r>
            <a:r>
              <a:rPr sz="2050" b="1" spc="65" dirty="0">
                <a:solidFill>
                  <a:srgbClr val="9A604D"/>
                </a:solidFill>
                <a:latin typeface="Calibri"/>
                <a:cs typeface="Calibri"/>
              </a:rPr>
              <a:t> </a:t>
            </a:r>
            <a:r>
              <a:rPr sz="2050" b="1" dirty="0">
                <a:solidFill>
                  <a:srgbClr val="9A604D"/>
                </a:solidFill>
                <a:latin typeface="Calibri"/>
                <a:cs typeface="Calibri"/>
              </a:rPr>
              <a:t>devez</a:t>
            </a:r>
            <a:r>
              <a:rPr sz="2050" b="1" spc="60" dirty="0">
                <a:solidFill>
                  <a:srgbClr val="9A604D"/>
                </a:solidFill>
                <a:latin typeface="Calibri"/>
                <a:cs typeface="Calibri"/>
              </a:rPr>
              <a:t> </a:t>
            </a:r>
            <a:r>
              <a:rPr sz="2050" b="1" spc="50" dirty="0">
                <a:solidFill>
                  <a:srgbClr val="9A604D"/>
                </a:solidFill>
                <a:latin typeface="Calibri"/>
                <a:cs typeface="Calibri"/>
              </a:rPr>
              <a:t>pas</a:t>
            </a:r>
            <a:r>
              <a:rPr sz="2050" b="1" spc="60" dirty="0">
                <a:solidFill>
                  <a:srgbClr val="9A604D"/>
                </a:solidFill>
                <a:latin typeface="Calibri"/>
                <a:cs typeface="Calibri"/>
              </a:rPr>
              <a:t> </a:t>
            </a:r>
            <a:r>
              <a:rPr sz="2050" b="1" dirty="0">
                <a:solidFill>
                  <a:srgbClr val="9A604D"/>
                </a:solidFill>
                <a:latin typeface="Calibri"/>
                <a:cs typeface="Calibri"/>
              </a:rPr>
              <a:t>être</a:t>
            </a:r>
            <a:r>
              <a:rPr sz="2050" b="1" spc="60" dirty="0">
                <a:solidFill>
                  <a:srgbClr val="9A604D"/>
                </a:solidFill>
                <a:latin typeface="Calibri"/>
                <a:cs typeface="Calibri"/>
              </a:rPr>
              <a:t> </a:t>
            </a:r>
            <a:r>
              <a:rPr sz="2050" b="1" dirty="0">
                <a:solidFill>
                  <a:srgbClr val="9A604D"/>
                </a:solidFill>
                <a:latin typeface="Calibri"/>
                <a:cs typeface="Calibri"/>
              </a:rPr>
              <a:t>fort</a:t>
            </a:r>
            <a:r>
              <a:rPr sz="2050" b="1" spc="65" dirty="0">
                <a:solidFill>
                  <a:srgbClr val="9A604D"/>
                </a:solidFill>
                <a:latin typeface="Calibri"/>
                <a:cs typeface="Calibri"/>
              </a:rPr>
              <a:t> </a:t>
            </a:r>
            <a:r>
              <a:rPr sz="2050" b="1" dirty="0">
                <a:solidFill>
                  <a:srgbClr val="9A604D"/>
                </a:solidFill>
                <a:latin typeface="Calibri"/>
                <a:cs typeface="Calibri"/>
              </a:rPr>
              <a:t>en</a:t>
            </a:r>
            <a:r>
              <a:rPr sz="2050" b="1" spc="60" dirty="0">
                <a:solidFill>
                  <a:srgbClr val="9A604D"/>
                </a:solidFill>
                <a:latin typeface="Calibri"/>
                <a:cs typeface="Calibri"/>
              </a:rPr>
              <a:t> </a:t>
            </a:r>
            <a:r>
              <a:rPr sz="2050" b="1" dirty="0">
                <a:solidFill>
                  <a:srgbClr val="9A604D"/>
                </a:solidFill>
                <a:latin typeface="Calibri"/>
                <a:cs typeface="Calibri"/>
              </a:rPr>
              <a:t>maths</a:t>
            </a:r>
            <a:r>
              <a:rPr sz="2050" b="1" spc="65" dirty="0">
                <a:solidFill>
                  <a:srgbClr val="9A604D"/>
                </a:solidFill>
                <a:latin typeface="Calibri"/>
                <a:cs typeface="Calibri"/>
              </a:rPr>
              <a:t> </a:t>
            </a:r>
            <a:r>
              <a:rPr sz="2050" b="1" spc="-50" dirty="0">
                <a:solidFill>
                  <a:srgbClr val="9A604D"/>
                </a:solidFill>
                <a:latin typeface="Calibri"/>
                <a:cs typeface="Calibri"/>
              </a:rPr>
              <a:t>!</a:t>
            </a:r>
            <a:endParaRPr sz="2050" b="1" dirty="0">
              <a:latin typeface="Calibri"/>
              <a:cs typeface="Calibri"/>
            </a:endParaRPr>
          </a:p>
        </p:txBody>
      </p:sp>
      <p:sp>
        <p:nvSpPr>
          <p:cNvPr id="27" name="object 10">
            <a:extLst>
              <a:ext uri="{FF2B5EF4-FFF2-40B4-BE49-F238E27FC236}">
                <a16:creationId xmlns:a16="http://schemas.microsoft.com/office/drawing/2014/main" id="{E1079F01-1850-1F1A-76C4-630E78F0F46C}"/>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3CB1354B-7DD8-B6D8-ECEB-00DBF3CAFFB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3558E5DF-8B1E-3CFC-3341-789B43B32C48}"/>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43FE17E3-E9E8-513A-2391-DEFB090A2E9D}"/>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21801E5C-4671-0701-BBCB-88B27570599C}"/>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0ACAC47F-C273-4086-302B-CB92490B229E}"/>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B14A318A-A3FA-EB8B-DDEC-0C423A076DC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9A11195A-7D92-ECAC-BB3B-36ED292DC2C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FE9E8871-5540-0709-CCB9-B045D1B861C9}"/>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1B1CF201-0876-EC88-4B5C-8DBF56BC9151}"/>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847649B9-E889-0A06-DC86-EC5AA3A81D90}"/>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F03F4CAA-4201-8DC6-C324-5DCF7774486B}"/>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4D449CD9-3435-E461-01F2-6B8C5159AB63}"/>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20A7778D-7B33-9F85-5E1D-546DEFC2DFF4}"/>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706DE6E6-6738-E7BF-E75D-D38157749335}"/>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2E48A4B3-3A10-84CD-2E7F-19E0A818E64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3AAA7503-1CC1-94DD-82FE-BCB9A2E2BFB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0F1DBE5D-5E47-1896-B69D-6AD2F2CABED9}"/>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8653810B-0F16-9ADD-529F-FE89B6349AA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8D9CB137-A256-7C5F-442A-4CEBDB2DD77F}"/>
                </a:ext>
              </a:extLst>
            </p:cNvPr>
            <p:cNvPicPr/>
            <p:nvPr/>
          </p:nvPicPr>
          <p:blipFill>
            <a:blip r:embed="rId4" cstate="print"/>
            <a:stretch>
              <a:fillRect/>
            </a:stretch>
          </p:blipFill>
          <p:spPr>
            <a:xfrm>
              <a:off x="7098407" y="664936"/>
              <a:ext cx="90708" cy="160403"/>
            </a:xfrm>
            <a:prstGeom prst="rect">
              <a:avLst/>
            </a:prstGeom>
          </p:spPr>
        </p:pic>
      </p:grpSp>
      <p:sp>
        <p:nvSpPr>
          <p:cNvPr id="55" name="object 2">
            <a:extLst>
              <a:ext uri="{FF2B5EF4-FFF2-40B4-BE49-F238E27FC236}">
                <a16:creationId xmlns:a16="http://schemas.microsoft.com/office/drawing/2014/main" id="{EFCAF28F-81B8-F301-72D4-9D039C5E4D39}"/>
              </a:ext>
            </a:extLst>
          </p:cNvPr>
          <p:cNvSpPr txBox="1"/>
          <p:nvPr/>
        </p:nvSpPr>
        <p:spPr>
          <a:xfrm>
            <a:off x="7518235" y="3344727"/>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6" name="object 4">
            <a:extLst>
              <a:ext uri="{FF2B5EF4-FFF2-40B4-BE49-F238E27FC236}">
                <a16:creationId xmlns:a16="http://schemas.microsoft.com/office/drawing/2014/main" id="{4B803C5D-4F98-5239-8A19-E6B0B36A4486}"/>
              </a:ext>
            </a:extLst>
          </p:cNvPr>
          <p:cNvSpPr/>
          <p:nvPr/>
        </p:nvSpPr>
        <p:spPr>
          <a:xfrm>
            <a:off x="8584996" y="2835588"/>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7" name="object 5">
            <a:extLst>
              <a:ext uri="{FF2B5EF4-FFF2-40B4-BE49-F238E27FC236}">
                <a16:creationId xmlns:a16="http://schemas.microsoft.com/office/drawing/2014/main" id="{C5C2F078-DD5A-255C-CB0C-18A22DA1BAC1}"/>
              </a:ext>
            </a:extLst>
          </p:cNvPr>
          <p:cNvSpPr txBox="1"/>
          <p:nvPr/>
        </p:nvSpPr>
        <p:spPr>
          <a:xfrm rot="840000">
            <a:off x="8859369" y="3341041"/>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8" name="object 3">
            <a:extLst>
              <a:ext uri="{FF2B5EF4-FFF2-40B4-BE49-F238E27FC236}">
                <a16:creationId xmlns:a16="http://schemas.microsoft.com/office/drawing/2014/main" id="{0E9BC4C8-3B27-034D-2744-31970B646722}"/>
              </a:ext>
            </a:extLst>
          </p:cNvPr>
          <p:cNvSpPr txBox="1"/>
          <p:nvPr/>
        </p:nvSpPr>
        <p:spPr>
          <a:xfrm>
            <a:off x="5403850" y="4621051"/>
            <a:ext cx="9296400" cy="3631762"/>
          </a:xfrm>
          <a:prstGeom prst="rect">
            <a:avLst/>
          </a:prstGeom>
        </p:spPr>
        <p:txBody>
          <a:bodyPr vert="horz" wrap="square" lIns="0" tIns="129539" rIns="0" bIns="0" rtlCol="0">
            <a:spAutoFit/>
          </a:bodyPr>
          <a:lstStyle/>
          <a:p>
            <a:pPr marL="12065" marR="5080" algn="ctr">
              <a:lnSpc>
                <a:spcPts val="9070"/>
              </a:lnSpc>
              <a:spcBef>
                <a:spcPts val="1019"/>
              </a:spcBef>
            </a:pPr>
            <a:r>
              <a:rPr lang="fr-FR" sz="8250" b="1" spc="-150" dirty="0">
                <a:solidFill>
                  <a:srgbClr val="231F20"/>
                </a:solidFill>
                <a:latin typeface="Calibri"/>
                <a:cs typeface="Calibri"/>
              </a:rPr>
              <a:t>LA CYBERSÉCURITÉ, CELA VEUT DIRE </a:t>
            </a:r>
            <a:br>
              <a:rPr lang="fr-FR" sz="8250" b="1" spc="-150" dirty="0">
                <a:solidFill>
                  <a:srgbClr val="231F20"/>
                </a:solidFill>
                <a:latin typeface="Calibri"/>
                <a:cs typeface="Calibri"/>
              </a:rPr>
            </a:br>
            <a:r>
              <a:rPr lang="fr-FR" sz="8250" b="1" spc="-150" dirty="0">
                <a:solidFill>
                  <a:srgbClr val="231F20"/>
                </a:solidFill>
                <a:latin typeface="Calibri"/>
                <a:cs typeface="Calibri"/>
              </a:rPr>
              <a:t>ÊTRE FORT EN MATHS</a:t>
            </a:r>
            <a:endParaRPr lang="fr-FR" sz="8250" b="1" spc="-150" dirty="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17562" y="5140471"/>
            <a:ext cx="9668976" cy="2464776"/>
          </a:xfrm>
          <a:prstGeom prst="rect">
            <a:avLst/>
          </a:prstGeom>
        </p:spPr>
        <p:txBody>
          <a:bodyPr vert="horz" wrap="square" lIns="0" tIns="129539" rIns="0" bIns="0" rtlCol="0">
            <a:spAutoFit/>
          </a:bodyPr>
          <a:lstStyle/>
          <a:p>
            <a:pPr marL="405130" marR="5080" indent="-393065">
              <a:lnSpc>
                <a:spcPts val="9070"/>
              </a:lnSpc>
              <a:spcBef>
                <a:spcPts val="1019"/>
              </a:spcBef>
            </a:pPr>
            <a:r>
              <a:rPr lang="fr-FR" sz="8250" b="1" spc="-150" dirty="0">
                <a:solidFill>
                  <a:srgbClr val="231F20"/>
                </a:solidFill>
                <a:latin typeface="Calibri"/>
                <a:cs typeface="Calibri"/>
              </a:rPr>
              <a:t>CE SONT DES MÉTIERS OÙ L’ON DOIT CODER</a:t>
            </a:r>
            <a:endParaRPr lang="fr-FR" sz="8250" b="1" spc="-150" dirty="0">
              <a:latin typeface="Calibri"/>
              <a:cs typeface="Calibri"/>
            </a:endParaRPr>
          </a:p>
        </p:txBody>
      </p:sp>
      <p:sp>
        <p:nvSpPr>
          <p:cNvPr id="24" name="object 10">
            <a:extLst>
              <a:ext uri="{FF2B5EF4-FFF2-40B4-BE49-F238E27FC236}">
                <a16:creationId xmlns:a16="http://schemas.microsoft.com/office/drawing/2014/main" id="{C1CB191F-148E-961D-2FD6-DC2EB5233417}"/>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2396E487-9076-28B7-F66E-B0BEE519F37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90ADD018-C9C3-F4EB-1423-02C4A19DE30F}"/>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76C57DE9-9A92-DD33-FB01-BD084205AC3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822A94D5-66C7-2C83-5D0D-743F7422A4B7}"/>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750B3702-E9A1-92B2-EF3B-90655BD23AF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5D330E34-CEB8-6098-BE82-CA571C11F4CB}"/>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751F77A6-B2B0-C32B-38A3-C8BB2B431697}"/>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BFCA1769-AF0E-625F-EE5F-F406C834C46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A618DE51-E11E-657D-BA92-F92642D12776}"/>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A7FB3FA-FF71-8FA1-F0B8-0BDB2EF28D9E}"/>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BF92CB01-1CCC-2D19-C79E-D7E7E807CE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0644CB51-AA2C-FEBD-3E4C-CC4B489C656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5412D0D7-15E1-B035-9472-7C701F082BA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99EF9253-73D8-5752-0A3C-B90DEB92FAF2}"/>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C12EB5BB-8EE2-0E1D-9978-7EC1D6BEAA57}"/>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7B8F826E-B3BA-80FF-ABEA-21A1E9BBB32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9CE955E6-7430-0056-C137-637D9287CBA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E1C57242-4DC5-3777-98E3-36BBE8165412}"/>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B2A18FE9-D02F-25B1-FCB7-72F6E9465435}"/>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5878B72F-178D-6C90-B593-18C56D7B9E49}"/>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536869" y="7902950"/>
            <a:ext cx="9029700" cy="2095125"/>
          </a:xfrm>
          <a:prstGeom prst="rect">
            <a:avLst/>
          </a:prstGeom>
        </p:spPr>
        <p:txBody>
          <a:bodyPr vert="horz" wrap="square" lIns="0" tIns="137795" rIns="0" bIns="0" rtlCol="0">
            <a:spAutoFit/>
          </a:bodyPr>
          <a:lstStyle/>
          <a:p>
            <a:pPr marL="12065" marR="5080" indent="-1270" algn="ctr">
              <a:lnSpc>
                <a:spcPct val="103899"/>
              </a:lnSpc>
              <a:spcBef>
                <a:spcPts val="1450"/>
              </a:spcBef>
            </a:pPr>
            <a:r>
              <a:rPr sz="2050" b="1" spc="125" dirty="0">
                <a:solidFill>
                  <a:srgbClr val="9A604D"/>
                </a:solidFill>
                <a:latin typeface="Calibri"/>
                <a:cs typeface="Calibri"/>
              </a:rPr>
              <a:t>La</a:t>
            </a:r>
            <a:r>
              <a:rPr sz="2050" b="1" spc="65"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englobe</a:t>
            </a:r>
            <a:r>
              <a:rPr sz="2050" b="1" spc="80"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dirty="0">
                <a:solidFill>
                  <a:srgbClr val="9A604D"/>
                </a:solidFill>
                <a:latin typeface="Calibri"/>
                <a:cs typeface="Calibri"/>
              </a:rPr>
              <a:t>nombreux</a:t>
            </a:r>
            <a:r>
              <a:rPr sz="2050" b="1" spc="85" dirty="0">
                <a:solidFill>
                  <a:srgbClr val="9A604D"/>
                </a:solidFill>
                <a:latin typeface="Calibri"/>
                <a:cs typeface="Calibri"/>
              </a:rPr>
              <a:t> </a:t>
            </a:r>
            <a:r>
              <a:rPr sz="2050" b="1" dirty="0">
                <a:solidFill>
                  <a:srgbClr val="9A604D"/>
                </a:solidFill>
                <a:latin typeface="Calibri"/>
                <a:cs typeface="Calibri"/>
              </a:rPr>
              <a:t>domaines</a:t>
            </a:r>
            <a:r>
              <a:rPr sz="2050" b="1" spc="85" dirty="0">
                <a:solidFill>
                  <a:srgbClr val="9A604D"/>
                </a:solidFill>
                <a:latin typeface="Calibri"/>
                <a:cs typeface="Calibri"/>
              </a:rPr>
              <a:t> </a:t>
            </a:r>
            <a:r>
              <a:rPr sz="2050" b="1" dirty="0">
                <a:solidFill>
                  <a:srgbClr val="9A604D"/>
                </a:solidFill>
                <a:latin typeface="Calibri"/>
                <a:cs typeface="Calibri"/>
              </a:rPr>
              <a:t>et</a:t>
            </a:r>
            <a:r>
              <a:rPr sz="2050" b="1" spc="80" dirty="0">
                <a:solidFill>
                  <a:srgbClr val="9A604D"/>
                </a:solidFill>
                <a:latin typeface="Calibri"/>
                <a:cs typeface="Calibri"/>
              </a:rPr>
              <a:t> </a:t>
            </a:r>
            <a:r>
              <a:rPr sz="2050" b="1" spc="114" dirty="0">
                <a:solidFill>
                  <a:srgbClr val="9A604D"/>
                </a:solidFill>
                <a:latin typeface="Calibri"/>
                <a:cs typeface="Calibri"/>
              </a:rPr>
              <a:t>il</a:t>
            </a:r>
            <a:r>
              <a:rPr sz="2050" b="1" spc="85" dirty="0">
                <a:solidFill>
                  <a:srgbClr val="9A604D"/>
                </a:solidFill>
                <a:latin typeface="Calibri"/>
                <a:cs typeface="Calibri"/>
              </a:rPr>
              <a:t> </a:t>
            </a:r>
            <a:r>
              <a:rPr sz="2050" b="1" spc="50" dirty="0">
                <a:solidFill>
                  <a:srgbClr val="9A604D"/>
                </a:solidFill>
                <a:latin typeface="Calibri"/>
                <a:cs typeface="Calibri"/>
              </a:rPr>
              <a:t>est</a:t>
            </a:r>
            <a:r>
              <a:rPr sz="2050" b="1" spc="90" dirty="0">
                <a:solidFill>
                  <a:srgbClr val="9A604D"/>
                </a:solidFill>
                <a:latin typeface="Calibri"/>
                <a:cs typeface="Calibri"/>
              </a:rPr>
              <a:t> </a:t>
            </a:r>
            <a:r>
              <a:rPr sz="2050" b="1" dirty="0">
                <a:solidFill>
                  <a:srgbClr val="9A604D"/>
                </a:solidFill>
                <a:latin typeface="Calibri"/>
                <a:cs typeface="Calibri"/>
              </a:rPr>
              <a:t>donc</a:t>
            </a:r>
            <a:r>
              <a:rPr sz="2050" b="1" spc="85" dirty="0">
                <a:solidFill>
                  <a:srgbClr val="9A604D"/>
                </a:solidFill>
                <a:latin typeface="Calibri"/>
                <a:cs typeface="Calibri"/>
              </a:rPr>
              <a:t> </a:t>
            </a:r>
            <a:r>
              <a:rPr sz="2050" b="1" spc="55" dirty="0">
                <a:solidFill>
                  <a:srgbClr val="9A604D"/>
                </a:solidFill>
                <a:latin typeface="Calibri"/>
                <a:cs typeface="Calibri"/>
              </a:rPr>
              <a:t>difficile</a:t>
            </a:r>
            <a:r>
              <a:rPr sz="2050" b="1" spc="85" dirty="0">
                <a:solidFill>
                  <a:srgbClr val="9A604D"/>
                </a:solidFill>
                <a:latin typeface="Calibri"/>
                <a:cs typeface="Calibri"/>
              </a:rPr>
              <a:t> </a:t>
            </a:r>
            <a:r>
              <a:rPr sz="2050" b="1" spc="-25" dirty="0">
                <a:solidFill>
                  <a:srgbClr val="9A604D"/>
                </a:solidFill>
                <a:latin typeface="Calibri"/>
                <a:cs typeface="Calibri"/>
              </a:rPr>
              <a:t>de </a:t>
            </a:r>
            <a:r>
              <a:rPr sz="2050" b="1" dirty="0">
                <a:solidFill>
                  <a:srgbClr val="9A604D"/>
                </a:solidFill>
                <a:latin typeface="Calibri"/>
                <a:cs typeface="Calibri"/>
              </a:rPr>
              <a:t>répondre</a:t>
            </a:r>
            <a:r>
              <a:rPr sz="2050" b="1" spc="6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dirty="0">
                <a:solidFill>
                  <a:srgbClr val="9A604D"/>
                </a:solidFill>
                <a:latin typeface="Calibri"/>
                <a:cs typeface="Calibri"/>
              </a:rPr>
              <a:t>manière</a:t>
            </a:r>
            <a:r>
              <a:rPr sz="2050" b="1" spc="75" dirty="0">
                <a:solidFill>
                  <a:srgbClr val="9A604D"/>
                </a:solidFill>
                <a:latin typeface="Calibri"/>
                <a:cs typeface="Calibri"/>
              </a:rPr>
              <a:t> </a:t>
            </a:r>
            <a:r>
              <a:rPr sz="2050" b="1" spc="45" dirty="0">
                <a:solidFill>
                  <a:srgbClr val="9A604D"/>
                </a:solidFill>
                <a:latin typeface="Calibri"/>
                <a:cs typeface="Calibri"/>
              </a:rPr>
              <a:t>générale.</a:t>
            </a:r>
            <a:r>
              <a:rPr sz="2050" b="1" spc="70" dirty="0">
                <a:solidFill>
                  <a:srgbClr val="9A604D"/>
                </a:solidFill>
                <a:latin typeface="Calibri"/>
                <a:cs typeface="Calibri"/>
              </a:rPr>
              <a:t> </a:t>
            </a:r>
            <a:r>
              <a:rPr sz="2050" b="1" spc="65" dirty="0">
                <a:solidFill>
                  <a:srgbClr val="9A604D"/>
                </a:solidFill>
                <a:latin typeface="Calibri"/>
                <a:cs typeface="Calibri"/>
              </a:rPr>
              <a:t>Certains</a:t>
            </a:r>
            <a:r>
              <a:rPr sz="2050" b="1" spc="75" dirty="0">
                <a:solidFill>
                  <a:srgbClr val="9A604D"/>
                </a:solidFill>
                <a:latin typeface="Calibri"/>
                <a:cs typeface="Calibri"/>
              </a:rPr>
              <a:t> </a:t>
            </a:r>
            <a:r>
              <a:rPr sz="2050" b="1" dirty="0">
                <a:solidFill>
                  <a:srgbClr val="9A604D"/>
                </a:solidFill>
                <a:latin typeface="Calibri"/>
                <a:cs typeface="Calibri"/>
              </a:rPr>
              <a:t>métiers</a:t>
            </a:r>
            <a:r>
              <a:rPr sz="2050" b="1" spc="7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spc="95" dirty="0">
                <a:solidFill>
                  <a:srgbClr val="9A604D"/>
                </a:solidFill>
                <a:latin typeface="Calibri"/>
                <a:cs typeface="Calibri"/>
              </a:rPr>
              <a:t>la</a:t>
            </a:r>
            <a:r>
              <a:rPr sz="2050" b="1" spc="70" dirty="0">
                <a:solidFill>
                  <a:srgbClr val="9A604D"/>
                </a:solidFill>
                <a:latin typeface="Calibri"/>
                <a:cs typeface="Calibri"/>
              </a:rPr>
              <a:t> </a:t>
            </a:r>
            <a:r>
              <a:rPr sz="2050" b="1" spc="45" dirty="0">
                <a:solidFill>
                  <a:srgbClr val="9A604D"/>
                </a:solidFill>
                <a:latin typeface="Calibri"/>
                <a:cs typeface="Calibri"/>
              </a:rPr>
              <a:t>cybersécurité</a:t>
            </a:r>
            <a:r>
              <a:rPr sz="2050" b="1" spc="80" dirty="0">
                <a:solidFill>
                  <a:srgbClr val="9A604D"/>
                </a:solidFill>
                <a:latin typeface="Calibri"/>
                <a:cs typeface="Calibri"/>
              </a:rPr>
              <a:t> </a:t>
            </a:r>
            <a:r>
              <a:rPr sz="2050" b="1" spc="35" dirty="0">
                <a:solidFill>
                  <a:srgbClr val="9A604D"/>
                </a:solidFill>
                <a:latin typeface="Calibri"/>
                <a:cs typeface="Calibri"/>
              </a:rPr>
              <a:t>nécessitent </a:t>
            </a:r>
            <a:r>
              <a:rPr sz="2050" b="1" dirty="0">
                <a:solidFill>
                  <a:srgbClr val="9A604D"/>
                </a:solidFill>
                <a:latin typeface="Calibri"/>
                <a:cs typeface="Calibri"/>
              </a:rPr>
              <a:t>effectivement</a:t>
            </a:r>
            <a:r>
              <a:rPr sz="2050" b="1" spc="95" dirty="0">
                <a:solidFill>
                  <a:srgbClr val="9A604D"/>
                </a:solidFill>
                <a:latin typeface="Calibri"/>
                <a:cs typeface="Calibri"/>
              </a:rPr>
              <a:t> </a:t>
            </a:r>
            <a:r>
              <a:rPr sz="2050" b="1" dirty="0">
                <a:solidFill>
                  <a:srgbClr val="9A604D"/>
                </a:solidFill>
                <a:latin typeface="Calibri"/>
                <a:cs typeface="Calibri"/>
              </a:rPr>
              <a:t>de</a:t>
            </a:r>
            <a:r>
              <a:rPr sz="2050" b="1" spc="95" dirty="0">
                <a:solidFill>
                  <a:srgbClr val="9A604D"/>
                </a:solidFill>
                <a:latin typeface="Calibri"/>
                <a:cs typeface="Calibri"/>
              </a:rPr>
              <a:t> </a:t>
            </a:r>
            <a:r>
              <a:rPr sz="2050" b="1" dirty="0">
                <a:solidFill>
                  <a:srgbClr val="9A604D"/>
                </a:solidFill>
                <a:latin typeface="Calibri"/>
                <a:cs typeface="Calibri"/>
              </a:rPr>
              <a:t>savoir</a:t>
            </a:r>
            <a:r>
              <a:rPr sz="2050" b="1" spc="85" dirty="0">
                <a:solidFill>
                  <a:srgbClr val="9A604D"/>
                </a:solidFill>
                <a:latin typeface="Calibri"/>
                <a:cs typeface="Calibri"/>
              </a:rPr>
              <a:t> </a:t>
            </a:r>
            <a:r>
              <a:rPr sz="2050" b="1" dirty="0">
                <a:solidFill>
                  <a:srgbClr val="9A604D"/>
                </a:solidFill>
                <a:latin typeface="Calibri"/>
                <a:cs typeface="Calibri"/>
              </a:rPr>
              <a:t>coder,</a:t>
            </a:r>
            <a:r>
              <a:rPr sz="2050" b="1" spc="90" dirty="0">
                <a:solidFill>
                  <a:srgbClr val="9A604D"/>
                </a:solidFill>
                <a:latin typeface="Calibri"/>
                <a:cs typeface="Calibri"/>
              </a:rPr>
              <a:t> </a:t>
            </a:r>
            <a:r>
              <a:rPr sz="2050" b="1" dirty="0">
                <a:solidFill>
                  <a:srgbClr val="9A604D"/>
                </a:solidFill>
                <a:latin typeface="Calibri"/>
                <a:cs typeface="Calibri"/>
              </a:rPr>
              <a:t>comme</a:t>
            </a:r>
            <a:r>
              <a:rPr sz="2050" b="1" spc="85" dirty="0">
                <a:solidFill>
                  <a:srgbClr val="9A604D"/>
                </a:solidFill>
                <a:latin typeface="Calibri"/>
                <a:cs typeface="Calibri"/>
              </a:rPr>
              <a:t> </a:t>
            </a:r>
            <a:r>
              <a:rPr sz="2050" b="1" spc="65" dirty="0">
                <a:solidFill>
                  <a:srgbClr val="9A604D"/>
                </a:solidFill>
                <a:latin typeface="Calibri"/>
                <a:cs typeface="Calibri"/>
              </a:rPr>
              <a:t>celui</a:t>
            </a:r>
            <a:r>
              <a:rPr sz="2050" b="1" spc="95" dirty="0">
                <a:solidFill>
                  <a:srgbClr val="9A604D"/>
                </a:solidFill>
                <a:latin typeface="Calibri"/>
                <a:cs typeface="Calibri"/>
              </a:rPr>
              <a:t> </a:t>
            </a:r>
            <a:r>
              <a:rPr sz="2050" b="1" dirty="0">
                <a:solidFill>
                  <a:srgbClr val="9A604D"/>
                </a:solidFill>
                <a:latin typeface="Calibri"/>
                <a:cs typeface="Calibri"/>
              </a:rPr>
              <a:t>de</a:t>
            </a:r>
            <a:r>
              <a:rPr sz="2050" b="1" spc="95" dirty="0">
                <a:solidFill>
                  <a:srgbClr val="9A604D"/>
                </a:solidFill>
                <a:latin typeface="Calibri"/>
                <a:cs typeface="Calibri"/>
              </a:rPr>
              <a:t> </a:t>
            </a:r>
            <a:r>
              <a:rPr sz="2050" b="1" dirty="0">
                <a:solidFill>
                  <a:srgbClr val="9A604D"/>
                </a:solidFill>
                <a:latin typeface="Calibri"/>
                <a:cs typeface="Calibri"/>
              </a:rPr>
              <a:t>développeur</a:t>
            </a:r>
            <a:r>
              <a:rPr sz="2050" b="1" spc="90"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spc="50" dirty="0">
                <a:solidFill>
                  <a:srgbClr val="9A604D"/>
                </a:solidFill>
                <a:latin typeface="Calibri"/>
                <a:cs typeface="Calibri"/>
              </a:rPr>
              <a:t>solutions</a:t>
            </a:r>
            <a:r>
              <a:rPr sz="2050" b="1" spc="95" dirty="0">
                <a:solidFill>
                  <a:srgbClr val="9A604D"/>
                </a:solidFill>
                <a:latin typeface="Calibri"/>
                <a:cs typeface="Calibri"/>
              </a:rPr>
              <a:t> </a:t>
            </a:r>
            <a:r>
              <a:rPr sz="2050" b="1" spc="-25" dirty="0">
                <a:solidFill>
                  <a:srgbClr val="9A604D"/>
                </a:solidFill>
                <a:latin typeface="Calibri"/>
                <a:cs typeface="Calibri"/>
              </a:rPr>
              <a:t>de </a:t>
            </a:r>
            <a:r>
              <a:rPr sz="2050" b="1" spc="50" dirty="0">
                <a:solidFill>
                  <a:srgbClr val="9A604D"/>
                </a:solidFill>
                <a:latin typeface="Calibri"/>
                <a:cs typeface="Calibri"/>
              </a:rPr>
              <a:t>sécurité</a:t>
            </a:r>
            <a:r>
              <a:rPr sz="2050" b="1" spc="105" dirty="0">
                <a:solidFill>
                  <a:srgbClr val="9A604D"/>
                </a:solidFill>
                <a:latin typeface="Calibri"/>
                <a:cs typeface="Calibri"/>
              </a:rPr>
              <a:t> </a:t>
            </a:r>
            <a:r>
              <a:rPr sz="2050" b="1" dirty="0">
                <a:solidFill>
                  <a:srgbClr val="9A604D"/>
                </a:solidFill>
                <a:latin typeface="Calibri"/>
                <a:cs typeface="Calibri"/>
              </a:rPr>
              <a:t>ou</a:t>
            </a:r>
            <a:r>
              <a:rPr sz="2050" b="1" spc="114" dirty="0">
                <a:solidFill>
                  <a:srgbClr val="9A604D"/>
                </a:solidFill>
                <a:latin typeface="Calibri"/>
                <a:cs typeface="Calibri"/>
              </a:rPr>
              <a:t> </a:t>
            </a:r>
            <a:r>
              <a:rPr sz="2050" b="1" dirty="0">
                <a:solidFill>
                  <a:srgbClr val="9A604D"/>
                </a:solidFill>
                <a:latin typeface="Calibri"/>
                <a:cs typeface="Calibri"/>
              </a:rPr>
              <a:t>bien</a:t>
            </a:r>
            <a:r>
              <a:rPr sz="2050" b="1" spc="114" dirty="0">
                <a:solidFill>
                  <a:srgbClr val="9A604D"/>
                </a:solidFill>
                <a:latin typeface="Calibri"/>
                <a:cs typeface="Calibri"/>
              </a:rPr>
              <a:t> </a:t>
            </a:r>
            <a:r>
              <a:rPr sz="2050" b="1" dirty="0">
                <a:solidFill>
                  <a:srgbClr val="9A604D"/>
                </a:solidFill>
                <a:latin typeface="Calibri"/>
                <a:cs typeface="Calibri"/>
              </a:rPr>
              <a:t>d’auditeur</a:t>
            </a:r>
            <a:r>
              <a:rPr sz="2050" b="1" spc="114" dirty="0">
                <a:solidFill>
                  <a:srgbClr val="9A604D"/>
                </a:solidFill>
                <a:latin typeface="Calibri"/>
                <a:cs typeface="Calibri"/>
              </a:rPr>
              <a:t> </a:t>
            </a:r>
            <a:r>
              <a:rPr sz="2050" b="1" dirty="0">
                <a:solidFill>
                  <a:srgbClr val="9A604D"/>
                </a:solidFill>
                <a:latin typeface="Calibri"/>
                <a:cs typeface="Calibri"/>
              </a:rPr>
              <a:t>de</a:t>
            </a:r>
            <a:r>
              <a:rPr sz="2050" b="1" spc="114" dirty="0">
                <a:solidFill>
                  <a:srgbClr val="9A604D"/>
                </a:solidFill>
                <a:latin typeface="Calibri"/>
                <a:cs typeface="Calibri"/>
              </a:rPr>
              <a:t> </a:t>
            </a:r>
            <a:r>
              <a:rPr sz="2050" b="1" spc="50" dirty="0">
                <a:solidFill>
                  <a:srgbClr val="9A604D"/>
                </a:solidFill>
                <a:latin typeface="Calibri"/>
                <a:cs typeface="Calibri"/>
              </a:rPr>
              <a:t>sécurité</a:t>
            </a:r>
            <a:r>
              <a:rPr sz="2050" b="1" spc="114" dirty="0">
                <a:solidFill>
                  <a:srgbClr val="9A604D"/>
                </a:solidFill>
                <a:latin typeface="Calibri"/>
                <a:cs typeface="Calibri"/>
              </a:rPr>
              <a:t> </a:t>
            </a:r>
            <a:r>
              <a:rPr sz="2050" b="1" dirty="0">
                <a:solidFill>
                  <a:srgbClr val="9A604D"/>
                </a:solidFill>
                <a:latin typeface="Calibri"/>
                <a:cs typeface="Calibri"/>
              </a:rPr>
              <a:t>technique.</a:t>
            </a:r>
            <a:r>
              <a:rPr sz="2050" b="1" spc="114" dirty="0">
                <a:solidFill>
                  <a:srgbClr val="9A604D"/>
                </a:solidFill>
                <a:latin typeface="Calibri"/>
                <a:cs typeface="Calibri"/>
              </a:rPr>
              <a:t> </a:t>
            </a:r>
            <a:r>
              <a:rPr sz="2050" b="1" dirty="0">
                <a:solidFill>
                  <a:srgbClr val="9A604D"/>
                </a:solidFill>
                <a:latin typeface="Calibri"/>
                <a:cs typeface="Calibri"/>
              </a:rPr>
              <a:t>D’autres,</a:t>
            </a:r>
            <a:r>
              <a:rPr sz="2050" b="1" spc="114" dirty="0">
                <a:solidFill>
                  <a:srgbClr val="9A604D"/>
                </a:solidFill>
                <a:latin typeface="Calibri"/>
                <a:cs typeface="Calibri"/>
              </a:rPr>
              <a:t> </a:t>
            </a:r>
            <a:r>
              <a:rPr sz="2050" b="1" dirty="0">
                <a:solidFill>
                  <a:srgbClr val="9A604D"/>
                </a:solidFill>
                <a:latin typeface="Calibri"/>
                <a:cs typeface="Calibri"/>
              </a:rPr>
              <a:t>en</a:t>
            </a:r>
            <a:r>
              <a:rPr sz="2050" b="1" spc="114" dirty="0">
                <a:solidFill>
                  <a:srgbClr val="9A604D"/>
                </a:solidFill>
                <a:latin typeface="Calibri"/>
                <a:cs typeface="Calibri"/>
              </a:rPr>
              <a:t> </a:t>
            </a:r>
            <a:r>
              <a:rPr sz="2050" b="1" dirty="0">
                <a:solidFill>
                  <a:srgbClr val="9A604D"/>
                </a:solidFill>
                <a:latin typeface="Calibri"/>
                <a:cs typeface="Calibri"/>
              </a:rPr>
              <a:t>revanche,</a:t>
            </a:r>
            <a:r>
              <a:rPr sz="2050" b="1" spc="114" dirty="0">
                <a:solidFill>
                  <a:srgbClr val="9A604D"/>
                </a:solidFill>
                <a:latin typeface="Calibri"/>
                <a:cs typeface="Calibri"/>
              </a:rPr>
              <a:t> </a:t>
            </a:r>
            <a:r>
              <a:rPr sz="2050" b="1" dirty="0">
                <a:solidFill>
                  <a:srgbClr val="9A604D"/>
                </a:solidFill>
                <a:latin typeface="Calibri"/>
                <a:cs typeface="Calibri"/>
              </a:rPr>
              <a:t>n’en</a:t>
            </a:r>
            <a:r>
              <a:rPr sz="2050" b="1" spc="114" dirty="0">
                <a:solidFill>
                  <a:srgbClr val="9A604D"/>
                </a:solidFill>
                <a:latin typeface="Calibri"/>
                <a:cs typeface="Calibri"/>
              </a:rPr>
              <a:t> </a:t>
            </a:r>
            <a:r>
              <a:rPr sz="2050" b="1" spc="-25" dirty="0">
                <a:solidFill>
                  <a:srgbClr val="9A604D"/>
                </a:solidFill>
                <a:latin typeface="Calibri"/>
                <a:cs typeface="Calibri"/>
              </a:rPr>
              <a:t>ont </a:t>
            </a:r>
            <a:r>
              <a:rPr sz="2050" b="1" spc="50" dirty="0">
                <a:solidFill>
                  <a:srgbClr val="9A604D"/>
                </a:solidFill>
                <a:latin typeface="Calibri"/>
                <a:cs typeface="Calibri"/>
              </a:rPr>
              <a:t>pas</a:t>
            </a:r>
            <a:r>
              <a:rPr sz="2050" b="1" spc="95" dirty="0">
                <a:solidFill>
                  <a:srgbClr val="9A604D"/>
                </a:solidFill>
                <a:latin typeface="Calibri"/>
                <a:cs typeface="Calibri"/>
              </a:rPr>
              <a:t> </a:t>
            </a:r>
            <a:r>
              <a:rPr sz="2050" b="1" dirty="0">
                <a:solidFill>
                  <a:srgbClr val="9A604D"/>
                </a:solidFill>
                <a:latin typeface="Calibri"/>
                <a:cs typeface="Calibri"/>
              </a:rPr>
              <a:t>besoin,</a:t>
            </a:r>
            <a:r>
              <a:rPr sz="2050" b="1" spc="105" dirty="0">
                <a:solidFill>
                  <a:srgbClr val="9A604D"/>
                </a:solidFill>
                <a:latin typeface="Calibri"/>
                <a:cs typeface="Calibri"/>
              </a:rPr>
              <a:t> </a:t>
            </a:r>
            <a:r>
              <a:rPr sz="2050" b="1" dirty="0">
                <a:solidFill>
                  <a:srgbClr val="9A604D"/>
                </a:solidFill>
                <a:latin typeface="Calibri"/>
                <a:cs typeface="Calibri"/>
              </a:rPr>
              <a:t>comme</a:t>
            </a:r>
            <a:r>
              <a:rPr sz="2050" b="1" spc="95" dirty="0">
                <a:solidFill>
                  <a:srgbClr val="9A604D"/>
                </a:solidFill>
                <a:latin typeface="Calibri"/>
                <a:cs typeface="Calibri"/>
              </a:rPr>
              <a:t> </a:t>
            </a:r>
            <a:r>
              <a:rPr sz="2050" b="1" spc="50" dirty="0">
                <a:solidFill>
                  <a:srgbClr val="9A604D"/>
                </a:solidFill>
                <a:latin typeface="Calibri"/>
                <a:cs typeface="Calibri"/>
              </a:rPr>
              <a:t>ceux</a:t>
            </a:r>
            <a:r>
              <a:rPr sz="2050" b="1" spc="100" dirty="0">
                <a:solidFill>
                  <a:srgbClr val="9A604D"/>
                </a:solidFill>
                <a:latin typeface="Calibri"/>
                <a:cs typeface="Calibri"/>
              </a:rPr>
              <a:t> </a:t>
            </a:r>
            <a:r>
              <a:rPr sz="2050" b="1" dirty="0">
                <a:solidFill>
                  <a:srgbClr val="9A604D"/>
                </a:solidFill>
                <a:latin typeface="Calibri"/>
                <a:cs typeface="Calibri"/>
              </a:rPr>
              <a:t>de</a:t>
            </a:r>
            <a:r>
              <a:rPr sz="2050" b="1" spc="100" dirty="0">
                <a:solidFill>
                  <a:srgbClr val="9A604D"/>
                </a:solidFill>
                <a:latin typeface="Calibri"/>
                <a:cs typeface="Calibri"/>
              </a:rPr>
              <a:t> </a:t>
            </a:r>
            <a:r>
              <a:rPr sz="2050" b="1" spc="50" dirty="0">
                <a:solidFill>
                  <a:srgbClr val="9A604D"/>
                </a:solidFill>
                <a:latin typeface="Calibri"/>
                <a:cs typeface="Calibri"/>
              </a:rPr>
              <a:t>consultant</a:t>
            </a:r>
            <a:r>
              <a:rPr sz="2050" b="1" spc="105" dirty="0">
                <a:solidFill>
                  <a:srgbClr val="9A604D"/>
                </a:solidFill>
                <a:latin typeface="Calibri"/>
                <a:cs typeface="Calibri"/>
              </a:rPr>
              <a:t> </a:t>
            </a:r>
            <a:r>
              <a:rPr sz="2050" b="1" dirty="0">
                <a:solidFill>
                  <a:srgbClr val="9A604D"/>
                </a:solidFill>
                <a:latin typeface="Calibri"/>
                <a:cs typeface="Calibri"/>
              </a:rPr>
              <a:t>en</a:t>
            </a:r>
            <a:r>
              <a:rPr sz="2050" b="1" spc="100" dirty="0">
                <a:solidFill>
                  <a:srgbClr val="9A604D"/>
                </a:solidFill>
                <a:latin typeface="Calibri"/>
                <a:cs typeface="Calibri"/>
              </a:rPr>
              <a:t> </a:t>
            </a:r>
            <a:r>
              <a:rPr sz="2050" b="1" spc="45" dirty="0">
                <a:solidFill>
                  <a:srgbClr val="9A604D"/>
                </a:solidFill>
                <a:latin typeface="Calibri"/>
                <a:cs typeface="Calibri"/>
              </a:rPr>
              <a:t>cybersécurité</a:t>
            </a:r>
            <a:r>
              <a:rPr sz="2050" b="1" spc="100" dirty="0">
                <a:solidFill>
                  <a:srgbClr val="9A604D"/>
                </a:solidFill>
                <a:latin typeface="Calibri"/>
                <a:cs typeface="Calibri"/>
              </a:rPr>
              <a:t> </a:t>
            </a:r>
            <a:r>
              <a:rPr sz="2050" b="1" dirty="0">
                <a:solidFill>
                  <a:srgbClr val="9A604D"/>
                </a:solidFill>
                <a:latin typeface="Calibri"/>
                <a:cs typeface="Calibri"/>
              </a:rPr>
              <a:t>ou</a:t>
            </a:r>
            <a:r>
              <a:rPr sz="2050" b="1" spc="100" dirty="0">
                <a:solidFill>
                  <a:srgbClr val="9A604D"/>
                </a:solidFill>
                <a:latin typeface="Calibri"/>
                <a:cs typeface="Calibri"/>
              </a:rPr>
              <a:t> </a:t>
            </a:r>
            <a:r>
              <a:rPr sz="2050" b="1" dirty="0">
                <a:solidFill>
                  <a:srgbClr val="9A604D"/>
                </a:solidFill>
                <a:latin typeface="Calibri"/>
                <a:cs typeface="Calibri"/>
              </a:rPr>
              <a:t>bien</a:t>
            </a:r>
            <a:r>
              <a:rPr sz="2050" b="1" spc="100" dirty="0">
                <a:solidFill>
                  <a:srgbClr val="9A604D"/>
                </a:solidFill>
                <a:latin typeface="Calibri"/>
                <a:cs typeface="Calibri"/>
              </a:rPr>
              <a:t> </a:t>
            </a:r>
            <a:r>
              <a:rPr sz="2050" b="1" dirty="0">
                <a:solidFill>
                  <a:srgbClr val="9A604D"/>
                </a:solidFill>
                <a:latin typeface="Calibri"/>
                <a:cs typeface="Calibri"/>
              </a:rPr>
              <a:t>Responsable</a:t>
            </a:r>
            <a:r>
              <a:rPr sz="2050" b="1" spc="100" dirty="0">
                <a:solidFill>
                  <a:srgbClr val="9A604D"/>
                </a:solidFill>
                <a:latin typeface="Calibri"/>
                <a:cs typeface="Calibri"/>
              </a:rPr>
              <a:t> </a:t>
            </a:r>
            <a:r>
              <a:rPr sz="2050" b="1" spc="-25" dirty="0">
                <a:solidFill>
                  <a:srgbClr val="9A604D"/>
                </a:solidFill>
                <a:latin typeface="Calibri"/>
                <a:cs typeface="Calibri"/>
              </a:rPr>
              <a:t>de </a:t>
            </a:r>
            <a:r>
              <a:rPr sz="2050" b="1" spc="95" dirty="0">
                <a:solidFill>
                  <a:srgbClr val="9A604D"/>
                </a:solidFill>
                <a:latin typeface="Calibri"/>
                <a:cs typeface="Calibri"/>
              </a:rPr>
              <a:t>la</a:t>
            </a:r>
            <a:r>
              <a:rPr sz="2050" b="1" spc="175" dirty="0">
                <a:solidFill>
                  <a:srgbClr val="9A604D"/>
                </a:solidFill>
                <a:latin typeface="Calibri"/>
                <a:cs typeface="Calibri"/>
              </a:rPr>
              <a:t> </a:t>
            </a:r>
            <a:r>
              <a:rPr sz="2050" b="1" spc="70" dirty="0">
                <a:solidFill>
                  <a:srgbClr val="9A604D"/>
                </a:solidFill>
                <a:latin typeface="Calibri"/>
                <a:cs typeface="Calibri"/>
              </a:rPr>
              <a:t>Sécurité</a:t>
            </a:r>
            <a:r>
              <a:rPr sz="2050" b="1" spc="170" dirty="0">
                <a:solidFill>
                  <a:srgbClr val="9A604D"/>
                </a:solidFill>
                <a:latin typeface="Calibri"/>
                <a:cs typeface="Calibri"/>
              </a:rPr>
              <a:t> </a:t>
            </a:r>
            <a:r>
              <a:rPr sz="2050" b="1" dirty="0">
                <a:solidFill>
                  <a:srgbClr val="9A604D"/>
                </a:solidFill>
                <a:latin typeface="Calibri"/>
                <a:cs typeface="Calibri"/>
              </a:rPr>
              <a:t>des</a:t>
            </a:r>
            <a:r>
              <a:rPr sz="2050" b="1" spc="175" dirty="0">
                <a:solidFill>
                  <a:srgbClr val="9A604D"/>
                </a:solidFill>
                <a:latin typeface="Calibri"/>
                <a:cs typeface="Calibri"/>
              </a:rPr>
              <a:t> </a:t>
            </a:r>
            <a:r>
              <a:rPr sz="2050" b="1" dirty="0">
                <a:solidFill>
                  <a:srgbClr val="9A604D"/>
                </a:solidFill>
                <a:latin typeface="Calibri"/>
                <a:cs typeface="Calibri"/>
              </a:rPr>
              <a:t>Systèmes</a:t>
            </a:r>
            <a:r>
              <a:rPr sz="2050" b="1" spc="170" dirty="0">
                <a:solidFill>
                  <a:srgbClr val="9A604D"/>
                </a:solidFill>
                <a:latin typeface="Calibri"/>
                <a:cs typeface="Calibri"/>
              </a:rPr>
              <a:t> </a:t>
            </a:r>
            <a:r>
              <a:rPr sz="2050" b="1" dirty="0">
                <a:solidFill>
                  <a:srgbClr val="9A604D"/>
                </a:solidFill>
                <a:latin typeface="Calibri"/>
                <a:cs typeface="Calibri"/>
              </a:rPr>
              <a:t>d’Information</a:t>
            </a:r>
            <a:r>
              <a:rPr sz="2050" b="1" spc="175" dirty="0">
                <a:solidFill>
                  <a:srgbClr val="9A604D"/>
                </a:solidFill>
                <a:latin typeface="Calibri"/>
                <a:cs typeface="Calibri"/>
              </a:rPr>
              <a:t> </a:t>
            </a:r>
            <a:r>
              <a:rPr sz="2050" b="1" spc="100" dirty="0">
                <a:solidFill>
                  <a:srgbClr val="9A604D"/>
                </a:solidFill>
                <a:latin typeface="Calibri"/>
                <a:cs typeface="Calibri"/>
              </a:rPr>
              <a:t>(RSSI).</a:t>
            </a:r>
            <a:endParaRPr sz="2050" b="1" dirty="0">
              <a:latin typeface="Calibri"/>
              <a:cs typeface="Calibri"/>
            </a:endParaRPr>
          </a:p>
        </p:txBody>
      </p:sp>
      <p:sp>
        <p:nvSpPr>
          <p:cNvPr id="27" name="object 10">
            <a:extLst>
              <a:ext uri="{FF2B5EF4-FFF2-40B4-BE49-F238E27FC236}">
                <a16:creationId xmlns:a16="http://schemas.microsoft.com/office/drawing/2014/main" id="{9C5C2547-7BB8-98EA-BA27-428D2FC449D0}"/>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4D70C171-CA90-A6D2-3162-4CF26EA77F2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0F5C04C9-342D-68EE-ED06-BA3DD5F3B07B}"/>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FBBFE47-56CA-392B-38E6-ADEDE02E70E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19950AA5-F5A9-68CB-75B2-3046AFDD999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2C685017-3ACC-C0C2-F28F-30F820873C93}"/>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49FABBB5-0533-3315-FFAB-13087E59C84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5E9288BD-0490-86DB-2B59-D7D831D251F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8BCFB77-E491-6464-3F28-23219D4C1D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AACED46-61BC-0805-F663-0A13EDAB18F1}"/>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56026868-C065-6D68-E525-0FFBA0D3E7E5}"/>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088A6CAF-D4DF-F418-1E6C-24057E52E08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8FCA3C39-A1D3-105E-0556-9D1A169C4F84}"/>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681A9A96-6279-6951-464A-49F7403B55B7}"/>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0217E2A5-79F3-1C07-595A-BFC4F759A6CA}"/>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5ED55A63-4DE7-BBBC-B929-8429AF2E53AD}"/>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66288677-75A0-FA95-9B7B-66E2092DDB87}"/>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C24EF62-6FB1-5347-371B-700158F352E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E309F69-01B6-52D0-4194-357F44F7EA4D}"/>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30784789-3A22-088A-97F6-3CA9D1D4E575}"/>
                </a:ext>
              </a:extLst>
            </p:cNvPr>
            <p:cNvPicPr/>
            <p:nvPr/>
          </p:nvPicPr>
          <p:blipFill>
            <a:blip r:embed="rId4" cstate="print"/>
            <a:stretch>
              <a:fillRect/>
            </a:stretch>
          </p:blipFill>
          <p:spPr>
            <a:xfrm>
              <a:off x="7098407" y="664936"/>
              <a:ext cx="90708" cy="160403"/>
            </a:xfrm>
            <a:prstGeom prst="rect">
              <a:avLst/>
            </a:prstGeom>
          </p:spPr>
        </p:pic>
      </p:grpSp>
      <p:sp>
        <p:nvSpPr>
          <p:cNvPr id="53" name="object 2">
            <a:extLst>
              <a:ext uri="{FF2B5EF4-FFF2-40B4-BE49-F238E27FC236}">
                <a16:creationId xmlns:a16="http://schemas.microsoft.com/office/drawing/2014/main" id="{2EF10D46-68D8-6C45-0CD6-B995E87CAD8A}"/>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4" name="object 4">
            <a:extLst>
              <a:ext uri="{FF2B5EF4-FFF2-40B4-BE49-F238E27FC236}">
                <a16:creationId xmlns:a16="http://schemas.microsoft.com/office/drawing/2014/main" id="{478C6898-DF04-8F7B-08C9-570FB3C4EE17}"/>
              </a:ext>
            </a:extLst>
          </p:cNvPr>
          <p:cNvSpPr/>
          <p:nvPr/>
        </p:nvSpPr>
        <p:spPr>
          <a:xfrm>
            <a:off x="8680450" y="2929255"/>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5" name="object 5">
            <a:extLst>
              <a:ext uri="{FF2B5EF4-FFF2-40B4-BE49-F238E27FC236}">
                <a16:creationId xmlns:a16="http://schemas.microsoft.com/office/drawing/2014/main" id="{91E49A75-B99C-FE6F-0A53-1ED1D15237A7}"/>
              </a:ext>
            </a:extLst>
          </p:cNvPr>
          <p:cNvSpPr txBox="1"/>
          <p:nvPr/>
        </p:nvSpPr>
        <p:spPr>
          <a:xfrm rot="840000">
            <a:off x="8954823" y="3434708"/>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6" name="object 3">
            <a:extLst>
              <a:ext uri="{FF2B5EF4-FFF2-40B4-BE49-F238E27FC236}">
                <a16:creationId xmlns:a16="http://schemas.microsoft.com/office/drawing/2014/main" id="{E074EC3B-F63F-CBCA-D904-F7A3E13CBC82}"/>
              </a:ext>
            </a:extLst>
          </p:cNvPr>
          <p:cNvSpPr txBox="1"/>
          <p:nvPr/>
        </p:nvSpPr>
        <p:spPr>
          <a:xfrm>
            <a:off x="5217562" y="5140471"/>
            <a:ext cx="9668976" cy="2464776"/>
          </a:xfrm>
          <a:prstGeom prst="rect">
            <a:avLst/>
          </a:prstGeom>
        </p:spPr>
        <p:txBody>
          <a:bodyPr vert="horz" wrap="square" lIns="0" tIns="129539" rIns="0" bIns="0" rtlCol="0">
            <a:spAutoFit/>
          </a:bodyPr>
          <a:lstStyle/>
          <a:p>
            <a:pPr marL="405130" marR="5080" indent="-393065">
              <a:lnSpc>
                <a:spcPts val="9070"/>
              </a:lnSpc>
              <a:spcBef>
                <a:spcPts val="1019"/>
              </a:spcBef>
            </a:pPr>
            <a:r>
              <a:rPr lang="fr-FR" sz="8250" b="1" spc="-150" dirty="0">
                <a:solidFill>
                  <a:srgbClr val="231F20"/>
                </a:solidFill>
                <a:latin typeface="Calibri"/>
                <a:cs typeface="Calibri"/>
              </a:rPr>
              <a:t>CE SONT DES MÉTIERS OÙ L’ON DOIT CODER</a:t>
            </a:r>
            <a:endParaRPr lang="fr-FR" sz="8250" b="1" spc="-15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199939" y="5140471"/>
            <a:ext cx="11704222" cy="2464776"/>
          </a:xfrm>
          <a:prstGeom prst="rect">
            <a:avLst/>
          </a:prstGeom>
        </p:spPr>
        <p:txBody>
          <a:bodyPr vert="horz" wrap="square" lIns="0" tIns="129539" rIns="0" bIns="0" rtlCol="0">
            <a:spAutoFit/>
          </a:bodyPr>
          <a:lstStyle/>
          <a:p>
            <a:pPr marL="12700" marR="5080" indent="1104900" algn="ctr">
              <a:lnSpc>
                <a:spcPts val="9070"/>
              </a:lnSpc>
              <a:spcBef>
                <a:spcPts val="1019"/>
              </a:spcBef>
            </a:pPr>
            <a:r>
              <a:rPr lang="fr-FR" sz="8250" b="1" spc="-150" dirty="0">
                <a:solidFill>
                  <a:srgbClr val="231F20"/>
                </a:solidFill>
                <a:latin typeface="Calibri"/>
                <a:cs typeface="Calibri"/>
              </a:rPr>
              <a:t>IL EST NÉCESSAIRE D’ÊTRE BON EN ANGLAIS</a:t>
            </a:r>
            <a:endParaRPr lang="fr-FR" sz="8250" b="1" spc="-150" dirty="0">
              <a:latin typeface="Calibri"/>
              <a:cs typeface="Calibri"/>
            </a:endParaRPr>
          </a:p>
        </p:txBody>
      </p:sp>
      <p:sp>
        <p:nvSpPr>
          <p:cNvPr id="24" name="object 10">
            <a:extLst>
              <a:ext uri="{FF2B5EF4-FFF2-40B4-BE49-F238E27FC236}">
                <a16:creationId xmlns:a16="http://schemas.microsoft.com/office/drawing/2014/main" id="{861999BC-42A4-2540-CD8B-5EF63C67CAD6}"/>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AB54EBAD-A183-18DE-D23D-A1929D7A77F8}"/>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9E908EF9-8936-A393-8131-55F5CB811B7D}"/>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2116BDA9-FBE3-D4E2-6E57-594473D58BE2}"/>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160CE984-18F4-609F-9E41-8A8513242978}"/>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CE08352-752D-DB50-822B-011FAF63B6EC}"/>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CB5788DE-37C8-89E8-8B20-CFE159AFA4F4}"/>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33ED6CB0-ACA4-4C4B-463D-790B8739203A}"/>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064A5E89-196D-5565-8200-F948828B9ACA}"/>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20DF0697-90BB-51B5-E770-356AC81C9FA9}"/>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81663E4F-DCF7-A702-939E-8049F4C4B8E9}"/>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20CB62CE-F35F-E1C4-32A9-1829B290A5B8}"/>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98524C54-A815-34A1-CD73-CC39EF2265C5}"/>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869FCF1-4F75-3C8C-1BAB-1340358CC5B5}"/>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8F6D7A88-6008-B0E0-35DE-F3BCC31719E5}"/>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C8865E7-8229-EDBF-0196-6E8A05E3A1DA}"/>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0420BC9F-773F-48B9-D758-81F8A33AE69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3A654D4A-7E41-F256-664F-89428002B915}"/>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90BF6F67-B4A9-FA85-3317-F9FC0B2BFF4F}"/>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93E31C1-51B5-4902-A6E3-750AA04A5683}"/>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0A116DEF-FC75-FEAD-04CD-745183F17983}"/>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5129628" y="7680689"/>
            <a:ext cx="9845040" cy="1098186"/>
          </a:xfrm>
          <a:prstGeom prst="rect">
            <a:avLst/>
          </a:prstGeom>
        </p:spPr>
        <p:txBody>
          <a:bodyPr vert="horz" wrap="square" lIns="0" tIns="137795" rIns="0" bIns="0" rtlCol="0">
            <a:spAutoFit/>
          </a:bodyPr>
          <a:lstStyle/>
          <a:p>
            <a:pPr algn="ctr">
              <a:lnSpc>
                <a:spcPct val="100000"/>
              </a:lnSpc>
              <a:spcBef>
                <a:spcPts val="2130"/>
              </a:spcBef>
            </a:pPr>
            <a:r>
              <a:rPr lang="fr-FR" sz="2050" b="1" spc="110" dirty="0">
                <a:solidFill>
                  <a:srgbClr val="9A604D"/>
                </a:solidFill>
                <a:latin typeface="Calibri"/>
                <a:cs typeface="Calibri"/>
              </a:rPr>
              <a:t>Il</a:t>
            </a:r>
            <a:r>
              <a:rPr lang="fr-FR" sz="2050" b="1" spc="85" dirty="0">
                <a:solidFill>
                  <a:srgbClr val="9A604D"/>
                </a:solidFill>
                <a:latin typeface="Calibri"/>
                <a:cs typeface="Calibri"/>
              </a:rPr>
              <a:t> </a:t>
            </a:r>
            <a:r>
              <a:rPr lang="fr-FR" sz="2050" b="1" spc="50" dirty="0">
                <a:solidFill>
                  <a:srgbClr val="9A604D"/>
                </a:solidFill>
                <a:latin typeface="Calibri"/>
                <a:cs typeface="Calibri"/>
              </a:rPr>
              <a:t>est</a:t>
            </a:r>
            <a:r>
              <a:rPr lang="fr-FR" sz="2050" b="1" spc="110" dirty="0">
                <a:solidFill>
                  <a:srgbClr val="9A604D"/>
                </a:solidFill>
                <a:latin typeface="Calibri"/>
                <a:cs typeface="Calibri"/>
              </a:rPr>
              <a:t> </a:t>
            </a:r>
            <a:r>
              <a:rPr lang="fr-FR" sz="2050" b="1" dirty="0">
                <a:solidFill>
                  <a:srgbClr val="9A604D"/>
                </a:solidFill>
                <a:latin typeface="Calibri"/>
                <a:cs typeface="Calibri"/>
              </a:rPr>
              <a:t>recommandé</a:t>
            </a:r>
            <a:r>
              <a:rPr lang="fr-FR" sz="2050" b="1" spc="100" dirty="0">
                <a:solidFill>
                  <a:srgbClr val="9A604D"/>
                </a:solidFill>
                <a:latin typeface="Calibri"/>
                <a:cs typeface="Calibri"/>
              </a:rPr>
              <a:t> </a:t>
            </a:r>
            <a:r>
              <a:rPr lang="fr-FR" sz="2050" b="1" dirty="0">
                <a:solidFill>
                  <a:srgbClr val="9A604D"/>
                </a:solidFill>
                <a:latin typeface="Calibri"/>
                <a:cs typeface="Calibri"/>
              </a:rPr>
              <a:t>d’avoir</a:t>
            </a:r>
            <a:r>
              <a:rPr lang="fr-FR" sz="2050" b="1" spc="100" dirty="0">
                <a:solidFill>
                  <a:srgbClr val="9A604D"/>
                </a:solidFill>
                <a:latin typeface="Calibri"/>
                <a:cs typeface="Calibri"/>
              </a:rPr>
              <a:t> </a:t>
            </a:r>
            <a:r>
              <a:rPr lang="fr-FR" sz="2050" b="1" dirty="0">
                <a:solidFill>
                  <a:srgbClr val="9A604D"/>
                </a:solidFill>
                <a:latin typeface="Calibri"/>
                <a:cs typeface="Calibri"/>
              </a:rPr>
              <a:t>une</a:t>
            </a:r>
            <a:r>
              <a:rPr lang="fr-FR" sz="2050" b="1" spc="100" dirty="0">
                <a:solidFill>
                  <a:srgbClr val="9A604D"/>
                </a:solidFill>
                <a:latin typeface="Calibri"/>
                <a:cs typeface="Calibri"/>
              </a:rPr>
              <a:t> </a:t>
            </a:r>
            <a:r>
              <a:rPr lang="fr-FR" sz="2050" b="1" dirty="0">
                <a:solidFill>
                  <a:srgbClr val="9A604D"/>
                </a:solidFill>
                <a:latin typeface="Calibri"/>
                <a:cs typeface="Calibri"/>
              </a:rPr>
              <a:t>bonne</a:t>
            </a:r>
            <a:r>
              <a:rPr lang="fr-FR" sz="2050" b="1" spc="105" dirty="0">
                <a:solidFill>
                  <a:srgbClr val="9A604D"/>
                </a:solidFill>
                <a:latin typeface="Calibri"/>
                <a:cs typeface="Calibri"/>
              </a:rPr>
              <a:t> </a:t>
            </a:r>
            <a:r>
              <a:rPr lang="fr-FR" sz="2050" b="1" dirty="0">
                <a:solidFill>
                  <a:srgbClr val="9A604D"/>
                </a:solidFill>
                <a:latin typeface="Calibri"/>
                <a:cs typeface="Calibri"/>
              </a:rPr>
              <a:t>compréhension</a:t>
            </a:r>
            <a:r>
              <a:rPr lang="fr-FR" sz="2050" b="1" spc="105" dirty="0">
                <a:solidFill>
                  <a:srgbClr val="9A604D"/>
                </a:solidFill>
                <a:latin typeface="Calibri"/>
                <a:cs typeface="Calibri"/>
              </a:rPr>
              <a:t> </a:t>
            </a:r>
            <a:r>
              <a:rPr lang="fr-FR" sz="2050" b="1" dirty="0">
                <a:solidFill>
                  <a:srgbClr val="9A604D"/>
                </a:solidFill>
                <a:latin typeface="Calibri"/>
                <a:cs typeface="Calibri"/>
              </a:rPr>
              <a:t>de</a:t>
            </a:r>
            <a:r>
              <a:rPr lang="fr-FR" sz="2050" b="1" spc="105" dirty="0">
                <a:solidFill>
                  <a:srgbClr val="9A604D"/>
                </a:solidFill>
                <a:latin typeface="Calibri"/>
                <a:cs typeface="Calibri"/>
              </a:rPr>
              <a:t> </a:t>
            </a:r>
            <a:r>
              <a:rPr lang="fr-FR" sz="2050" b="1" spc="55" dirty="0">
                <a:solidFill>
                  <a:srgbClr val="9A604D"/>
                </a:solidFill>
                <a:latin typeface="Calibri"/>
                <a:cs typeface="Calibri"/>
              </a:rPr>
              <a:t>l’anglais.</a:t>
            </a:r>
            <a:endParaRPr lang="fr-FR" sz="2050" b="1" dirty="0">
              <a:latin typeface="Calibri"/>
              <a:cs typeface="Calibri"/>
            </a:endParaRPr>
          </a:p>
          <a:p>
            <a:pPr marL="975994" marR="970280" algn="ctr">
              <a:lnSpc>
                <a:spcPct val="103899"/>
              </a:lnSpc>
            </a:pPr>
            <a:r>
              <a:rPr sz="2050" b="1" dirty="0">
                <a:solidFill>
                  <a:srgbClr val="9A604D"/>
                </a:solidFill>
                <a:latin typeface="Calibri"/>
                <a:cs typeface="Calibri"/>
              </a:rPr>
              <a:t>De</a:t>
            </a:r>
            <a:r>
              <a:rPr sz="2050" b="1" spc="105" dirty="0">
                <a:solidFill>
                  <a:srgbClr val="9A604D"/>
                </a:solidFill>
                <a:latin typeface="Calibri"/>
                <a:cs typeface="Calibri"/>
              </a:rPr>
              <a:t> </a:t>
            </a:r>
            <a:r>
              <a:rPr sz="2050" b="1" dirty="0">
                <a:solidFill>
                  <a:srgbClr val="9A604D"/>
                </a:solidFill>
                <a:latin typeface="Calibri"/>
                <a:cs typeface="Calibri"/>
              </a:rPr>
              <a:t>nombreuses</a:t>
            </a:r>
            <a:r>
              <a:rPr sz="2050" b="1" spc="105" dirty="0">
                <a:solidFill>
                  <a:srgbClr val="9A604D"/>
                </a:solidFill>
                <a:latin typeface="Calibri"/>
                <a:cs typeface="Calibri"/>
              </a:rPr>
              <a:t> </a:t>
            </a:r>
            <a:r>
              <a:rPr sz="2050" b="1" dirty="0">
                <a:solidFill>
                  <a:srgbClr val="9A604D"/>
                </a:solidFill>
                <a:latin typeface="Calibri"/>
                <a:cs typeface="Calibri"/>
              </a:rPr>
              <a:t>ressources</a:t>
            </a:r>
            <a:r>
              <a:rPr sz="2050" b="1" spc="100" dirty="0">
                <a:solidFill>
                  <a:srgbClr val="9A604D"/>
                </a:solidFill>
                <a:latin typeface="Calibri"/>
                <a:cs typeface="Calibri"/>
              </a:rPr>
              <a:t> </a:t>
            </a:r>
            <a:r>
              <a:rPr sz="2050" b="1" dirty="0">
                <a:solidFill>
                  <a:srgbClr val="9A604D"/>
                </a:solidFill>
                <a:latin typeface="Calibri"/>
                <a:cs typeface="Calibri"/>
              </a:rPr>
              <a:t>en</a:t>
            </a:r>
            <a:r>
              <a:rPr sz="2050" b="1" spc="105" dirty="0">
                <a:solidFill>
                  <a:srgbClr val="9A604D"/>
                </a:solidFill>
                <a:latin typeface="Calibri"/>
                <a:cs typeface="Calibri"/>
              </a:rPr>
              <a:t> </a:t>
            </a:r>
            <a:r>
              <a:rPr sz="2050" b="1" spc="45" dirty="0">
                <a:solidFill>
                  <a:srgbClr val="9A604D"/>
                </a:solidFill>
                <a:latin typeface="Calibri"/>
                <a:cs typeface="Calibri"/>
              </a:rPr>
              <a:t>cybersécurité</a:t>
            </a:r>
            <a:r>
              <a:rPr sz="2050" b="1" spc="105" dirty="0">
                <a:solidFill>
                  <a:srgbClr val="9A604D"/>
                </a:solidFill>
                <a:latin typeface="Calibri"/>
                <a:cs typeface="Calibri"/>
              </a:rPr>
              <a:t> </a:t>
            </a:r>
            <a:r>
              <a:rPr sz="2050" b="1" dirty="0">
                <a:solidFill>
                  <a:srgbClr val="9A604D"/>
                </a:solidFill>
                <a:latin typeface="Calibri"/>
                <a:cs typeface="Calibri"/>
              </a:rPr>
              <a:t>sont</a:t>
            </a:r>
            <a:r>
              <a:rPr sz="2050" b="1" spc="95" dirty="0">
                <a:solidFill>
                  <a:srgbClr val="9A604D"/>
                </a:solidFill>
                <a:latin typeface="Calibri"/>
                <a:cs typeface="Calibri"/>
              </a:rPr>
              <a:t> </a:t>
            </a:r>
            <a:r>
              <a:rPr sz="2050" b="1" dirty="0">
                <a:solidFill>
                  <a:srgbClr val="9A604D"/>
                </a:solidFill>
                <a:latin typeface="Calibri"/>
                <a:cs typeface="Calibri"/>
              </a:rPr>
              <a:t>en</a:t>
            </a:r>
            <a:r>
              <a:rPr sz="2050" b="1" spc="105" dirty="0">
                <a:solidFill>
                  <a:srgbClr val="9A604D"/>
                </a:solidFill>
                <a:latin typeface="Calibri"/>
                <a:cs typeface="Calibri"/>
              </a:rPr>
              <a:t> </a:t>
            </a:r>
            <a:r>
              <a:rPr sz="2050" b="1" spc="80" dirty="0">
                <a:solidFill>
                  <a:srgbClr val="9A604D"/>
                </a:solidFill>
                <a:latin typeface="Calibri"/>
                <a:cs typeface="Calibri"/>
              </a:rPr>
              <a:t>anglais,</a:t>
            </a:r>
            <a:r>
              <a:rPr sz="2050" b="1" spc="100" dirty="0">
                <a:solidFill>
                  <a:srgbClr val="9A604D"/>
                </a:solidFill>
                <a:latin typeface="Calibri"/>
                <a:cs typeface="Calibri"/>
              </a:rPr>
              <a:t> </a:t>
            </a:r>
            <a:r>
              <a:rPr sz="2050" b="1" spc="114" dirty="0">
                <a:solidFill>
                  <a:srgbClr val="9A604D"/>
                </a:solidFill>
                <a:latin typeface="Calibri"/>
                <a:cs typeface="Calibri"/>
              </a:rPr>
              <a:t>il</a:t>
            </a:r>
            <a:r>
              <a:rPr sz="2050" b="1" spc="105" dirty="0">
                <a:solidFill>
                  <a:srgbClr val="9A604D"/>
                </a:solidFill>
                <a:latin typeface="Calibri"/>
                <a:cs typeface="Calibri"/>
              </a:rPr>
              <a:t> </a:t>
            </a:r>
            <a:r>
              <a:rPr sz="2050" b="1" spc="50" dirty="0">
                <a:solidFill>
                  <a:srgbClr val="9A604D"/>
                </a:solidFill>
                <a:latin typeface="Calibri"/>
                <a:cs typeface="Calibri"/>
              </a:rPr>
              <a:t>est</a:t>
            </a:r>
            <a:r>
              <a:rPr sz="2050" b="1" spc="105" dirty="0">
                <a:solidFill>
                  <a:srgbClr val="9A604D"/>
                </a:solidFill>
                <a:latin typeface="Calibri"/>
                <a:cs typeface="Calibri"/>
              </a:rPr>
              <a:t> </a:t>
            </a:r>
            <a:r>
              <a:rPr sz="2050" b="1" spc="-20" dirty="0">
                <a:solidFill>
                  <a:srgbClr val="9A604D"/>
                </a:solidFill>
                <a:latin typeface="Calibri"/>
                <a:cs typeface="Calibri"/>
              </a:rPr>
              <a:t>donc </a:t>
            </a:r>
            <a:r>
              <a:rPr sz="2050" b="1" dirty="0">
                <a:solidFill>
                  <a:srgbClr val="9A604D"/>
                </a:solidFill>
                <a:latin typeface="Calibri"/>
                <a:cs typeface="Calibri"/>
              </a:rPr>
              <a:t>important</a:t>
            </a:r>
            <a:r>
              <a:rPr sz="2050" b="1" spc="120" dirty="0">
                <a:solidFill>
                  <a:srgbClr val="9A604D"/>
                </a:solidFill>
                <a:latin typeface="Calibri"/>
                <a:cs typeface="Calibri"/>
              </a:rPr>
              <a:t> </a:t>
            </a:r>
            <a:r>
              <a:rPr sz="2050" b="1" dirty="0">
                <a:solidFill>
                  <a:srgbClr val="9A604D"/>
                </a:solidFill>
                <a:latin typeface="Calibri"/>
                <a:cs typeface="Calibri"/>
              </a:rPr>
              <a:t>d’avoir</a:t>
            </a:r>
            <a:r>
              <a:rPr sz="2050" b="1" spc="110" dirty="0">
                <a:solidFill>
                  <a:srgbClr val="9A604D"/>
                </a:solidFill>
                <a:latin typeface="Calibri"/>
                <a:cs typeface="Calibri"/>
              </a:rPr>
              <a:t> </a:t>
            </a:r>
            <a:r>
              <a:rPr sz="2050" b="1" dirty="0">
                <a:solidFill>
                  <a:srgbClr val="9A604D"/>
                </a:solidFill>
                <a:latin typeface="Calibri"/>
                <a:cs typeface="Calibri"/>
              </a:rPr>
              <a:t>une</a:t>
            </a:r>
            <a:r>
              <a:rPr sz="2050" b="1" spc="114" dirty="0">
                <a:solidFill>
                  <a:srgbClr val="9A604D"/>
                </a:solidFill>
                <a:latin typeface="Calibri"/>
                <a:cs typeface="Calibri"/>
              </a:rPr>
              <a:t> </a:t>
            </a:r>
            <a:r>
              <a:rPr sz="2050" b="1" dirty="0">
                <a:solidFill>
                  <a:srgbClr val="9A604D"/>
                </a:solidFill>
                <a:latin typeface="Calibri"/>
                <a:cs typeface="Calibri"/>
              </a:rPr>
              <a:t>bonne</a:t>
            </a:r>
            <a:r>
              <a:rPr sz="2050" b="1" spc="120" dirty="0">
                <a:solidFill>
                  <a:srgbClr val="9A604D"/>
                </a:solidFill>
                <a:latin typeface="Calibri"/>
                <a:cs typeface="Calibri"/>
              </a:rPr>
              <a:t> </a:t>
            </a:r>
            <a:r>
              <a:rPr sz="2050" b="1" spc="55" dirty="0">
                <a:solidFill>
                  <a:srgbClr val="9A604D"/>
                </a:solidFill>
                <a:latin typeface="Calibri"/>
                <a:cs typeface="Calibri"/>
              </a:rPr>
              <a:t>maîtrise</a:t>
            </a:r>
            <a:r>
              <a:rPr sz="2050" b="1" spc="120" dirty="0">
                <a:solidFill>
                  <a:srgbClr val="9A604D"/>
                </a:solidFill>
                <a:latin typeface="Calibri"/>
                <a:cs typeface="Calibri"/>
              </a:rPr>
              <a:t> </a:t>
            </a:r>
            <a:r>
              <a:rPr sz="2050" b="1" dirty="0">
                <a:solidFill>
                  <a:srgbClr val="9A604D"/>
                </a:solidFill>
                <a:latin typeface="Calibri"/>
                <a:cs typeface="Calibri"/>
              </a:rPr>
              <a:t>de</a:t>
            </a:r>
            <a:r>
              <a:rPr sz="2050" b="1" spc="114" dirty="0">
                <a:solidFill>
                  <a:srgbClr val="9A604D"/>
                </a:solidFill>
                <a:latin typeface="Calibri"/>
                <a:cs typeface="Calibri"/>
              </a:rPr>
              <a:t> </a:t>
            </a:r>
            <a:r>
              <a:rPr sz="2050" b="1" dirty="0">
                <a:solidFill>
                  <a:srgbClr val="9A604D"/>
                </a:solidFill>
                <a:latin typeface="Calibri"/>
                <a:cs typeface="Calibri"/>
              </a:rPr>
              <a:t>cette</a:t>
            </a:r>
            <a:r>
              <a:rPr sz="2050" b="1" spc="120" dirty="0">
                <a:solidFill>
                  <a:srgbClr val="9A604D"/>
                </a:solidFill>
                <a:latin typeface="Calibri"/>
                <a:cs typeface="Calibri"/>
              </a:rPr>
              <a:t> </a:t>
            </a:r>
            <a:r>
              <a:rPr sz="2050" b="1" spc="50" dirty="0">
                <a:solidFill>
                  <a:srgbClr val="9A604D"/>
                </a:solidFill>
                <a:latin typeface="Calibri"/>
                <a:cs typeface="Calibri"/>
              </a:rPr>
              <a:t>langue.</a:t>
            </a:r>
            <a:endParaRPr sz="2050" b="1" dirty="0">
              <a:latin typeface="Calibri"/>
              <a:cs typeface="Calibri"/>
            </a:endParaRPr>
          </a:p>
        </p:txBody>
      </p:sp>
      <p:sp>
        <p:nvSpPr>
          <p:cNvPr id="27" name="object 10">
            <a:extLst>
              <a:ext uri="{FF2B5EF4-FFF2-40B4-BE49-F238E27FC236}">
                <a16:creationId xmlns:a16="http://schemas.microsoft.com/office/drawing/2014/main" id="{DDD30053-8488-65AB-0CAC-21F9D04C8835}"/>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5BD6905A-39B2-51D8-43DE-FFD157F70D5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243EF4EE-9C0D-72AB-FD5B-20E0A30CD780}"/>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8142440-C081-01F2-8148-E42D7703AE05}"/>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71D00476-5CB4-EF67-B662-D61BEF27D4B9}"/>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6711D674-4911-A7F0-166F-3891D536AA19}"/>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609FB7CB-BA66-BE2B-E15B-6F9BB7FF394B}"/>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61711453-6AB3-3789-874A-F4987F280150}"/>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76BB58D-E65F-B301-FE57-38B60B9F63F8}"/>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28B245AB-3D38-920D-4D57-08C7C82A64E4}"/>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69CD10BE-F2F3-2F50-E68C-FE8A3327C02B}"/>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E87061F9-8361-3286-CBB6-412C6AA327B6}"/>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0025AFDE-6AB0-2A58-95BE-94B20E5494AC}"/>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CDB25CA9-8140-7E10-5B76-4630E9A6717E}"/>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E2C3DB06-B211-2554-ED96-9124EC252CF1}"/>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8E3A1B4A-2F17-A673-9B8D-4699D043D5BC}"/>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A1D162B5-F7D8-3B1C-6222-C040179B647A}"/>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E79E5BC6-5ABA-372E-850D-F4DBF3C8260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4E4A0522-099E-1F94-FF0E-183CECA749FE}"/>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76362382-2FCC-5C54-AE0F-2DD55BDD9B80}"/>
                </a:ext>
              </a:extLst>
            </p:cNvPr>
            <p:cNvPicPr/>
            <p:nvPr/>
          </p:nvPicPr>
          <p:blipFill>
            <a:blip r:embed="rId4" cstate="print"/>
            <a:stretch>
              <a:fillRect/>
            </a:stretch>
          </p:blipFill>
          <p:spPr>
            <a:xfrm>
              <a:off x="7098407" y="664936"/>
              <a:ext cx="90708" cy="160403"/>
            </a:xfrm>
            <a:prstGeom prst="rect">
              <a:avLst/>
            </a:prstGeom>
          </p:spPr>
        </p:pic>
      </p:grpSp>
      <p:sp>
        <p:nvSpPr>
          <p:cNvPr id="53" name="object 2">
            <a:extLst>
              <a:ext uri="{FF2B5EF4-FFF2-40B4-BE49-F238E27FC236}">
                <a16:creationId xmlns:a16="http://schemas.microsoft.com/office/drawing/2014/main" id="{F9EE8A9E-C7DF-E156-B4FF-6D6DAA97FF8C}"/>
              </a:ext>
            </a:extLst>
          </p:cNvPr>
          <p:cNvSpPr txBox="1"/>
          <p:nvPr/>
        </p:nvSpPr>
        <p:spPr>
          <a:xfrm>
            <a:off x="7543541" y="3365296"/>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4" name="object 4">
            <a:extLst>
              <a:ext uri="{FF2B5EF4-FFF2-40B4-BE49-F238E27FC236}">
                <a16:creationId xmlns:a16="http://schemas.microsoft.com/office/drawing/2014/main" id="{460F43E7-D21E-6BC2-7E09-EEBFADE97035}"/>
              </a:ext>
            </a:extLst>
          </p:cNvPr>
          <p:cNvSpPr/>
          <p:nvPr/>
        </p:nvSpPr>
        <p:spPr>
          <a:xfrm>
            <a:off x="8618560" y="2987536"/>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55" name="object 5">
            <a:extLst>
              <a:ext uri="{FF2B5EF4-FFF2-40B4-BE49-F238E27FC236}">
                <a16:creationId xmlns:a16="http://schemas.microsoft.com/office/drawing/2014/main" id="{64E79BD3-7FC8-AB44-8B9C-949CD4D4E7AE}"/>
              </a:ext>
            </a:extLst>
          </p:cNvPr>
          <p:cNvSpPr txBox="1"/>
          <p:nvPr/>
        </p:nvSpPr>
        <p:spPr>
          <a:xfrm rot="20880000">
            <a:off x="8960814" y="3466243"/>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
        <p:nvSpPr>
          <p:cNvPr id="57" name="object 3">
            <a:extLst>
              <a:ext uri="{FF2B5EF4-FFF2-40B4-BE49-F238E27FC236}">
                <a16:creationId xmlns:a16="http://schemas.microsoft.com/office/drawing/2014/main" id="{D040388A-AA26-3858-4E15-D4239D7AC077}"/>
              </a:ext>
            </a:extLst>
          </p:cNvPr>
          <p:cNvSpPr txBox="1"/>
          <p:nvPr/>
        </p:nvSpPr>
        <p:spPr>
          <a:xfrm>
            <a:off x="4199939" y="5140471"/>
            <a:ext cx="11704222" cy="2464776"/>
          </a:xfrm>
          <a:prstGeom prst="rect">
            <a:avLst/>
          </a:prstGeom>
        </p:spPr>
        <p:txBody>
          <a:bodyPr vert="horz" wrap="square" lIns="0" tIns="129539" rIns="0" bIns="0" rtlCol="0">
            <a:spAutoFit/>
          </a:bodyPr>
          <a:lstStyle/>
          <a:p>
            <a:pPr marL="12700" marR="5080" indent="1104900" algn="ctr">
              <a:lnSpc>
                <a:spcPts val="9070"/>
              </a:lnSpc>
              <a:spcBef>
                <a:spcPts val="1019"/>
              </a:spcBef>
            </a:pPr>
            <a:r>
              <a:rPr lang="fr-FR" sz="8250" b="1" spc="-150" dirty="0">
                <a:solidFill>
                  <a:srgbClr val="231F20"/>
                </a:solidFill>
                <a:latin typeface="Calibri"/>
                <a:cs typeface="Calibri"/>
              </a:rPr>
              <a:t>IL EST NÉCESSAIRE D’ÊTRE BON EN ANGLAIS</a:t>
            </a:r>
            <a:endParaRPr lang="fr-FR" sz="8250" b="1" spc="-150" dirty="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solidFill>
                  <a:srgbClr val="231F20"/>
                </a:solidFill>
                <a:latin typeface="Calibri"/>
                <a:cs typeface="Calibri"/>
              </a:rPr>
              <a:t>CE NE SONT PAS DES MÉTIERS</a:t>
            </a:r>
          </a:p>
          <a:p>
            <a:pPr marL="2299970" marR="5080" indent="-2287905" algn="ctr">
              <a:lnSpc>
                <a:spcPts val="9070"/>
              </a:lnSpc>
              <a:spcBef>
                <a:spcPts val="1019"/>
              </a:spcBef>
            </a:pPr>
            <a:r>
              <a:rPr lang="fr-FR" sz="8250" b="1" spc="-150" dirty="0">
                <a:solidFill>
                  <a:srgbClr val="231F20"/>
                </a:solidFill>
                <a:latin typeface="Calibri"/>
                <a:cs typeface="Calibri"/>
              </a:rPr>
              <a:t>POUR LES FEMMES</a:t>
            </a:r>
            <a:endParaRPr lang="fr-FR" sz="8250" b="1" spc="-150" dirty="0">
              <a:latin typeface="Calibri"/>
              <a:cs typeface="Calibri"/>
            </a:endParaRPr>
          </a:p>
        </p:txBody>
      </p:sp>
      <p:sp>
        <p:nvSpPr>
          <p:cNvPr id="24" name="object 10">
            <a:extLst>
              <a:ext uri="{FF2B5EF4-FFF2-40B4-BE49-F238E27FC236}">
                <a16:creationId xmlns:a16="http://schemas.microsoft.com/office/drawing/2014/main" id="{6EC0D894-2E85-7483-DCD2-C174658BA82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3F7C7502-D441-2A8C-E9B7-A4AC7D60D269}"/>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7EB18660-1F31-ECC0-2269-10CD2EDE8B73}"/>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BB2ED85A-D987-E90A-5565-206B55202577}"/>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F42C580F-911B-E143-FD32-DFE36DA99962}"/>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30454245-DA71-8D5C-71E3-EA70F549A252}"/>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496798AE-FBA6-2A1B-52BA-24683C40C47C}"/>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66574FE-1195-AD1B-2B4B-B1267A57B7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E4213624-F7DE-C314-2A2E-37B5394BC5A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96000853-7BBA-FD2B-D029-9A2E4E9ACD8F}"/>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9B0A637A-F5C5-0A3C-C77C-4C1F88C9B4A1}"/>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5F0E1834-0BD6-15D8-BAED-F24AA23A324A}"/>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5B8A4763-3900-8E2D-90B7-4650F9251986}"/>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4E5DB6C4-F688-BDDD-8258-EBCE7E180B5B}"/>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056FC58C-6B1C-39CC-FC7E-B5E0CB85BCBD}"/>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3D20FC32-EBBF-A28B-1DFC-42CBD6B20D5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9810C237-9A9E-AFFA-328D-F583BB3BD5E2}"/>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0289AF2-317D-7383-E63F-4574C0CA9C7B}"/>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6197783E-B187-7413-C1D9-715EB4BE112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F055D858-7F29-0FF8-84D9-32B4B30FA44C}"/>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F4673F2D-54EC-D566-945A-8DFEB76C54C7}"/>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 name="object 2">
            <a:extLst>
              <a:ext uri="{FF2B5EF4-FFF2-40B4-BE49-F238E27FC236}">
                <a16:creationId xmlns:a16="http://schemas.microsoft.com/office/drawing/2014/main" id="{67C4BAD3-9DD0-2015-8290-A1E8D0766F5D}"/>
              </a:ext>
            </a:extLst>
          </p:cNvPr>
          <p:cNvSpPr txBox="1"/>
          <p:nvPr/>
        </p:nvSpPr>
        <p:spPr>
          <a:xfrm>
            <a:off x="7518235" y="3864830"/>
            <a:ext cx="6031230"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6" name="object 6"/>
          <p:cNvSpPr txBox="1"/>
          <p:nvPr/>
        </p:nvSpPr>
        <p:spPr>
          <a:xfrm>
            <a:off x="4013428" y="8277658"/>
            <a:ext cx="12210821" cy="1110817"/>
          </a:xfrm>
          <a:prstGeom prst="rect">
            <a:avLst/>
          </a:prstGeom>
        </p:spPr>
        <p:txBody>
          <a:bodyPr vert="horz" wrap="square" lIns="0" tIns="137795" rIns="0" bIns="0" rtlCol="0">
            <a:spAutoFit/>
          </a:bodyPr>
          <a:lstStyle/>
          <a:p>
            <a:pPr marL="2012314" marR="2005964" indent="107314" algn="ctr">
              <a:lnSpc>
                <a:spcPct val="103899"/>
              </a:lnSpc>
              <a:spcBef>
                <a:spcPts val="1450"/>
              </a:spcBef>
            </a:pPr>
            <a:r>
              <a:rPr sz="2050" b="1" spc="110" dirty="0">
                <a:solidFill>
                  <a:srgbClr val="9A604D"/>
                </a:solidFill>
                <a:latin typeface="Calibri"/>
                <a:cs typeface="Calibri"/>
              </a:rPr>
              <a:t>Il</a:t>
            </a:r>
            <a:r>
              <a:rPr sz="2050" b="1" spc="50" dirty="0">
                <a:solidFill>
                  <a:srgbClr val="9A604D"/>
                </a:solidFill>
                <a:latin typeface="Calibri"/>
                <a:cs typeface="Calibri"/>
              </a:rPr>
              <a:t> </a:t>
            </a:r>
            <a:r>
              <a:rPr sz="2050" b="1" dirty="0">
                <a:solidFill>
                  <a:srgbClr val="9A604D"/>
                </a:solidFill>
                <a:latin typeface="Calibri"/>
                <a:cs typeface="Calibri"/>
              </a:rPr>
              <a:t>n’y</a:t>
            </a:r>
            <a:r>
              <a:rPr sz="2050" b="1" spc="60" dirty="0">
                <a:solidFill>
                  <a:srgbClr val="9A604D"/>
                </a:solidFill>
                <a:latin typeface="Calibri"/>
                <a:cs typeface="Calibri"/>
              </a:rPr>
              <a:t> </a:t>
            </a:r>
            <a:r>
              <a:rPr sz="2050" b="1" spc="55" dirty="0">
                <a:solidFill>
                  <a:srgbClr val="9A604D"/>
                </a:solidFill>
                <a:latin typeface="Calibri"/>
                <a:cs typeface="Calibri"/>
              </a:rPr>
              <a:t>a</a:t>
            </a:r>
            <a:r>
              <a:rPr sz="2050" b="1" spc="50" dirty="0">
                <a:solidFill>
                  <a:srgbClr val="9A604D"/>
                </a:solidFill>
                <a:latin typeface="Calibri"/>
                <a:cs typeface="Calibri"/>
              </a:rPr>
              <a:t> pas</a:t>
            </a:r>
            <a:r>
              <a:rPr sz="2050" b="1" spc="55"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dirty="0">
                <a:solidFill>
                  <a:srgbClr val="9A604D"/>
                </a:solidFill>
                <a:latin typeface="Calibri"/>
                <a:cs typeface="Calibri"/>
              </a:rPr>
              <a:t>raison</a:t>
            </a:r>
            <a:r>
              <a:rPr sz="2050" b="1" spc="60" dirty="0">
                <a:solidFill>
                  <a:srgbClr val="9A604D"/>
                </a:solidFill>
                <a:latin typeface="Calibri"/>
                <a:cs typeface="Calibri"/>
              </a:rPr>
              <a:t> </a:t>
            </a:r>
            <a:r>
              <a:rPr sz="2050" b="1" dirty="0">
                <a:solidFill>
                  <a:srgbClr val="9A604D"/>
                </a:solidFill>
                <a:latin typeface="Calibri"/>
                <a:cs typeface="Calibri"/>
              </a:rPr>
              <a:t>pour</a:t>
            </a:r>
            <a:r>
              <a:rPr sz="2050" b="1" spc="50" dirty="0">
                <a:solidFill>
                  <a:srgbClr val="9A604D"/>
                </a:solidFill>
                <a:latin typeface="Calibri"/>
                <a:cs typeface="Calibri"/>
              </a:rPr>
              <a:t> </a:t>
            </a:r>
            <a:r>
              <a:rPr sz="2050" b="1" dirty="0">
                <a:solidFill>
                  <a:srgbClr val="9A604D"/>
                </a:solidFill>
                <a:latin typeface="Calibri"/>
                <a:cs typeface="Calibri"/>
              </a:rPr>
              <a:t>que</a:t>
            </a:r>
            <a:r>
              <a:rPr sz="2050" b="1" spc="55" dirty="0">
                <a:solidFill>
                  <a:srgbClr val="9A604D"/>
                </a:solidFill>
                <a:latin typeface="Calibri"/>
                <a:cs typeface="Calibri"/>
              </a:rPr>
              <a:t> </a:t>
            </a:r>
            <a:r>
              <a:rPr sz="2050" b="1" spc="70" dirty="0">
                <a:solidFill>
                  <a:srgbClr val="9A604D"/>
                </a:solidFill>
                <a:latin typeface="Calibri"/>
                <a:cs typeface="Calibri"/>
              </a:rPr>
              <a:t>les</a:t>
            </a:r>
            <a:r>
              <a:rPr sz="2050" b="1" spc="55" dirty="0">
                <a:solidFill>
                  <a:srgbClr val="9A604D"/>
                </a:solidFill>
                <a:latin typeface="Calibri"/>
                <a:cs typeface="Calibri"/>
              </a:rPr>
              <a:t> </a:t>
            </a:r>
            <a:r>
              <a:rPr sz="2050" b="1" dirty="0">
                <a:solidFill>
                  <a:srgbClr val="9A604D"/>
                </a:solidFill>
                <a:latin typeface="Calibri"/>
                <a:cs typeface="Calibri"/>
              </a:rPr>
              <a:t>métiers</a:t>
            </a:r>
            <a:r>
              <a:rPr sz="2050" b="1" spc="60" dirty="0">
                <a:solidFill>
                  <a:srgbClr val="9A604D"/>
                </a:solidFill>
                <a:latin typeface="Calibri"/>
                <a:cs typeface="Calibri"/>
              </a:rPr>
              <a:t> </a:t>
            </a:r>
            <a:r>
              <a:rPr sz="2050" b="1" dirty="0">
                <a:solidFill>
                  <a:srgbClr val="9A604D"/>
                </a:solidFill>
                <a:latin typeface="Calibri"/>
                <a:cs typeface="Calibri"/>
              </a:rPr>
              <a:t>de</a:t>
            </a:r>
            <a:r>
              <a:rPr sz="2050" b="1" spc="55" dirty="0">
                <a:solidFill>
                  <a:srgbClr val="9A604D"/>
                </a:solidFill>
                <a:latin typeface="Calibri"/>
                <a:cs typeface="Calibri"/>
              </a:rPr>
              <a:t> </a:t>
            </a:r>
            <a:r>
              <a:rPr sz="2050" b="1" spc="95" dirty="0">
                <a:solidFill>
                  <a:srgbClr val="9A604D"/>
                </a:solidFill>
                <a:latin typeface="Calibri"/>
                <a:cs typeface="Calibri"/>
              </a:rPr>
              <a:t>la</a:t>
            </a:r>
            <a:r>
              <a:rPr sz="2050" b="1" spc="55" dirty="0">
                <a:solidFill>
                  <a:srgbClr val="9A604D"/>
                </a:solidFill>
                <a:latin typeface="Calibri"/>
                <a:cs typeface="Calibri"/>
              </a:rPr>
              <a:t> </a:t>
            </a:r>
            <a:r>
              <a:rPr sz="2050" b="1" spc="45" dirty="0">
                <a:solidFill>
                  <a:srgbClr val="9A604D"/>
                </a:solidFill>
                <a:latin typeface="Calibri"/>
                <a:cs typeface="Calibri"/>
              </a:rPr>
              <a:t>cybersécurité</a:t>
            </a:r>
            <a:r>
              <a:rPr sz="2050" b="1" spc="60" dirty="0">
                <a:solidFill>
                  <a:srgbClr val="9A604D"/>
                </a:solidFill>
                <a:latin typeface="Calibri"/>
                <a:cs typeface="Calibri"/>
              </a:rPr>
              <a:t> </a:t>
            </a:r>
            <a:r>
              <a:rPr sz="2050" b="1" dirty="0">
                <a:solidFill>
                  <a:srgbClr val="9A604D"/>
                </a:solidFill>
                <a:latin typeface="Calibri"/>
                <a:cs typeface="Calibri"/>
              </a:rPr>
              <a:t>ne</a:t>
            </a:r>
            <a:r>
              <a:rPr sz="2050" b="1" spc="55" dirty="0">
                <a:solidFill>
                  <a:srgbClr val="9A604D"/>
                </a:solidFill>
                <a:latin typeface="Calibri"/>
                <a:cs typeface="Calibri"/>
              </a:rPr>
              <a:t> </a:t>
            </a:r>
            <a:r>
              <a:rPr sz="2050" b="1" spc="-10" dirty="0">
                <a:solidFill>
                  <a:srgbClr val="9A604D"/>
                </a:solidFill>
                <a:latin typeface="Calibri"/>
                <a:cs typeface="Calibri"/>
              </a:rPr>
              <a:t>soient </a:t>
            </a:r>
            <a:r>
              <a:rPr sz="2050" b="1" spc="50" dirty="0">
                <a:solidFill>
                  <a:srgbClr val="9A604D"/>
                </a:solidFill>
                <a:latin typeface="Calibri"/>
                <a:cs typeface="Calibri"/>
              </a:rPr>
              <a:t>pas</a:t>
            </a:r>
            <a:r>
              <a:rPr sz="2050" b="1" spc="70" dirty="0">
                <a:solidFill>
                  <a:srgbClr val="9A604D"/>
                </a:solidFill>
                <a:latin typeface="Calibri"/>
                <a:cs typeface="Calibri"/>
              </a:rPr>
              <a:t> </a:t>
            </a:r>
            <a:r>
              <a:rPr sz="2050" b="1" dirty="0">
                <a:solidFill>
                  <a:srgbClr val="9A604D"/>
                </a:solidFill>
                <a:latin typeface="Calibri"/>
                <a:cs typeface="Calibri"/>
              </a:rPr>
              <a:t>pour</a:t>
            </a:r>
            <a:r>
              <a:rPr sz="2050" b="1" spc="85" dirty="0">
                <a:solidFill>
                  <a:srgbClr val="9A604D"/>
                </a:solidFill>
                <a:latin typeface="Calibri"/>
                <a:cs typeface="Calibri"/>
              </a:rPr>
              <a:t> </a:t>
            </a:r>
            <a:r>
              <a:rPr sz="2050" b="1" spc="70" dirty="0">
                <a:solidFill>
                  <a:srgbClr val="9A604D"/>
                </a:solidFill>
                <a:latin typeface="Calibri"/>
                <a:cs typeface="Calibri"/>
              </a:rPr>
              <a:t>les</a:t>
            </a:r>
            <a:r>
              <a:rPr sz="2050" b="1" spc="85" dirty="0">
                <a:solidFill>
                  <a:srgbClr val="9A604D"/>
                </a:solidFill>
                <a:latin typeface="Calibri"/>
                <a:cs typeface="Calibri"/>
              </a:rPr>
              <a:t> </a:t>
            </a:r>
            <a:r>
              <a:rPr sz="2050" b="1" dirty="0">
                <a:solidFill>
                  <a:srgbClr val="9A604D"/>
                </a:solidFill>
                <a:latin typeface="Calibri"/>
                <a:cs typeface="Calibri"/>
              </a:rPr>
              <a:t>femmes.</a:t>
            </a:r>
            <a:r>
              <a:rPr sz="2050" b="1" spc="85" dirty="0">
                <a:solidFill>
                  <a:srgbClr val="9A604D"/>
                </a:solidFill>
                <a:latin typeface="Calibri"/>
                <a:cs typeface="Calibri"/>
              </a:rPr>
              <a:t> Les</a:t>
            </a:r>
            <a:r>
              <a:rPr sz="2050" b="1" spc="90" dirty="0">
                <a:solidFill>
                  <a:srgbClr val="9A604D"/>
                </a:solidFill>
                <a:latin typeface="Calibri"/>
                <a:cs typeface="Calibri"/>
              </a:rPr>
              <a:t> </a:t>
            </a:r>
            <a:r>
              <a:rPr sz="2050" b="1" dirty="0">
                <a:solidFill>
                  <a:srgbClr val="9A604D"/>
                </a:solidFill>
                <a:latin typeface="Calibri"/>
                <a:cs typeface="Calibri"/>
              </a:rPr>
              <a:t>métiers</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85" dirty="0">
                <a:solidFill>
                  <a:srgbClr val="9A604D"/>
                </a:solidFill>
                <a:latin typeface="Calibri"/>
                <a:cs typeface="Calibri"/>
              </a:rPr>
              <a:t> </a:t>
            </a:r>
            <a:r>
              <a:rPr sz="2050" b="1" spc="95" dirty="0">
                <a:solidFill>
                  <a:srgbClr val="9A604D"/>
                </a:solidFill>
                <a:latin typeface="Calibri"/>
                <a:cs typeface="Calibri"/>
              </a:rPr>
              <a:t>la</a:t>
            </a:r>
            <a:r>
              <a:rPr sz="2050" b="1" spc="90" dirty="0">
                <a:solidFill>
                  <a:srgbClr val="9A604D"/>
                </a:solidFill>
                <a:latin typeface="Calibri"/>
                <a:cs typeface="Calibri"/>
              </a:rPr>
              <a:t> </a:t>
            </a:r>
            <a:r>
              <a:rPr sz="2050" b="1" spc="45" dirty="0">
                <a:solidFill>
                  <a:srgbClr val="9A604D"/>
                </a:solidFill>
                <a:latin typeface="Calibri"/>
                <a:cs typeface="Calibri"/>
              </a:rPr>
              <a:t>cybersécurité</a:t>
            </a:r>
            <a:r>
              <a:rPr sz="2050" b="1" spc="90" dirty="0">
                <a:solidFill>
                  <a:srgbClr val="9A604D"/>
                </a:solidFill>
                <a:latin typeface="Calibri"/>
                <a:cs typeface="Calibri"/>
              </a:rPr>
              <a:t> </a:t>
            </a:r>
            <a:r>
              <a:rPr sz="2050" b="1" dirty="0">
                <a:solidFill>
                  <a:srgbClr val="9A604D"/>
                </a:solidFill>
                <a:latin typeface="Calibri"/>
                <a:cs typeface="Calibri"/>
              </a:rPr>
              <a:t>sont</a:t>
            </a:r>
            <a:r>
              <a:rPr sz="2050" b="1" spc="80" dirty="0">
                <a:solidFill>
                  <a:srgbClr val="9A604D"/>
                </a:solidFill>
                <a:latin typeface="Calibri"/>
                <a:cs typeface="Calibri"/>
              </a:rPr>
              <a:t> </a:t>
            </a:r>
            <a:r>
              <a:rPr sz="2050" b="1" dirty="0">
                <a:solidFill>
                  <a:srgbClr val="9A604D"/>
                </a:solidFill>
                <a:latin typeface="Calibri"/>
                <a:cs typeface="Calibri"/>
              </a:rPr>
              <a:t>ouverts</a:t>
            </a:r>
            <a:r>
              <a:rPr sz="2050" b="1" spc="90" dirty="0">
                <a:solidFill>
                  <a:srgbClr val="9A604D"/>
                </a:solidFill>
                <a:latin typeface="Calibri"/>
                <a:cs typeface="Calibri"/>
              </a:rPr>
              <a:t> </a:t>
            </a:r>
            <a:r>
              <a:rPr sz="2050" b="1" spc="30" dirty="0">
                <a:solidFill>
                  <a:srgbClr val="9A604D"/>
                </a:solidFill>
                <a:latin typeface="Calibri"/>
                <a:cs typeface="Calibri"/>
              </a:rPr>
              <a:t>aux </a:t>
            </a:r>
            <a:r>
              <a:rPr sz="2050" b="1" dirty="0">
                <a:solidFill>
                  <a:srgbClr val="9A604D"/>
                </a:solidFill>
                <a:latin typeface="Calibri"/>
                <a:cs typeface="Calibri"/>
              </a:rPr>
              <a:t>femmes,</a:t>
            </a:r>
            <a:r>
              <a:rPr sz="2050" b="1" spc="135" dirty="0">
                <a:solidFill>
                  <a:srgbClr val="9A604D"/>
                </a:solidFill>
                <a:latin typeface="Calibri"/>
                <a:cs typeface="Calibri"/>
              </a:rPr>
              <a:t> </a:t>
            </a:r>
            <a:r>
              <a:rPr sz="2050" b="1" spc="60" dirty="0">
                <a:solidFill>
                  <a:srgbClr val="9A604D"/>
                </a:solidFill>
                <a:latin typeface="Calibri"/>
                <a:cs typeface="Calibri"/>
              </a:rPr>
              <a:t>mais</a:t>
            </a:r>
            <a:r>
              <a:rPr sz="2050" b="1" spc="150" dirty="0">
                <a:solidFill>
                  <a:srgbClr val="9A604D"/>
                </a:solidFill>
                <a:latin typeface="Calibri"/>
                <a:cs typeface="Calibri"/>
              </a:rPr>
              <a:t> </a:t>
            </a:r>
            <a:r>
              <a:rPr sz="2050" b="1" spc="65" dirty="0">
                <a:solidFill>
                  <a:srgbClr val="9A604D"/>
                </a:solidFill>
                <a:latin typeface="Calibri"/>
                <a:cs typeface="Calibri"/>
              </a:rPr>
              <a:t>elles</a:t>
            </a:r>
            <a:r>
              <a:rPr sz="2050" b="1" spc="145" dirty="0">
                <a:solidFill>
                  <a:srgbClr val="9A604D"/>
                </a:solidFill>
                <a:latin typeface="Calibri"/>
                <a:cs typeface="Calibri"/>
              </a:rPr>
              <a:t> </a:t>
            </a:r>
            <a:r>
              <a:rPr sz="2050" b="1" dirty="0">
                <a:solidFill>
                  <a:srgbClr val="9A604D"/>
                </a:solidFill>
                <a:latin typeface="Calibri"/>
                <a:cs typeface="Calibri"/>
              </a:rPr>
              <a:t>sont</a:t>
            </a:r>
            <a:r>
              <a:rPr sz="2050" b="1" spc="140" dirty="0">
                <a:solidFill>
                  <a:srgbClr val="9A604D"/>
                </a:solidFill>
                <a:latin typeface="Calibri"/>
                <a:cs typeface="Calibri"/>
              </a:rPr>
              <a:t> </a:t>
            </a:r>
            <a:r>
              <a:rPr sz="2050" b="1" dirty="0">
                <a:solidFill>
                  <a:srgbClr val="9A604D"/>
                </a:solidFill>
                <a:latin typeface="Calibri"/>
                <a:cs typeface="Calibri"/>
              </a:rPr>
              <a:t>souvent</a:t>
            </a:r>
            <a:r>
              <a:rPr sz="2050" b="1" spc="145" dirty="0">
                <a:solidFill>
                  <a:srgbClr val="9A604D"/>
                </a:solidFill>
                <a:latin typeface="Calibri"/>
                <a:cs typeface="Calibri"/>
              </a:rPr>
              <a:t> </a:t>
            </a:r>
            <a:r>
              <a:rPr sz="2050" b="1" spc="55" dirty="0">
                <a:solidFill>
                  <a:srgbClr val="9A604D"/>
                </a:solidFill>
                <a:latin typeface="Calibri"/>
                <a:cs typeface="Calibri"/>
              </a:rPr>
              <a:t>sous-</a:t>
            </a:r>
            <a:r>
              <a:rPr sz="2050" b="1" dirty="0">
                <a:solidFill>
                  <a:srgbClr val="9A604D"/>
                </a:solidFill>
                <a:latin typeface="Calibri"/>
                <a:cs typeface="Calibri"/>
              </a:rPr>
              <a:t>représentées</a:t>
            </a:r>
            <a:r>
              <a:rPr sz="2050" b="1" spc="145" dirty="0">
                <a:solidFill>
                  <a:srgbClr val="9A604D"/>
                </a:solidFill>
                <a:latin typeface="Calibri"/>
                <a:cs typeface="Calibri"/>
              </a:rPr>
              <a:t> </a:t>
            </a:r>
            <a:r>
              <a:rPr sz="2050" b="1" dirty="0">
                <a:solidFill>
                  <a:srgbClr val="9A604D"/>
                </a:solidFill>
                <a:latin typeface="Calibri"/>
                <a:cs typeface="Calibri"/>
              </a:rPr>
              <a:t>dans</a:t>
            </a:r>
            <a:r>
              <a:rPr sz="2050" b="1" spc="150" dirty="0">
                <a:solidFill>
                  <a:srgbClr val="9A604D"/>
                </a:solidFill>
                <a:latin typeface="Calibri"/>
                <a:cs typeface="Calibri"/>
              </a:rPr>
              <a:t> </a:t>
            </a:r>
            <a:r>
              <a:rPr sz="2050" b="1" dirty="0">
                <a:solidFill>
                  <a:srgbClr val="9A604D"/>
                </a:solidFill>
                <a:latin typeface="Calibri"/>
                <a:cs typeface="Calibri"/>
              </a:rPr>
              <a:t>cette</a:t>
            </a:r>
            <a:r>
              <a:rPr sz="2050" b="1" spc="145" dirty="0">
                <a:solidFill>
                  <a:srgbClr val="9A604D"/>
                </a:solidFill>
                <a:latin typeface="Calibri"/>
                <a:cs typeface="Calibri"/>
              </a:rPr>
              <a:t> </a:t>
            </a:r>
            <a:r>
              <a:rPr sz="2050" b="1" spc="40" dirty="0">
                <a:solidFill>
                  <a:srgbClr val="9A604D"/>
                </a:solidFill>
                <a:latin typeface="Calibri"/>
                <a:cs typeface="Calibri"/>
              </a:rPr>
              <a:t>industrie.</a:t>
            </a:r>
            <a:endParaRPr sz="2050" b="1" dirty="0">
              <a:latin typeface="Calibri"/>
              <a:cs typeface="Calibri"/>
            </a:endParaRPr>
          </a:p>
        </p:txBody>
      </p:sp>
      <p:sp>
        <p:nvSpPr>
          <p:cNvPr id="27" name="object 10">
            <a:extLst>
              <a:ext uri="{FF2B5EF4-FFF2-40B4-BE49-F238E27FC236}">
                <a16:creationId xmlns:a16="http://schemas.microsoft.com/office/drawing/2014/main" id="{A456C82B-8D1D-1C54-EBA9-042E02B18C7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EC408F6D-DABD-8EA9-60A9-557D610AA905}"/>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5FFBDCD2-EDE5-DDEE-1847-F43298D2D4CF}"/>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1CD94CE8-DF9B-1417-118B-0720DB7A390C}"/>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ED4AB1F2-B760-23E0-F6EC-3C1A61C1540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BB0B492D-CB9E-7E14-56F2-409B570CDFC7}"/>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FAB87A9C-69E5-1049-3C9B-E0BC2527A12E}"/>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32E4DBC6-DF82-86C2-9C3A-48DBD0AE01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C4ED7ADB-6980-0ACE-34A6-E8617F28C3C0}"/>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6613A50D-5FCC-50C4-DACE-D3DB864FC450}"/>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EA183246-8158-1891-AE11-25B5B592777D}"/>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13E56425-FDDC-CB57-3493-2E5C67C56151}"/>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D6792513-B47D-A89C-F00C-C721347CA4E0}"/>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619534D0-7EF1-E6F2-155C-335B07E2DD5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6735598F-3AA4-E2CC-4A3B-9933F0CE7877}"/>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B86DBEBB-0156-59A7-0D67-F3950EC3A0E6}"/>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FBAC56C3-007A-A1F7-D684-D171832D1A7C}"/>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07A28F35-B9FB-5B8A-E38F-5D45F6C8C012}"/>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73E78F5B-6D7D-7713-4848-FB4DE09893E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D8D30B80-A8D3-61EC-A5E7-9C63EBA1A9D4}"/>
                </a:ext>
              </a:extLst>
            </p:cNvPr>
            <p:cNvPicPr/>
            <p:nvPr/>
          </p:nvPicPr>
          <p:blipFill>
            <a:blip r:embed="rId4" cstate="print"/>
            <a:stretch>
              <a:fillRect/>
            </a:stretch>
          </p:blipFill>
          <p:spPr>
            <a:xfrm>
              <a:off x="7098407" y="664936"/>
              <a:ext cx="90708" cy="160403"/>
            </a:xfrm>
            <a:prstGeom prst="rect">
              <a:avLst/>
            </a:prstGeom>
          </p:spPr>
        </p:pic>
      </p:grpSp>
      <p:sp>
        <p:nvSpPr>
          <p:cNvPr id="47" name="object 4">
            <a:extLst>
              <a:ext uri="{FF2B5EF4-FFF2-40B4-BE49-F238E27FC236}">
                <a16:creationId xmlns:a16="http://schemas.microsoft.com/office/drawing/2014/main" id="{E357533E-08D9-FBFF-B842-8D990506325E}"/>
              </a:ext>
            </a:extLst>
          </p:cNvPr>
          <p:cNvSpPr/>
          <p:nvPr/>
        </p:nvSpPr>
        <p:spPr>
          <a:xfrm>
            <a:off x="8669972" y="3329451"/>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48" name="object 5">
            <a:extLst>
              <a:ext uri="{FF2B5EF4-FFF2-40B4-BE49-F238E27FC236}">
                <a16:creationId xmlns:a16="http://schemas.microsoft.com/office/drawing/2014/main" id="{9DEF278B-F3E3-B01F-01E7-1E71DD911139}"/>
              </a:ext>
            </a:extLst>
          </p:cNvPr>
          <p:cNvSpPr txBox="1"/>
          <p:nvPr/>
        </p:nvSpPr>
        <p:spPr>
          <a:xfrm rot="840000">
            <a:off x="8944345" y="3834904"/>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1" name="object 3">
            <a:extLst>
              <a:ext uri="{FF2B5EF4-FFF2-40B4-BE49-F238E27FC236}">
                <a16:creationId xmlns:a16="http://schemas.microsoft.com/office/drawing/2014/main" id="{D01E26B3-CC30-47EF-4AB9-CB3CD536A3E8}"/>
              </a:ext>
            </a:extLst>
          </p:cNvPr>
          <p:cNvSpPr txBox="1"/>
          <p:nvPr/>
        </p:nvSpPr>
        <p:spPr>
          <a:xfrm>
            <a:off x="4013428" y="5140471"/>
            <a:ext cx="12820421" cy="2593017"/>
          </a:xfrm>
          <a:prstGeom prst="rect">
            <a:avLst/>
          </a:prstGeom>
        </p:spPr>
        <p:txBody>
          <a:bodyPr vert="horz" wrap="square" lIns="0" tIns="129539" rIns="0" bIns="0" rtlCol="0">
            <a:spAutoFit/>
          </a:bodyPr>
          <a:lstStyle/>
          <a:p>
            <a:pPr marL="2299970" marR="5080" indent="-2287905" algn="ctr">
              <a:lnSpc>
                <a:spcPts val="9070"/>
              </a:lnSpc>
              <a:spcBef>
                <a:spcPts val="1019"/>
              </a:spcBef>
            </a:pPr>
            <a:r>
              <a:rPr lang="fr-FR" sz="8250" b="1" spc="-150" dirty="0">
                <a:solidFill>
                  <a:srgbClr val="231F20"/>
                </a:solidFill>
                <a:latin typeface="Calibri"/>
                <a:cs typeface="Calibri"/>
              </a:rPr>
              <a:t>CE NE SONT PAS DES MÉTIERS</a:t>
            </a:r>
          </a:p>
          <a:p>
            <a:pPr marL="2299970" marR="5080" indent="-2287905" algn="ctr">
              <a:lnSpc>
                <a:spcPts val="9070"/>
              </a:lnSpc>
              <a:spcBef>
                <a:spcPts val="1019"/>
              </a:spcBef>
            </a:pPr>
            <a:r>
              <a:rPr lang="fr-FR" sz="8250" b="1" spc="-150" dirty="0">
                <a:solidFill>
                  <a:srgbClr val="231F20"/>
                </a:solidFill>
                <a:latin typeface="Calibri"/>
                <a:cs typeface="Calibri"/>
              </a:rPr>
              <a:t>POUR LES FEMMES</a:t>
            </a:r>
            <a:endParaRPr lang="fr-FR" sz="8250" b="1" spc="-15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solidFill>
                  <a:srgbClr val="231F20"/>
                </a:solidFill>
                <a:latin typeface="Calibri"/>
                <a:cs typeface="Calibri"/>
              </a:rPr>
              <a:t>ON N’A PAS BESOIN DE FAIRE DE LONGUES ÉTUDES</a:t>
            </a:r>
            <a:endParaRPr lang="fr-FR" sz="8250" b="1" spc="-150" dirty="0">
              <a:latin typeface="Calibri"/>
              <a:cs typeface="Calibri"/>
            </a:endParaRPr>
          </a:p>
        </p:txBody>
      </p:sp>
      <p:sp>
        <p:nvSpPr>
          <p:cNvPr id="24" name="object 10">
            <a:extLst>
              <a:ext uri="{FF2B5EF4-FFF2-40B4-BE49-F238E27FC236}">
                <a16:creationId xmlns:a16="http://schemas.microsoft.com/office/drawing/2014/main" id="{8CE59C6C-251F-338B-A1A1-5A034AB5C3A3}"/>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5F14153B-14C9-326A-CB5B-640F15A24E3F}"/>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A150CEBF-7AC0-3B3A-9AFD-96A3BCDEAC17}"/>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9231FDDC-49D1-DA9F-942F-B4B09081059A}"/>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4953D953-9CA3-094C-4FFB-C6E64E033556}"/>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A394AC96-418A-A665-A8E7-131DBE90C60D}"/>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EEA76F40-E243-5B83-75C0-61C2065A2BE8}"/>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0CFD4297-9680-3BAF-90BA-B7CE4B908DC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33D2E3B0-3EF4-1471-E3AD-CC0BA81DBA8C}"/>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642EE4CA-1F11-3B0C-C1DE-80AEF579B71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A41F3E3F-DBB6-E443-4675-A9914B1A449A}"/>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AC000E20-446B-27BC-5FD8-1672743AD7A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1B49E487-18E5-A532-069E-F238B90385BD}"/>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17FD0C0F-4E89-66DF-4020-F2B3DA266FB9}"/>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B6723030-3D84-1330-1FB2-468EEE8CC23A}"/>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6C0CF657-AC48-3EB0-8A4F-CB3FD86B884F}"/>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82182BDF-74E1-AC79-0B3D-238CD20179FE}"/>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EEBAF15E-052D-C82A-0C60-0466AAA0757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1F5C43EA-E576-B70F-F864-279F1BFE6A35}"/>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E7EC7458-74D5-3C99-5F83-43A4C339FDE0}"/>
                </a:ext>
              </a:extLst>
            </p:cNvPr>
            <p:cNvPicPr/>
            <p:nvPr/>
          </p:nvPicPr>
          <p:blipFill>
            <a:blip r:embed="rId4" cstate="print"/>
            <a:stretch>
              <a:fillRect/>
            </a:stretch>
          </p:blipFill>
          <p:spPr>
            <a:xfrm>
              <a:off x="7098407" y="664936"/>
              <a:ext cx="90708" cy="160403"/>
            </a:xfrm>
            <a:prstGeom prst="rect">
              <a:avLst/>
            </a:prstGeom>
          </p:spPr>
        </p:pic>
      </p:grpSp>
      <p:sp>
        <p:nvSpPr>
          <p:cNvPr id="45" name="object 2">
            <a:extLst>
              <a:ext uri="{FF2B5EF4-FFF2-40B4-BE49-F238E27FC236}">
                <a16:creationId xmlns:a16="http://schemas.microsoft.com/office/drawing/2014/main" id="{E936446D-D32C-5C8F-3889-B4331BB16FE4}"/>
              </a:ext>
            </a:extLst>
          </p:cNvPr>
          <p:cNvSpPr txBox="1"/>
          <p:nvPr/>
        </p:nvSpPr>
        <p:spPr>
          <a:xfrm>
            <a:off x="7325043" y="3864830"/>
            <a:ext cx="54540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object 46">
            <a:hlinkClick r:id="rId3"/>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47" name="object 47"/>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sp>
        <p:nvSpPr>
          <p:cNvPr id="59" name="object 2">
            <a:extLst>
              <a:ext uri="{FF2B5EF4-FFF2-40B4-BE49-F238E27FC236}">
                <a16:creationId xmlns:a16="http://schemas.microsoft.com/office/drawing/2014/main" id="{98CB10EE-0F40-E47F-28B7-AB48DED0CA97}"/>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pic>
        <p:nvPicPr>
          <p:cNvPr id="2" name="Image 1">
            <a:extLst>
              <a:ext uri="{FF2B5EF4-FFF2-40B4-BE49-F238E27FC236}">
                <a16:creationId xmlns:a16="http://schemas.microsoft.com/office/drawing/2014/main" id="{DB5BE041-B554-132E-D3D4-DD77668818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pic>
        <p:nvPicPr>
          <p:cNvPr id="3" name="Image 2">
            <a:extLst>
              <a:ext uri="{FF2B5EF4-FFF2-40B4-BE49-F238E27FC236}">
                <a16:creationId xmlns:a16="http://schemas.microsoft.com/office/drawing/2014/main" id="{A5FC56E5-FEB8-8A59-C2C9-3E4FA502C3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3129" y="3444875"/>
            <a:ext cx="4130887" cy="6248400"/>
          </a:xfrm>
          <a:prstGeom prst="rect">
            <a:avLst/>
          </a:prstGeom>
        </p:spPr>
      </p:pic>
      <p:sp>
        <p:nvSpPr>
          <p:cNvPr id="4" name="object 10">
            <a:hlinkClick r:id="rId6"/>
            <a:extLst>
              <a:ext uri="{FF2B5EF4-FFF2-40B4-BE49-F238E27FC236}">
                <a16:creationId xmlns:a16="http://schemas.microsoft.com/office/drawing/2014/main" id="{86DD3195-862F-19BE-7E6A-3E36AFB686D2}"/>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5" name="object 11">
            <a:extLst>
              <a:ext uri="{FF2B5EF4-FFF2-40B4-BE49-F238E27FC236}">
                <a16:creationId xmlns:a16="http://schemas.microsoft.com/office/drawing/2014/main" id="{AFFD045E-F831-66A7-CC0D-4A1B2A821C5F}"/>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7">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4198228" y="7788275"/>
            <a:ext cx="11707644" cy="1110817"/>
          </a:xfrm>
          <a:prstGeom prst="rect">
            <a:avLst/>
          </a:prstGeom>
        </p:spPr>
        <p:txBody>
          <a:bodyPr vert="horz" wrap="square" lIns="0" tIns="137795" rIns="0" bIns="0" rtlCol="0">
            <a:spAutoFit/>
          </a:bodyPr>
          <a:lstStyle/>
          <a:p>
            <a:pPr marL="1781175" marR="1820545" algn="ctr">
              <a:lnSpc>
                <a:spcPct val="103899"/>
              </a:lnSpc>
              <a:spcBef>
                <a:spcPts val="2035"/>
              </a:spcBef>
            </a:pPr>
            <a:r>
              <a:rPr sz="2050" b="1" spc="110" dirty="0">
                <a:solidFill>
                  <a:srgbClr val="9A604D"/>
                </a:solidFill>
                <a:latin typeface="Calibri"/>
                <a:cs typeface="Calibri"/>
              </a:rPr>
              <a:t>Il</a:t>
            </a:r>
            <a:r>
              <a:rPr sz="2050" b="1" spc="55" dirty="0">
                <a:solidFill>
                  <a:srgbClr val="9A604D"/>
                </a:solidFill>
                <a:latin typeface="Calibri"/>
                <a:cs typeface="Calibri"/>
              </a:rPr>
              <a:t> </a:t>
            </a:r>
            <a:r>
              <a:rPr sz="2050" b="1" dirty="0">
                <a:solidFill>
                  <a:srgbClr val="9A604D"/>
                </a:solidFill>
                <a:latin typeface="Calibri"/>
                <a:cs typeface="Calibri"/>
              </a:rPr>
              <a:t>n’est</a:t>
            </a:r>
            <a:r>
              <a:rPr sz="2050" b="1" spc="75" dirty="0">
                <a:solidFill>
                  <a:srgbClr val="9A604D"/>
                </a:solidFill>
                <a:latin typeface="Calibri"/>
                <a:cs typeface="Calibri"/>
              </a:rPr>
              <a:t> </a:t>
            </a:r>
            <a:r>
              <a:rPr sz="2050" b="1" spc="50" dirty="0">
                <a:solidFill>
                  <a:srgbClr val="9A604D"/>
                </a:solidFill>
                <a:latin typeface="Calibri"/>
                <a:cs typeface="Calibri"/>
              </a:rPr>
              <a:t>pas</a:t>
            </a:r>
            <a:r>
              <a:rPr sz="2050" b="1" spc="65" dirty="0">
                <a:solidFill>
                  <a:srgbClr val="9A604D"/>
                </a:solidFill>
                <a:latin typeface="Calibri"/>
                <a:cs typeface="Calibri"/>
              </a:rPr>
              <a:t> </a:t>
            </a:r>
            <a:r>
              <a:rPr sz="2050" b="1" spc="45" dirty="0">
                <a:solidFill>
                  <a:srgbClr val="9A604D"/>
                </a:solidFill>
                <a:latin typeface="Calibri"/>
                <a:cs typeface="Calibri"/>
              </a:rPr>
              <a:t>nécessaire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75" dirty="0">
                <a:solidFill>
                  <a:srgbClr val="9A604D"/>
                </a:solidFill>
                <a:latin typeface="Calibri"/>
                <a:cs typeface="Calibri"/>
              </a:rPr>
              <a:t> </a:t>
            </a:r>
            <a:r>
              <a:rPr sz="2050" b="1" dirty="0">
                <a:solidFill>
                  <a:srgbClr val="9A604D"/>
                </a:solidFill>
                <a:latin typeface="Calibri"/>
                <a:cs typeface="Calibri"/>
              </a:rPr>
              <a:t>faire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75" dirty="0">
                <a:solidFill>
                  <a:srgbClr val="9A604D"/>
                </a:solidFill>
                <a:latin typeface="Calibri"/>
                <a:cs typeface="Calibri"/>
              </a:rPr>
              <a:t> </a:t>
            </a:r>
            <a:r>
              <a:rPr sz="2050" b="1" spc="55" dirty="0">
                <a:solidFill>
                  <a:srgbClr val="9A604D"/>
                </a:solidFill>
                <a:latin typeface="Calibri"/>
                <a:cs typeface="Calibri"/>
              </a:rPr>
              <a:t>longues</a:t>
            </a:r>
            <a:r>
              <a:rPr sz="2050" b="1" spc="70" dirty="0">
                <a:solidFill>
                  <a:srgbClr val="9A604D"/>
                </a:solidFill>
                <a:latin typeface="Calibri"/>
                <a:cs typeface="Calibri"/>
              </a:rPr>
              <a:t> </a:t>
            </a:r>
            <a:r>
              <a:rPr sz="2050" b="1" dirty="0">
                <a:solidFill>
                  <a:srgbClr val="9A604D"/>
                </a:solidFill>
                <a:latin typeface="Calibri"/>
                <a:cs typeface="Calibri"/>
              </a:rPr>
              <a:t>études</a:t>
            </a:r>
            <a:r>
              <a:rPr sz="2050" b="1" spc="75" dirty="0">
                <a:solidFill>
                  <a:srgbClr val="9A604D"/>
                </a:solidFill>
                <a:latin typeface="Calibri"/>
                <a:cs typeface="Calibri"/>
              </a:rPr>
              <a:t> </a:t>
            </a:r>
            <a:r>
              <a:rPr sz="2050" b="1" dirty="0">
                <a:solidFill>
                  <a:srgbClr val="9A604D"/>
                </a:solidFill>
                <a:latin typeface="Calibri"/>
                <a:cs typeface="Calibri"/>
              </a:rPr>
              <a:t>pour</a:t>
            </a:r>
            <a:r>
              <a:rPr sz="2050" b="1" spc="65" dirty="0">
                <a:solidFill>
                  <a:srgbClr val="9A604D"/>
                </a:solidFill>
                <a:latin typeface="Calibri"/>
                <a:cs typeface="Calibri"/>
              </a:rPr>
              <a:t> </a:t>
            </a:r>
            <a:r>
              <a:rPr sz="2050" b="1" spc="50" dirty="0">
                <a:solidFill>
                  <a:srgbClr val="9A604D"/>
                </a:solidFill>
                <a:latin typeface="Calibri"/>
                <a:cs typeface="Calibri"/>
              </a:rPr>
              <a:t>travailler</a:t>
            </a:r>
            <a:r>
              <a:rPr sz="2050" b="1" spc="70" dirty="0">
                <a:solidFill>
                  <a:srgbClr val="9A604D"/>
                </a:solidFill>
                <a:latin typeface="Calibri"/>
                <a:cs typeface="Calibri"/>
              </a:rPr>
              <a:t> </a:t>
            </a:r>
            <a:r>
              <a:rPr sz="2050" b="1" dirty="0">
                <a:solidFill>
                  <a:srgbClr val="9A604D"/>
                </a:solidFill>
                <a:latin typeface="Calibri"/>
                <a:cs typeface="Calibri"/>
              </a:rPr>
              <a:t>dans</a:t>
            </a:r>
            <a:r>
              <a:rPr sz="2050" b="1" spc="75" dirty="0">
                <a:solidFill>
                  <a:srgbClr val="9A604D"/>
                </a:solidFill>
                <a:latin typeface="Calibri"/>
                <a:cs typeface="Calibri"/>
              </a:rPr>
              <a:t> </a:t>
            </a:r>
            <a:r>
              <a:rPr sz="2050" b="1" spc="70" dirty="0">
                <a:solidFill>
                  <a:srgbClr val="9A604D"/>
                </a:solidFill>
                <a:latin typeface="Calibri"/>
                <a:cs typeface="Calibri"/>
              </a:rPr>
              <a:t>la </a:t>
            </a:r>
            <a:r>
              <a:rPr sz="2050" b="1" spc="45" dirty="0">
                <a:solidFill>
                  <a:srgbClr val="9A604D"/>
                </a:solidFill>
                <a:latin typeface="Calibri"/>
                <a:cs typeface="Calibri"/>
              </a:rPr>
              <a:t>cybersécurité,</a:t>
            </a:r>
            <a:r>
              <a:rPr sz="2050" b="1" spc="75" dirty="0">
                <a:solidFill>
                  <a:srgbClr val="9A604D"/>
                </a:solidFill>
                <a:latin typeface="Calibri"/>
                <a:cs typeface="Calibri"/>
              </a:rPr>
              <a:t> </a:t>
            </a:r>
            <a:r>
              <a:rPr sz="2050" b="1" spc="60" dirty="0">
                <a:solidFill>
                  <a:srgbClr val="9A604D"/>
                </a:solidFill>
                <a:latin typeface="Calibri"/>
                <a:cs typeface="Calibri"/>
              </a:rPr>
              <a:t>mais</a:t>
            </a:r>
            <a:r>
              <a:rPr sz="2050" b="1" spc="80" dirty="0">
                <a:solidFill>
                  <a:srgbClr val="9A604D"/>
                </a:solidFill>
                <a:latin typeface="Calibri"/>
                <a:cs typeface="Calibri"/>
              </a:rPr>
              <a:t> </a:t>
            </a:r>
            <a:r>
              <a:rPr sz="2050" b="1" spc="114" dirty="0">
                <a:solidFill>
                  <a:srgbClr val="9A604D"/>
                </a:solidFill>
                <a:latin typeface="Calibri"/>
                <a:cs typeface="Calibri"/>
              </a:rPr>
              <a:t>il</a:t>
            </a:r>
            <a:r>
              <a:rPr sz="2050" b="1" spc="85" dirty="0">
                <a:solidFill>
                  <a:srgbClr val="9A604D"/>
                </a:solidFill>
                <a:latin typeface="Calibri"/>
                <a:cs typeface="Calibri"/>
              </a:rPr>
              <a:t> </a:t>
            </a:r>
            <a:r>
              <a:rPr sz="2050" b="1" spc="50" dirty="0">
                <a:solidFill>
                  <a:srgbClr val="9A604D"/>
                </a:solidFill>
                <a:latin typeface="Calibri"/>
                <a:cs typeface="Calibri"/>
              </a:rPr>
              <a:t>est</a:t>
            </a:r>
            <a:r>
              <a:rPr sz="2050" b="1" spc="85" dirty="0">
                <a:solidFill>
                  <a:srgbClr val="9A604D"/>
                </a:solidFill>
                <a:latin typeface="Calibri"/>
                <a:cs typeface="Calibri"/>
              </a:rPr>
              <a:t> </a:t>
            </a:r>
            <a:r>
              <a:rPr sz="2050" b="1" dirty="0">
                <a:solidFill>
                  <a:srgbClr val="9A604D"/>
                </a:solidFill>
                <a:latin typeface="Calibri"/>
                <a:cs typeface="Calibri"/>
              </a:rPr>
              <a:t>important</a:t>
            </a:r>
            <a:r>
              <a:rPr sz="2050" b="1" spc="85" dirty="0">
                <a:solidFill>
                  <a:srgbClr val="9A604D"/>
                </a:solidFill>
                <a:latin typeface="Calibri"/>
                <a:cs typeface="Calibri"/>
              </a:rPr>
              <a:t> </a:t>
            </a:r>
            <a:r>
              <a:rPr sz="2050" b="1" dirty="0">
                <a:solidFill>
                  <a:srgbClr val="9A604D"/>
                </a:solidFill>
                <a:latin typeface="Calibri"/>
                <a:cs typeface="Calibri"/>
              </a:rPr>
              <a:t>d’avoir</a:t>
            </a:r>
            <a:r>
              <a:rPr sz="2050" b="1" spc="75" dirty="0">
                <a:solidFill>
                  <a:srgbClr val="9A604D"/>
                </a:solidFill>
                <a:latin typeface="Calibri"/>
                <a:cs typeface="Calibri"/>
              </a:rPr>
              <a:t> </a:t>
            </a:r>
            <a:r>
              <a:rPr sz="2050" b="1" dirty="0">
                <a:solidFill>
                  <a:srgbClr val="9A604D"/>
                </a:solidFill>
                <a:latin typeface="Calibri"/>
                <a:cs typeface="Calibri"/>
              </a:rPr>
              <a:t>une</a:t>
            </a:r>
            <a:r>
              <a:rPr sz="2050" b="1" spc="80" dirty="0">
                <a:solidFill>
                  <a:srgbClr val="9A604D"/>
                </a:solidFill>
                <a:latin typeface="Calibri"/>
                <a:cs typeface="Calibri"/>
              </a:rPr>
              <a:t> </a:t>
            </a:r>
            <a:r>
              <a:rPr sz="2050" b="1" dirty="0">
                <a:solidFill>
                  <a:srgbClr val="9A604D"/>
                </a:solidFill>
                <a:latin typeface="Calibri"/>
                <a:cs typeface="Calibri"/>
              </a:rPr>
              <a:t>bonne</a:t>
            </a:r>
            <a:r>
              <a:rPr sz="2050" b="1" spc="85" dirty="0">
                <a:solidFill>
                  <a:srgbClr val="9A604D"/>
                </a:solidFill>
                <a:latin typeface="Calibri"/>
                <a:cs typeface="Calibri"/>
              </a:rPr>
              <a:t> </a:t>
            </a:r>
            <a:r>
              <a:rPr sz="2050" b="1" spc="-10" dirty="0">
                <a:solidFill>
                  <a:srgbClr val="9A604D"/>
                </a:solidFill>
                <a:latin typeface="Calibri"/>
                <a:cs typeface="Calibri"/>
              </a:rPr>
              <a:t>compréhension </a:t>
            </a:r>
            <a:r>
              <a:rPr sz="2050" b="1" dirty="0">
                <a:solidFill>
                  <a:srgbClr val="9A604D"/>
                </a:solidFill>
                <a:latin typeface="Calibri"/>
                <a:cs typeface="Calibri"/>
              </a:rPr>
              <a:t>des</a:t>
            </a:r>
            <a:r>
              <a:rPr sz="2050" b="1" spc="90" dirty="0">
                <a:solidFill>
                  <a:srgbClr val="9A604D"/>
                </a:solidFill>
                <a:latin typeface="Calibri"/>
                <a:cs typeface="Calibri"/>
              </a:rPr>
              <a:t> </a:t>
            </a:r>
            <a:r>
              <a:rPr sz="2050" b="1" dirty="0">
                <a:solidFill>
                  <a:srgbClr val="9A604D"/>
                </a:solidFill>
                <a:latin typeface="Calibri"/>
                <a:cs typeface="Calibri"/>
              </a:rPr>
              <a:t>concepts</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dirty="0">
                <a:solidFill>
                  <a:srgbClr val="9A604D"/>
                </a:solidFill>
                <a:latin typeface="Calibri"/>
                <a:cs typeface="Calibri"/>
              </a:rPr>
              <a:t>base</a:t>
            </a:r>
            <a:r>
              <a:rPr sz="2050" b="1" spc="85" dirty="0">
                <a:solidFill>
                  <a:srgbClr val="9A604D"/>
                </a:solidFill>
                <a:latin typeface="Calibri"/>
                <a:cs typeface="Calibri"/>
              </a:rPr>
              <a:t> </a:t>
            </a:r>
            <a:r>
              <a:rPr sz="2050" b="1" dirty="0">
                <a:solidFill>
                  <a:srgbClr val="9A604D"/>
                </a:solidFill>
                <a:latin typeface="Calibri"/>
                <a:cs typeface="Calibri"/>
              </a:rPr>
              <a:t>de</a:t>
            </a:r>
            <a:r>
              <a:rPr sz="2050" b="1" spc="90" dirty="0">
                <a:solidFill>
                  <a:srgbClr val="9A604D"/>
                </a:solidFill>
                <a:latin typeface="Calibri"/>
                <a:cs typeface="Calibri"/>
              </a:rPr>
              <a:t> </a:t>
            </a:r>
            <a:r>
              <a:rPr sz="2050" b="1" spc="95" dirty="0">
                <a:solidFill>
                  <a:srgbClr val="9A604D"/>
                </a:solidFill>
                <a:latin typeface="Calibri"/>
                <a:cs typeface="Calibri"/>
              </a:rPr>
              <a:t>la</a:t>
            </a:r>
            <a:r>
              <a:rPr sz="2050" b="1" spc="85" dirty="0">
                <a:solidFill>
                  <a:srgbClr val="9A604D"/>
                </a:solidFill>
                <a:latin typeface="Calibri"/>
                <a:cs typeface="Calibri"/>
              </a:rPr>
              <a:t> </a:t>
            </a:r>
            <a:r>
              <a:rPr sz="2050" b="1" spc="50" dirty="0">
                <a:solidFill>
                  <a:srgbClr val="9A604D"/>
                </a:solidFill>
                <a:latin typeface="Calibri"/>
                <a:cs typeface="Calibri"/>
              </a:rPr>
              <a:t>sécurité</a:t>
            </a:r>
            <a:r>
              <a:rPr sz="2050" b="1" spc="90" dirty="0">
                <a:solidFill>
                  <a:srgbClr val="9A604D"/>
                </a:solidFill>
                <a:latin typeface="Calibri"/>
                <a:cs typeface="Calibri"/>
              </a:rPr>
              <a:t> </a:t>
            </a:r>
            <a:r>
              <a:rPr sz="2050" b="1" spc="-10" dirty="0">
                <a:solidFill>
                  <a:srgbClr val="9A604D"/>
                </a:solidFill>
                <a:latin typeface="Calibri"/>
                <a:cs typeface="Calibri"/>
              </a:rPr>
              <a:t>informatique.</a:t>
            </a:r>
            <a:endParaRPr sz="2050" b="1" dirty="0">
              <a:latin typeface="Calibri"/>
              <a:cs typeface="Calibri"/>
            </a:endParaRPr>
          </a:p>
        </p:txBody>
      </p:sp>
      <p:sp>
        <p:nvSpPr>
          <p:cNvPr id="27" name="object 10">
            <a:extLst>
              <a:ext uri="{FF2B5EF4-FFF2-40B4-BE49-F238E27FC236}">
                <a16:creationId xmlns:a16="http://schemas.microsoft.com/office/drawing/2014/main" id="{055D4C96-811C-8645-C8B2-C18F9E394F32}"/>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D6152995-5035-6DC5-7B76-0E5DA9A3C97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6370FB12-CB59-DA78-F2D3-D435798B0039}"/>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92C4B260-3926-2025-275F-637D61A8005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22FCA69A-5314-4264-A2C5-99BCD2F91120}"/>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DF8173E2-A7FC-33E6-1E70-1AC640DF896B}"/>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48CB5AF8-69C7-531B-98CC-30C7F7A959D6}"/>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35EC9871-F37D-4A56-B398-E5C044316F68}"/>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75AFBBB4-34C0-B3CC-6198-6739FA51E20D}"/>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9049ACFB-A4FC-6774-DFDB-69A3EFA99BC2}"/>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451D4733-B2B0-8CB9-461D-1179041B0E60}"/>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A4FC9F6E-9A2F-98DE-B572-D5BFD3AD01B4}"/>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C7CBBBA0-D1F6-D83D-147F-14DD9EF6FC4F}"/>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A97BA8AC-CF72-8077-7B2B-B28C2052E94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941E9FCE-0F51-7B6F-96EB-CED5B061FEA3}"/>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6A6C0B05-4106-3B45-E031-10A82937FF8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4E04708C-DFA3-E658-1ACD-8732501BA0B0}"/>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82ED207E-5075-A819-4A4A-34D56CCC955C}"/>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BDE1D1BA-A507-9E6B-C6EF-894D97ACA588}"/>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1BDB51CE-F58F-EE3C-2174-959E312D9032}"/>
                </a:ext>
              </a:extLst>
            </p:cNvPr>
            <p:cNvPicPr/>
            <p:nvPr/>
          </p:nvPicPr>
          <p:blipFill>
            <a:blip r:embed="rId4" cstate="print"/>
            <a:stretch>
              <a:fillRect/>
            </a:stretch>
          </p:blipFill>
          <p:spPr>
            <a:xfrm>
              <a:off x="7098407" y="664936"/>
              <a:ext cx="90708" cy="160403"/>
            </a:xfrm>
            <a:prstGeom prst="rect">
              <a:avLst/>
            </a:prstGeom>
          </p:spPr>
        </p:pic>
      </p:grpSp>
      <p:sp>
        <p:nvSpPr>
          <p:cNvPr id="51" name="object 2">
            <a:extLst>
              <a:ext uri="{FF2B5EF4-FFF2-40B4-BE49-F238E27FC236}">
                <a16:creationId xmlns:a16="http://schemas.microsoft.com/office/drawing/2014/main" id="{D5C2522D-EA68-2263-6948-4FB28C7DDFFF}"/>
              </a:ext>
            </a:extLst>
          </p:cNvPr>
          <p:cNvSpPr txBox="1"/>
          <p:nvPr/>
        </p:nvSpPr>
        <p:spPr>
          <a:xfrm>
            <a:off x="7325043" y="3864830"/>
            <a:ext cx="54540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52" name="object 4">
            <a:extLst>
              <a:ext uri="{FF2B5EF4-FFF2-40B4-BE49-F238E27FC236}">
                <a16:creationId xmlns:a16="http://schemas.microsoft.com/office/drawing/2014/main" id="{7EB46B8F-80DB-EA7C-B9E0-5947D8C3417C}"/>
              </a:ext>
            </a:extLst>
          </p:cNvPr>
          <p:cNvSpPr/>
          <p:nvPr/>
        </p:nvSpPr>
        <p:spPr>
          <a:xfrm>
            <a:off x="8482913" y="3397128"/>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F7D842"/>
          </a:solidFill>
        </p:spPr>
        <p:txBody>
          <a:bodyPr wrap="square" lIns="0" tIns="0" rIns="0" bIns="0" rtlCol="0"/>
          <a:lstStyle/>
          <a:p>
            <a:endParaRPr dirty="0"/>
          </a:p>
        </p:txBody>
      </p:sp>
      <p:sp>
        <p:nvSpPr>
          <p:cNvPr id="53" name="object 5">
            <a:extLst>
              <a:ext uri="{FF2B5EF4-FFF2-40B4-BE49-F238E27FC236}">
                <a16:creationId xmlns:a16="http://schemas.microsoft.com/office/drawing/2014/main" id="{8E8830ED-063E-A7C7-825F-D1DE341E3590}"/>
              </a:ext>
            </a:extLst>
          </p:cNvPr>
          <p:cNvSpPr txBox="1"/>
          <p:nvPr/>
        </p:nvSpPr>
        <p:spPr>
          <a:xfrm rot="20880000">
            <a:off x="8825167" y="3875835"/>
            <a:ext cx="2143464" cy="1021049"/>
          </a:xfrm>
          <a:prstGeom prst="rect">
            <a:avLst/>
          </a:prstGeom>
        </p:spPr>
        <p:txBody>
          <a:bodyPr vert="horz" wrap="square" lIns="0" tIns="0" rIns="0" bIns="0" rtlCol="0">
            <a:spAutoFit/>
          </a:bodyPr>
          <a:lstStyle/>
          <a:p>
            <a:pPr>
              <a:lnSpc>
                <a:spcPts val="7834"/>
              </a:lnSpc>
            </a:pPr>
            <a:r>
              <a:rPr lang="fr-FR" sz="8000" b="1" spc="-150" dirty="0">
                <a:solidFill>
                  <a:srgbClr val="FFFFFF"/>
                </a:solidFill>
                <a:latin typeface="Calibri"/>
                <a:cs typeface="Calibri"/>
              </a:rPr>
              <a:t>VR</a:t>
            </a:r>
            <a:r>
              <a:rPr lang="fr-FR" sz="11500" b="1" spc="-150" baseline="1028" dirty="0">
                <a:solidFill>
                  <a:srgbClr val="FFFFFF"/>
                </a:solidFill>
                <a:latin typeface="Calibri"/>
                <a:cs typeface="Calibri"/>
              </a:rPr>
              <a:t>A</a:t>
            </a:r>
            <a:r>
              <a:rPr lang="fr-FR" sz="11500" b="1" spc="-150" baseline="1371" dirty="0">
                <a:solidFill>
                  <a:srgbClr val="FFFFFF"/>
                </a:solidFill>
                <a:latin typeface="Calibri"/>
                <a:cs typeface="Calibri"/>
              </a:rPr>
              <a:t>I</a:t>
            </a:r>
            <a:endParaRPr lang="fr-FR" sz="11500" b="1" spc="-150" baseline="1371" dirty="0">
              <a:latin typeface="Calibri"/>
              <a:cs typeface="Calibri"/>
            </a:endParaRPr>
          </a:p>
        </p:txBody>
      </p:sp>
      <p:sp>
        <p:nvSpPr>
          <p:cNvPr id="54" name="object 3">
            <a:extLst>
              <a:ext uri="{FF2B5EF4-FFF2-40B4-BE49-F238E27FC236}">
                <a16:creationId xmlns:a16="http://schemas.microsoft.com/office/drawing/2014/main" id="{876BBD44-FF67-A399-A5F4-D9E4948ED41A}"/>
              </a:ext>
            </a:extLst>
          </p:cNvPr>
          <p:cNvSpPr txBox="1"/>
          <p:nvPr/>
        </p:nvSpPr>
        <p:spPr>
          <a:xfrm>
            <a:off x="3722370" y="5140471"/>
            <a:ext cx="12659360" cy="2464776"/>
          </a:xfrm>
          <a:prstGeom prst="rect">
            <a:avLst/>
          </a:prstGeom>
        </p:spPr>
        <p:txBody>
          <a:bodyPr vert="horz" wrap="square" lIns="0" tIns="129539" rIns="0" bIns="0" rtlCol="0">
            <a:spAutoFit/>
          </a:bodyPr>
          <a:lstStyle/>
          <a:p>
            <a:pPr marL="1565275" marR="5080" indent="-1553210" algn="ctr">
              <a:lnSpc>
                <a:spcPts val="9070"/>
              </a:lnSpc>
              <a:spcBef>
                <a:spcPts val="1019"/>
              </a:spcBef>
            </a:pPr>
            <a:r>
              <a:rPr lang="fr-FR" sz="8250" b="1" spc="-150" dirty="0">
                <a:solidFill>
                  <a:srgbClr val="231F20"/>
                </a:solidFill>
                <a:latin typeface="Calibri"/>
                <a:cs typeface="Calibri"/>
              </a:rPr>
              <a:t>ON N’A PAS BESOIN DE FAIRE DE LONGUES ÉTUDES</a:t>
            </a:r>
            <a:endParaRPr lang="fr-FR" sz="8250" b="1" spc="-150" dirty="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LES MÉTIERS CYBER NE SONT PAS BIEN PAYÉS</a:t>
            </a:r>
            <a:endParaRPr lang="fr-FR" sz="8250" b="1" spc="-150" dirty="0">
              <a:latin typeface="Calibri"/>
              <a:cs typeface="Calibri"/>
            </a:endParaRPr>
          </a:p>
        </p:txBody>
      </p:sp>
      <p:sp>
        <p:nvSpPr>
          <p:cNvPr id="24" name="object 10">
            <a:extLst>
              <a:ext uri="{FF2B5EF4-FFF2-40B4-BE49-F238E27FC236}">
                <a16:creationId xmlns:a16="http://schemas.microsoft.com/office/drawing/2014/main" id="{4218B8EF-4CC6-C53D-C5CB-A5C111CBF9F4}"/>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5" name="object 11">
            <a:extLst>
              <a:ext uri="{FF2B5EF4-FFF2-40B4-BE49-F238E27FC236}">
                <a16:creationId xmlns:a16="http://schemas.microsoft.com/office/drawing/2014/main" id="{894BBD20-2610-1EF6-0082-8097CF177353}"/>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6" name="object 12">
            <a:extLst>
              <a:ext uri="{FF2B5EF4-FFF2-40B4-BE49-F238E27FC236}">
                <a16:creationId xmlns:a16="http://schemas.microsoft.com/office/drawing/2014/main" id="{BA5AC50E-363B-83B3-42CD-AAD896F12E9E}"/>
              </a:ext>
            </a:extLst>
          </p:cNvPr>
          <p:cNvGrpSpPr/>
          <p:nvPr/>
        </p:nvGrpSpPr>
        <p:grpSpPr>
          <a:xfrm>
            <a:off x="712742" y="611303"/>
            <a:ext cx="18575020" cy="426084"/>
            <a:chOff x="712742" y="611303"/>
            <a:chExt cx="18575020" cy="426084"/>
          </a:xfrm>
        </p:grpSpPr>
        <p:sp>
          <p:nvSpPr>
            <p:cNvPr id="27" name="object 13">
              <a:extLst>
                <a:ext uri="{FF2B5EF4-FFF2-40B4-BE49-F238E27FC236}">
                  <a16:creationId xmlns:a16="http://schemas.microsoft.com/office/drawing/2014/main" id="{ED4D2211-54C6-E43D-4558-CCC54370E1F1}"/>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8" name="object 14">
              <a:extLst>
                <a:ext uri="{FF2B5EF4-FFF2-40B4-BE49-F238E27FC236}">
                  <a16:creationId xmlns:a16="http://schemas.microsoft.com/office/drawing/2014/main" id="{BE73FE6E-81CC-6FA2-48A7-7DB66D3192F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9" name="object 15">
              <a:extLst>
                <a:ext uri="{FF2B5EF4-FFF2-40B4-BE49-F238E27FC236}">
                  <a16:creationId xmlns:a16="http://schemas.microsoft.com/office/drawing/2014/main" id="{8275AF49-F26B-D106-6701-C32090A8E991}"/>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0" name="object 16">
              <a:extLst>
                <a:ext uri="{FF2B5EF4-FFF2-40B4-BE49-F238E27FC236}">
                  <a16:creationId xmlns:a16="http://schemas.microsoft.com/office/drawing/2014/main" id="{6FF4FF20-B68D-E497-361D-A47B317D1293}"/>
                </a:ext>
              </a:extLst>
            </p:cNvPr>
            <p:cNvPicPr/>
            <p:nvPr/>
          </p:nvPicPr>
          <p:blipFill>
            <a:blip r:embed="rId2" cstate="print"/>
            <a:stretch>
              <a:fillRect/>
            </a:stretch>
          </p:blipFill>
          <p:spPr>
            <a:xfrm>
              <a:off x="13154838" y="804034"/>
              <a:ext cx="101839" cy="104719"/>
            </a:xfrm>
            <a:prstGeom prst="rect">
              <a:avLst/>
            </a:prstGeom>
          </p:spPr>
        </p:pic>
        <p:sp>
          <p:nvSpPr>
            <p:cNvPr id="31" name="object 17">
              <a:extLst>
                <a:ext uri="{FF2B5EF4-FFF2-40B4-BE49-F238E27FC236}">
                  <a16:creationId xmlns:a16="http://schemas.microsoft.com/office/drawing/2014/main" id="{B580900C-F075-5383-3D31-41BE729BA011}"/>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2" name="object 18">
              <a:extLst>
                <a:ext uri="{FF2B5EF4-FFF2-40B4-BE49-F238E27FC236}">
                  <a16:creationId xmlns:a16="http://schemas.microsoft.com/office/drawing/2014/main" id="{8D6A3AD4-5E37-F282-83F7-20FB6D61E94F}"/>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3" name="object 19">
              <a:extLst>
                <a:ext uri="{FF2B5EF4-FFF2-40B4-BE49-F238E27FC236}">
                  <a16:creationId xmlns:a16="http://schemas.microsoft.com/office/drawing/2014/main" id="{707CC4EE-CAA6-D70D-A3F1-9411EF851CE8}"/>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4" name="object 20">
              <a:extLst>
                <a:ext uri="{FF2B5EF4-FFF2-40B4-BE49-F238E27FC236}">
                  <a16:creationId xmlns:a16="http://schemas.microsoft.com/office/drawing/2014/main" id="{F1C1288E-9581-7B57-4CCE-E43EE117EDF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5" name="object 21">
              <a:extLst>
                <a:ext uri="{FF2B5EF4-FFF2-40B4-BE49-F238E27FC236}">
                  <a16:creationId xmlns:a16="http://schemas.microsoft.com/office/drawing/2014/main" id="{8581CE9E-4994-A373-E3CE-81100F235ACD}"/>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6" name="object 22">
              <a:extLst>
                <a:ext uri="{FF2B5EF4-FFF2-40B4-BE49-F238E27FC236}">
                  <a16:creationId xmlns:a16="http://schemas.microsoft.com/office/drawing/2014/main" id="{73794D95-B390-34EE-8B58-7D6B4FAAB53A}"/>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7" name="object 23">
              <a:extLst>
                <a:ext uri="{FF2B5EF4-FFF2-40B4-BE49-F238E27FC236}">
                  <a16:creationId xmlns:a16="http://schemas.microsoft.com/office/drawing/2014/main" id="{FEC8239C-F579-FEA0-C178-C98CF43F047C}"/>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8" name="object 24">
              <a:extLst>
                <a:ext uri="{FF2B5EF4-FFF2-40B4-BE49-F238E27FC236}">
                  <a16:creationId xmlns:a16="http://schemas.microsoft.com/office/drawing/2014/main" id="{72322F2C-A7E1-9915-440C-E70F0834269C}"/>
                </a:ext>
              </a:extLst>
            </p:cNvPr>
            <p:cNvPicPr/>
            <p:nvPr/>
          </p:nvPicPr>
          <p:blipFill>
            <a:blip r:embed="rId3" cstate="print"/>
            <a:stretch>
              <a:fillRect/>
            </a:stretch>
          </p:blipFill>
          <p:spPr>
            <a:xfrm>
              <a:off x="898155" y="664936"/>
              <a:ext cx="90710" cy="160403"/>
            </a:xfrm>
            <a:prstGeom prst="rect">
              <a:avLst/>
            </a:prstGeom>
          </p:spPr>
        </p:pic>
        <p:sp>
          <p:nvSpPr>
            <p:cNvPr id="39" name="object 25">
              <a:extLst>
                <a:ext uri="{FF2B5EF4-FFF2-40B4-BE49-F238E27FC236}">
                  <a16:creationId xmlns:a16="http://schemas.microsoft.com/office/drawing/2014/main" id="{73A49389-1713-C7CF-BBE8-825CFF8842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0" name="object 26">
              <a:extLst>
                <a:ext uri="{FF2B5EF4-FFF2-40B4-BE49-F238E27FC236}">
                  <a16:creationId xmlns:a16="http://schemas.microsoft.com/office/drawing/2014/main" id="{E99D2F5D-E0DB-471B-7CC0-DF812AB68EE6}"/>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1" name="object 27">
              <a:extLst>
                <a:ext uri="{FF2B5EF4-FFF2-40B4-BE49-F238E27FC236}">
                  <a16:creationId xmlns:a16="http://schemas.microsoft.com/office/drawing/2014/main" id="{B2306661-A750-0033-C30C-A4E211D5EF00}"/>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2" name="object 28">
              <a:extLst>
                <a:ext uri="{FF2B5EF4-FFF2-40B4-BE49-F238E27FC236}">
                  <a16:creationId xmlns:a16="http://schemas.microsoft.com/office/drawing/2014/main" id="{A9A3F3D8-1D83-D6BF-D8F9-C4399D5CCB8A}"/>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3" name="object 29">
              <a:extLst>
                <a:ext uri="{FF2B5EF4-FFF2-40B4-BE49-F238E27FC236}">
                  <a16:creationId xmlns:a16="http://schemas.microsoft.com/office/drawing/2014/main" id="{1EEBE019-8068-0E92-4DCC-26722588BCDE}"/>
                </a:ext>
              </a:extLst>
            </p:cNvPr>
            <p:cNvPicPr/>
            <p:nvPr/>
          </p:nvPicPr>
          <p:blipFill>
            <a:blip r:embed="rId4" cstate="print"/>
            <a:stretch>
              <a:fillRect/>
            </a:stretch>
          </p:blipFill>
          <p:spPr>
            <a:xfrm>
              <a:off x="7098407" y="664936"/>
              <a:ext cx="90708" cy="160403"/>
            </a:xfrm>
            <a:prstGeom prst="rect">
              <a:avLst/>
            </a:prstGeom>
          </p:spPr>
        </p:pic>
      </p:grpSp>
      <p:sp>
        <p:nvSpPr>
          <p:cNvPr id="44" name="object 2">
            <a:extLst>
              <a:ext uri="{FF2B5EF4-FFF2-40B4-BE49-F238E27FC236}">
                <a16:creationId xmlns:a16="http://schemas.microsoft.com/office/drawing/2014/main" id="{96EADEEE-8E3D-9632-E083-314B778EB619}"/>
              </a:ext>
            </a:extLst>
          </p:cNvPr>
          <p:cNvSpPr txBox="1"/>
          <p:nvPr/>
        </p:nvSpPr>
        <p:spPr>
          <a:xfrm>
            <a:off x="7337343" y="3864830"/>
            <a:ext cx="54294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rot="840000">
            <a:off x="8892486" y="3934666"/>
            <a:ext cx="2333209" cy="1028700"/>
          </a:xfrm>
          <a:prstGeom prst="rect">
            <a:avLst/>
          </a:prstGeom>
        </p:spPr>
        <p:txBody>
          <a:bodyPr vert="horz" wrap="square" lIns="0" tIns="0" rIns="0" bIns="0" rtlCol="0">
            <a:spAutoFit/>
          </a:bodyPr>
          <a:lstStyle/>
          <a:p>
            <a:pPr>
              <a:lnSpc>
                <a:spcPts val="7775"/>
              </a:lnSpc>
            </a:pPr>
            <a:r>
              <a:rPr sz="8100" spc="540" dirty="0">
                <a:solidFill>
                  <a:srgbClr val="FFFFFF"/>
                </a:solidFill>
                <a:latin typeface="Calibri"/>
                <a:cs typeface="Calibri"/>
              </a:rPr>
              <a:t>faux</a:t>
            </a:r>
            <a:endParaRPr sz="8100" dirty="0">
              <a:latin typeface="Calibri"/>
              <a:cs typeface="Calibri"/>
            </a:endParaRPr>
          </a:p>
        </p:txBody>
      </p:sp>
      <p:sp>
        <p:nvSpPr>
          <p:cNvPr id="6" name="object 6"/>
          <p:cNvSpPr txBox="1"/>
          <p:nvPr/>
        </p:nvSpPr>
        <p:spPr>
          <a:xfrm>
            <a:off x="4929347" y="7712075"/>
            <a:ext cx="10245407" cy="1426481"/>
          </a:xfrm>
          <a:prstGeom prst="rect">
            <a:avLst/>
          </a:prstGeom>
        </p:spPr>
        <p:txBody>
          <a:bodyPr vert="horz" wrap="square" lIns="0" tIns="137795" rIns="0" bIns="0" rtlCol="0">
            <a:spAutoFit/>
          </a:bodyPr>
          <a:lstStyle/>
          <a:p>
            <a:pPr algn="ctr">
              <a:lnSpc>
                <a:spcPct val="100000"/>
              </a:lnSpc>
              <a:spcBef>
                <a:spcPts val="2235"/>
              </a:spcBef>
            </a:pPr>
            <a:r>
              <a:rPr sz="2050" b="1" spc="85" dirty="0">
                <a:solidFill>
                  <a:srgbClr val="9A604D"/>
                </a:solidFill>
                <a:latin typeface="Calibri"/>
                <a:cs typeface="Calibri"/>
              </a:rPr>
              <a:t>Les</a:t>
            </a:r>
            <a:r>
              <a:rPr sz="2050" b="1" spc="100" dirty="0">
                <a:solidFill>
                  <a:srgbClr val="9A604D"/>
                </a:solidFill>
                <a:latin typeface="Calibri"/>
                <a:cs typeface="Calibri"/>
              </a:rPr>
              <a:t> </a:t>
            </a:r>
            <a:r>
              <a:rPr sz="2050" b="1" dirty="0">
                <a:solidFill>
                  <a:srgbClr val="9A604D"/>
                </a:solidFill>
                <a:latin typeface="Calibri"/>
                <a:cs typeface="Calibri"/>
              </a:rPr>
              <a:t>métiers</a:t>
            </a:r>
            <a:r>
              <a:rPr sz="2050" b="1" spc="105" dirty="0">
                <a:solidFill>
                  <a:srgbClr val="9A604D"/>
                </a:solidFill>
                <a:latin typeface="Calibri"/>
                <a:cs typeface="Calibri"/>
              </a:rPr>
              <a:t> </a:t>
            </a:r>
            <a:r>
              <a:rPr sz="2050" b="1" dirty="0">
                <a:solidFill>
                  <a:srgbClr val="9A604D"/>
                </a:solidFill>
                <a:latin typeface="Calibri"/>
                <a:cs typeface="Calibri"/>
              </a:rPr>
              <a:t>de</a:t>
            </a:r>
            <a:r>
              <a:rPr sz="2050" b="1" spc="100" dirty="0">
                <a:solidFill>
                  <a:srgbClr val="9A604D"/>
                </a:solidFill>
                <a:latin typeface="Calibri"/>
                <a:cs typeface="Calibri"/>
              </a:rPr>
              <a:t> </a:t>
            </a:r>
            <a:r>
              <a:rPr sz="2050" b="1" spc="95" dirty="0">
                <a:solidFill>
                  <a:srgbClr val="9A604D"/>
                </a:solidFill>
                <a:latin typeface="Calibri"/>
                <a:cs typeface="Calibri"/>
              </a:rPr>
              <a:t>la</a:t>
            </a:r>
            <a:r>
              <a:rPr sz="2050" b="1" spc="100" dirty="0">
                <a:solidFill>
                  <a:srgbClr val="9A604D"/>
                </a:solidFill>
                <a:latin typeface="Calibri"/>
                <a:cs typeface="Calibri"/>
              </a:rPr>
              <a:t> </a:t>
            </a:r>
            <a:r>
              <a:rPr sz="2050" b="1" spc="45" dirty="0">
                <a:solidFill>
                  <a:srgbClr val="9A604D"/>
                </a:solidFill>
                <a:latin typeface="Calibri"/>
                <a:cs typeface="Calibri"/>
              </a:rPr>
              <a:t>cybersécurité</a:t>
            </a:r>
            <a:r>
              <a:rPr sz="2050" b="1" spc="105" dirty="0">
                <a:solidFill>
                  <a:srgbClr val="9A604D"/>
                </a:solidFill>
                <a:latin typeface="Calibri"/>
                <a:cs typeface="Calibri"/>
              </a:rPr>
              <a:t> </a:t>
            </a:r>
            <a:r>
              <a:rPr sz="2050" b="1" dirty="0">
                <a:solidFill>
                  <a:srgbClr val="9A604D"/>
                </a:solidFill>
                <a:latin typeface="Calibri"/>
                <a:cs typeface="Calibri"/>
              </a:rPr>
              <a:t>sont</a:t>
            </a:r>
            <a:r>
              <a:rPr sz="2050" b="1" spc="95" dirty="0">
                <a:solidFill>
                  <a:srgbClr val="9A604D"/>
                </a:solidFill>
                <a:latin typeface="Calibri"/>
                <a:cs typeface="Calibri"/>
              </a:rPr>
              <a:t> </a:t>
            </a:r>
            <a:r>
              <a:rPr sz="2050" b="1" dirty="0">
                <a:solidFill>
                  <a:srgbClr val="9A604D"/>
                </a:solidFill>
                <a:latin typeface="Calibri"/>
                <a:cs typeface="Calibri"/>
              </a:rPr>
              <a:t>plutôt</a:t>
            </a:r>
            <a:r>
              <a:rPr sz="2050" b="1" spc="100" dirty="0">
                <a:solidFill>
                  <a:srgbClr val="9A604D"/>
                </a:solidFill>
                <a:latin typeface="Calibri"/>
                <a:cs typeface="Calibri"/>
              </a:rPr>
              <a:t> </a:t>
            </a:r>
            <a:r>
              <a:rPr sz="2050" b="1" dirty="0">
                <a:solidFill>
                  <a:srgbClr val="9A604D"/>
                </a:solidFill>
                <a:latin typeface="Calibri"/>
                <a:cs typeface="Calibri"/>
              </a:rPr>
              <a:t>bien</a:t>
            </a:r>
            <a:r>
              <a:rPr sz="2050" b="1" spc="100" dirty="0">
                <a:solidFill>
                  <a:srgbClr val="9A604D"/>
                </a:solidFill>
                <a:latin typeface="Calibri"/>
                <a:cs typeface="Calibri"/>
              </a:rPr>
              <a:t> </a:t>
            </a:r>
            <a:r>
              <a:rPr sz="2050" b="1" spc="-10" dirty="0">
                <a:solidFill>
                  <a:srgbClr val="9A604D"/>
                </a:solidFill>
                <a:latin typeface="Calibri"/>
                <a:cs typeface="Calibri"/>
              </a:rPr>
              <a:t>payés.</a:t>
            </a:r>
            <a:endParaRPr sz="2050" b="1" dirty="0">
              <a:latin typeface="Calibri"/>
              <a:cs typeface="Calibri"/>
            </a:endParaRPr>
          </a:p>
          <a:p>
            <a:pPr algn="ctr">
              <a:lnSpc>
                <a:spcPct val="100000"/>
              </a:lnSpc>
              <a:spcBef>
                <a:spcPts val="95"/>
              </a:spcBef>
            </a:pPr>
            <a:r>
              <a:rPr sz="2050" b="1" spc="100" dirty="0">
                <a:solidFill>
                  <a:srgbClr val="9A604D"/>
                </a:solidFill>
                <a:latin typeface="Calibri"/>
                <a:cs typeface="Calibri"/>
              </a:rPr>
              <a:t>En</a:t>
            </a:r>
            <a:r>
              <a:rPr sz="2050" b="1" spc="65" dirty="0">
                <a:solidFill>
                  <a:srgbClr val="9A604D"/>
                </a:solidFill>
                <a:latin typeface="Calibri"/>
                <a:cs typeface="Calibri"/>
              </a:rPr>
              <a:t> </a:t>
            </a:r>
            <a:r>
              <a:rPr sz="2050" b="1" dirty="0">
                <a:solidFill>
                  <a:srgbClr val="9A604D"/>
                </a:solidFill>
                <a:latin typeface="Calibri"/>
                <a:cs typeface="Calibri"/>
              </a:rPr>
              <a:t>France,</a:t>
            </a:r>
            <a:r>
              <a:rPr sz="2050" b="1" spc="75" dirty="0">
                <a:solidFill>
                  <a:srgbClr val="9A604D"/>
                </a:solidFill>
                <a:latin typeface="Calibri"/>
                <a:cs typeface="Calibri"/>
              </a:rPr>
              <a:t> </a:t>
            </a:r>
            <a:r>
              <a:rPr sz="2050" b="1" dirty="0">
                <a:solidFill>
                  <a:srgbClr val="9A604D"/>
                </a:solidFill>
                <a:latin typeface="Calibri"/>
                <a:cs typeface="Calibri"/>
              </a:rPr>
              <a:t>l’enquête</a:t>
            </a:r>
            <a:r>
              <a:rPr sz="2050" b="1" spc="70" dirty="0">
                <a:solidFill>
                  <a:srgbClr val="9A604D"/>
                </a:solidFill>
                <a:latin typeface="Calibri"/>
                <a:cs typeface="Calibri"/>
              </a:rPr>
              <a:t> </a:t>
            </a:r>
            <a:r>
              <a:rPr sz="2050" b="1" dirty="0">
                <a:solidFill>
                  <a:srgbClr val="9A604D"/>
                </a:solidFill>
                <a:latin typeface="Calibri"/>
                <a:cs typeface="Calibri"/>
              </a:rPr>
              <a:t>de</a:t>
            </a:r>
            <a:r>
              <a:rPr sz="2050" b="1" spc="65" dirty="0">
                <a:solidFill>
                  <a:srgbClr val="9A604D"/>
                </a:solidFill>
                <a:latin typeface="Calibri"/>
                <a:cs typeface="Calibri"/>
              </a:rPr>
              <a:t> </a:t>
            </a:r>
            <a:r>
              <a:rPr sz="2050" b="1" spc="70" dirty="0">
                <a:solidFill>
                  <a:srgbClr val="9A604D"/>
                </a:solidFill>
                <a:latin typeface="Calibri"/>
                <a:cs typeface="Calibri"/>
              </a:rPr>
              <a:t>l’ANSSI</a:t>
            </a:r>
            <a:r>
              <a:rPr sz="2050" b="1" spc="65" dirty="0">
                <a:solidFill>
                  <a:srgbClr val="9A604D"/>
                </a:solidFill>
                <a:latin typeface="Calibri"/>
                <a:cs typeface="Calibri"/>
              </a:rPr>
              <a:t> </a:t>
            </a:r>
            <a:r>
              <a:rPr sz="2050" b="1" spc="55" dirty="0">
                <a:solidFill>
                  <a:srgbClr val="9A604D"/>
                </a:solidFill>
                <a:latin typeface="Calibri"/>
                <a:cs typeface="Calibri"/>
              </a:rPr>
              <a:t>sur</a:t>
            </a:r>
            <a:r>
              <a:rPr sz="2050" b="1" spc="65" dirty="0">
                <a:solidFill>
                  <a:srgbClr val="9A604D"/>
                </a:solidFill>
                <a:latin typeface="Calibri"/>
                <a:cs typeface="Calibri"/>
              </a:rPr>
              <a:t> </a:t>
            </a:r>
            <a:r>
              <a:rPr sz="2050" b="1" spc="70" dirty="0">
                <a:solidFill>
                  <a:srgbClr val="9A604D"/>
                </a:solidFill>
                <a:latin typeface="Calibri"/>
                <a:cs typeface="Calibri"/>
              </a:rPr>
              <a:t>les </a:t>
            </a:r>
            <a:r>
              <a:rPr sz="2050" b="1" spc="114" dirty="0">
                <a:solidFill>
                  <a:srgbClr val="9A604D"/>
                </a:solidFill>
                <a:latin typeface="Calibri"/>
                <a:cs typeface="Calibri"/>
              </a:rPr>
              <a:t>«</a:t>
            </a:r>
            <a:r>
              <a:rPr sz="2050" b="1" spc="70" dirty="0">
                <a:solidFill>
                  <a:srgbClr val="9A604D"/>
                </a:solidFill>
                <a:latin typeface="Calibri"/>
                <a:cs typeface="Calibri"/>
              </a:rPr>
              <a:t> </a:t>
            </a:r>
            <a:r>
              <a:rPr sz="2050" b="1" dirty="0">
                <a:solidFill>
                  <a:srgbClr val="9A604D"/>
                </a:solidFill>
                <a:latin typeface="Calibri"/>
                <a:cs typeface="Calibri"/>
              </a:rPr>
              <a:t>profils</a:t>
            </a:r>
            <a:r>
              <a:rPr sz="2050" b="1" spc="65" dirty="0">
                <a:solidFill>
                  <a:srgbClr val="9A604D"/>
                </a:solidFill>
                <a:latin typeface="Calibri"/>
                <a:cs typeface="Calibri"/>
              </a:rPr>
              <a:t> </a:t>
            </a:r>
            <a:r>
              <a:rPr sz="2050" b="1" dirty="0">
                <a:solidFill>
                  <a:srgbClr val="9A604D"/>
                </a:solidFill>
                <a:latin typeface="Calibri"/>
                <a:cs typeface="Calibri"/>
              </a:rPr>
              <a:t>de</a:t>
            </a:r>
            <a:r>
              <a:rPr sz="2050" b="1" spc="70" dirty="0">
                <a:solidFill>
                  <a:srgbClr val="9A604D"/>
                </a:solidFill>
                <a:latin typeface="Calibri"/>
                <a:cs typeface="Calibri"/>
              </a:rPr>
              <a:t> </a:t>
            </a:r>
            <a:r>
              <a:rPr sz="2050" b="1" spc="95" dirty="0">
                <a:solidFill>
                  <a:srgbClr val="9A604D"/>
                </a:solidFill>
                <a:latin typeface="Calibri"/>
                <a:cs typeface="Calibri"/>
              </a:rPr>
              <a:t>la</a:t>
            </a:r>
            <a:r>
              <a:rPr sz="2050" b="1" spc="70" dirty="0">
                <a:solidFill>
                  <a:srgbClr val="9A604D"/>
                </a:solidFill>
                <a:latin typeface="Calibri"/>
                <a:cs typeface="Calibri"/>
              </a:rPr>
              <a:t> </a:t>
            </a:r>
            <a:r>
              <a:rPr sz="2050" b="1" spc="45" dirty="0">
                <a:solidFill>
                  <a:srgbClr val="9A604D"/>
                </a:solidFill>
                <a:latin typeface="Calibri"/>
                <a:cs typeface="Calibri"/>
              </a:rPr>
              <a:t>cybersécurité</a:t>
            </a:r>
            <a:r>
              <a:rPr sz="2050" b="1" spc="70" dirty="0">
                <a:solidFill>
                  <a:srgbClr val="9A604D"/>
                </a:solidFill>
                <a:latin typeface="Calibri"/>
                <a:cs typeface="Calibri"/>
              </a:rPr>
              <a:t> </a:t>
            </a:r>
            <a:r>
              <a:rPr sz="2050" b="1" spc="65" dirty="0">
                <a:solidFill>
                  <a:srgbClr val="9A604D"/>
                </a:solidFill>
                <a:latin typeface="Calibri"/>
                <a:cs typeface="Calibri"/>
              </a:rPr>
              <a:t>»</a:t>
            </a:r>
            <a:endParaRPr sz="2050" b="1" dirty="0">
              <a:latin typeface="Calibri"/>
              <a:cs typeface="Calibri"/>
            </a:endParaRPr>
          </a:p>
          <a:p>
            <a:pPr marL="1786889" marR="1779905" algn="ctr">
              <a:lnSpc>
                <a:spcPct val="103899"/>
              </a:lnSpc>
            </a:pPr>
            <a:r>
              <a:rPr sz="2050" b="1" dirty="0">
                <a:solidFill>
                  <a:srgbClr val="9A604D"/>
                </a:solidFill>
                <a:latin typeface="Calibri"/>
                <a:cs typeface="Calibri"/>
              </a:rPr>
              <a:t>datant</a:t>
            </a:r>
            <a:r>
              <a:rPr sz="2050" b="1" spc="45" dirty="0">
                <a:solidFill>
                  <a:srgbClr val="9A604D"/>
                </a:solidFill>
                <a:latin typeface="Calibri"/>
                <a:cs typeface="Calibri"/>
              </a:rPr>
              <a:t> </a:t>
            </a:r>
            <a:r>
              <a:rPr sz="2050" b="1" dirty="0">
                <a:solidFill>
                  <a:srgbClr val="9A604D"/>
                </a:solidFill>
                <a:latin typeface="Calibri"/>
                <a:cs typeface="Calibri"/>
              </a:rPr>
              <a:t>d’octobre</a:t>
            </a:r>
            <a:r>
              <a:rPr sz="2050" b="1" spc="55" dirty="0">
                <a:solidFill>
                  <a:srgbClr val="9A604D"/>
                </a:solidFill>
                <a:latin typeface="Calibri"/>
                <a:cs typeface="Calibri"/>
              </a:rPr>
              <a:t> </a:t>
            </a:r>
            <a:r>
              <a:rPr sz="2050" b="1" spc="70" dirty="0">
                <a:solidFill>
                  <a:srgbClr val="9A604D"/>
                </a:solidFill>
                <a:latin typeface="Calibri"/>
                <a:cs typeface="Calibri"/>
              </a:rPr>
              <a:t>2021</a:t>
            </a:r>
            <a:r>
              <a:rPr sz="2050" b="1" spc="55" dirty="0">
                <a:solidFill>
                  <a:srgbClr val="9A604D"/>
                </a:solidFill>
                <a:latin typeface="Calibri"/>
                <a:cs typeface="Calibri"/>
              </a:rPr>
              <a:t> </a:t>
            </a:r>
            <a:r>
              <a:rPr sz="2050" b="1" dirty="0">
                <a:solidFill>
                  <a:srgbClr val="9A604D"/>
                </a:solidFill>
                <a:latin typeface="Calibri"/>
                <a:cs typeface="Calibri"/>
              </a:rPr>
              <a:t>montre</a:t>
            </a:r>
            <a:r>
              <a:rPr sz="2050" b="1" spc="60" dirty="0">
                <a:solidFill>
                  <a:srgbClr val="9A604D"/>
                </a:solidFill>
                <a:latin typeface="Calibri"/>
                <a:cs typeface="Calibri"/>
              </a:rPr>
              <a:t> </a:t>
            </a:r>
            <a:r>
              <a:rPr sz="2050" b="1" dirty="0">
                <a:solidFill>
                  <a:srgbClr val="9A604D"/>
                </a:solidFill>
                <a:latin typeface="Calibri"/>
                <a:cs typeface="Calibri"/>
              </a:rPr>
              <a:t>que</a:t>
            </a:r>
            <a:r>
              <a:rPr sz="2050" b="1" spc="55" dirty="0">
                <a:solidFill>
                  <a:srgbClr val="9A604D"/>
                </a:solidFill>
                <a:latin typeface="Calibri"/>
                <a:cs typeface="Calibri"/>
              </a:rPr>
              <a:t> </a:t>
            </a:r>
            <a:r>
              <a:rPr sz="2050" b="1" spc="70" dirty="0">
                <a:solidFill>
                  <a:srgbClr val="9A604D"/>
                </a:solidFill>
                <a:latin typeface="Calibri"/>
                <a:cs typeface="Calibri"/>
              </a:rPr>
              <a:t>52</a:t>
            </a:r>
            <a:r>
              <a:rPr sz="2050" b="1" spc="55" dirty="0">
                <a:solidFill>
                  <a:srgbClr val="9A604D"/>
                </a:solidFill>
                <a:latin typeface="Calibri"/>
                <a:cs typeface="Calibri"/>
              </a:rPr>
              <a:t> </a:t>
            </a:r>
            <a:r>
              <a:rPr sz="2050" b="1" spc="425" dirty="0">
                <a:solidFill>
                  <a:srgbClr val="9A604D"/>
                </a:solidFill>
                <a:latin typeface="Calibri"/>
                <a:cs typeface="Calibri"/>
              </a:rPr>
              <a:t>%</a:t>
            </a:r>
            <a:r>
              <a:rPr sz="2050" b="1" spc="50" dirty="0">
                <a:solidFill>
                  <a:srgbClr val="9A604D"/>
                </a:solidFill>
                <a:latin typeface="Calibri"/>
                <a:cs typeface="Calibri"/>
              </a:rPr>
              <a:t> </a:t>
            </a:r>
            <a:r>
              <a:rPr sz="2050" b="1" dirty="0">
                <a:solidFill>
                  <a:srgbClr val="9A604D"/>
                </a:solidFill>
                <a:latin typeface="Calibri"/>
                <a:cs typeface="Calibri"/>
              </a:rPr>
              <a:t>des</a:t>
            </a:r>
            <a:r>
              <a:rPr sz="2050" b="1" spc="60" dirty="0">
                <a:solidFill>
                  <a:srgbClr val="9A604D"/>
                </a:solidFill>
                <a:latin typeface="Calibri"/>
                <a:cs typeface="Calibri"/>
              </a:rPr>
              <a:t> </a:t>
            </a:r>
            <a:r>
              <a:rPr sz="2050" b="1" spc="35" dirty="0">
                <a:solidFill>
                  <a:srgbClr val="9A604D"/>
                </a:solidFill>
                <a:latin typeface="Calibri"/>
                <a:cs typeface="Calibri"/>
              </a:rPr>
              <a:t>professionnels </a:t>
            </a:r>
            <a:r>
              <a:rPr sz="2050" b="1" dirty="0">
                <a:solidFill>
                  <a:srgbClr val="9A604D"/>
                </a:solidFill>
                <a:latin typeface="Calibri"/>
                <a:cs typeface="Calibri"/>
              </a:rPr>
              <a:t>de</a:t>
            </a:r>
            <a:r>
              <a:rPr sz="2050" b="1" spc="25" dirty="0">
                <a:solidFill>
                  <a:srgbClr val="9A604D"/>
                </a:solidFill>
                <a:latin typeface="Calibri"/>
                <a:cs typeface="Calibri"/>
              </a:rPr>
              <a:t> </a:t>
            </a:r>
            <a:r>
              <a:rPr sz="2050" b="1" spc="95" dirty="0">
                <a:solidFill>
                  <a:srgbClr val="9A604D"/>
                </a:solidFill>
                <a:latin typeface="Calibri"/>
                <a:cs typeface="Calibri"/>
              </a:rPr>
              <a:t>la</a:t>
            </a:r>
            <a:r>
              <a:rPr sz="2050" b="1" spc="40" dirty="0">
                <a:solidFill>
                  <a:srgbClr val="9A604D"/>
                </a:solidFill>
                <a:latin typeface="Calibri"/>
                <a:cs typeface="Calibri"/>
              </a:rPr>
              <a:t> </a:t>
            </a:r>
            <a:r>
              <a:rPr sz="2050" b="1" spc="45" dirty="0">
                <a:solidFill>
                  <a:srgbClr val="9A604D"/>
                </a:solidFill>
                <a:latin typeface="Calibri"/>
                <a:cs typeface="Calibri"/>
              </a:rPr>
              <a:t>cybersécurité</a:t>
            </a:r>
            <a:r>
              <a:rPr sz="2050" b="1" spc="40" dirty="0">
                <a:solidFill>
                  <a:srgbClr val="9A604D"/>
                </a:solidFill>
                <a:latin typeface="Calibri"/>
                <a:cs typeface="Calibri"/>
              </a:rPr>
              <a:t> </a:t>
            </a:r>
            <a:r>
              <a:rPr sz="2050" b="1" dirty="0">
                <a:solidFill>
                  <a:srgbClr val="9A604D"/>
                </a:solidFill>
                <a:latin typeface="Calibri"/>
                <a:cs typeface="Calibri"/>
              </a:rPr>
              <a:t>touchent</a:t>
            </a:r>
            <a:r>
              <a:rPr sz="2050" b="1" spc="30" dirty="0">
                <a:solidFill>
                  <a:srgbClr val="9A604D"/>
                </a:solidFill>
                <a:latin typeface="Calibri"/>
                <a:cs typeface="Calibri"/>
              </a:rPr>
              <a:t> </a:t>
            </a:r>
            <a:r>
              <a:rPr sz="2050" b="1" spc="70" dirty="0">
                <a:solidFill>
                  <a:srgbClr val="9A604D"/>
                </a:solidFill>
                <a:latin typeface="Calibri"/>
                <a:cs typeface="Calibri"/>
              </a:rPr>
              <a:t>55</a:t>
            </a:r>
            <a:r>
              <a:rPr sz="2050" b="1" spc="40" dirty="0">
                <a:solidFill>
                  <a:srgbClr val="9A604D"/>
                </a:solidFill>
                <a:latin typeface="Calibri"/>
                <a:cs typeface="Calibri"/>
              </a:rPr>
              <a:t> </a:t>
            </a:r>
            <a:r>
              <a:rPr sz="2050" b="1" spc="70" dirty="0">
                <a:solidFill>
                  <a:srgbClr val="9A604D"/>
                </a:solidFill>
                <a:latin typeface="Calibri"/>
                <a:cs typeface="Calibri"/>
              </a:rPr>
              <a:t>000</a:t>
            </a:r>
            <a:r>
              <a:rPr sz="2050" b="1" spc="35" dirty="0">
                <a:solidFill>
                  <a:srgbClr val="9A604D"/>
                </a:solidFill>
                <a:latin typeface="Calibri"/>
                <a:cs typeface="Calibri"/>
              </a:rPr>
              <a:t> </a:t>
            </a:r>
            <a:r>
              <a:rPr sz="2050" b="1" spc="70" dirty="0">
                <a:solidFill>
                  <a:srgbClr val="9A604D"/>
                </a:solidFill>
                <a:latin typeface="Calibri"/>
                <a:cs typeface="Calibri"/>
              </a:rPr>
              <a:t>€</a:t>
            </a:r>
            <a:r>
              <a:rPr sz="2050" b="1" spc="40" dirty="0">
                <a:solidFill>
                  <a:srgbClr val="9A604D"/>
                </a:solidFill>
                <a:latin typeface="Calibri"/>
                <a:cs typeface="Calibri"/>
              </a:rPr>
              <a:t> </a:t>
            </a:r>
            <a:r>
              <a:rPr sz="2050" b="1" dirty="0">
                <a:solidFill>
                  <a:srgbClr val="9A604D"/>
                </a:solidFill>
                <a:latin typeface="Calibri"/>
                <a:cs typeface="Calibri"/>
              </a:rPr>
              <a:t>ou</a:t>
            </a:r>
            <a:r>
              <a:rPr sz="2050" b="1" spc="35" dirty="0">
                <a:solidFill>
                  <a:srgbClr val="9A604D"/>
                </a:solidFill>
                <a:latin typeface="Calibri"/>
                <a:cs typeface="Calibri"/>
              </a:rPr>
              <a:t> </a:t>
            </a:r>
            <a:r>
              <a:rPr sz="2050" b="1" spc="65" dirty="0">
                <a:solidFill>
                  <a:srgbClr val="9A604D"/>
                </a:solidFill>
                <a:latin typeface="Calibri"/>
                <a:cs typeface="Calibri"/>
              </a:rPr>
              <a:t>plus</a:t>
            </a:r>
            <a:r>
              <a:rPr sz="2050" b="1" spc="30" dirty="0">
                <a:solidFill>
                  <a:srgbClr val="9A604D"/>
                </a:solidFill>
                <a:latin typeface="Calibri"/>
                <a:cs typeface="Calibri"/>
              </a:rPr>
              <a:t> </a:t>
            </a:r>
            <a:r>
              <a:rPr sz="2050" b="1" spc="50" dirty="0">
                <a:solidFill>
                  <a:srgbClr val="9A604D"/>
                </a:solidFill>
                <a:latin typeface="Calibri"/>
                <a:cs typeface="Calibri"/>
              </a:rPr>
              <a:t>bruts</a:t>
            </a:r>
            <a:r>
              <a:rPr sz="2050" b="1" spc="40" dirty="0">
                <a:solidFill>
                  <a:srgbClr val="9A604D"/>
                </a:solidFill>
                <a:latin typeface="Calibri"/>
                <a:cs typeface="Calibri"/>
              </a:rPr>
              <a:t> </a:t>
            </a:r>
            <a:r>
              <a:rPr sz="2050" b="1" dirty="0">
                <a:solidFill>
                  <a:srgbClr val="9A604D"/>
                </a:solidFill>
                <a:latin typeface="Calibri"/>
                <a:cs typeface="Calibri"/>
              </a:rPr>
              <a:t>par</a:t>
            </a:r>
            <a:r>
              <a:rPr sz="2050" b="1" spc="35" dirty="0">
                <a:solidFill>
                  <a:srgbClr val="9A604D"/>
                </a:solidFill>
                <a:latin typeface="Calibri"/>
                <a:cs typeface="Calibri"/>
              </a:rPr>
              <a:t> </a:t>
            </a:r>
            <a:r>
              <a:rPr sz="2050" b="1" spc="-25" dirty="0">
                <a:solidFill>
                  <a:srgbClr val="9A604D"/>
                </a:solidFill>
                <a:latin typeface="Calibri"/>
                <a:cs typeface="Calibri"/>
              </a:rPr>
              <a:t>an.</a:t>
            </a:r>
            <a:endParaRPr sz="2050" b="1" dirty="0">
              <a:latin typeface="Calibri"/>
              <a:cs typeface="Calibri"/>
            </a:endParaRPr>
          </a:p>
        </p:txBody>
      </p:sp>
      <p:sp>
        <p:nvSpPr>
          <p:cNvPr id="27" name="object 10">
            <a:extLst>
              <a:ext uri="{FF2B5EF4-FFF2-40B4-BE49-F238E27FC236}">
                <a16:creationId xmlns:a16="http://schemas.microsoft.com/office/drawing/2014/main" id="{13EA6446-675A-E47D-A9BA-D7EFFDC3B61E}"/>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28" name="object 11">
            <a:extLst>
              <a:ext uri="{FF2B5EF4-FFF2-40B4-BE49-F238E27FC236}">
                <a16:creationId xmlns:a16="http://schemas.microsoft.com/office/drawing/2014/main" id="{0E436364-36F1-1BB6-7C96-BD3623A64660}"/>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29" name="object 12">
            <a:extLst>
              <a:ext uri="{FF2B5EF4-FFF2-40B4-BE49-F238E27FC236}">
                <a16:creationId xmlns:a16="http://schemas.microsoft.com/office/drawing/2014/main" id="{2D88C545-9BAE-E0AB-3776-BFA235CB40D0}"/>
              </a:ext>
            </a:extLst>
          </p:cNvPr>
          <p:cNvGrpSpPr/>
          <p:nvPr/>
        </p:nvGrpSpPr>
        <p:grpSpPr>
          <a:xfrm>
            <a:off x="712742" y="611303"/>
            <a:ext cx="18575020" cy="426084"/>
            <a:chOff x="712742" y="611303"/>
            <a:chExt cx="18575020" cy="426084"/>
          </a:xfrm>
        </p:grpSpPr>
        <p:sp>
          <p:nvSpPr>
            <p:cNvPr id="30" name="object 13">
              <a:extLst>
                <a:ext uri="{FF2B5EF4-FFF2-40B4-BE49-F238E27FC236}">
                  <a16:creationId xmlns:a16="http://schemas.microsoft.com/office/drawing/2014/main" id="{B2E802EE-4177-13FD-04E5-3AEF7E2BBA25}"/>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1" name="object 14">
              <a:extLst>
                <a:ext uri="{FF2B5EF4-FFF2-40B4-BE49-F238E27FC236}">
                  <a16:creationId xmlns:a16="http://schemas.microsoft.com/office/drawing/2014/main" id="{7688E2EB-2526-AE46-20D1-3C5D62EB946D}"/>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2" name="object 15">
              <a:extLst>
                <a:ext uri="{FF2B5EF4-FFF2-40B4-BE49-F238E27FC236}">
                  <a16:creationId xmlns:a16="http://schemas.microsoft.com/office/drawing/2014/main" id="{DC214F23-815E-2A57-B5DA-D37B1ED5E94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33" name="object 16">
              <a:extLst>
                <a:ext uri="{FF2B5EF4-FFF2-40B4-BE49-F238E27FC236}">
                  <a16:creationId xmlns:a16="http://schemas.microsoft.com/office/drawing/2014/main" id="{3332B0D1-4B05-A5EF-164B-0E52ADC13675}"/>
                </a:ext>
              </a:extLst>
            </p:cNvPr>
            <p:cNvPicPr/>
            <p:nvPr/>
          </p:nvPicPr>
          <p:blipFill>
            <a:blip r:embed="rId2" cstate="print"/>
            <a:stretch>
              <a:fillRect/>
            </a:stretch>
          </p:blipFill>
          <p:spPr>
            <a:xfrm>
              <a:off x="13154838" y="804034"/>
              <a:ext cx="101839" cy="104719"/>
            </a:xfrm>
            <a:prstGeom prst="rect">
              <a:avLst/>
            </a:prstGeom>
          </p:spPr>
        </p:pic>
        <p:sp>
          <p:nvSpPr>
            <p:cNvPr id="34" name="object 17">
              <a:extLst>
                <a:ext uri="{FF2B5EF4-FFF2-40B4-BE49-F238E27FC236}">
                  <a16:creationId xmlns:a16="http://schemas.microsoft.com/office/drawing/2014/main" id="{B272B462-D09F-B2FB-4C1E-2F0300EB7DB2}"/>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5" name="object 18">
              <a:extLst>
                <a:ext uri="{FF2B5EF4-FFF2-40B4-BE49-F238E27FC236}">
                  <a16:creationId xmlns:a16="http://schemas.microsoft.com/office/drawing/2014/main" id="{20719E20-AA4D-45C9-7190-A1C1DB747610}"/>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36" name="object 19">
              <a:extLst>
                <a:ext uri="{FF2B5EF4-FFF2-40B4-BE49-F238E27FC236}">
                  <a16:creationId xmlns:a16="http://schemas.microsoft.com/office/drawing/2014/main" id="{66B8E386-3171-12B3-2FE5-8861ED95B845}"/>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37" name="object 20">
              <a:extLst>
                <a:ext uri="{FF2B5EF4-FFF2-40B4-BE49-F238E27FC236}">
                  <a16:creationId xmlns:a16="http://schemas.microsoft.com/office/drawing/2014/main" id="{01891595-E7D5-E90E-2E20-FFF260097818}"/>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38" name="object 21">
              <a:extLst>
                <a:ext uri="{FF2B5EF4-FFF2-40B4-BE49-F238E27FC236}">
                  <a16:creationId xmlns:a16="http://schemas.microsoft.com/office/drawing/2014/main" id="{ACC1FA2D-E9E6-3DD5-B89E-FD9B6536A9E4}"/>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39" name="object 22">
              <a:extLst>
                <a:ext uri="{FF2B5EF4-FFF2-40B4-BE49-F238E27FC236}">
                  <a16:creationId xmlns:a16="http://schemas.microsoft.com/office/drawing/2014/main" id="{A1A28B7B-626A-3AFF-FB5D-C9E46EA31798}"/>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23">
              <a:extLst>
                <a:ext uri="{FF2B5EF4-FFF2-40B4-BE49-F238E27FC236}">
                  <a16:creationId xmlns:a16="http://schemas.microsoft.com/office/drawing/2014/main" id="{B08518D2-83E7-5A5E-E120-BF16C4B8E00D}"/>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24">
              <a:extLst>
                <a:ext uri="{FF2B5EF4-FFF2-40B4-BE49-F238E27FC236}">
                  <a16:creationId xmlns:a16="http://schemas.microsoft.com/office/drawing/2014/main" id="{DD0B1920-4716-C59C-A518-B1BEBC6BAC96}"/>
                </a:ext>
              </a:extLst>
            </p:cNvPr>
            <p:cNvPicPr/>
            <p:nvPr/>
          </p:nvPicPr>
          <p:blipFill>
            <a:blip r:embed="rId3" cstate="print"/>
            <a:stretch>
              <a:fillRect/>
            </a:stretch>
          </p:blipFill>
          <p:spPr>
            <a:xfrm>
              <a:off x="898155" y="664936"/>
              <a:ext cx="90710" cy="160403"/>
            </a:xfrm>
            <a:prstGeom prst="rect">
              <a:avLst/>
            </a:prstGeom>
          </p:spPr>
        </p:pic>
        <p:sp>
          <p:nvSpPr>
            <p:cNvPr id="42" name="object 25">
              <a:extLst>
                <a:ext uri="{FF2B5EF4-FFF2-40B4-BE49-F238E27FC236}">
                  <a16:creationId xmlns:a16="http://schemas.microsoft.com/office/drawing/2014/main" id="{00C8DE6B-F139-8F7A-5D39-AD588C3C7D25}"/>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43" name="object 26">
              <a:extLst>
                <a:ext uri="{FF2B5EF4-FFF2-40B4-BE49-F238E27FC236}">
                  <a16:creationId xmlns:a16="http://schemas.microsoft.com/office/drawing/2014/main" id="{0F844768-3702-3AA4-7419-2921D4D7A495}"/>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44" name="object 27">
              <a:extLst>
                <a:ext uri="{FF2B5EF4-FFF2-40B4-BE49-F238E27FC236}">
                  <a16:creationId xmlns:a16="http://schemas.microsoft.com/office/drawing/2014/main" id="{268D403F-34FF-B694-E666-C771251C13CF}"/>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5" name="object 28">
              <a:extLst>
                <a:ext uri="{FF2B5EF4-FFF2-40B4-BE49-F238E27FC236}">
                  <a16:creationId xmlns:a16="http://schemas.microsoft.com/office/drawing/2014/main" id="{823271BC-9710-8DCF-7B1E-5F954F0D47BE}"/>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6" name="object 29">
              <a:extLst>
                <a:ext uri="{FF2B5EF4-FFF2-40B4-BE49-F238E27FC236}">
                  <a16:creationId xmlns:a16="http://schemas.microsoft.com/office/drawing/2014/main" id="{2D5FC74D-CBDD-C845-9F2D-44BC6D6BD392}"/>
                </a:ext>
              </a:extLst>
            </p:cNvPr>
            <p:cNvPicPr/>
            <p:nvPr/>
          </p:nvPicPr>
          <p:blipFill>
            <a:blip r:embed="rId4" cstate="print"/>
            <a:stretch>
              <a:fillRect/>
            </a:stretch>
          </p:blipFill>
          <p:spPr>
            <a:xfrm>
              <a:off x="7098407" y="664936"/>
              <a:ext cx="90708" cy="160403"/>
            </a:xfrm>
            <a:prstGeom prst="rect">
              <a:avLst/>
            </a:prstGeom>
          </p:spPr>
        </p:pic>
      </p:grpSp>
      <p:sp>
        <p:nvSpPr>
          <p:cNvPr id="48" name="object 2">
            <a:extLst>
              <a:ext uri="{FF2B5EF4-FFF2-40B4-BE49-F238E27FC236}">
                <a16:creationId xmlns:a16="http://schemas.microsoft.com/office/drawing/2014/main" id="{995D81B3-E7F6-ACD0-243C-BDCA717198B1}"/>
              </a:ext>
            </a:extLst>
          </p:cNvPr>
          <p:cNvSpPr txBox="1"/>
          <p:nvPr/>
        </p:nvSpPr>
        <p:spPr>
          <a:xfrm>
            <a:off x="7337343" y="3864830"/>
            <a:ext cx="5429415" cy="1027845"/>
          </a:xfrm>
          <a:prstGeom prst="rect">
            <a:avLst/>
          </a:prstGeom>
        </p:spPr>
        <p:txBody>
          <a:bodyPr vert="horz" wrap="square" lIns="0" tIns="12065" rIns="0" bIns="0" rtlCol="0">
            <a:spAutoFit/>
          </a:bodyPr>
          <a:lstStyle/>
          <a:p>
            <a:pPr marL="12700">
              <a:lnSpc>
                <a:spcPct val="100000"/>
              </a:lnSpc>
              <a:spcBef>
                <a:spcPts val="95"/>
              </a:spcBef>
            </a:pPr>
            <a:r>
              <a:rPr lang="fr-FR" sz="6600" b="1" u="sng" spc="-150" dirty="0">
                <a:solidFill>
                  <a:srgbClr val="F7D842"/>
                </a:solidFill>
                <a:uFill>
                  <a:solidFill>
                    <a:srgbClr val="F7D842"/>
                  </a:solidFill>
                </a:uFill>
                <a:latin typeface="Calibri"/>
                <a:cs typeface="Calibri"/>
              </a:rPr>
              <a:t>VRAI OU FAUX</a:t>
            </a:r>
            <a:r>
              <a:rPr lang="fr-FR" sz="6600" b="1" spc="-150" dirty="0">
                <a:solidFill>
                  <a:srgbClr val="F7D842"/>
                </a:solidFill>
                <a:latin typeface="Calibri"/>
                <a:cs typeface="Calibri"/>
              </a:rPr>
              <a:t> ?</a:t>
            </a:r>
            <a:endParaRPr lang="fr-FR" sz="6600" b="1" spc="-150" dirty="0">
              <a:latin typeface="Calibri"/>
              <a:cs typeface="Calibri"/>
            </a:endParaRPr>
          </a:p>
        </p:txBody>
      </p:sp>
      <p:sp>
        <p:nvSpPr>
          <p:cNvPr id="49" name="object 4">
            <a:extLst>
              <a:ext uri="{FF2B5EF4-FFF2-40B4-BE49-F238E27FC236}">
                <a16:creationId xmlns:a16="http://schemas.microsoft.com/office/drawing/2014/main" id="{0C8BEAA1-6859-A436-1E44-89AB985312D5}"/>
              </a:ext>
            </a:extLst>
          </p:cNvPr>
          <p:cNvSpPr/>
          <p:nvPr/>
        </p:nvSpPr>
        <p:spPr>
          <a:xfrm>
            <a:off x="8669972" y="3329451"/>
            <a:ext cx="2764155" cy="1811020"/>
          </a:xfrm>
          <a:custGeom>
            <a:avLst/>
            <a:gdLst/>
            <a:ahLst/>
            <a:cxnLst/>
            <a:rect l="l" t="t" r="r" b="b"/>
            <a:pathLst>
              <a:path w="2764154" h="1811020">
                <a:moveTo>
                  <a:pt x="478762" y="0"/>
                </a:moveTo>
                <a:lnTo>
                  <a:pt x="432604" y="5556"/>
                </a:lnTo>
                <a:lnTo>
                  <a:pt x="388176" y="17466"/>
                </a:lnTo>
                <a:lnTo>
                  <a:pt x="346092" y="35360"/>
                </a:lnTo>
                <a:lnTo>
                  <a:pt x="306964" y="58870"/>
                </a:lnTo>
                <a:lnTo>
                  <a:pt x="271407" y="87627"/>
                </a:lnTo>
                <a:lnTo>
                  <a:pt x="240034" y="121263"/>
                </a:lnTo>
                <a:lnTo>
                  <a:pt x="213459" y="159409"/>
                </a:lnTo>
                <a:lnTo>
                  <a:pt x="192295" y="201696"/>
                </a:lnTo>
                <a:lnTo>
                  <a:pt x="177156" y="247757"/>
                </a:lnTo>
                <a:lnTo>
                  <a:pt x="9423" y="920501"/>
                </a:lnTo>
                <a:lnTo>
                  <a:pt x="1166" y="968278"/>
                </a:lnTo>
                <a:lnTo>
                  <a:pt x="0" y="1015553"/>
                </a:lnTo>
                <a:lnTo>
                  <a:pt x="5556" y="1061711"/>
                </a:lnTo>
                <a:lnTo>
                  <a:pt x="17465" y="1106139"/>
                </a:lnTo>
                <a:lnTo>
                  <a:pt x="35360" y="1148223"/>
                </a:lnTo>
                <a:lnTo>
                  <a:pt x="58870" y="1187351"/>
                </a:lnTo>
                <a:lnTo>
                  <a:pt x="87628" y="1222908"/>
                </a:lnTo>
                <a:lnTo>
                  <a:pt x="121265" y="1254281"/>
                </a:lnTo>
                <a:lnTo>
                  <a:pt x="159412" y="1280856"/>
                </a:lnTo>
                <a:lnTo>
                  <a:pt x="201700" y="1302020"/>
                </a:lnTo>
                <a:lnTo>
                  <a:pt x="247761" y="1317159"/>
                </a:lnTo>
                <a:lnTo>
                  <a:pt x="322272" y="1335734"/>
                </a:lnTo>
                <a:lnTo>
                  <a:pt x="279367" y="1412204"/>
                </a:lnTo>
                <a:lnTo>
                  <a:pt x="245219" y="1460712"/>
                </a:lnTo>
                <a:lnTo>
                  <a:pt x="201965" y="1501976"/>
                </a:lnTo>
                <a:lnTo>
                  <a:pt x="131744" y="1556712"/>
                </a:lnTo>
                <a:lnTo>
                  <a:pt x="203248" y="1576580"/>
                </a:lnTo>
                <a:lnTo>
                  <a:pt x="269802" y="1587662"/>
                </a:lnTo>
                <a:lnTo>
                  <a:pt x="331450" y="1590996"/>
                </a:lnTo>
                <a:lnTo>
                  <a:pt x="388236" y="1587623"/>
                </a:lnTo>
                <a:lnTo>
                  <a:pt x="440205" y="1578580"/>
                </a:lnTo>
                <a:lnTo>
                  <a:pt x="487400" y="1564908"/>
                </a:lnTo>
                <a:lnTo>
                  <a:pt x="529866" y="1547646"/>
                </a:lnTo>
                <a:lnTo>
                  <a:pt x="567646" y="1527833"/>
                </a:lnTo>
                <a:lnTo>
                  <a:pt x="600785" y="1506509"/>
                </a:lnTo>
                <a:lnTo>
                  <a:pt x="653316" y="1463483"/>
                </a:lnTo>
                <a:lnTo>
                  <a:pt x="687810" y="1426884"/>
                </a:lnTo>
                <a:lnTo>
                  <a:pt x="2190173" y="1801459"/>
                </a:lnTo>
                <a:lnTo>
                  <a:pt x="2237950" y="1809713"/>
                </a:lnTo>
                <a:lnTo>
                  <a:pt x="2285225" y="1810878"/>
                </a:lnTo>
                <a:lnTo>
                  <a:pt x="2331383" y="1805321"/>
                </a:lnTo>
                <a:lnTo>
                  <a:pt x="2375811" y="1793411"/>
                </a:lnTo>
                <a:lnTo>
                  <a:pt x="2417895" y="1775517"/>
                </a:lnTo>
                <a:lnTo>
                  <a:pt x="2457023" y="1752007"/>
                </a:lnTo>
                <a:lnTo>
                  <a:pt x="2492580" y="1723250"/>
                </a:lnTo>
                <a:lnTo>
                  <a:pt x="2523952" y="1689614"/>
                </a:lnTo>
                <a:lnTo>
                  <a:pt x="2550528" y="1651468"/>
                </a:lnTo>
                <a:lnTo>
                  <a:pt x="2571692" y="1609181"/>
                </a:lnTo>
                <a:lnTo>
                  <a:pt x="2586831" y="1563120"/>
                </a:lnTo>
                <a:lnTo>
                  <a:pt x="2754564" y="890376"/>
                </a:lnTo>
                <a:lnTo>
                  <a:pt x="2762821" y="842599"/>
                </a:lnTo>
                <a:lnTo>
                  <a:pt x="2763987" y="795324"/>
                </a:lnTo>
                <a:lnTo>
                  <a:pt x="2758432" y="749166"/>
                </a:lnTo>
                <a:lnTo>
                  <a:pt x="2746522" y="704738"/>
                </a:lnTo>
                <a:lnTo>
                  <a:pt x="2728628" y="662654"/>
                </a:lnTo>
                <a:lnTo>
                  <a:pt x="2705118" y="623527"/>
                </a:lnTo>
                <a:lnTo>
                  <a:pt x="2676361" y="587970"/>
                </a:lnTo>
                <a:lnTo>
                  <a:pt x="2642726" y="556597"/>
                </a:lnTo>
                <a:lnTo>
                  <a:pt x="2604581" y="530022"/>
                </a:lnTo>
                <a:lnTo>
                  <a:pt x="2562295" y="508858"/>
                </a:lnTo>
                <a:lnTo>
                  <a:pt x="2516236" y="493718"/>
                </a:lnTo>
                <a:lnTo>
                  <a:pt x="573814" y="9419"/>
                </a:lnTo>
                <a:lnTo>
                  <a:pt x="526036" y="1164"/>
                </a:lnTo>
                <a:lnTo>
                  <a:pt x="478762" y="0"/>
                </a:lnTo>
                <a:close/>
              </a:path>
            </a:pathLst>
          </a:custGeom>
          <a:solidFill>
            <a:srgbClr val="231F20"/>
          </a:solidFill>
        </p:spPr>
        <p:txBody>
          <a:bodyPr wrap="square" lIns="0" tIns="0" rIns="0" bIns="0" rtlCol="0"/>
          <a:lstStyle/>
          <a:p>
            <a:endParaRPr dirty="0"/>
          </a:p>
        </p:txBody>
      </p:sp>
      <p:sp>
        <p:nvSpPr>
          <p:cNvPr id="50" name="object 5">
            <a:extLst>
              <a:ext uri="{FF2B5EF4-FFF2-40B4-BE49-F238E27FC236}">
                <a16:creationId xmlns:a16="http://schemas.microsoft.com/office/drawing/2014/main" id="{5B1F61D1-D38D-1B11-5725-B9CB1601CFC4}"/>
              </a:ext>
            </a:extLst>
          </p:cNvPr>
          <p:cNvSpPr txBox="1"/>
          <p:nvPr/>
        </p:nvSpPr>
        <p:spPr>
          <a:xfrm rot="840000">
            <a:off x="8944345" y="3834904"/>
            <a:ext cx="2333209" cy="1028700"/>
          </a:xfrm>
          <a:prstGeom prst="rect">
            <a:avLst/>
          </a:prstGeom>
        </p:spPr>
        <p:txBody>
          <a:bodyPr vert="horz" wrap="square" lIns="0" tIns="0" rIns="0" bIns="0" rtlCol="0">
            <a:spAutoFit/>
          </a:bodyPr>
          <a:lstStyle/>
          <a:p>
            <a:pPr>
              <a:lnSpc>
                <a:spcPts val="7775"/>
              </a:lnSpc>
            </a:pPr>
            <a:r>
              <a:rPr lang="fr-FR" sz="8000" b="1" spc="-150" dirty="0">
                <a:solidFill>
                  <a:srgbClr val="FFFFFF"/>
                </a:solidFill>
                <a:latin typeface="Calibri"/>
                <a:cs typeface="Calibri"/>
              </a:rPr>
              <a:t>FAUX</a:t>
            </a:r>
          </a:p>
        </p:txBody>
      </p:sp>
      <p:sp>
        <p:nvSpPr>
          <p:cNvPr id="51" name="object 3">
            <a:extLst>
              <a:ext uri="{FF2B5EF4-FFF2-40B4-BE49-F238E27FC236}">
                <a16:creationId xmlns:a16="http://schemas.microsoft.com/office/drawing/2014/main" id="{8696BC5C-FBEF-A646-E443-C729D7005424}"/>
              </a:ext>
            </a:extLst>
          </p:cNvPr>
          <p:cNvSpPr txBox="1"/>
          <p:nvPr/>
        </p:nvSpPr>
        <p:spPr>
          <a:xfrm>
            <a:off x="4662637" y="5140471"/>
            <a:ext cx="10778826" cy="2464776"/>
          </a:xfrm>
          <a:prstGeom prst="rect">
            <a:avLst/>
          </a:prstGeom>
        </p:spPr>
        <p:txBody>
          <a:bodyPr vert="horz" wrap="square" lIns="0" tIns="129539" rIns="0" bIns="0" rtlCol="0">
            <a:spAutoFit/>
          </a:bodyPr>
          <a:lstStyle/>
          <a:p>
            <a:pPr marL="12700" marR="5080" indent="1022350" algn="ctr">
              <a:lnSpc>
                <a:spcPts val="9070"/>
              </a:lnSpc>
              <a:spcBef>
                <a:spcPts val="1019"/>
              </a:spcBef>
            </a:pPr>
            <a:r>
              <a:rPr lang="fr-FR" sz="8250" b="1" spc="-150" dirty="0">
                <a:solidFill>
                  <a:srgbClr val="231F20"/>
                </a:solidFill>
                <a:latin typeface="Calibri"/>
                <a:cs typeface="Calibri"/>
              </a:rPr>
              <a:t>LES MÉTIERS CYBER NE SONT PAS BIEN PAYÉS</a:t>
            </a:r>
            <a:endParaRPr lang="fr-FR" sz="8250" b="1" spc="-150" dirty="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381445" y="2502139"/>
            <a:ext cx="1448762" cy="2456600"/>
          </a:xfrm>
          <a:prstGeom prst="rect">
            <a:avLst/>
          </a:prstGeom>
        </p:spPr>
      </p:pic>
      <p:sp>
        <p:nvSpPr>
          <p:cNvPr id="3" name="object 3"/>
          <p:cNvSpPr/>
          <p:nvPr/>
        </p:nvSpPr>
        <p:spPr>
          <a:xfrm>
            <a:off x="11148665" y="2872280"/>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4" name="object 4"/>
          <p:cNvSpPr/>
          <p:nvPr/>
        </p:nvSpPr>
        <p:spPr>
          <a:xfrm>
            <a:off x="11122077" y="3577158"/>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 name="object 5"/>
          <p:cNvPicPr/>
          <p:nvPr/>
        </p:nvPicPr>
        <p:blipFill>
          <a:blip r:embed="rId3" cstate="print"/>
          <a:stretch>
            <a:fillRect/>
          </a:stretch>
        </p:blipFill>
        <p:spPr>
          <a:xfrm>
            <a:off x="11213218" y="3279258"/>
            <a:ext cx="183784" cy="82332"/>
          </a:xfrm>
          <a:prstGeom prst="rect">
            <a:avLst/>
          </a:prstGeom>
        </p:spPr>
      </p:pic>
      <p:sp>
        <p:nvSpPr>
          <p:cNvPr id="6" name="object 6"/>
          <p:cNvSpPr/>
          <p:nvPr/>
        </p:nvSpPr>
        <p:spPr>
          <a:xfrm>
            <a:off x="9800935" y="1798968"/>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7" name="object 7"/>
          <p:cNvPicPr/>
          <p:nvPr/>
        </p:nvPicPr>
        <p:blipFill>
          <a:blip r:embed="rId4" cstate="print"/>
          <a:stretch>
            <a:fillRect/>
          </a:stretch>
        </p:blipFill>
        <p:spPr>
          <a:xfrm>
            <a:off x="10166609" y="2032058"/>
            <a:ext cx="95697" cy="181799"/>
          </a:xfrm>
          <a:prstGeom prst="rect">
            <a:avLst/>
          </a:prstGeom>
        </p:spPr>
      </p:pic>
      <p:sp>
        <p:nvSpPr>
          <p:cNvPr id="8" name="object 8"/>
          <p:cNvSpPr/>
          <p:nvPr/>
        </p:nvSpPr>
        <p:spPr>
          <a:xfrm>
            <a:off x="8668598" y="2832077"/>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9" name="object 9"/>
          <p:cNvSpPr/>
          <p:nvPr/>
        </p:nvSpPr>
        <p:spPr>
          <a:xfrm>
            <a:off x="8479682" y="3272868"/>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10" name="object 10"/>
          <p:cNvSpPr/>
          <p:nvPr/>
        </p:nvSpPr>
        <p:spPr>
          <a:xfrm>
            <a:off x="8860335" y="3672601"/>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11" name="object 11"/>
          <p:cNvSpPr txBox="1"/>
          <p:nvPr/>
        </p:nvSpPr>
        <p:spPr>
          <a:xfrm>
            <a:off x="7903954" y="4974581"/>
            <a:ext cx="45864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À RETENIR</a:t>
            </a:r>
            <a:r>
              <a:rPr lang="fr-FR" sz="7400" b="1" spc="-150" dirty="0">
                <a:solidFill>
                  <a:srgbClr val="231F20"/>
                </a:solidFill>
                <a:latin typeface="Calibri"/>
                <a:cs typeface="Calibri"/>
              </a:rPr>
              <a:t> :</a:t>
            </a:r>
            <a:endParaRPr lang="fr-FR" sz="7400" b="1" spc="-150" dirty="0">
              <a:latin typeface="Calibri"/>
              <a:cs typeface="Calibri"/>
            </a:endParaRPr>
          </a:p>
        </p:txBody>
      </p:sp>
      <p:sp>
        <p:nvSpPr>
          <p:cNvPr id="12" name="object 12"/>
          <p:cNvSpPr/>
          <p:nvPr/>
        </p:nvSpPr>
        <p:spPr>
          <a:xfrm>
            <a:off x="5359260" y="6739583"/>
            <a:ext cx="9384030" cy="2048510"/>
          </a:xfrm>
          <a:custGeom>
            <a:avLst/>
            <a:gdLst/>
            <a:ahLst/>
            <a:cxnLst/>
            <a:rect l="l" t="t" r="r" b="b"/>
            <a:pathLst>
              <a:path w="9384030" h="2048509">
                <a:moveTo>
                  <a:pt x="6838651" y="0"/>
                </a:moveTo>
                <a:lnTo>
                  <a:pt x="6100221" y="119"/>
                </a:lnTo>
                <a:lnTo>
                  <a:pt x="5303570" y="3146"/>
                </a:lnTo>
                <a:lnTo>
                  <a:pt x="4343705" y="10287"/>
                </a:lnTo>
                <a:lnTo>
                  <a:pt x="3205364" y="23175"/>
                </a:lnTo>
                <a:lnTo>
                  <a:pt x="1889619" y="43695"/>
                </a:lnTo>
                <a:lnTo>
                  <a:pt x="585296" y="70761"/>
                </a:lnTo>
                <a:lnTo>
                  <a:pt x="165830" y="81860"/>
                </a:lnTo>
                <a:lnTo>
                  <a:pt x="118137" y="89066"/>
                </a:lnTo>
                <a:lnTo>
                  <a:pt x="76568" y="106530"/>
                </a:lnTo>
                <a:lnTo>
                  <a:pt x="42875" y="132448"/>
                </a:lnTo>
                <a:lnTo>
                  <a:pt x="18808" y="165016"/>
                </a:lnTo>
                <a:lnTo>
                  <a:pt x="6118" y="202432"/>
                </a:lnTo>
                <a:lnTo>
                  <a:pt x="6557" y="242892"/>
                </a:lnTo>
                <a:lnTo>
                  <a:pt x="1870" y="1218312"/>
                </a:lnTo>
                <a:lnTo>
                  <a:pt x="0" y="1713465"/>
                </a:lnTo>
                <a:lnTo>
                  <a:pt x="670" y="1881360"/>
                </a:lnTo>
                <a:lnTo>
                  <a:pt x="3604" y="1875010"/>
                </a:lnTo>
                <a:lnTo>
                  <a:pt x="14316" y="1863095"/>
                </a:lnTo>
                <a:lnTo>
                  <a:pt x="38421" y="1876956"/>
                </a:lnTo>
                <a:lnTo>
                  <a:pt x="110496" y="1939832"/>
                </a:lnTo>
                <a:lnTo>
                  <a:pt x="150306" y="1967756"/>
                </a:lnTo>
                <a:lnTo>
                  <a:pt x="187190" y="1979279"/>
                </a:lnTo>
                <a:lnTo>
                  <a:pt x="581112" y="1977747"/>
                </a:lnTo>
                <a:lnTo>
                  <a:pt x="956828" y="1977632"/>
                </a:lnTo>
                <a:lnTo>
                  <a:pt x="1373986" y="1979089"/>
                </a:lnTo>
                <a:lnTo>
                  <a:pt x="1770415" y="1982035"/>
                </a:lnTo>
                <a:lnTo>
                  <a:pt x="2253162" y="1987630"/>
                </a:lnTo>
                <a:lnTo>
                  <a:pt x="2857148" y="1997443"/>
                </a:lnTo>
                <a:lnTo>
                  <a:pt x="4633445" y="2034197"/>
                </a:lnTo>
                <a:lnTo>
                  <a:pt x="5074608" y="2041387"/>
                </a:lnTo>
                <a:lnTo>
                  <a:pt x="5432039" y="2045540"/>
                </a:lnTo>
                <a:lnTo>
                  <a:pt x="5750855" y="2047707"/>
                </a:lnTo>
                <a:lnTo>
                  <a:pt x="6030367" y="2048285"/>
                </a:lnTo>
                <a:lnTo>
                  <a:pt x="6317090" y="2047527"/>
                </a:lnTo>
                <a:lnTo>
                  <a:pt x="6612398" y="2045283"/>
                </a:lnTo>
                <a:lnTo>
                  <a:pt x="6866037" y="2042171"/>
                </a:lnTo>
                <a:lnTo>
                  <a:pt x="7127387" y="2037837"/>
                </a:lnTo>
                <a:lnTo>
                  <a:pt x="7397244" y="2032196"/>
                </a:lnTo>
                <a:lnTo>
                  <a:pt x="7676401" y="2025161"/>
                </a:lnTo>
                <a:lnTo>
                  <a:pt x="7965655" y="2016647"/>
                </a:lnTo>
                <a:lnTo>
                  <a:pt x="8997875" y="1981111"/>
                </a:lnTo>
                <a:lnTo>
                  <a:pt x="9051961" y="1978665"/>
                </a:lnTo>
                <a:lnTo>
                  <a:pt x="9106398" y="1974067"/>
                </a:lnTo>
                <a:lnTo>
                  <a:pt x="9159625" y="1965854"/>
                </a:lnTo>
                <a:lnTo>
                  <a:pt x="9210082" y="1952561"/>
                </a:lnTo>
                <a:lnTo>
                  <a:pt x="9256207" y="1932726"/>
                </a:lnTo>
                <a:lnTo>
                  <a:pt x="9296442" y="1904883"/>
                </a:lnTo>
                <a:lnTo>
                  <a:pt x="9331243" y="1864584"/>
                </a:lnTo>
                <a:lnTo>
                  <a:pt x="9353715" y="1818631"/>
                </a:lnTo>
                <a:lnTo>
                  <a:pt x="9366678" y="1768938"/>
                </a:lnTo>
                <a:lnTo>
                  <a:pt x="9372946" y="1717416"/>
                </a:lnTo>
                <a:lnTo>
                  <a:pt x="9375340" y="1665979"/>
                </a:lnTo>
                <a:lnTo>
                  <a:pt x="9377873" y="1565384"/>
                </a:lnTo>
                <a:lnTo>
                  <a:pt x="9379954" y="1464781"/>
                </a:lnTo>
                <a:lnTo>
                  <a:pt x="9381581" y="1364172"/>
                </a:lnTo>
                <a:lnTo>
                  <a:pt x="9382755" y="1263558"/>
                </a:lnTo>
                <a:lnTo>
                  <a:pt x="9383476" y="1162942"/>
                </a:lnTo>
                <a:lnTo>
                  <a:pt x="9383743" y="1062324"/>
                </a:lnTo>
                <a:lnTo>
                  <a:pt x="9383558" y="961705"/>
                </a:lnTo>
                <a:lnTo>
                  <a:pt x="9382919" y="861089"/>
                </a:lnTo>
                <a:lnTo>
                  <a:pt x="9381826" y="760475"/>
                </a:lnTo>
                <a:lnTo>
                  <a:pt x="9380281" y="659865"/>
                </a:lnTo>
                <a:lnTo>
                  <a:pt x="9378281" y="559261"/>
                </a:lnTo>
                <a:lnTo>
                  <a:pt x="9375829" y="458665"/>
                </a:lnTo>
                <a:lnTo>
                  <a:pt x="9372923" y="358077"/>
                </a:lnTo>
                <a:lnTo>
                  <a:pt x="9369564" y="257499"/>
                </a:lnTo>
                <a:lnTo>
                  <a:pt x="9365751" y="156933"/>
                </a:lnTo>
                <a:lnTo>
                  <a:pt x="9363675" y="106655"/>
                </a:lnTo>
                <a:lnTo>
                  <a:pt x="9333363" y="49055"/>
                </a:lnTo>
                <a:lnTo>
                  <a:pt x="9263950" y="24406"/>
                </a:lnTo>
                <a:lnTo>
                  <a:pt x="8869720" y="17106"/>
                </a:lnTo>
                <a:lnTo>
                  <a:pt x="8465108" y="11196"/>
                </a:lnTo>
                <a:lnTo>
                  <a:pt x="7992186" y="6045"/>
                </a:lnTo>
                <a:lnTo>
                  <a:pt x="7449820" y="2153"/>
                </a:lnTo>
                <a:lnTo>
                  <a:pt x="6838651" y="0"/>
                </a:lnTo>
                <a:close/>
              </a:path>
            </a:pathLst>
          </a:custGeom>
          <a:solidFill>
            <a:srgbClr val="FCEDAF"/>
          </a:solidFill>
        </p:spPr>
        <p:txBody>
          <a:bodyPr wrap="square" lIns="0" tIns="0" rIns="0" bIns="0" rtlCol="0"/>
          <a:lstStyle/>
          <a:p>
            <a:endParaRPr dirty="0"/>
          </a:p>
        </p:txBody>
      </p:sp>
      <p:sp>
        <p:nvSpPr>
          <p:cNvPr id="13" name="object 13"/>
          <p:cNvSpPr txBox="1"/>
          <p:nvPr/>
        </p:nvSpPr>
        <p:spPr>
          <a:xfrm>
            <a:off x="6187803" y="7126804"/>
            <a:ext cx="7465023" cy="1274067"/>
          </a:xfrm>
          <a:prstGeom prst="rect">
            <a:avLst/>
          </a:prstGeom>
        </p:spPr>
        <p:txBody>
          <a:bodyPr vert="horz" wrap="square" lIns="0" tIns="12065" rIns="0" bIns="0" rtlCol="0">
            <a:spAutoFit/>
          </a:bodyPr>
          <a:lstStyle/>
          <a:p>
            <a:pPr marL="1489710" marR="5080" indent="-1477645" algn="ctr">
              <a:lnSpc>
                <a:spcPct val="100499"/>
              </a:lnSpc>
              <a:spcBef>
                <a:spcPts val="95"/>
              </a:spcBef>
            </a:pPr>
            <a:r>
              <a:rPr lang="fr-FR" sz="4100" b="1" spc="-150" dirty="0">
                <a:solidFill>
                  <a:srgbClr val="231F20"/>
                </a:solidFill>
                <a:latin typeface="Calibri"/>
                <a:cs typeface="Calibri"/>
              </a:rPr>
              <a:t>LA CYBERSÉCURITÉ EST À LA PORTÉE </a:t>
            </a:r>
            <a:br>
              <a:rPr lang="fr-FR" sz="4100" b="1" spc="-150" dirty="0">
                <a:solidFill>
                  <a:srgbClr val="231F20"/>
                </a:solidFill>
                <a:latin typeface="Calibri"/>
                <a:cs typeface="Calibri"/>
              </a:rPr>
            </a:br>
            <a:r>
              <a:rPr lang="fr-FR" sz="4100" b="1" spc="-150" dirty="0">
                <a:solidFill>
                  <a:srgbClr val="231F20"/>
                </a:solidFill>
                <a:latin typeface="Calibri"/>
                <a:cs typeface="Calibri"/>
              </a:rPr>
              <a:t>DE TOUTES ET DE TOUS !</a:t>
            </a:r>
            <a:endParaRPr lang="fr-FR" sz="4100" b="1" spc="-150" dirty="0">
              <a:latin typeface="Calibri"/>
              <a:cs typeface="Calibri"/>
            </a:endParaRPr>
          </a:p>
        </p:txBody>
      </p:sp>
      <p:sp>
        <p:nvSpPr>
          <p:cNvPr id="34" name="object 10">
            <a:extLst>
              <a:ext uri="{FF2B5EF4-FFF2-40B4-BE49-F238E27FC236}">
                <a16:creationId xmlns:a16="http://schemas.microsoft.com/office/drawing/2014/main" id="{99127E0E-BB11-2E6E-70DA-065F4130158D}"/>
              </a:ext>
            </a:extLst>
          </p:cNvPr>
          <p:cNvSpPr/>
          <p:nvPr/>
        </p:nvSpPr>
        <p:spPr>
          <a:xfrm>
            <a:off x="1250338" y="804027"/>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35" name="object 11">
            <a:extLst>
              <a:ext uri="{FF2B5EF4-FFF2-40B4-BE49-F238E27FC236}">
                <a16:creationId xmlns:a16="http://schemas.microsoft.com/office/drawing/2014/main" id="{4C3EB3AE-FA38-E240-057D-470C61958A4C}"/>
              </a:ext>
            </a:extLst>
          </p:cNvPr>
          <p:cNvSpPr txBox="1">
            <a:spLocks/>
          </p:cNvSpPr>
          <p:nvPr/>
        </p:nvSpPr>
        <p:spPr>
          <a:xfrm>
            <a:off x="9641170" y="351154"/>
            <a:ext cx="1729571" cy="446917"/>
          </a:xfrm>
          <a:prstGeom prst="rect">
            <a:avLst/>
          </a:prstGeom>
        </p:spPr>
        <p:txBody>
          <a:bodyPr vert="horz" wrap="square" lIns="0" tIns="15875" rIns="0" bIns="0" rtlCol="0">
            <a:spAutoFit/>
          </a:bodyPr>
          <a:lstStyle>
            <a:lvl1pPr>
              <a:defRPr sz="2800" b="0" i="0">
                <a:solidFill>
                  <a:srgbClr val="212121"/>
                </a:solidFill>
                <a:latin typeface="Calibri"/>
                <a:ea typeface="+mj-ea"/>
                <a:cs typeface="Calibri"/>
              </a:defRPr>
            </a:lvl1pPr>
          </a:lstStyle>
          <a:p>
            <a:pPr marL="12700">
              <a:spcBef>
                <a:spcPts val="125"/>
              </a:spcBef>
            </a:pPr>
            <a:r>
              <a:rPr lang="fr-FR" b="1" spc="-60" dirty="0">
                <a:solidFill>
                  <a:srgbClr val="1C1C1C"/>
                </a:solidFill>
              </a:rPr>
              <a:t>ACTIVITÉ 2</a:t>
            </a:r>
            <a:endParaRPr lang="fr-FR" b="1" spc="-60" dirty="0"/>
          </a:p>
        </p:txBody>
      </p:sp>
      <p:grpSp>
        <p:nvGrpSpPr>
          <p:cNvPr id="36" name="object 12">
            <a:extLst>
              <a:ext uri="{FF2B5EF4-FFF2-40B4-BE49-F238E27FC236}">
                <a16:creationId xmlns:a16="http://schemas.microsoft.com/office/drawing/2014/main" id="{F01AC9DF-47AB-0A41-8969-E78A17D2B32B}"/>
              </a:ext>
            </a:extLst>
          </p:cNvPr>
          <p:cNvGrpSpPr/>
          <p:nvPr/>
        </p:nvGrpSpPr>
        <p:grpSpPr>
          <a:xfrm>
            <a:off x="712742" y="611303"/>
            <a:ext cx="18575020" cy="426084"/>
            <a:chOff x="712742" y="611303"/>
            <a:chExt cx="18575020" cy="426084"/>
          </a:xfrm>
        </p:grpSpPr>
        <p:sp>
          <p:nvSpPr>
            <p:cNvPr id="37" name="object 13">
              <a:extLst>
                <a:ext uri="{FF2B5EF4-FFF2-40B4-BE49-F238E27FC236}">
                  <a16:creationId xmlns:a16="http://schemas.microsoft.com/office/drawing/2014/main" id="{23AF03F3-93CB-FE0E-1C94-DD5A8F7A6FE4}"/>
                </a:ext>
              </a:extLst>
            </p:cNvPr>
            <p:cNvSpPr/>
            <p:nvPr/>
          </p:nvSpPr>
          <p:spPr>
            <a:xfrm>
              <a:off x="7278267" y="804034"/>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38" name="object 14">
              <a:extLst>
                <a:ext uri="{FF2B5EF4-FFF2-40B4-BE49-F238E27FC236}">
                  <a16:creationId xmlns:a16="http://schemas.microsoft.com/office/drawing/2014/main" id="{3FE5EFB4-FED2-DCB3-F30A-373002874131}"/>
                </a:ext>
              </a:extLst>
            </p:cNvPr>
            <p:cNvSpPr/>
            <p:nvPr/>
          </p:nvSpPr>
          <p:spPr>
            <a:xfrm>
              <a:off x="7228774" y="804027"/>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39" name="object 15">
              <a:extLst>
                <a:ext uri="{FF2B5EF4-FFF2-40B4-BE49-F238E27FC236}">
                  <a16:creationId xmlns:a16="http://schemas.microsoft.com/office/drawing/2014/main" id="{867B60D8-864C-1D58-473E-36B9E3F77A68}"/>
                </a:ext>
              </a:extLst>
            </p:cNvPr>
            <p:cNvSpPr/>
            <p:nvPr/>
          </p:nvSpPr>
          <p:spPr>
            <a:xfrm>
              <a:off x="13256683" y="804034"/>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F4D8"/>
            </a:solidFill>
          </p:spPr>
          <p:txBody>
            <a:bodyPr wrap="square" lIns="0" tIns="0" rIns="0" bIns="0" rtlCol="0"/>
            <a:lstStyle/>
            <a:p>
              <a:endParaRPr dirty="0"/>
            </a:p>
          </p:txBody>
        </p:sp>
        <p:pic>
          <p:nvPicPr>
            <p:cNvPr id="40" name="object 16">
              <a:extLst>
                <a:ext uri="{FF2B5EF4-FFF2-40B4-BE49-F238E27FC236}">
                  <a16:creationId xmlns:a16="http://schemas.microsoft.com/office/drawing/2014/main" id="{82842B95-56D0-9AB4-61C0-DDC02814B0CA}"/>
                </a:ext>
              </a:extLst>
            </p:cNvPr>
            <p:cNvPicPr/>
            <p:nvPr/>
          </p:nvPicPr>
          <p:blipFill>
            <a:blip r:embed="rId5" cstate="print"/>
            <a:stretch>
              <a:fillRect/>
            </a:stretch>
          </p:blipFill>
          <p:spPr>
            <a:xfrm>
              <a:off x="13154838" y="804034"/>
              <a:ext cx="101839" cy="104719"/>
            </a:xfrm>
            <a:prstGeom prst="rect">
              <a:avLst/>
            </a:prstGeom>
          </p:spPr>
        </p:pic>
        <p:sp>
          <p:nvSpPr>
            <p:cNvPr id="41" name="object 17">
              <a:extLst>
                <a:ext uri="{FF2B5EF4-FFF2-40B4-BE49-F238E27FC236}">
                  <a16:creationId xmlns:a16="http://schemas.microsoft.com/office/drawing/2014/main" id="{E539D6BE-A183-D390-D0E8-8AD7ADF6D7E9}"/>
                </a:ext>
              </a:extLst>
            </p:cNvPr>
            <p:cNvSpPr/>
            <p:nvPr/>
          </p:nvSpPr>
          <p:spPr>
            <a:xfrm>
              <a:off x="7107081" y="71777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42" name="object 18">
              <a:extLst>
                <a:ext uri="{FF2B5EF4-FFF2-40B4-BE49-F238E27FC236}">
                  <a16:creationId xmlns:a16="http://schemas.microsoft.com/office/drawing/2014/main" id="{F22D9EDC-5DED-834D-348E-12FED524B506}"/>
                </a:ext>
              </a:extLst>
            </p:cNvPr>
            <p:cNvSpPr/>
            <p:nvPr/>
          </p:nvSpPr>
          <p:spPr>
            <a:xfrm>
              <a:off x="7080903" y="691599"/>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3" name="object 19">
              <a:extLst>
                <a:ext uri="{FF2B5EF4-FFF2-40B4-BE49-F238E27FC236}">
                  <a16:creationId xmlns:a16="http://schemas.microsoft.com/office/drawing/2014/main" id="{2D721B72-794B-282F-DCA0-37101336FD63}"/>
                </a:ext>
              </a:extLst>
            </p:cNvPr>
            <p:cNvSpPr/>
            <p:nvPr/>
          </p:nvSpPr>
          <p:spPr>
            <a:xfrm>
              <a:off x="13068588" y="71777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44" name="object 20">
              <a:extLst>
                <a:ext uri="{FF2B5EF4-FFF2-40B4-BE49-F238E27FC236}">
                  <a16:creationId xmlns:a16="http://schemas.microsoft.com/office/drawing/2014/main" id="{439A3FD8-34B9-2AB5-9E05-FED4B5AB1356}"/>
                </a:ext>
              </a:extLst>
            </p:cNvPr>
            <p:cNvSpPr/>
            <p:nvPr/>
          </p:nvSpPr>
          <p:spPr>
            <a:xfrm>
              <a:off x="712736" y="611307"/>
              <a:ext cx="12659360" cy="426084"/>
            </a:xfrm>
            <a:custGeom>
              <a:avLst/>
              <a:gdLst/>
              <a:ahLst/>
              <a:cxnLst/>
              <a:rect l="l" t="t" r="r" b="b"/>
              <a:pathLst>
                <a:path w="12659360" h="426084">
                  <a:moveTo>
                    <a:pt x="636841" y="265696"/>
                  </a:moveTo>
                  <a:lnTo>
                    <a:pt x="631164" y="232232"/>
                  </a:lnTo>
                  <a:lnTo>
                    <a:pt x="614476" y="200926"/>
                  </a:lnTo>
                  <a:lnTo>
                    <a:pt x="587235" y="172377"/>
                  </a:lnTo>
                  <a:lnTo>
                    <a:pt x="549948" y="147167"/>
                  </a:lnTo>
                  <a:lnTo>
                    <a:pt x="549948" y="128803"/>
                  </a:lnTo>
                  <a:lnTo>
                    <a:pt x="541870" y="93764"/>
                  </a:lnTo>
                  <a:lnTo>
                    <a:pt x="518909" y="62776"/>
                  </a:lnTo>
                  <a:lnTo>
                    <a:pt x="482930" y="36868"/>
                  </a:lnTo>
                  <a:lnTo>
                    <a:pt x="469950" y="31419"/>
                  </a:lnTo>
                  <a:lnTo>
                    <a:pt x="435825" y="17081"/>
                  </a:lnTo>
                  <a:lnTo>
                    <a:pt x="379476" y="4445"/>
                  </a:lnTo>
                  <a:lnTo>
                    <a:pt x="315785" y="0"/>
                  </a:lnTo>
                  <a:lnTo>
                    <a:pt x="252082" y="4445"/>
                  </a:lnTo>
                  <a:lnTo>
                    <a:pt x="195745" y="17081"/>
                  </a:lnTo>
                  <a:lnTo>
                    <a:pt x="148640" y="36868"/>
                  </a:lnTo>
                  <a:lnTo>
                    <a:pt x="112674" y="62776"/>
                  </a:lnTo>
                  <a:lnTo>
                    <a:pt x="89700" y="93764"/>
                  </a:lnTo>
                  <a:lnTo>
                    <a:pt x="81635" y="128803"/>
                  </a:lnTo>
                  <a:lnTo>
                    <a:pt x="81635" y="147167"/>
                  </a:lnTo>
                  <a:lnTo>
                    <a:pt x="44335" y="172377"/>
                  </a:lnTo>
                  <a:lnTo>
                    <a:pt x="17094" y="200926"/>
                  </a:lnTo>
                  <a:lnTo>
                    <a:pt x="393" y="232232"/>
                  </a:lnTo>
                  <a:lnTo>
                    <a:pt x="0" y="234569"/>
                  </a:lnTo>
                  <a:lnTo>
                    <a:pt x="0" y="297751"/>
                  </a:lnTo>
                  <a:lnTo>
                    <a:pt x="37287" y="353136"/>
                  </a:lnTo>
                  <a:lnTo>
                    <a:pt x="68351" y="376847"/>
                  </a:lnTo>
                  <a:lnTo>
                    <a:pt x="106578" y="397154"/>
                  </a:lnTo>
                  <a:lnTo>
                    <a:pt x="151193" y="413651"/>
                  </a:lnTo>
                  <a:lnTo>
                    <a:pt x="201117" y="425856"/>
                  </a:lnTo>
                  <a:lnTo>
                    <a:pt x="430441" y="425856"/>
                  </a:lnTo>
                  <a:lnTo>
                    <a:pt x="480364" y="413651"/>
                  </a:lnTo>
                  <a:lnTo>
                    <a:pt x="504164" y="404850"/>
                  </a:lnTo>
                  <a:lnTo>
                    <a:pt x="524992" y="397154"/>
                  </a:lnTo>
                  <a:lnTo>
                    <a:pt x="563206" y="376847"/>
                  </a:lnTo>
                  <a:lnTo>
                    <a:pt x="594271" y="353136"/>
                  </a:lnTo>
                  <a:lnTo>
                    <a:pt x="617410" y="326440"/>
                  </a:lnTo>
                  <a:lnTo>
                    <a:pt x="631850" y="297167"/>
                  </a:lnTo>
                  <a:lnTo>
                    <a:pt x="636841" y="265696"/>
                  </a:lnTo>
                  <a:close/>
                </a:path>
                <a:path w="12659360" h="426084">
                  <a:moveTo>
                    <a:pt x="12659246" y="245084"/>
                  </a:moveTo>
                  <a:lnTo>
                    <a:pt x="12653340" y="201320"/>
                  </a:lnTo>
                  <a:lnTo>
                    <a:pt x="12636716" y="161988"/>
                  </a:lnTo>
                  <a:lnTo>
                    <a:pt x="12614034" y="132651"/>
                  </a:lnTo>
                  <a:lnTo>
                    <a:pt x="12610922" y="128625"/>
                  </a:lnTo>
                  <a:lnTo>
                    <a:pt x="12606884" y="125514"/>
                  </a:lnTo>
                  <a:lnTo>
                    <a:pt x="12606884" y="245084"/>
                  </a:lnTo>
                  <a:lnTo>
                    <a:pt x="12598044" y="288848"/>
                  </a:lnTo>
                  <a:lnTo>
                    <a:pt x="12573953" y="324599"/>
                  </a:lnTo>
                  <a:lnTo>
                    <a:pt x="12538215" y="348703"/>
                  </a:lnTo>
                  <a:lnTo>
                    <a:pt x="12494463" y="357530"/>
                  </a:lnTo>
                  <a:lnTo>
                    <a:pt x="12450686" y="348703"/>
                  </a:lnTo>
                  <a:lnTo>
                    <a:pt x="12414949" y="324599"/>
                  </a:lnTo>
                  <a:lnTo>
                    <a:pt x="12390857" y="288848"/>
                  </a:lnTo>
                  <a:lnTo>
                    <a:pt x="12382017" y="245084"/>
                  </a:lnTo>
                  <a:lnTo>
                    <a:pt x="12390857" y="201320"/>
                  </a:lnTo>
                  <a:lnTo>
                    <a:pt x="12414949" y="165582"/>
                  </a:lnTo>
                  <a:lnTo>
                    <a:pt x="12450686" y="141490"/>
                  </a:lnTo>
                  <a:lnTo>
                    <a:pt x="12494463" y="132651"/>
                  </a:lnTo>
                  <a:lnTo>
                    <a:pt x="12538215" y="141490"/>
                  </a:lnTo>
                  <a:lnTo>
                    <a:pt x="12573953" y="165582"/>
                  </a:lnTo>
                  <a:lnTo>
                    <a:pt x="12598057" y="201333"/>
                  </a:lnTo>
                  <a:lnTo>
                    <a:pt x="12606884" y="245084"/>
                  </a:lnTo>
                  <a:lnTo>
                    <a:pt x="12606884" y="125514"/>
                  </a:lnTo>
                  <a:lnTo>
                    <a:pt x="12577559" y="102831"/>
                  </a:lnTo>
                  <a:lnTo>
                    <a:pt x="12538215" y="86194"/>
                  </a:lnTo>
                  <a:lnTo>
                    <a:pt x="12494463" y="80302"/>
                  </a:lnTo>
                  <a:lnTo>
                    <a:pt x="12450699" y="86194"/>
                  </a:lnTo>
                  <a:lnTo>
                    <a:pt x="12411342" y="102831"/>
                  </a:lnTo>
                  <a:lnTo>
                    <a:pt x="12377979" y="128625"/>
                  </a:lnTo>
                  <a:lnTo>
                    <a:pt x="12352198" y="161988"/>
                  </a:lnTo>
                  <a:lnTo>
                    <a:pt x="12335561" y="201333"/>
                  </a:lnTo>
                  <a:lnTo>
                    <a:pt x="12329668" y="245084"/>
                  </a:lnTo>
                  <a:lnTo>
                    <a:pt x="12335561" y="288848"/>
                  </a:lnTo>
                  <a:lnTo>
                    <a:pt x="12352198" y="328206"/>
                  </a:lnTo>
                  <a:lnTo>
                    <a:pt x="12377979" y="361569"/>
                  </a:lnTo>
                  <a:lnTo>
                    <a:pt x="12411342" y="387362"/>
                  </a:lnTo>
                  <a:lnTo>
                    <a:pt x="12450699" y="403987"/>
                  </a:lnTo>
                  <a:lnTo>
                    <a:pt x="12494463" y="409892"/>
                  </a:lnTo>
                  <a:lnTo>
                    <a:pt x="12538215" y="403987"/>
                  </a:lnTo>
                  <a:lnTo>
                    <a:pt x="12577559" y="387362"/>
                  </a:lnTo>
                  <a:lnTo>
                    <a:pt x="12610922" y="361569"/>
                  </a:lnTo>
                  <a:lnTo>
                    <a:pt x="12614034" y="357530"/>
                  </a:lnTo>
                  <a:lnTo>
                    <a:pt x="12636716" y="328206"/>
                  </a:lnTo>
                  <a:lnTo>
                    <a:pt x="12653340" y="288848"/>
                  </a:lnTo>
                  <a:lnTo>
                    <a:pt x="12659246" y="245084"/>
                  </a:lnTo>
                  <a:close/>
                </a:path>
              </a:pathLst>
            </a:custGeom>
            <a:solidFill>
              <a:srgbClr val="FFFFFF"/>
            </a:solidFill>
          </p:spPr>
          <p:txBody>
            <a:bodyPr wrap="square" lIns="0" tIns="0" rIns="0" bIns="0" rtlCol="0"/>
            <a:lstStyle/>
            <a:p>
              <a:endParaRPr dirty="0"/>
            </a:p>
          </p:txBody>
        </p:sp>
        <p:sp>
          <p:nvSpPr>
            <p:cNvPr id="45" name="object 21">
              <a:extLst>
                <a:ext uri="{FF2B5EF4-FFF2-40B4-BE49-F238E27FC236}">
                  <a16:creationId xmlns:a16="http://schemas.microsoft.com/office/drawing/2014/main" id="{9DE3747C-A1A1-2946-072A-99984043D247}"/>
                </a:ext>
              </a:extLst>
            </p:cNvPr>
            <p:cNvSpPr/>
            <p:nvPr/>
          </p:nvSpPr>
          <p:spPr>
            <a:xfrm>
              <a:off x="738873" y="777652"/>
              <a:ext cx="579120" cy="238760"/>
            </a:xfrm>
            <a:custGeom>
              <a:avLst/>
              <a:gdLst/>
              <a:ahLst/>
              <a:cxnLst/>
              <a:rect l="l" t="t" r="r" b="b"/>
              <a:pathLst>
                <a:path w="579119" h="238759">
                  <a:moveTo>
                    <a:pt x="579005" y="105638"/>
                  </a:moveTo>
                  <a:lnTo>
                    <a:pt x="578688" y="90322"/>
                  </a:lnTo>
                  <a:lnTo>
                    <a:pt x="570153" y="64592"/>
                  </a:lnTo>
                  <a:lnTo>
                    <a:pt x="552310" y="40652"/>
                  </a:lnTo>
                  <a:lnTo>
                    <a:pt x="526072" y="18973"/>
                  </a:lnTo>
                  <a:lnTo>
                    <a:pt x="492391" y="12"/>
                  </a:lnTo>
                  <a:lnTo>
                    <a:pt x="492404" y="73774"/>
                  </a:lnTo>
                  <a:lnTo>
                    <a:pt x="453275" y="131305"/>
                  </a:lnTo>
                  <a:lnTo>
                    <a:pt x="409384" y="152387"/>
                  </a:lnTo>
                  <a:lnTo>
                    <a:pt x="353733" y="166217"/>
                  </a:lnTo>
                  <a:lnTo>
                    <a:pt x="289636" y="171183"/>
                  </a:lnTo>
                  <a:lnTo>
                    <a:pt x="225552" y="166217"/>
                  </a:lnTo>
                  <a:lnTo>
                    <a:pt x="169900" y="152387"/>
                  </a:lnTo>
                  <a:lnTo>
                    <a:pt x="126022" y="131305"/>
                  </a:lnTo>
                  <a:lnTo>
                    <a:pt x="97243" y="104559"/>
                  </a:lnTo>
                  <a:lnTo>
                    <a:pt x="86906" y="73774"/>
                  </a:lnTo>
                  <a:lnTo>
                    <a:pt x="86906" y="38"/>
                  </a:lnTo>
                  <a:lnTo>
                    <a:pt x="62395" y="13817"/>
                  </a:lnTo>
                  <a:lnTo>
                    <a:pt x="53251" y="18999"/>
                  </a:lnTo>
                  <a:lnTo>
                    <a:pt x="62395" y="13830"/>
                  </a:lnTo>
                  <a:lnTo>
                    <a:pt x="53187" y="18999"/>
                  </a:lnTo>
                  <a:lnTo>
                    <a:pt x="27012" y="40640"/>
                  </a:lnTo>
                  <a:lnTo>
                    <a:pt x="47891" y="23418"/>
                  </a:lnTo>
                  <a:lnTo>
                    <a:pt x="27000" y="40665"/>
                  </a:lnTo>
                  <a:lnTo>
                    <a:pt x="9131" y="64579"/>
                  </a:lnTo>
                  <a:lnTo>
                    <a:pt x="596" y="90297"/>
                  </a:lnTo>
                  <a:lnTo>
                    <a:pt x="9093" y="64719"/>
                  </a:lnTo>
                  <a:lnTo>
                    <a:pt x="0" y="99364"/>
                  </a:lnTo>
                  <a:lnTo>
                    <a:pt x="10299" y="136271"/>
                  </a:lnTo>
                  <a:lnTo>
                    <a:pt x="68046" y="188976"/>
                  </a:lnTo>
                  <a:lnTo>
                    <a:pt x="112585" y="209499"/>
                  </a:lnTo>
                  <a:lnTo>
                    <a:pt x="165430" y="225107"/>
                  </a:lnTo>
                  <a:lnTo>
                    <a:pt x="224980" y="235038"/>
                  </a:lnTo>
                  <a:lnTo>
                    <a:pt x="289648" y="238518"/>
                  </a:lnTo>
                  <a:lnTo>
                    <a:pt x="290042" y="238493"/>
                  </a:lnTo>
                  <a:lnTo>
                    <a:pt x="354304" y="235038"/>
                  </a:lnTo>
                  <a:lnTo>
                    <a:pt x="413918" y="225094"/>
                  </a:lnTo>
                  <a:lnTo>
                    <a:pt x="466737" y="209486"/>
                  </a:lnTo>
                  <a:lnTo>
                    <a:pt x="508850" y="190080"/>
                  </a:lnTo>
                  <a:lnTo>
                    <a:pt x="521563" y="181622"/>
                  </a:lnTo>
                  <a:lnTo>
                    <a:pt x="545871" y="164312"/>
                  </a:lnTo>
                  <a:lnTo>
                    <a:pt x="568985" y="136271"/>
                  </a:lnTo>
                  <a:lnTo>
                    <a:pt x="579005" y="105638"/>
                  </a:lnTo>
                  <a:close/>
                </a:path>
              </a:pathLst>
            </a:custGeom>
            <a:solidFill>
              <a:srgbClr val="F9F4C6"/>
            </a:solidFill>
          </p:spPr>
          <p:txBody>
            <a:bodyPr wrap="square" lIns="0" tIns="0" rIns="0" bIns="0" rtlCol="0"/>
            <a:lstStyle/>
            <a:p>
              <a:endParaRPr dirty="0"/>
            </a:p>
          </p:txBody>
        </p:sp>
        <p:sp>
          <p:nvSpPr>
            <p:cNvPr id="46" name="object 22">
              <a:extLst>
                <a:ext uri="{FF2B5EF4-FFF2-40B4-BE49-F238E27FC236}">
                  <a16:creationId xmlns:a16="http://schemas.microsoft.com/office/drawing/2014/main" id="{C464DD4F-4D52-C14F-8F10-9B37F60B2E97}"/>
                </a:ext>
              </a:extLst>
            </p:cNvPr>
            <p:cNvSpPr/>
            <p:nvPr/>
          </p:nvSpPr>
          <p:spPr>
            <a:xfrm>
              <a:off x="825782"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7" name="object 23">
              <a:extLst>
                <a:ext uri="{FF2B5EF4-FFF2-40B4-BE49-F238E27FC236}">
                  <a16:creationId xmlns:a16="http://schemas.microsoft.com/office/drawing/2014/main" id="{5FC00384-52F5-B575-4C3E-349F10B0BDC6}"/>
                </a:ext>
              </a:extLst>
            </p:cNvPr>
            <p:cNvSpPr/>
            <p:nvPr/>
          </p:nvSpPr>
          <p:spPr>
            <a:xfrm>
              <a:off x="82578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8" name="object 24">
              <a:extLst>
                <a:ext uri="{FF2B5EF4-FFF2-40B4-BE49-F238E27FC236}">
                  <a16:creationId xmlns:a16="http://schemas.microsoft.com/office/drawing/2014/main" id="{D3D6F521-1260-9173-4019-AAA6157C77E0}"/>
                </a:ext>
              </a:extLst>
            </p:cNvPr>
            <p:cNvPicPr/>
            <p:nvPr/>
          </p:nvPicPr>
          <p:blipFill>
            <a:blip r:embed="rId6" cstate="print"/>
            <a:stretch>
              <a:fillRect/>
            </a:stretch>
          </p:blipFill>
          <p:spPr>
            <a:xfrm>
              <a:off x="898155" y="664936"/>
              <a:ext cx="90710" cy="160403"/>
            </a:xfrm>
            <a:prstGeom prst="rect">
              <a:avLst/>
            </a:prstGeom>
          </p:spPr>
        </p:pic>
        <p:sp>
          <p:nvSpPr>
            <p:cNvPr id="49" name="object 25">
              <a:extLst>
                <a:ext uri="{FF2B5EF4-FFF2-40B4-BE49-F238E27FC236}">
                  <a16:creationId xmlns:a16="http://schemas.microsoft.com/office/drawing/2014/main" id="{62985129-D2D4-5CA4-4533-C6E14FEBA932}"/>
                </a:ext>
              </a:extLst>
            </p:cNvPr>
            <p:cNvSpPr/>
            <p:nvPr/>
          </p:nvSpPr>
          <p:spPr>
            <a:xfrm>
              <a:off x="6907707" y="611307"/>
              <a:ext cx="642620" cy="426084"/>
            </a:xfrm>
            <a:custGeom>
              <a:avLst/>
              <a:gdLst/>
              <a:ahLst/>
              <a:cxnLst/>
              <a:rect l="l" t="t" r="r" b="b"/>
              <a:pathLst>
                <a:path w="642620" h="426084">
                  <a:moveTo>
                    <a:pt x="642124" y="265696"/>
                  </a:moveTo>
                  <a:lnTo>
                    <a:pt x="636447" y="232232"/>
                  </a:lnTo>
                  <a:lnTo>
                    <a:pt x="619760" y="200926"/>
                  </a:lnTo>
                  <a:lnTo>
                    <a:pt x="592518" y="172377"/>
                  </a:lnTo>
                  <a:lnTo>
                    <a:pt x="555231" y="147167"/>
                  </a:lnTo>
                  <a:lnTo>
                    <a:pt x="555231" y="128803"/>
                  </a:lnTo>
                  <a:lnTo>
                    <a:pt x="524192" y="62776"/>
                  </a:lnTo>
                  <a:lnTo>
                    <a:pt x="488200" y="36868"/>
                  </a:lnTo>
                  <a:lnTo>
                    <a:pt x="441109" y="17081"/>
                  </a:lnTo>
                  <a:lnTo>
                    <a:pt x="384759" y="4445"/>
                  </a:lnTo>
                  <a:lnTo>
                    <a:pt x="321056" y="0"/>
                  </a:lnTo>
                  <a:lnTo>
                    <a:pt x="257365" y="4445"/>
                  </a:lnTo>
                  <a:lnTo>
                    <a:pt x="201015" y="17081"/>
                  </a:lnTo>
                  <a:lnTo>
                    <a:pt x="153924" y="36868"/>
                  </a:lnTo>
                  <a:lnTo>
                    <a:pt x="117944" y="62776"/>
                  </a:lnTo>
                  <a:lnTo>
                    <a:pt x="94983" y="93764"/>
                  </a:lnTo>
                  <a:lnTo>
                    <a:pt x="86906" y="128803"/>
                  </a:lnTo>
                  <a:lnTo>
                    <a:pt x="86906" y="147167"/>
                  </a:lnTo>
                  <a:lnTo>
                    <a:pt x="49606" y="172377"/>
                  </a:lnTo>
                  <a:lnTo>
                    <a:pt x="22377" y="200926"/>
                  </a:lnTo>
                  <a:lnTo>
                    <a:pt x="5676" y="232232"/>
                  </a:lnTo>
                  <a:lnTo>
                    <a:pt x="0" y="265696"/>
                  </a:lnTo>
                  <a:lnTo>
                    <a:pt x="4991" y="297167"/>
                  </a:lnTo>
                  <a:lnTo>
                    <a:pt x="42570" y="353136"/>
                  </a:lnTo>
                  <a:lnTo>
                    <a:pt x="73634" y="376847"/>
                  </a:lnTo>
                  <a:lnTo>
                    <a:pt x="111861" y="397154"/>
                  </a:lnTo>
                  <a:lnTo>
                    <a:pt x="156476" y="413651"/>
                  </a:lnTo>
                  <a:lnTo>
                    <a:pt x="206400" y="425856"/>
                  </a:lnTo>
                  <a:lnTo>
                    <a:pt x="435724" y="425856"/>
                  </a:lnTo>
                  <a:lnTo>
                    <a:pt x="485648" y="413651"/>
                  </a:lnTo>
                  <a:lnTo>
                    <a:pt x="509447" y="404850"/>
                  </a:lnTo>
                  <a:lnTo>
                    <a:pt x="530263" y="397154"/>
                  </a:lnTo>
                  <a:lnTo>
                    <a:pt x="568490" y="376847"/>
                  </a:lnTo>
                  <a:lnTo>
                    <a:pt x="599554" y="353136"/>
                  </a:lnTo>
                  <a:lnTo>
                    <a:pt x="622693" y="326440"/>
                  </a:lnTo>
                  <a:lnTo>
                    <a:pt x="637133" y="297167"/>
                  </a:lnTo>
                  <a:lnTo>
                    <a:pt x="642124" y="265696"/>
                  </a:lnTo>
                  <a:close/>
                </a:path>
              </a:pathLst>
            </a:custGeom>
            <a:solidFill>
              <a:srgbClr val="FFFFFF"/>
            </a:solidFill>
          </p:spPr>
          <p:txBody>
            <a:bodyPr wrap="square" lIns="0" tIns="0" rIns="0" bIns="0" rtlCol="0"/>
            <a:lstStyle/>
            <a:p>
              <a:endParaRPr dirty="0"/>
            </a:p>
          </p:txBody>
        </p:sp>
        <p:sp>
          <p:nvSpPr>
            <p:cNvPr id="50" name="object 26">
              <a:extLst>
                <a:ext uri="{FF2B5EF4-FFF2-40B4-BE49-F238E27FC236}">
                  <a16:creationId xmlns:a16="http://schemas.microsoft.com/office/drawing/2014/main" id="{B73988D1-65B5-0062-8207-72D6C4964D8D}"/>
                </a:ext>
              </a:extLst>
            </p:cNvPr>
            <p:cNvSpPr/>
            <p:nvPr/>
          </p:nvSpPr>
          <p:spPr>
            <a:xfrm>
              <a:off x="6939115" y="777652"/>
              <a:ext cx="579120" cy="238760"/>
            </a:xfrm>
            <a:custGeom>
              <a:avLst/>
              <a:gdLst/>
              <a:ahLst/>
              <a:cxnLst/>
              <a:rect l="l" t="t" r="r" b="b"/>
              <a:pathLst>
                <a:path w="579120" h="238759">
                  <a:moveTo>
                    <a:pt x="579018" y="105638"/>
                  </a:moveTo>
                  <a:lnTo>
                    <a:pt x="578700" y="90322"/>
                  </a:lnTo>
                  <a:lnTo>
                    <a:pt x="570166" y="64592"/>
                  </a:lnTo>
                  <a:lnTo>
                    <a:pt x="552310" y="40665"/>
                  </a:lnTo>
                  <a:lnTo>
                    <a:pt x="526072" y="18973"/>
                  </a:lnTo>
                  <a:lnTo>
                    <a:pt x="492404" y="12"/>
                  </a:lnTo>
                  <a:lnTo>
                    <a:pt x="492404" y="73774"/>
                  </a:lnTo>
                  <a:lnTo>
                    <a:pt x="482066" y="104559"/>
                  </a:lnTo>
                  <a:lnTo>
                    <a:pt x="453288" y="131305"/>
                  </a:lnTo>
                  <a:lnTo>
                    <a:pt x="409397" y="152387"/>
                  </a:lnTo>
                  <a:lnTo>
                    <a:pt x="353733" y="166217"/>
                  </a:lnTo>
                  <a:lnTo>
                    <a:pt x="289648" y="171183"/>
                  </a:lnTo>
                  <a:lnTo>
                    <a:pt x="225564" y="166217"/>
                  </a:lnTo>
                  <a:lnTo>
                    <a:pt x="169913" y="152387"/>
                  </a:lnTo>
                  <a:lnTo>
                    <a:pt x="126022" y="131305"/>
                  </a:lnTo>
                  <a:lnTo>
                    <a:pt x="97243" y="104559"/>
                  </a:lnTo>
                  <a:lnTo>
                    <a:pt x="86906" y="73774"/>
                  </a:lnTo>
                  <a:lnTo>
                    <a:pt x="86906" y="38"/>
                  </a:lnTo>
                  <a:lnTo>
                    <a:pt x="53200" y="18999"/>
                  </a:lnTo>
                  <a:lnTo>
                    <a:pt x="26974" y="40665"/>
                  </a:lnTo>
                  <a:lnTo>
                    <a:pt x="9131" y="64579"/>
                  </a:lnTo>
                  <a:lnTo>
                    <a:pt x="609" y="90297"/>
                  </a:lnTo>
                  <a:lnTo>
                    <a:pt x="9144" y="64579"/>
                  </a:lnTo>
                  <a:lnTo>
                    <a:pt x="0" y="99364"/>
                  </a:lnTo>
                  <a:lnTo>
                    <a:pt x="292" y="105638"/>
                  </a:lnTo>
                  <a:lnTo>
                    <a:pt x="10312" y="136271"/>
                  </a:lnTo>
                  <a:lnTo>
                    <a:pt x="68059" y="188976"/>
                  </a:lnTo>
                  <a:lnTo>
                    <a:pt x="112598" y="209499"/>
                  </a:lnTo>
                  <a:lnTo>
                    <a:pt x="165442" y="225107"/>
                  </a:lnTo>
                  <a:lnTo>
                    <a:pt x="224993" y="235038"/>
                  </a:lnTo>
                  <a:lnTo>
                    <a:pt x="289661" y="238518"/>
                  </a:lnTo>
                  <a:lnTo>
                    <a:pt x="290042" y="238493"/>
                  </a:lnTo>
                  <a:lnTo>
                    <a:pt x="354317" y="235038"/>
                  </a:lnTo>
                  <a:lnTo>
                    <a:pt x="413931" y="225094"/>
                  </a:lnTo>
                  <a:lnTo>
                    <a:pt x="466750" y="209486"/>
                  </a:lnTo>
                  <a:lnTo>
                    <a:pt x="498754" y="194729"/>
                  </a:lnTo>
                  <a:lnTo>
                    <a:pt x="511251" y="188976"/>
                  </a:lnTo>
                  <a:lnTo>
                    <a:pt x="545884" y="164312"/>
                  </a:lnTo>
                  <a:lnTo>
                    <a:pt x="568998" y="136271"/>
                  </a:lnTo>
                  <a:lnTo>
                    <a:pt x="579018" y="105638"/>
                  </a:lnTo>
                  <a:close/>
                </a:path>
              </a:pathLst>
            </a:custGeom>
            <a:solidFill>
              <a:srgbClr val="F9F4C6"/>
            </a:solidFill>
          </p:spPr>
          <p:txBody>
            <a:bodyPr wrap="square" lIns="0" tIns="0" rIns="0" bIns="0" rtlCol="0"/>
            <a:lstStyle/>
            <a:p>
              <a:endParaRPr dirty="0"/>
            </a:p>
          </p:txBody>
        </p:sp>
        <p:sp>
          <p:nvSpPr>
            <p:cNvPr id="51" name="object 27">
              <a:extLst>
                <a:ext uri="{FF2B5EF4-FFF2-40B4-BE49-F238E27FC236}">
                  <a16:creationId xmlns:a16="http://schemas.microsoft.com/office/drawing/2014/main" id="{EA5BE090-E151-FA81-F360-D3F0B8923DE6}"/>
                </a:ext>
              </a:extLst>
            </p:cNvPr>
            <p:cNvSpPr/>
            <p:nvPr/>
          </p:nvSpPr>
          <p:spPr>
            <a:xfrm>
              <a:off x="7026034" y="74011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52" name="object 28">
              <a:extLst>
                <a:ext uri="{FF2B5EF4-FFF2-40B4-BE49-F238E27FC236}">
                  <a16:creationId xmlns:a16="http://schemas.microsoft.com/office/drawing/2014/main" id="{FC423A0E-3984-1BE6-7452-E9FBB3B77856}"/>
                </a:ext>
              </a:extLst>
            </p:cNvPr>
            <p:cNvSpPr/>
            <p:nvPr/>
          </p:nvSpPr>
          <p:spPr>
            <a:xfrm>
              <a:off x="7026033" y="642709"/>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53" name="object 29">
              <a:extLst>
                <a:ext uri="{FF2B5EF4-FFF2-40B4-BE49-F238E27FC236}">
                  <a16:creationId xmlns:a16="http://schemas.microsoft.com/office/drawing/2014/main" id="{2A9B9E01-C6A7-1417-9364-A52C15FA4D30}"/>
                </a:ext>
              </a:extLst>
            </p:cNvPr>
            <p:cNvPicPr/>
            <p:nvPr/>
          </p:nvPicPr>
          <p:blipFill>
            <a:blip r:embed="rId7" cstate="print"/>
            <a:stretch>
              <a:fillRect/>
            </a:stretch>
          </p:blipFill>
          <p:spPr>
            <a:xfrm>
              <a:off x="7098407" y="664936"/>
              <a:ext cx="90708" cy="160403"/>
            </a:xfrm>
            <a:prstGeom prst="rect">
              <a:avLst/>
            </a:prstGeom>
          </p:spPr>
        </p:pic>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1"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9402633" y="6739890"/>
              <a:ext cx="8028989" cy="1048385"/>
            </a:xfrm>
            <a:custGeom>
              <a:avLst/>
              <a:gdLst/>
              <a:ahLst/>
              <a:cxnLst/>
              <a:rect l="l" t="t" r="r" b="b"/>
              <a:pathLst>
                <a:path w="7607300" h="1048384">
                  <a:moveTo>
                    <a:pt x="5678238" y="0"/>
                  </a:moveTo>
                  <a:lnTo>
                    <a:pt x="4754419" y="174"/>
                  </a:lnTo>
                  <a:lnTo>
                    <a:pt x="3543441" y="4930"/>
                  </a:lnTo>
                  <a:lnTo>
                    <a:pt x="1995943" y="17184"/>
                  </a:lnTo>
                  <a:lnTo>
                    <a:pt x="149026" y="41341"/>
                  </a:lnTo>
                  <a:lnTo>
                    <a:pt x="72950" y="49265"/>
                  </a:lnTo>
                  <a:lnTo>
                    <a:pt x="29466" y="67598"/>
                  </a:lnTo>
                  <a:lnTo>
                    <a:pt x="0" y="124123"/>
                  </a:lnTo>
                  <a:lnTo>
                    <a:pt x="11829" y="167819"/>
                  </a:lnTo>
                  <a:lnTo>
                    <a:pt x="22561" y="213513"/>
                  </a:lnTo>
                  <a:lnTo>
                    <a:pt x="32194" y="260942"/>
                  </a:lnTo>
                  <a:lnTo>
                    <a:pt x="40727" y="309843"/>
                  </a:lnTo>
                  <a:lnTo>
                    <a:pt x="48161" y="359951"/>
                  </a:lnTo>
                  <a:lnTo>
                    <a:pt x="54493" y="411003"/>
                  </a:lnTo>
                  <a:lnTo>
                    <a:pt x="59725" y="462735"/>
                  </a:lnTo>
                  <a:lnTo>
                    <a:pt x="63854" y="514885"/>
                  </a:lnTo>
                  <a:lnTo>
                    <a:pt x="66881" y="567187"/>
                  </a:lnTo>
                  <a:lnTo>
                    <a:pt x="68804" y="619380"/>
                  </a:lnTo>
                  <a:lnTo>
                    <a:pt x="69623" y="671198"/>
                  </a:lnTo>
                  <a:lnTo>
                    <a:pt x="69338" y="722379"/>
                  </a:lnTo>
                  <a:lnTo>
                    <a:pt x="67947" y="772658"/>
                  </a:lnTo>
                  <a:lnTo>
                    <a:pt x="65450" y="821772"/>
                  </a:lnTo>
                  <a:lnTo>
                    <a:pt x="61847" y="869458"/>
                  </a:lnTo>
                  <a:lnTo>
                    <a:pt x="57136" y="915452"/>
                  </a:lnTo>
                  <a:lnTo>
                    <a:pt x="51317" y="959491"/>
                  </a:lnTo>
                  <a:lnTo>
                    <a:pt x="56608" y="980085"/>
                  </a:lnTo>
                  <a:lnTo>
                    <a:pt x="76589" y="997119"/>
                  </a:lnTo>
                  <a:lnTo>
                    <a:pt x="107736" y="1008681"/>
                  </a:lnTo>
                  <a:lnTo>
                    <a:pt x="146529" y="1012861"/>
                  </a:lnTo>
                  <a:lnTo>
                    <a:pt x="664548" y="1011961"/>
                  </a:lnTo>
                  <a:lnTo>
                    <a:pt x="1202078" y="1013120"/>
                  </a:lnTo>
                  <a:lnTo>
                    <a:pt x="1803969" y="1016977"/>
                  </a:lnTo>
                  <a:lnTo>
                    <a:pt x="3988489" y="1043505"/>
                  </a:lnTo>
                  <a:lnTo>
                    <a:pt x="4435010" y="1046965"/>
                  </a:lnTo>
                  <a:lnTo>
                    <a:pt x="4802751" y="1048147"/>
                  </a:lnTo>
                  <a:lnTo>
                    <a:pt x="5136444" y="1047734"/>
                  </a:lnTo>
                  <a:lnTo>
                    <a:pt x="5484749" y="1045732"/>
                  </a:lnTo>
                  <a:lnTo>
                    <a:pt x="5797450" y="1042579"/>
                  </a:lnTo>
                  <a:lnTo>
                    <a:pt x="6125428" y="1037948"/>
                  </a:lnTo>
                  <a:lnTo>
                    <a:pt x="6470779" y="1031696"/>
                  </a:lnTo>
                  <a:lnTo>
                    <a:pt x="7293934" y="1013803"/>
                  </a:lnTo>
                  <a:lnTo>
                    <a:pt x="7346656" y="1012190"/>
                  </a:lnTo>
                  <a:lnTo>
                    <a:pt x="7399424" y="1008775"/>
                  </a:lnTo>
                  <a:lnTo>
                    <a:pt x="7450052" y="1002265"/>
                  </a:lnTo>
                  <a:lnTo>
                    <a:pt x="7496352" y="991364"/>
                  </a:lnTo>
                  <a:lnTo>
                    <a:pt x="7536137" y="974778"/>
                  </a:lnTo>
                  <a:lnTo>
                    <a:pt x="7569774" y="948504"/>
                  </a:lnTo>
                  <a:lnTo>
                    <a:pt x="7597307" y="885457"/>
                  </a:lnTo>
                  <a:lnTo>
                    <a:pt x="7602131" y="802630"/>
                  </a:lnTo>
                  <a:lnTo>
                    <a:pt x="7603783" y="752747"/>
                  </a:lnTo>
                  <a:lnTo>
                    <a:pt x="7605090" y="702862"/>
                  </a:lnTo>
                  <a:lnTo>
                    <a:pt x="7606052" y="652974"/>
                  </a:lnTo>
                  <a:lnTo>
                    <a:pt x="7606668" y="603084"/>
                  </a:lnTo>
                  <a:lnTo>
                    <a:pt x="7606940" y="553194"/>
                  </a:lnTo>
                  <a:lnTo>
                    <a:pt x="7606866" y="503304"/>
                  </a:lnTo>
                  <a:lnTo>
                    <a:pt x="7606447" y="453414"/>
                  </a:lnTo>
                  <a:lnTo>
                    <a:pt x="7605683" y="403526"/>
                  </a:lnTo>
                  <a:lnTo>
                    <a:pt x="7604574" y="353639"/>
                  </a:lnTo>
                  <a:lnTo>
                    <a:pt x="7603120" y="303755"/>
                  </a:lnTo>
                  <a:lnTo>
                    <a:pt x="7601320" y="253875"/>
                  </a:lnTo>
                  <a:lnTo>
                    <a:pt x="7599175" y="203998"/>
                  </a:lnTo>
                  <a:lnTo>
                    <a:pt x="7596685" y="154126"/>
                  </a:lnTo>
                  <a:lnTo>
                    <a:pt x="7593850" y="104259"/>
                  </a:lnTo>
                  <a:lnTo>
                    <a:pt x="7590669" y="54398"/>
                  </a:lnTo>
                  <a:lnTo>
                    <a:pt x="7566085" y="24916"/>
                  </a:lnTo>
                  <a:lnTo>
                    <a:pt x="7509781" y="12294"/>
                  </a:lnTo>
                  <a:lnTo>
                    <a:pt x="6998171" y="6700"/>
                  </a:lnTo>
                  <a:lnTo>
                    <a:pt x="6407493" y="2511"/>
                  </a:lnTo>
                  <a:lnTo>
                    <a:pt x="5678238"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7689851" y="3812197"/>
            <a:ext cx="823734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3</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LA CYBER, UN</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672478" y="3519282"/>
            <a:ext cx="4430995" cy="5237345"/>
          </a:xfrm>
          <a:prstGeom prst="rect">
            <a:avLst/>
          </a:prstGeom>
        </p:spPr>
      </p:pic>
      <p:sp>
        <p:nvSpPr>
          <p:cNvPr id="18" name="object 6">
            <a:extLst>
              <a:ext uri="{FF2B5EF4-FFF2-40B4-BE49-F238E27FC236}">
                <a16:creationId xmlns:a16="http://schemas.microsoft.com/office/drawing/2014/main" id="{9623004B-06BF-C544-9439-337C61A9DD84}"/>
              </a:ext>
            </a:extLst>
          </p:cNvPr>
          <p:cNvSpPr txBox="1">
            <a:spLocks noGrp="1"/>
          </p:cNvSpPr>
          <p:nvPr>
            <p:ph type="subTitle" idx="4"/>
          </p:nvPr>
        </p:nvSpPr>
        <p:spPr>
          <a:xfrm>
            <a:off x="7689850" y="6164754"/>
            <a:ext cx="10142349" cy="1623521"/>
          </a:xfrm>
          <a:prstGeom prst="rect">
            <a:avLst/>
          </a:prstGeom>
        </p:spPr>
        <p:txBody>
          <a:bodyPr vert="horz" wrap="square" lIns="0" tIns="15240" rIns="0" bIns="0" rtlCol="0">
            <a:spAutoFit/>
          </a:bodyPr>
          <a:lstStyle/>
          <a:p>
            <a:pPr marL="12700">
              <a:lnSpc>
                <a:spcPct val="100000"/>
              </a:lnSpc>
              <a:spcBef>
                <a:spcPts val="120"/>
              </a:spcBef>
            </a:pPr>
            <a:r>
              <a:rPr lang="fr-FR" b="1" spc="-150" dirty="0"/>
              <a:t>OU DES MÉTIERS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432050" y="6031869"/>
            <a:ext cx="7136557" cy="1221740"/>
          </a:xfrm>
          <a:custGeom>
            <a:avLst/>
            <a:gdLst/>
            <a:ahLst/>
            <a:cxnLst/>
            <a:rect l="l" t="t" r="r" b="b"/>
            <a:pathLst>
              <a:path w="6877050" h="1221740">
                <a:moveTo>
                  <a:pt x="5010824" y="0"/>
                </a:moveTo>
                <a:lnTo>
                  <a:pt x="4332576" y="339"/>
                </a:lnTo>
                <a:lnTo>
                  <a:pt x="3539224" y="3695"/>
                </a:lnTo>
                <a:lnTo>
                  <a:pt x="2547879" y="11707"/>
                </a:lnTo>
                <a:lnTo>
                  <a:pt x="1366064" y="26267"/>
                </a:lnTo>
                <a:lnTo>
                  <a:pt x="201539" y="46842"/>
                </a:lnTo>
                <a:lnTo>
                  <a:pt x="116802" y="48798"/>
                </a:lnTo>
                <a:lnTo>
                  <a:pt x="65943" y="57610"/>
                </a:lnTo>
                <a:lnTo>
                  <a:pt x="26635" y="78970"/>
                </a:lnTo>
                <a:lnTo>
                  <a:pt x="3210" y="109252"/>
                </a:lnTo>
                <a:lnTo>
                  <a:pt x="0" y="144827"/>
                </a:lnTo>
                <a:lnTo>
                  <a:pt x="9615" y="190259"/>
                </a:lnTo>
                <a:lnTo>
                  <a:pt x="18435" y="237582"/>
                </a:lnTo>
                <a:lnTo>
                  <a:pt x="26461" y="286575"/>
                </a:lnTo>
                <a:lnTo>
                  <a:pt x="33690" y="337018"/>
                </a:lnTo>
                <a:lnTo>
                  <a:pt x="40124" y="388691"/>
                </a:lnTo>
                <a:lnTo>
                  <a:pt x="45762" y="441373"/>
                </a:lnTo>
                <a:lnTo>
                  <a:pt x="50603" y="494846"/>
                </a:lnTo>
                <a:lnTo>
                  <a:pt x="54646" y="548889"/>
                </a:lnTo>
                <a:lnTo>
                  <a:pt x="57892" y="603282"/>
                </a:lnTo>
                <a:lnTo>
                  <a:pt x="60341" y="657805"/>
                </a:lnTo>
                <a:lnTo>
                  <a:pt x="61990" y="712238"/>
                </a:lnTo>
                <a:lnTo>
                  <a:pt x="62841" y="766360"/>
                </a:lnTo>
                <a:lnTo>
                  <a:pt x="62893" y="819953"/>
                </a:lnTo>
                <a:lnTo>
                  <a:pt x="62145" y="872795"/>
                </a:lnTo>
                <a:lnTo>
                  <a:pt x="60597" y="924667"/>
                </a:lnTo>
                <a:lnTo>
                  <a:pt x="58248" y="975349"/>
                </a:lnTo>
                <a:lnTo>
                  <a:pt x="55099" y="1024621"/>
                </a:lnTo>
                <a:lnTo>
                  <a:pt x="51148" y="1072262"/>
                </a:lnTo>
                <a:lnTo>
                  <a:pt x="46396" y="1118054"/>
                </a:lnTo>
                <a:lnTo>
                  <a:pt x="51181" y="1142053"/>
                </a:lnTo>
                <a:lnTo>
                  <a:pt x="69241" y="1161900"/>
                </a:lnTo>
                <a:lnTo>
                  <a:pt x="97396" y="1175371"/>
                </a:lnTo>
                <a:lnTo>
                  <a:pt x="132467" y="1180240"/>
                </a:lnTo>
                <a:lnTo>
                  <a:pt x="459330" y="1179271"/>
                </a:lnTo>
                <a:lnTo>
                  <a:pt x="829220" y="1179512"/>
                </a:lnTo>
                <a:lnTo>
                  <a:pt x="1233168" y="1181446"/>
                </a:lnTo>
                <a:lnTo>
                  <a:pt x="1663388" y="1185399"/>
                </a:lnTo>
                <a:lnTo>
                  <a:pt x="2306003" y="1194468"/>
                </a:lnTo>
                <a:lnTo>
                  <a:pt x="3431061" y="1213548"/>
                </a:lnTo>
                <a:lnTo>
                  <a:pt x="3828668" y="1218457"/>
                </a:lnTo>
                <a:lnTo>
                  <a:pt x="4144225" y="1220763"/>
                </a:lnTo>
                <a:lnTo>
                  <a:pt x="4422466" y="1221390"/>
                </a:lnTo>
                <a:lnTo>
                  <a:pt x="4661754" y="1220789"/>
                </a:lnTo>
                <a:lnTo>
                  <a:pt x="4909359" y="1219029"/>
                </a:lnTo>
                <a:lnTo>
                  <a:pt x="5166753" y="1215980"/>
                </a:lnTo>
                <a:lnTo>
                  <a:pt x="5435412" y="1211512"/>
                </a:lnTo>
                <a:lnTo>
                  <a:pt x="5659438" y="1206828"/>
                </a:lnTo>
                <a:lnTo>
                  <a:pt x="5892371" y="1201088"/>
                </a:lnTo>
                <a:lnTo>
                  <a:pt x="6593987" y="1181329"/>
                </a:lnTo>
                <a:lnTo>
                  <a:pt x="6641658" y="1179456"/>
                </a:lnTo>
                <a:lnTo>
                  <a:pt x="6689365" y="1175481"/>
                </a:lnTo>
                <a:lnTo>
                  <a:pt x="6735135" y="1167898"/>
                </a:lnTo>
                <a:lnTo>
                  <a:pt x="6776989" y="1155199"/>
                </a:lnTo>
                <a:lnTo>
                  <a:pt x="6812954" y="1135875"/>
                </a:lnTo>
                <a:lnTo>
                  <a:pt x="6843367" y="1105266"/>
                </a:lnTo>
                <a:lnTo>
                  <a:pt x="6860458" y="1069834"/>
                </a:lnTo>
                <a:lnTo>
                  <a:pt x="6868263" y="1031808"/>
                </a:lnTo>
                <a:lnTo>
                  <a:pt x="6870816" y="993419"/>
                </a:lnTo>
                <a:lnTo>
                  <a:pt x="6872437" y="941764"/>
                </a:lnTo>
                <a:lnTo>
                  <a:pt x="6873810" y="890106"/>
                </a:lnTo>
                <a:lnTo>
                  <a:pt x="6874937" y="838446"/>
                </a:lnTo>
                <a:lnTo>
                  <a:pt x="6875817" y="786783"/>
                </a:lnTo>
                <a:lnTo>
                  <a:pt x="6876451" y="735119"/>
                </a:lnTo>
                <a:lnTo>
                  <a:pt x="6876838" y="683455"/>
                </a:lnTo>
                <a:lnTo>
                  <a:pt x="6876978" y="631789"/>
                </a:lnTo>
                <a:lnTo>
                  <a:pt x="6876872" y="580124"/>
                </a:lnTo>
                <a:lnTo>
                  <a:pt x="6876519" y="528459"/>
                </a:lnTo>
                <a:lnTo>
                  <a:pt x="6875920" y="476795"/>
                </a:lnTo>
                <a:lnTo>
                  <a:pt x="6875074" y="425134"/>
                </a:lnTo>
                <a:lnTo>
                  <a:pt x="6873982" y="373474"/>
                </a:lnTo>
                <a:lnTo>
                  <a:pt x="6872643" y="321817"/>
                </a:lnTo>
                <a:lnTo>
                  <a:pt x="6871058" y="270164"/>
                </a:lnTo>
                <a:lnTo>
                  <a:pt x="6869226" y="218514"/>
                </a:lnTo>
                <a:lnTo>
                  <a:pt x="6867147" y="166869"/>
                </a:lnTo>
                <a:lnTo>
                  <a:pt x="6864823" y="115228"/>
                </a:lnTo>
                <a:lnTo>
                  <a:pt x="6862251" y="63594"/>
                </a:lnTo>
                <a:lnTo>
                  <a:pt x="6840028" y="29252"/>
                </a:lnTo>
                <a:lnTo>
                  <a:pt x="6789133" y="14558"/>
                </a:lnTo>
                <a:lnTo>
                  <a:pt x="6449716" y="9543"/>
                </a:lnTo>
                <a:lnTo>
                  <a:pt x="6041046" y="5110"/>
                </a:lnTo>
                <a:lnTo>
                  <a:pt x="5561206" y="1770"/>
                </a:lnTo>
                <a:lnTo>
                  <a:pt x="5010824" y="0"/>
                </a:lnTo>
                <a:close/>
              </a:path>
            </a:pathLst>
          </a:custGeom>
          <a:solidFill>
            <a:srgbClr val="F8D943"/>
          </a:solidFill>
        </p:spPr>
        <p:txBody>
          <a:bodyPr wrap="square" lIns="0" tIns="0" rIns="0" bIns="0" rtlCol="0"/>
          <a:lstStyle/>
          <a:p>
            <a:endParaRPr dirty="0"/>
          </a:p>
        </p:txBody>
      </p:sp>
      <p:pic>
        <p:nvPicPr>
          <p:cNvPr id="4" name="object 4"/>
          <p:cNvPicPr/>
          <p:nvPr/>
        </p:nvPicPr>
        <p:blipFill>
          <a:blip r:embed="rId2" cstate="print"/>
          <a:stretch>
            <a:fillRect/>
          </a:stretch>
        </p:blipFill>
        <p:spPr>
          <a:xfrm>
            <a:off x="9022781" y="3865748"/>
            <a:ext cx="2355266" cy="1069265"/>
          </a:xfrm>
          <a:prstGeom prst="rect">
            <a:avLst/>
          </a:prstGeom>
        </p:spPr>
      </p:pic>
      <p:grpSp>
        <p:nvGrpSpPr>
          <p:cNvPr id="5" name="object 5"/>
          <p:cNvGrpSpPr/>
          <p:nvPr/>
        </p:nvGrpSpPr>
        <p:grpSpPr>
          <a:xfrm>
            <a:off x="9670760" y="2771384"/>
            <a:ext cx="1059815" cy="905510"/>
            <a:chOff x="9670760" y="2771384"/>
            <a:chExt cx="1059815" cy="905510"/>
          </a:xfrm>
        </p:grpSpPr>
        <p:sp>
          <p:nvSpPr>
            <p:cNvPr id="6" name="object 6"/>
            <p:cNvSpPr/>
            <p:nvPr/>
          </p:nvSpPr>
          <p:spPr>
            <a:xfrm>
              <a:off x="9670760" y="2771384"/>
              <a:ext cx="1059815" cy="905510"/>
            </a:xfrm>
            <a:custGeom>
              <a:avLst/>
              <a:gdLst/>
              <a:ahLst/>
              <a:cxnLst/>
              <a:rect l="l" t="t" r="r" b="b"/>
              <a:pathLst>
                <a:path w="1059815" h="905510">
                  <a:moveTo>
                    <a:pt x="252203" y="0"/>
                  </a:moveTo>
                  <a:lnTo>
                    <a:pt x="186289" y="29619"/>
                  </a:lnTo>
                  <a:lnTo>
                    <a:pt x="165965" y="61880"/>
                  </a:lnTo>
                  <a:lnTo>
                    <a:pt x="6221" y="482286"/>
                  </a:lnTo>
                  <a:lnTo>
                    <a:pt x="0" y="519914"/>
                  </a:lnTo>
                  <a:lnTo>
                    <a:pt x="8395" y="555758"/>
                  </a:lnTo>
                  <a:lnTo>
                    <a:pt x="29617" y="585833"/>
                  </a:lnTo>
                  <a:lnTo>
                    <a:pt x="61874" y="606157"/>
                  </a:lnTo>
                  <a:lnTo>
                    <a:pt x="263711" y="682866"/>
                  </a:lnTo>
                  <a:lnTo>
                    <a:pt x="341991" y="880986"/>
                  </a:lnTo>
                  <a:lnTo>
                    <a:pt x="351095" y="894520"/>
                  </a:lnTo>
                  <a:lnTo>
                    <a:pt x="364425" y="902731"/>
                  </a:lnTo>
                  <a:lnTo>
                    <a:pt x="379931" y="904884"/>
                  </a:lnTo>
                  <a:lnTo>
                    <a:pt x="395560" y="900242"/>
                  </a:lnTo>
                  <a:lnTo>
                    <a:pt x="575084" y="801156"/>
                  </a:lnTo>
                  <a:lnTo>
                    <a:pt x="769570" y="875059"/>
                  </a:lnTo>
                  <a:lnTo>
                    <a:pt x="807186" y="881281"/>
                  </a:lnTo>
                  <a:lnTo>
                    <a:pt x="873101" y="851663"/>
                  </a:lnTo>
                  <a:lnTo>
                    <a:pt x="893430" y="819407"/>
                  </a:lnTo>
                  <a:lnTo>
                    <a:pt x="1053174" y="398980"/>
                  </a:lnTo>
                  <a:lnTo>
                    <a:pt x="1059397" y="361362"/>
                  </a:lnTo>
                  <a:lnTo>
                    <a:pt x="1051004" y="325520"/>
                  </a:lnTo>
                  <a:lnTo>
                    <a:pt x="1029782" y="295440"/>
                  </a:lnTo>
                  <a:lnTo>
                    <a:pt x="997521" y="275109"/>
                  </a:lnTo>
                  <a:lnTo>
                    <a:pt x="289825" y="6217"/>
                  </a:lnTo>
                  <a:lnTo>
                    <a:pt x="252203" y="0"/>
                  </a:lnTo>
                  <a:close/>
                </a:path>
              </a:pathLst>
            </a:custGeom>
            <a:solidFill>
              <a:srgbClr val="F8D943"/>
            </a:solidFill>
          </p:spPr>
          <p:txBody>
            <a:bodyPr wrap="square" lIns="0" tIns="0" rIns="0" bIns="0" rtlCol="0"/>
            <a:lstStyle/>
            <a:p>
              <a:endParaRPr dirty="0"/>
            </a:p>
          </p:txBody>
        </p:sp>
        <p:sp>
          <p:nvSpPr>
            <p:cNvPr id="7" name="object 7"/>
            <p:cNvSpPr/>
            <p:nvPr/>
          </p:nvSpPr>
          <p:spPr>
            <a:xfrm>
              <a:off x="9978454" y="2924181"/>
              <a:ext cx="543560" cy="576580"/>
            </a:xfrm>
            <a:custGeom>
              <a:avLst/>
              <a:gdLst/>
              <a:ahLst/>
              <a:cxnLst/>
              <a:rect l="l" t="t" r="r" b="b"/>
              <a:pathLst>
                <a:path w="543559" h="576579">
                  <a:moveTo>
                    <a:pt x="96037" y="411060"/>
                  </a:moveTo>
                  <a:lnTo>
                    <a:pt x="80784" y="371665"/>
                  </a:lnTo>
                  <a:lnTo>
                    <a:pt x="58381" y="361619"/>
                  </a:lnTo>
                  <a:lnTo>
                    <a:pt x="44411" y="361708"/>
                  </a:lnTo>
                  <a:lnTo>
                    <a:pt x="39065" y="362229"/>
                  </a:lnTo>
                  <a:lnTo>
                    <a:pt x="34188" y="364337"/>
                  </a:lnTo>
                  <a:lnTo>
                    <a:pt x="23088" y="367538"/>
                  </a:lnTo>
                  <a:lnTo>
                    <a:pt x="4267" y="404609"/>
                  </a:lnTo>
                  <a:lnTo>
                    <a:pt x="0" y="427850"/>
                  </a:lnTo>
                  <a:lnTo>
                    <a:pt x="596" y="428701"/>
                  </a:lnTo>
                  <a:lnTo>
                    <a:pt x="2349" y="436168"/>
                  </a:lnTo>
                  <a:lnTo>
                    <a:pt x="31965" y="467766"/>
                  </a:lnTo>
                  <a:lnTo>
                    <a:pt x="53263" y="472897"/>
                  </a:lnTo>
                  <a:lnTo>
                    <a:pt x="62661" y="472401"/>
                  </a:lnTo>
                  <a:lnTo>
                    <a:pt x="90208" y="444881"/>
                  </a:lnTo>
                  <a:lnTo>
                    <a:pt x="93408" y="429996"/>
                  </a:lnTo>
                  <a:lnTo>
                    <a:pt x="94742" y="424243"/>
                  </a:lnTo>
                  <a:lnTo>
                    <a:pt x="95643" y="417842"/>
                  </a:lnTo>
                  <a:lnTo>
                    <a:pt x="96037" y="411060"/>
                  </a:lnTo>
                  <a:close/>
                </a:path>
                <a:path w="543559" h="576579">
                  <a:moveTo>
                    <a:pt x="168490" y="43548"/>
                  </a:moveTo>
                  <a:lnTo>
                    <a:pt x="154317" y="4089"/>
                  </a:lnTo>
                  <a:lnTo>
                    <a:pt x="153111" y="2781"/>
                  </a:lnTo>
                  <a:lnTo>
                    <a:pt x="143865" y="4089"/>
                  </a:lnTo>
                  <a:lnTo>
                    <a:pt x="140970" y="3556"/>
                  </a:lnTo>
                  <a:lnTo>
                    <a:pt x="134747" y="2959"/>
                  </a:lnTo>
                  <a:lnTo>
                    <a:pt x="128346" y="2260"/>
                  </a:lnTo>
                  <a:lnTo>
                    <a:pt x="121831" y="1409"/>
                  </a:lnTo>
                  <a:lnTo>
                    <a:pt x="115290" y="342"/>
                  </a:lnTo>
                  <a:lnTo>
                    <a:pt x="109359" y="0"/>
                  </a:lnTo>
                  <a:lnTo>
                    <a:pt x="81762" y="31699"/>
                  </a:lnTo>
                  <a:lnTo>
                    <a:pt x="68618" y="78816"/>
                  </a:lnTo>
                  <a:lnTo>
                    <a:pt x="58229" y="127254"/>
                  </a:lnTo>
                  <a:lnTo>
                    <a:pt x="55283" y="143167"/>
                  </a:lnTo>
                  <a:lnTo>
                    <a:pt x="51892" y="159981"/>
                  </a:lnTo>
                  <a:lnTo>
                    <a:pt x="48907" y="176885"/>
                  </a:lnTo>
                  <a:lnTo>
                    <a:pt x="46189" y="193840"/>
                  </a:lnTo>
                  <a:lnTo>
                    <a:pt x="43624" y="210820"/>
                  </a:lnTo>
                  <a:lnTo>
                    <a:pt x="34112" y="287108"/>
                  </a:lnTo>
                  <a:lnTo>
                    <a:pt x="33439" y="290728"/>
                  </a:lnTo>
                  <a:lnTo>
                    <a:pt x="50292" y="321602"/>
                  </a:lnTo>
                  <a:lnTo>
                    <a:pt x="52793" y="324307"/>
                  </a:lnTo>
                  <a:lnTo>
                    <a:pt x="59321" y="325513"/>
                  </a:lnTo>
                  <a:lnTo>
                    <a:pt x="67119" y="325932"/>
                  </a:lnTo>
                  <a:lnTo>
                    <a:pt x="82372" y="326999"/>
                  </a:lnTo>
                  <a:lnTo>
                    <a:pt x="89750" y="327342"/>
                  </a:lnTo>
                  <a:lnTo>
                    <a:pt x="98742" y="327494"/>
                  </a:lnTo>
                  <a:lnTo>
                    <a:pt x="106654" y="325196"/>
                  </a:lnTo>
                  <a:lnTo>
                    <a:pt x="112471" y="318020"/>
                  </a:lnTo>
                  <a:lnTo>
                    <a:pt x="115443" y="314058"/>
                  </a:lnTo>
                  <a:lnTo>
                    <a:pt x="117843" y="309245"/>
                  </a:lnTo>
                  <a:lnTo>
                    <a:pt x="119367" y="305015"/>
                  </a:lnTo>
                  <a:lnTo>
                    <a:pt x="122148" y="298030"/>
                  </a:lnTo>
                  <a:lnTo>
                    <a:pt x="124345" y="290169"/>
                  </a:lnTo>
                  <a:lnTo>
                    <a:pt x="126403" y="283044"/>
                  </a:lnTo>
                  <a:lnTo>
                    <a:pt x="129603" y="265620"/>
                  </a:lnTo>
                  <a:lnTo>
                    <a:pt x="131648" y="258127"/>
                  </a:lnTo>
                  <a:lnTo>
                    <a:pt x="133769" y="250634"/>
                  </a:lnTo>
                  <a:lnTo>
                    <a:pt x="135737" y="243116"/>
                  </a:lnTo>
                  <a:lnTo>
                    <a:pt x="137388" y="235534"/>
                  </a:lnTo>
                  <a:lnTo>
                    <a:pt x="152044" y="155676"/>
                  </a:lnTo>
                  <a:lnTo>
                    <a:pt x="153441" y="147485"/>
                  </a:lnTo>
                  <a:lnTo>
                    <a:pt x="155930" y="131064"/>
                  </a:lnTo>
                  <a:lnTo>
                    <a:pt x="157327" y="122872"/>
                  </a:lnTo>
                  <a:lnTo>
                    <a:pt x="159994" y="105791"/>
                  </a:lnTo>
                  <a:lnTo>
                    <a:pt x="162788" y="88519"/>
                  </a:lnTo>
                  <a:lnTo>
                    <a:pt x="165468" y="71081"/>
                  </a:lnTo>
                  <a:lnTo>
                    <a:pt x="167817" y="53505"/>
                  </a:lnTo>
                  <a:lnTo>
                    <a:pt x="168490" y="43548"/>
                  </a:lnTo>
                  <a:close/>
                </a:path>
                <a:path w="543559" h="576579">
                  <a:moveTo>
                    <a:pt x="211188" y="510387"/>
                  </a:moveTo>
                  <a:lnTo>
                    <a:pt x="185508" y="465912"/>
                  </a:lnTo>
                  <a:lnTo>
                    <a:pt x="168186" y="459663"/>
                  </a:lnTo>
                  <a:lnTo>
                    <a:pt x="150787" y="460006"/>
                  </a:lnTo>
                  <a:lnTo>
                    <a:pt x="116420" y="482447"/>
                  </a:lnTo>
                  <a:lnTo>
                    <a:pt x="101561" y="518045"/>
                  </a:lnTo>
                  <a:lnTo>
                    <a:pt x="104381" y="536651"/>
                  </a:lnTo>
                  <a:lnTo>
                    <a:pt x="142430" y="574954"/>
                  </a:lnTo>
                  <a:lnTo>
                    <a:pt x="161277" y="576440"/>
                  </a:lnTo>
                  <a:lnTo>
                    <a:pt x="179501" y="570598"/>
                  </a:lnTo>
                  <a:lnTo>
                    <a:pt x="203644" y="540651"/>
                  </a:lnTo>
                  <a:lnTo>
                    <a:pt x="211188" y="510387"/>
                  </a:lnTo>
                  <a:close/>
                </a:path>
                <a:path w="543559" h="576579">
                  <a:moveTo>
                    <a:pt x="542950" y="243611"/>
                  </a:moveTo>
                  <a:lnTo>
                    <a:pt x="533374" y="204190"/>
                  </a:lnTo>
                  <a:lnTo>
                    <a:pt x="508927" y="167741"/>
                  </a:lnTo>
                  <a:lnTo>
                    <a:pt x="478129" y="136372"/>
                  </a:lnTo>
                  <a:lnTo>
                    <a:pt x="445147" y="116459"/>
                  </a:lnTo>
                  <a:lnTo>
                    <a:pt x="407733" y="105587"/>
                  </a:lnTo>
                  <a:lnTo>
                    <a:pt x="390525" y="104000"/>
                  </a:lnTo>
                  <a:lnTo>
                    <a:pt x="373354" y="104101"/>
                  </a:lnTo>
                  <a:lnTo>
                    <a:pt x="335191" y="110769"/>
                  </a:lnTo>
                  <a:lnTo>
                    <a:pt x="303022" y="136804"/>
                  </a:lnTo>
                  <a:lnTo>
                    <a:pt x="295871" y="144741"/>
                  </a:lnTo>
                  <a:lnTo>
                    <a:pt x="289140" y="153250"/>
                  </a:lnTo>
                  <a:lnTo>
                    <a:pt x="284683" y="162560"/>
                  </a:lnTo>
                  <a:lnTo>
                    <a:pt x="282562" y="172631"/>
                  </a:lnTo>
                  <a:lnTo>
                    <a:pt x="282816" y="183388"/>
                  </a:lnTo>
                  <a:lnTo>
                    <a:pt x="282752" y="187782"/>
                  </a:lnTo>
                  <a:lnTo>
                    <a:pt x="284480" y="191300"/>
                  </a:lnTo>
                  <a:lnTo>
                    <a:pt x="325551" y="222808"/>
                  </a:lnTo>
                  <a:lnTo>
                    <a:pt x="331800" y="226352"/>
                  </a:lnTo>
                  <a:lnTo>
                    <a:pt x="338137" y="227495"/>
                  </a:lnTo>
                  <a:lnTo>
                    <a:pt x="344766" y="226352"/>
                  </a:lnTo>
                  <a:lnTo>
                    <a:pt x="351878" y="223100"/>
                  </a:lnTo>
                  <a:lnTo>
                    <a:pt x="358228" y="219125"/>
                  </a:lnTo>
                  <a:lnTo>
                    <a:pt x="363893" y="214630"/>
                  </a:lnTo>
                  <a:lnTo>
                    <a:pt x="370967" y="211188"/>
                  </a:lnTo>
                  <a:lnTo>
                    <a:pt x="377545" y="207708"/>
                  </a:lnTo>
                  <a:lnTo>
                    <a:pt x="384352" y="205435"/>
                  </a:lnTo>
                  <a:lnTo>
                    <a:pt x="391426" y="204190"/>
                  </a:lnTo>
                  <a:lnTo>
                    <a:pt x="398767" y="203784"/>
                  </a:lnTo>
                  <a:lnTo>
                    <a:pt x="410006" y="206857"/>
                  </a:lnTo>
                  <a:lnTo>
                    <a:pt x="420014" y="213029"/>
                  </a:lnTo>
                  <a:lnTo>
                    <a:pt x="427520" y="221640"/>
                  </a:lnTo>
                  <a:lnTo>
                    <a:pt x="431279" y="232029"/>
                  </a:lnTo>
                  <a:lnTo>
                    <a:pt x="431596" y="240969"/>
                  </a:lnTo>
                  <a:lnTo>
                    <a:pt x="430911" y="249986"/>
                  </a:lnTo>
                  <a:lnTo>
                    <a:pt x="405104" y="292277"/>
                  </a:lnTo>
                  <a:lnTo>
                    <a:pt x="369468" y="310222"/>
                  </a:lnTo>
                  <a:lnTo>
                    <a:pt x="356108" y="313677"/>
                  </a:lnTo>
                  <a:lnTo>
                    <a:pt x="337058" y="318808"/>
                  </a:lnTo>
                  <a:lnTo>
                    <a:pt x="324548" y="321983"/>
                  </a:lnTo>
                  <a:lnTo>
                    <a:pt x="312000" y="324916"/>
                  </a:lnTo>
                  <a:lnTo>
                    <a:pt x="299313" y="327647"/>
                  </a:lnTo>
                  <a:lnTo>
                    <a:pt x="283032" y="331343"/>
                  </a:lnTo>
                  <a:lnTo>
                    <a:pt x="236588" y="350304"/>
                  </a:lnTo>
                  <a:lnTo>
                    <a:pt x="201879" y="390080"/>
                  </a:lnTo>
                  <a:lnTo>
                    <a:pt x="197675" y="417982"/>
                  </a:lnTo>
                  <a:lnTo>
                    <a:pt x="199910" y="426948"/>
                  </a:lnTo>
                  <a:lnTo>
                    <a:pt x="231444" y="453834"/>
                  </a:lnTo>
                  <a:lnTo>
                    <a:pt x="254596" y="460184"/>
                  </a:lnTo>
                  <a:lnTo>
                    <a:pt x="262318" y="458762"/>
                  </a:lnTo>
                  <a:lnTo>
                    <a:pt x="269849" y="455434"/>
                  </a:lnTo>
                  <a:lnTo>
                    <a:pt x="281508" y="448995"/>
                  </a:lnTo>
                  <a:lnTo>
                    <a:pt x="293712" y="443611"/>
                  </a:lnTo>
                  <a:lnTo>
                    <a:pt x="331851" y="429742"/>
                  </a:lnTo>
                  <a:lnTo>
                    <a:pt x="360273" y="425373"/>
                  </a:lnTo>
                  <a:lnTo>
                    <a:pt x="374561" y="422008"/>
                  </a:lnTo>
                  <a:lnTo>
                    <a:pt x="388632" y="417855"/>
                  </a:lnTo>
                  <a:lnTo>
                    <a:pt x="402628" y="413524"/>
                  </a:lnTo>
                  <a:lnTo>
                    <a:pt x="411619" y="410476"/>
                  </a:lnTo>
                  <a:lnTo>
                    <a:pt x="417436" y="407200"/>
                  </a:lnTo>
                  <a:lnTo>
                    <a:pt x="422732" y="404622"/>
                  </a:lnTo>
                  <a:lnTo>
                    <a:pt x="464350" y="384441"/>
                  </a:lnTo>
                  <a:lnTo>
                    <a:pt x="492048" y="356082"/>
                  </a:lnTo>
                  <a:lnTo>
                    <a:pt x="505942" y="337959"/>
                  </a:lnTo>
                  <a:lnTo>
                    <a:pt x="505244" y="337439"/>
                  </a:lnTo>
                  <a:lnTo>
                    <a:pt x="510755" y="329399"/>
                  </a:lnTo>
                  <a:lnTo>
                    <a:pt x="521906" y="313677"/>
                  </a:lnTo>
                  <a:lnTo>
                    <a:pt x="527354" y="305727"/>
                  </a:lnTo>
                  <a:lnTo>
                    <a:pt x="530555" y="301561"/>
                  </a:lnTo>
                  <a:lnTo>
                    <a:pt x="531456" y="298932"/>
                  </a:lnTo>
                  <a:lnTo>
                    <a:pt x="536321" y="285483"/>
                  </a:lnTo>
                  <a:lnTo>
                    <a:pt x="540092" y="271830"/>
                  </a:lnTo>
                  <a:lnTo>
                    <a:pt x="542417" y="257886"/>
                  </a:lnTo>
                  <a:lnTo>
                    <a:pt x="542950" y="243611"/>
                  </a:lnTo>
                  <a:close/>
                </a:path>
              </a:pathLst>
            </a:custGeom>
            <a:solidFill>
              <a:srgbClr val="FFFFFF"/>
            </a:solidFill>
          </p:spPr>
          <p:txBody>
            <a:bodyPr wrap="square" lIns="0" tIns="0" rIns="0" bIns="0" rtlCol="0"/>
            <a:lstStyle/>
            <a:p>
              <a:endParaRPr dirty="0"/>
            </a:p>
          </p:txBody>
        </p:sp>
      </p:grpSp>
      <p:sp>
        <p:nvSpPr>
          <p:cNvPr id="8" name="object 8"/>
          <p:cNvSpPr/>
          <p:nvPr/>
        </p:nvSpPr>
        <p:spPr>
          <a:xfrm>
            <a:off x="11377306" y="3106984"/>
            <a:ext cx="205740" cy="414655"/>
          </a:xfrm>
          <a:custGeom>
            <a:avLst/>
            <a:gdLst/>
            <a:ahLst/>
            <a:cxnLst/>
            <a:rect l="l" t="t" r="r" b="b"/>
            <a:pathLst>
              <a:path w="205740" h="414654">
                <a:moveTo>
                  <a:pt x="160325" y="0"/>
                </a:moveTo>
                <a:lnTo>
                  <a:pt x="127906" y="28181"/>
                </a:lnTo>
                <a:lnTo>
                  <a:pt x="1491" y="365228"/>
                </a:lnTo>
                <a:lnTo>
                  <a:pt x="0" y="380281"/>
                </a:lnTo>
                <a:lnTo>
                  <a:pt x="5217" y="394942"/>
                </a:lnTo>
                <a:lnTo>
                  <a:pt x="15428" y="406820"/>
                </a:lnTo>
                <a:lnTo>
                  <a:pt x="28914" y="413520"/>
                </a:lnTo>
                <a:lnTo>
                  <a:pt x="44787" y="414280"/>
                </a:lnTo>
                <a:lnTo>
                  <a:pt x="58531" y="409452"/>
                </a:lnTo>
                <a:lnTo>
                  <a:pt x="69543" y="399803"/>
                </a:lnTo>
                <a:lnTo>
                  <a:pt x="77217" y="386097"/>
                </a:lnTo>
                <a:lnTo>
                  <a:pt x="203621" y="49060"/>
                </a:lnTo>
                <a:lnTo>
                  <a:pt x="205117" y="34006"/>
                </a:lnTo>
                <a:lnTo>
                  <a:pt x="199899" y="19341"/>
                </a:lnTo>
                <a:lnTo>
                  <a:pt x="189686" y="7460"/>
                </a:lnTo>
                <a:lnTo>
                  <a:pt x="176198" y="758"/>
                </a:lnTo>
                <a:lnTo>
                  <a:pt x="160325" y="0"/>
                </a:lnTo>
                <a:close/>
              </a:path>
            </a:pathLst>
          </a:custGeom>
          <a:solidFill>
            <a:srgbClr val="F8D943"/>
          </a:solidFill>
        </p:spPr>
        <p:txBody>
          <a:bodyPr wrap="square" lIns="0" tIns="0" rIns="0" bIns="0" rtlCol="0"/>
          <a:lstStyle/>
          <a:p>
            <a:endParaRPr dirty="0"/>
          </a:p>
        </p:txBody>
      </p:sp>
      <p:sp>
        <p:nvSpPr>
          <p:cNvPr id="9" name="object 9"/>
          <p:cNvSpPr/>
          <p:nvPr/>
        </p:nvSpPr>
        <p:spPr>
          <a:xfrm>
            <a:off x="12000838" y="3472099"/>
            <a:ext cx="503555" cy="298450"/>
          </a:xfrm>
          <a:custGeom>
            <a:avLst/>
            <a:gdLst/>
            <a:ahLst/>
            <a:cxnLst/>
            <a:rect l="l" t="t" r="r" b="b"/>
            <a:pathLst>
              <a:path w="503554" h="298450">
                <a:moveTo>
                  <a:pt x="459677" y="0"/>
                </a:moveTo>
                <a:lnTo>
                  <a:pt x="396567" y="27221"/>
                </a:lnTo>
                <a:lnTo>
                  <a:pt x="348580" y="50504"/>
                </a:lnTo>
                <a:lnTo>
                  <a:pt x="300812" y="74226"/>
                </a:lnTo>
                <a:lnTo>
                  <a:pt x="253265" y="98386"/>
                </a:lnTo>
                <a:lnTo>
                  <a:pt x="205943" y="122981"/>
                </a:lnTo>
                <a:lnTo>
                  <a:pt x="158848" y="148010"/>
                </a:lnTo>
                <a:lnTo>
                  <a:pt x="111984" y="173471"/>
                </a:lnTo>
                <a:lnTo>
                  <a:pt x="65354" y="199362"/>
                </a:lnTo>
                <a:lnTo>
                  <a:pt x="18960" y="225682"/>
                </a:lnTo>
                <a:lnTo>
                  <a:pt x="0" y="264814"/>
                </a:lnTo>
                <a:lnTo>
                  <a:pt x="4867" y="279397"/>
                </a:lnTo>
                <a:lnTo>
                  <a:pt x="15224" y="290889"/>
                </a:lnTo>
                <a:lnTo>
                  <a:pt x="28859" y="297348"/>
                </a:lnTo>
                <a:lnTo>
                  <a:pt x="43930" y="298355"/>
                </a:lnTo>
                <a:lnTo>
                  <a:pt x="58593" y="293491"/>
                </a:lnTo>
                <a:lnTo>
                  <a:pt x="104987" y="267172"/>
                </a:lnTo>
                <a:lnTo>
                  <a:pt x="151618" y="241281"/>
                </a:lnTo>
                <a:lnTo>
                  <a:pt x="198483" y="215822"/>
                </a:lnTo>
                <a:lnTo>
                  <a:pt x="245579" y="190794"/>
                </a:lnTo>
                <a:lnTo>
                  <a:pt x="292902" y="166199"/>
                </a:lnTo>
                <a:lnTo>
                  <a:pt x="340449" y="142040"/>
                </a:lnTo>
                <a:lnTo>
                  <a:pt x="388217" y="118318"/>
                </a:lnTo>
                <a:lnTo>
                  <a:pt x="436202" y="95033"/>
                </a:lnTo>
                <a:lnTo>
                  <a:pt x="484402" y="72189"/>
                </a:lnTo>
                <a:lnTo>
                  <a:pt x="496113" y="62406"/>
                </a:lnTo>
                <a:lnTo>
                  <a:pt x="502404" y="48369"/>
                </a:lnTo>
                <a:lnTo>
                  <a:pt x="503217" y="32811"/>
                </a:lnTo>
                <a:lnTo>
                  <a:pt x="498496" y="18463"/>
                </a:lnTo>
                <a:lnTo>
                  <a:pt x="487953" y="6687"/>
                </a:lnTo>
                <a:lnTo>
                  <a:pt x="474542" y="650"/>
                </a:lnTo>
                <a:lnTo>
                  <a:pt x="459677" y="0"/>
                </a:lnTo>
                <a:close/>
              </a:path>
            </a:pathLst>
          </a:custGeom>
          <a:solidFill>
            <a:srgbClr val="F8D943"/>
          </a:solidFill>
        </p:spPr>
        <p:txBody>
          <a:bodyPr wrap="square" lIns="0" tIns="0" rIns="0" bIns="0" rtlCol="0"/>
          <a:lstStyle/>
          <a:p>
            <a:endParaRPr dirty="0"/>
          </a:p>
        </p:txBody>
      </p:sp>
      <p:pic>
        <p:nvPicPr>
          <p:cNvPr id="10" name="object 10"/>
          <p:cNvPicPr/>
          <p:nvPr/>
        </p:nvPicPr>
        <p:blipFill>
          <a:blip r:embed="rId3" cstate="print"/>
          <a:stretch>
            <a:fillRect/>
          </a:stretch>
        </p:blipFill>
        <p:spPr>
          <a:xfrm>
            <a:off x="11676815" y="3487663"/>
            <a:ext cx="141285" cy="162894"/>
          </a:xfrm>
          <a:prstGeom prst="rect">
            <a:avLst/>
          </a:prstGeom>
        </p:spPr>
      </p:pic>
      <p:sp>
        <p:nvSpPr>
          <p:cNvPr id="11" name="object 11"/>
          <p:cNvSpPr/>
          <p:nvPr/>
        </p:nvSpPr>
        <p:spPr>
          <a:xfrm>
            <a:off x="11964689" y="4166276"/>
            <a:ext cx="294640" cy="218440"/>
          </a:xfrm>
          <a:custGeom>
            <a:avLst/>
            <a:gdLst/>
            <a:ahLst/>
            <a:cxnLst/>
            <a:rect l="l" t="t" r="r" b="b"/>
            <a:pathLst>
              <a:path w="294640" h="218439">
                <a:moveTo>
                  <a:pt x="38904" y="0"/>
                </a:moveTo>
                <a:lnTo>
                  <a:pt x="23888" y="2681"/>
                </a:lnTo>
                <a:lnTo>
                  <a:pt x="11210" y="11316"/>
                </a:lnTo>
                <a:lnTo>
                  <a:pt x="2954" y="24427"/>
                </a:lnTo>
                <a:lnTo>
                  <a:pt x="0" y="39134"/>
                </a:lnTo>
                <a:lnTo>
                  <a:pt x="2650" y="53814"/>
                </a:lnTo>
                <a:lnTo>
                  <a:pt x="45503" y="98785"/>
                </a:lnTo>
                <a:lnTo>
                  <a:pt x="81913" y="127991"/>
                </a:lnTo>
                <a:lnTo>
                  <a:pt x="120282" y="154418"/>
                </a:lnTo>
                <a:lnTo>
                  <a:pt x="160455" y="178025"/>
                </a:lnTo>
                <a:lnTo>
                  <a:pt x="202273" y="198773"/>
                </a:lnTo>
                <a:lnTo>
                  <a:pt x="245580" y="216619"/>
                </a:lnTo>
                <a:lnTo>
                  <a:pt x="260635" y="218091"/>
                </a:lnTo>
                <a:lnTo>
                  <a:pt x="275293" y="212880"/>
                </a:lnTo>
                <a:lnTo>
                  <a:pt x="287168" y="202683"/>
                </a:lnTo>
                <a:lnTo>
                  <a:pt x="293871" y="189195"/>
                </a:lnTo>
                <a:lnTo>
                  <a:pt x="294628" y="173333"/>
                </a:lnTo>
                <a:lnTo>
                  <a:pt x="289804" y="159573"/>
                </a:lnTo>
                <a:lnTo>
                  <a:pt x="280157" y="148546"/>
                </a:lnTo>
                <a:lnTo>
                  <a:pt x="266448" y="140883"/>
                </a:lnTo>
                <a:lnTo>
                  <a:pt x="256166" y="137008"/>
                </a:lnTo>
                <a:lnTo>
                  <a:pt x="251095" y="134967"/>
                </a:lnTo>
                <a:lnTo>
                  <a:pt x="250930" y="134967"/>
                </a:lnTo>
                <a:lnTo>
                  <a:pt x="243632" y="131961"/>
                </a:lnTo>
                <a:lnTo>
                  <a:pt x="243835" y="131961"/>
                </a:lnTo>
                <a:lnTo>
                  <a:pt x="236429" y="128675"/>
                </a:lnTo>
                <a:lnTo>
                  <a:pt x="201122" y="111240"/>
                </a:lnTo>
                <a:lnTo>
                  <a:pt x="159687" y="86863"/>
                </a:lnTo>
                <a:lnTo>
                  <a:pt x="126055" y="63576"/>
                </a:lnTo>
                <a:lnTo>
                  <a:pt x="118580" y="57807"/>
                </a:lnTo>
                <a:lnTo>
                  <a:pt x="116610" y="56257"/>
                </a:lnTo>
                <a:lnTo>
                  <a:pt x="78200" y="22535"/>
                </a:lnTo>
                <a:lnTo>
                  <a:pt x="66747" y="11316"/>
                </a:lnTo>
                <a:lnTo>
                  <a:pt x="53957" y="2976"/>
                </a:lnTo>
                <a:lnTo>
                  <a:pt x="38904" y="0"/>
                </a:lnTo>
                <a:close/>
              </a:path>
              <a:path w="294640" h="218439">
                <a:moveTo>
                  <a:pt x="243632" y="131961"/>
                </a:moveTo>
                <a:lnTo>
                  <a:pt x="250930" y="134967"/>
                </a:lnTo>
                <a:lnTo>
                  <a:pt x="247746" y="133618"/>
                </a:lnTo>
                <a:lnTo>
                  <a:pt x="243632" y="131961"/>
                </a:lnTo>
                <a:close/>
              </a:path>
              <a:path w="294640" h="218439">
                <a:moveTo>
                  <a:pt x="247746" y="133618"/>
                </a:moveTo>
                <a:lnTo>
                  <a:pt x="250930" y="134967"/>
                </a:lnTo>
                <a:lnTo>
                  <a:pt x="251095" y="134967"/>
                </a:lnTo>
                <a:lnTo>
                  <a:pt x="247746" y="133618"/>
                </a:lnTo>
                <a:close/>
              </a:path>
              <a:path w="294640" h="218439">
                <a:moveTo>
                  <a:pt x="243835" y="131961"/>
                </a:moveTo>
                <a:lnTo>
                  <a:pt x="243632" y="131961"/>
                </a:lnTo>
                <a:lnTo>
                  <a:pt x="247746" y="133618"/>
                </a:lnTo>
                <a:lnTo>
                  <a:pt x="243835" y="131961"/>
                </a:lnTo>
                <a:close/>
              </a:path>
            </a:pathLst>
          </a:custGeom>
          <a:solidFill>
            <a:srgbClr val="F8D943"/>
          </a:solidFill>
        </p:spPr>
        <p:txBody>
          <a:bodyPr wrap="square" lIns="0" tIns="0" rIns="0" bIns="0" rtlCol="0"/>
          <a:lstStyle/>
          <a:p>
            <a:endParaRPr dirty="0"/>
          </a:p>
        </p:txBody>
      </p:sp>
      <p:sp>
        <p:nvSpPr>
          <p:cNvPr id="12" name="object 12"/>
          <p:cNvSpPr/>
          <p:nvPr/>
        </p:nvSpPr>
        <p:spPr>
          <a:xfrm>
            <a:off x="8849970" y="3212878"/>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3"/>
                </a:lnTo>
                <a:lnTo>
                  <a:pt x="16765" y="135065"/>
                </a:lnTo>
                <a:lnTo>
                  <a:pt x="16213" y="182970"/>
                </a:lnTo>
                <a:lnTo>
                  <a:pt x="13324" y="230682"/>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6" y="24398"/>
                </a:lnTo>
                <a:lnTo>
                  <a:pt x="77609" y="11614"/>
                </a:lnTo>
                <a:lnTo>
                  <a:pt x="65692" y="2839"/>
                </a:lnTo>
                <a:lnTo>
                  <a:pt x="50256" y="0"/>
                </a:lnTo>
                <a:close/>
              </a:path>
            </a:pathLst>
          </a:custGeom>
          <a:solidFill>
            <a:srgbClr val="F8D943"/>
          </a:solidFill>
        </p:spPr>
        <p:txBody>
          <a:bodyPr wrap="square" lIns="0" tIns="0" rIns="0" bIns="0" rtlCol="0"/>
          <a:lstStyle/>
          <a:p>
            <a:endParaRPr dirty="0"/>
          </a:p>
        </p:txBody>
      </p:sp>
      <p:sp>
        <p:nvSpPr>
          <p:cNvPr id="13" name="object 13"/>
          <p:cNvSpPr/>
          <p:nvPr/>
        </p:nvSpPr>
        <p:spPr>
          <a:xfrm>
            <a:off x="8249426" y="3361843"/>
            <a:ext cx="335280" cy="391160"/>
          </a:xfrm>
          <a:custGeom>
            <a:avLst/>
            <a:gdLst/>
            <a:ahLst/>
            <a:cxnLst/>
            <a:rect l="l" t="t" r="r" b="b"/>
            <a:pathLst>
              <a:path w="335279" h="391160">
                <a:moveTo>
                  <a:pt x="33987" y="0"/>
                </a:moveTo>
                <a:lnTo>
                  <a:pt x="19248" y="4960"/>
                </a:lnTo>
                <a:lnTo>
                  <a:pt x="7946" y="15208"/>
                </a:lnTo>
                <a:lnTo>
                  <a:pt x="1230" y="28990"/>
                </a:lnTo>
                <a:lnTo>
                  <a:pt x="0" y="44186"/>
                </a:lnTo>
                <a:lnTo>
                  <a:pt x="5154" y="58675"/>
                </a:lnTo>
                <a:lnTo>
                  <a:pt x="33770" y="102118"/>
                </a:lnTo>
                <a:lnTo>
                  <a:pt x="63437" y="145068"/>
                </a:lnTo>
                <a:lnTo>
                  <a:pt x="94197" y="187336"/>
                </a:lnTo>
                <a:lnTo>
                  <a:pt x="126090" y="228736"/>
                </a:lnTo>
                <a:lnTo>
                  <a:pt x="159158" y="269078"/>
                </a:lnTo>
                <a:lnTo>
                  <a:pt x="193441" y="308175"/>
                </a:lnTo>
                <a:lnTo>
                  <a:pt x="233109" y="348672"/>
                </a:lnTo>
                <a:lnTo>
                  <a:pt x="276287" y="385367"/>
                </a:lnTo>
                <a:lnTo>
                  <a:pt x="290427" y="390942"/>
                </a:lnTo>
                <a:lnTo>
                  <a:pt x="305812" y="389418"/>
                </a:lnTo>
                <a:lnTo>
                  <a:pt x="319866" y="382347"/>
                </a:lnTo>
                <a:lnTo>
                  <a:pt x="330013" y="371284"/>
                </a:lnTo>
                <a:lnTo>
                  <a:pt x="335175" y="356180"/>
                </a:lnTo>
                <a:lnTo>
                  <a:pt x="333746" y="341680"/>
                </a:lnTo>
                <a:lnTo>
                  <a:pt x="326930" y="328550"/>
                </a:lnTo>
                <a:lnTo>
                  <a:pt x="315930" y="317557"/>
                </a:lnTo>
                <a:lnTo>
                  <a:pt x="316100" y="317557"/>
                </a:lnTo>
                <a:lnTo>
                  <a:pt x="281063" y="286144"/>
                </a:lnTo>
                <a:lnTo>
                  <a:pt x="238366" y="240805"/>
                </a:lnTo>
                <a:lnTo>
                  <a:pt x="205093" y="201487"/>
                </a:lnTo>
                <a:lnTo>
                  <a:pt x="183134" y="173960"/>
                </a:lnTo>
                <a:lnTo>
                  <a:pt x="155743" y="137840"/>
                </a:lnTo>
                <a:lnTo>
                  <a:pt x="124303" y="94410"/>
                </a:lnTo>
                <a:lnTo>
                  <a:pt x="92240" y="48079"/>
                </a:lnTo>
                <a:lnTo>
                  <a:pt x="72963" y="19043"/>
                </a:lnTo>
                <a:lnTo>
                  <a:pt x="62382" y="7776"/>
                </a:lnTo>
                <a:lnTo>
                  <a:pt x="48878" y="1184"/>
                </a:lnTo>
                <a:lnTo>
                  <a:pt x="33987" y="0"/>
                </a:lnTo>
                <a:close/>
              </a:path>
              <a:path w="335279" h="391160">
                <a:moveTo>
                  <a:pt x="316100" y="317557"/>
                </a:moveTo>
                <a:lnTo>
                  <a:pt x="315930" y="317557"/>
                </a:lnTo>
                <a:lnTo>
                  <a:pt x="319556" y="320298"/>
                </a:lnTo>
                <a:lnTo>
                  <a:pt x="318702" y="319602"/>
                </a:lnTo>
                <a:lnTo>
                  <a:pt x="316100" y="317557"/>
                </a:lnTo>
                <a:close/>
              </a:path>
              <a:path w="335279" h="391160">
                <a:moveTo>
                  <a:pt x="178562" y="168106"/>
                </a:moveTo>
                <a:lnTo>
                  <a:pt x="183106" y="173960"/>
                </a:lnTo>
                <a:lnTo>
                  <a:pt x="178562" y="168106"/>
                </a:lnTo>
                <a:close/>
              </a:path>
            </a:pathLst>
          </a:custGeom>
          <a:solidFill>
            <a:srgbClr val="F8D943"/>
          </a:solidFill>
        </p:spPr>
        <p:txBody>
          <a:bodyPr wrap="square" lIns="0" tIns="0" rIns="0" bIns="0" rtlCol="0"/>
          <a:lstStyle/>
          <a:p>
            <a:endParaRPr dirty="0"/>
          </a:p>
        </p:txBody>
      </p:sp>
      <p:sp>
        <p:nvSpPr>
          <p:cNvPr id="14" name="object 14"/>
          <p:cNvSpPr/>
          <p:nvPr/>
        </p:nvSpPr>
        <p:spPr>
          <a:xfrm>
            <a:off x="8251475" y="3996542"/>
            <a:ext cx="289560" cy="99695"/>
          </a:xfrm>
          <a:custGeom>
            <a:avLst/>
            <a:gdLst/>
            <a:ahLst/>
            <a:cxnLst/>
            <a:rect l="l" t="t" r="r" b="b"/>
            <a:pathLst>
              <a:path w="289559" h="99695">
                <a:moveTo>
                  <a:pt x="39265" y="0"/>
                </a:moveTo>
                <a:lnTo>
                  <a:pt x="24357" y="2510"/>
                </a:lnTo>
                <a:lnTo>
                  <a:pt x="11614" y="11465"/>
                </a:lnTo>
                <a:lnTo>
                  <a:pt x="2881" y="24504"/>
                </a:lnTo>
                <a:lnTo>
                  <a:pt x="0" y="39265"/>
                </a:lnTo>
                <a:lnTo>
                  <a:pt x="3483" y="54791"/>
                </a:lnTo>
                <a:lnTo>
                  <a:pt x="11783" y="66708"/>
                </a:lnTo>
                <a:lnTo>
                  <a:pt x="24008" y="74721"/>
                </a:lnTo>
                <a:lnTo>
                  <a:pt x="39265" y="78531"/>
                </a:lnTo>
                <a:lnTo>
                  <a:pt x="249971" y="99106"/>
                </a:lnTo>
                <a:lnTo>
                  <a:pt x="264881" y="96596"/>
                </a:lnTo>
                <a:lnTo>
                  <a:pt x="277626" y="87641"/>
                </a:lnTo>
                <a:lnTo>
                  <a:pt x="286360" y="74602"/>
                </a:lnTo>
                <a:lnTo>
                  <a:pt x="289237" y="59841"/>
                </a:lnTo>
                <a:lnTo>
                  <a:pt x="285753" y="44311"/>
                </a:lnTo>
                <a:lnTo>
                  <a:pt x="277453" y="32394"/>
                </a:lnTo>
                <a:lnTo>
                  <a:pt x="265228" y="24384"/>
                </a:lnTo>
                <a:lnTo>
                  <a:pt x="249971" y="20575"/>
                </a:lnTo>
                <a:lnTo>
                  <a:pt x="39265" y="0"/>
                </a:lnTo>
                <a:close/>
              </a:path>
            </a:pathLst>
          </a:custGeom>
          <a:solidFill>
            <a:srgbClr val="F8D943"/>
          </a:solidFill>
        </p:spPr>
        <p:txBody>
          <a:bodyPr wrap="square" lIns="0" tIns="0" rIns="0" bIns="0" rtlCol="0"/>
          <a:lstStyle/>
          <a:p>
            <a:endParaRPr dirty="0"/>
          </a:p>
        </p:txBody>
      </p:sp>
      <p:sp>
        <p:nvSpPr>
          <p:cNvPr id="15" name="object 15"/>
          <p:cNvSpPr/>
          <p:nvPr/>
        </p:nvSpPr>
        <p:spPr>
          <a:xfrm>
            <a:off x="11806381" y="7200901"/>
            <a:ext cx="4517390" cy="0"/>
          </a:xfrm>
          <a:custGeom>
            <a:avLst/>
            <a:gdLst/>
            <a:ahLst/>
            <a:cxnLst/>
            <a:rect l="l" t="t" r="r" b="b"/>
            <a:pathLst>
              <a:path w="4517390">
                <a:moveTo>
                  <a:pt x="0" y="0"/>
                </a:moveTo>
                <a:lnTo>
                  <a:pt x="4517286" y="0"/>
                </a:lnTo>
              </a:path>
            </a:pathLst>
          </a:custGeom>
          <a:ln w="73296">
            <a:solidFill>
              <a:srgbClr val="1D1D1B"/>
            </a:solidFill>
          </a:ln>
        </p:spPr>
        <p:txBody>
          <a:bodyPr wrap="square" lIns="0" tIns="0" rIns="0" bIns="0" rtlCol="0"/>
          <a:lstStyle/>
          <a:p>
            <a:endParaRPr dirty="0"/>
          </a:p>
        </p:txBody>
      </p:sp>
      <p:sp>
        <p:nvSpPr>
          <p:cNvPr id="16" name="object 16"/>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dirty="0"/>
          </a:p>
        </p:txBody>
      </p:sp>
      <p:sp>
        <p:nvSpPr>
          <p:cNvPr id="17" name="object 17"/>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18" name="object 18"/>
          <p:cNvGrpSpPr/>
          <p:nvPr/>
        </p:nvGrpSpPr>
        <p:grpSpPr>
          <a:xfrm>
            <a:off x="665686" y="609177"/>
            <a:ext cx="18575020" cy="430530"/>
            <a:chOff x="665686" y="609177"/>
            <a:chExt cx="18575020" cy="430530"/>
          </a:xfrm>
        </p:grpSpPr>
        <p:sp>
          <p:nvSpPr>
            <p:cNvPr id="19" name="object 19"/>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dirty="0"/>
            </a:p>
          </p:txBody>
        </p:sp>
        <p:sp>
          <p:nvSpPr>
            <p:cNvPr id="20" name="object 20"/>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dirty="0"/>
            </a:p>
          </p:txBody>
        </p:sp>
        <p:sp>
          <p:nvSpPr>
            <p:cNvPr id="21" name="object 21"/>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dirty="0"/>
            </a:p>
          </p:txBody>
        </p:sp>
        <p:pic>
          <p:nvPicPr>
            <p:cNvPr id="22" name="object 22"/>
            <p:cNvPicPr/>
            <p:nvPr/>
          </p:nvPicPr>
          <p:blipFill>
            <a:blip r:embed="rId4" cstate="print"/>
            <a:stretch>
              <a:fillRect/>
            </a:stretch>
          </p:blipFill>
          <p:spPr>
            <a:xfrm>
              <a:off x="13107779" y="801902"/>
              <a:ext cx="101839" cy="104719"/>
            </a:xfrm>
            <a:prstGeom prst="rect">
              <a:avLst/>
            </a:prstGeom>
          </p:spPr>
        </p:pic>
        <p:sp>
          <p:nvSpPr>
            <p:cNvPr id="23" name="object 23"/>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24" name="object 24"/>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25" name="object 25"/>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dirty="0"/>
            </a:p>
          </p:txBody>
        </p:sp>
        <p:sp>
          <p:nvSpPr>
            <p:cNvPr id="26" name="object 26"/>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dirty="0"/>
            </a:p>
          </p:txBody>
        </p:sp>
        <p:sp>
          <p:nvSpPr>
            <p:cNvPr id="27" name="object 27"/>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28" name="object 28"/>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29" name="object 29"/>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0" name="object 30"/>
            <p:cNvPicPr/>
            <p:nvPr/>
          </p:nvPicPr>
          <p:blipFill>
            <a:blip r:embed="rId5" cstate="print"/>
            <a:stretch>
              <a:fillRect/>
            </a:stretch>
          </p:blipFill>
          <p:spPr>
            <a:xfrm>
              <a:off x="851097" y="662810"/>
              <a:ext cx="90711" cy="160403"/>
            </a:xfrm>
            <a:prstGeom prst="rect">
              <a:avLst/>
            </a:prstGeom>
          </p:spPr>
        </p:pic>
        <p:sp>
          <p:nvSpPr>
            <p:cNvPr id="31" name="object 31"/>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dirty="0"/>
            </a:p>
          </p:txBody>
        </p:sp>
        <p:sp>
          <p:nvSpPr>
            <p:cNvPr id="32" name="object 32"/>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dirty="0"/>
            </a:p>
          </p:txBody>
        </p:sp>
        <p:sp>
          <p:nvSpPr>
            <p:cNvPr id="33" name="object 33"/>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34" name="object 34"/>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35" name="object 35"/>
            <p:cNvPicPr/>
            <p:nvPr/>
          </p:nvPicPr>
          <p:blipFill>
            <a:blip r:embed="rId5" cstate="print"/>
            <a:stretch>
              <a:fillRect/>
            </a:stretch>
          </p:blipFill>
          <p:spPr>
            <a:xfrm>
              <a:off x="7051349" y="662810"/>
              <a:ext cx="90708" cy="160403"/>
            </a:xfrm>
            <a:prstGeom prst="rect">
              <a:avLst/>
            </a:prstGeom>
          </p:spPr>
        </p:pic>
        <p:sp>
          <p:nvSpPr>
            <p:cNvPr id="36" name="object 36"/>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dirty="0"/>
            </a:p>
          </p:txBody>
        </p:sp>
        <p:sp>
          <p:nvSpPr>
            <p:cNvPr id="37" name="object 37"/>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dirty="0"/>
            </a:p>
          </p:txBody>
        </p:sp>
        <p:sp>
          <p:nvSpPr>
            <p:cNvPr id="38" name="object 38"/>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dirty="0"/>
            </a:p>
          </p:txBody>
        </p:sp>
        <p:sp>
          <p:nvSpPr>
            <p:cNvPr id="39" name="object 39"/>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dirty="0"/>
            </a:p>
          </p:txBody>
        </p:sp>
        <p:sp>
          <p:nvSpPr>
            <p:cNvPr id="40" name="object 40"/>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dirty="0"/>
            </a:p>
          </p:txBody>
        </p:sp>
        <p:pic>
          <p:nvPicPr>
            <p:cNvPr id="41" name="object 41"/>
            <p:cNvPicPr/>
            <p:nvPr/>
          </p:nvPicPr>
          <p:blipFill>
            <a:blip r:embed="rId5" cstate="print"/>
            <a:stretch>
              <a:fillRect/>
            </a:stretch>
          </p:blipFill>
          <p:spPr>
            <a:xfrm>
              <a:off x="13003627" y="662810"/>
              <a:ext cx="90710" cy="160403"/>
            </a:xfrm>
            <a:prstGeom prst="rect">
              <a:avLst/>
            </a:prstGeom>
          </p:spPr>
        </p:pic>
      </p:grpSp>
      <p:sp>
        <p:nvSpPr>
          <p:cNvPr id="42" name="object 3">
            <a:extLst>
              <a:ext uri="{FF2B5EF4-FFF2-40B4-BE49-F238E27FC236}">
                <a16:creationId xmlns:a16="http://schemas.microsoft.com/office/drawing/2014/main" id="{83A04981-842E-BF3E-A59A-8FEFB055620F}"/>
              </a:ext>
            </a:extLst>
          </p:cNvPr>
          <p:cNvSpPr txBox="1"/>
          <p:nvPr/>
        </p:nvSpPr>
        <p:spPr>
          <a:xfrm>
            <a:off x="2584450" y="5411754"/>
            <a:ext cx="16518071" cy="2071721"/>
          </a:xfrm>
          <a:prstGeom prst="rect">
            <a:avLst/>
          </a:prstGeom>
        </p:spPr>
        <p:txBody>
          <a:bodyPr vert="horz" wrap="square" lIns="0" tIns="17145" rIns="0" bIns="0" rtlCol="0">
            <a:spAutoFit/>
          </a:bodyPr>
          <a:lstStyle/>
          <a:p>
            <a:pPr marL="12700">
              <a:lnSpc>
                <a:spcPct val="100000"/>
              </a:lnSpc>
              <a:spcBef>
                <a:spcPts val="135"/>
              </a:spcBef>
            </a:pPr>
            <a:r>
              <a:rPr lang="fr-FR" sz="13350" b="1" spc="-150" dirty="0">
                <a:solidFill>
                  <a:srgbClr val="1D1D1B"/>
                </a:solidFill>
                <a:latin typeface="Calibri"/>
                <a:cs typeface="Calibri"/>
              </a:rPr>
              <a:t>PRÉVENIR OU GUÉRIR ?</a:t>
            </a:r>
            <a:endParaRPr lang="fr-FR" sz="13350" b="1" spc="-150" dirty="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26439" y="5041365"/>
            <a:ext cx="3530611" cy="2114490"/>
          </a:xfrm>
          <a:prstGeom prst="rect">
            <a:avLst/>
          </a:prstGeom>
        </p:spPr>
        <p:txBody>
          <a:bodyPr vert="horz" wrap="square" lIns="0" tIns="201295" rIns="0" bIns="0" rtlCol="0">
            <a:spAutoFit/>
          </a:bodyPr>
          <a:lstStyle/>
          <a:p>
            <a:pPr marL="12700" marR="5080" indent="41275">
              <a:lnSpc>
                <a:spcPts val="7420"/>
              </a:lnSpc>
              <a:spcBef>
                <a:spcPts val="1585"/>
              </a:spcBef>
            </a:pPr>
            <a:r>
              <a:rPr lang="fr-FR" sz="7400" b="1" spc="-150" dirty="0">
                <a:solidFill>
                  <a:srgbClr val="231F20"/>
                </a:solidFill>
                <a:latin typeface="Calibri"/>
                <a:cs typeface="Calibri"/>
              </a:rPr>
              <a:t>HACKER ÉTHIQUE</a:t>
            </a:r>
            <a:endParaRPr lang="fr-FR" sz="74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dirty="0"/>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dirty="0"/>
          </a:p>
        </p:txBody>
      </p:sp>
      <p:sp>
        <p:nvSpPr>
          <p:cNvPr id="5" name="object 5"/>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 name="object 6"/>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6" name="object 16">
            <a:extLst>
              <a:ext uri="{FF2B5EF4-FFF2-40B4-BE49-F238E27FC236}">
                <a16:creationId xmlns:a16="http://schemas.microsoft.com/office/drawing/2014/main" id="{A92D5BB6-6D58-D976-7E63-5925D8B2FA5D}"/>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7" name="object 17">
            <a:extLst>
              <a:ext uri="{FF2B5EF4-FFF2-40B4-BE49-F238E27FC236}">
                <a16:creationId xmlns:a16="http://schemas.microsoft.com/office/drawing/2014/main" id="{64DCCB92-27CE-7C36-DF1F-E5ED88A3BB74}"/>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8" name="object 18">
            <a:extLst>
              <a:ext uri="{FF2B5EF4-FFF2-40B4-BE49-F238E27FC236}">
                <a16:creationId xmlns:a16="http://schemas.microsoft.com/office/drawing/2014/main" id="{911966DA-64B1-38C6-4F8F-21EB4EE6A66A}"/>
              </a:ext>
            </a:extLst>
          </p:cNvPr>
          <p:cNvGrpSpPr/>
          <p:nvPr/>
        </p:nvGrpSpPr>
        <p:grpSpPr>
          <a:xfrm>
            <a:off x="665686" y="609177"/>
            <a:ext cx="18575020" cy="430530"/>
            <a:chOff x="665686" y="609177"/>
            <a:chExt cx="18575020" cy="430530"/>
          </a:xfrm>
        </p:grpSpPr>
        <p:sp>
          <p:nvSpPr>
            <p:cNvPr id="39" name="object 19">
              <a:extLst>
                <a:ext uri="{FF2B5EF4-FFF2-40B4-BE49-F238E27FC236}">
                  <a16:creationId xmlns:a16="http://schemas.microsoft.com/office/drawing/2014/main" id="{C9B8FE59-4AF8-629F-EA77-3381A1C99300}"/>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0" name="object 20">
              <a:extLst>
                <a:ext uri="{FF2B5EF4-FFF2-40B4-BE49-F238E27FC236}">
                  <a16:creationId xmlns:a16="http://schemas.microsoft.com/office/drawing/2014/main" id="{58A10D42-8110-5048-C2D2-EB0EF8D9277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1" name="object 21">
              <a:extLst>
                <a:ext uri="{FF2B5EF4-FFF2-40B4-BE49-F238E27FC236}">
                  <a16:creationId xmlns:a16="http://schemas.microsoft.com/office/drawing/2014/main" id="{3ADBAA91-1B2B-92BC-F496-B541301B0CFF}"/>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2" name="object 22">
              <a:extLst>
                <a:ext uri="{FF2B5EF4-FFF2-40B4-BE49-F238E27FC236}">
                  <a16:creationId xmlns:a16="http://schemas.microsoft.com/office/drawing/2014/main" id="{E2CDC581-FB61-166D-23D3-69BC67A9A93C}"/>
                </a:ext>
              </a:extLst>
            </p:cNvPr>
            <p:cNvPicPr/>
            <p:nvPr/>
          </p:nvPicPr>
          <p:blipFill>
            <a:blip r:embed="rId2" cstate="print"/>
            <a:stretch>
              <a:fillRect/>
            </a:stretch>
          </p:blipFill>
          <p:spPr>
            <a:xfrm>
              <a:off x="13107779" y="801902"/>
              <a:ext cx="101839" cy="104719"/>
            </a:xfrm>
            <a:prstGeom prst="rect">
              <a:avLst/>
            </a:prstGeom>
          </p:spPr>
        </p:pic>
        <p:sp>
          <p:nvSpPr>
            <p:cNvPr id="43" name="object 23">
              <a:extLst>
                <a:ext uri="{FF2B5EF4-FFF2-40B4-BE49-F238E27FC236}">
                  <a16:creationId xmlns:a16="http://schemas.microsoft.com/office/drawing/2014/main" id="{F163ED81-250B-E82C-EB2E-4E7D570B5BBB}"/>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4" name="object 24">
              <a:extLst>
                <a:ext uri="{FF2B5EF4-FFF2-40B4-BE49-F238E27FC236}">
                  <a16:creationId xmlns:a16="http://schemas.microsoft.com/office/drawing/2014/main" id="{FCCC198F-8849-18A6-2F59-A906A7BB10A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5" name="object 25">
              <a:extLst>
                <a:ext uri="{FF2B5EF4-FFF2-40B4-BE49-F238E27FC236}">
                  <a16:creationId xmlns:a16="http://schemas.microsoft.com/office/drawing/2014/main" id="{BB5C1151-2731-9794-6E73-07F92FF9BD1E}"/>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6" name="object 26">
              <a:extLst>
                <a:ext uri="{FF2B5EF4-FFF2-40B4-BE49-F238E27FC236}">
                  <a16:creationId xmlns:a16="http://schemas.microsoft.com/office/drawing/2014/main" id="{BC03633A-B0D8-A6D5-25B5-8BA8F447754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7" name="object 27">
              <a:extLst>
                <a:ext uri="{FF2B5EF4-FFF2-40B4-BE49-F238E27FC236}">
                  <a16:creationId xmlns:a16="http://schemas.microsoft.com/office/drawing/2014/main" id="{7FD81F85-3D76-3576-DD5D-550A566812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8" name="object 28">
              <a:extLst>
                <a:ext uri="{FF2B5EF4-FFF2-40B4-BE49-F238E27FC236}">
                  <a16:creationId xmlns:a16="http://schemas.microsoft.com/office/drawing/2014/main" id="{1F86F8A6-5437-B9CF-BC26-0CC484A3508F}"/>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49" name="object 29">
              <a:extLst>
                <a:ext uri="{FF2B5EF4-FFF2-40B4-BE49-F238E27FC236}">
                  <a16:creationId xmlns:a16="http://schemas.microsoft.com/office/drawing/2014/main" id="{95576A13-7AF0-DF0C-EE83-8888D8590237}"/>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0" name="object 30">
              <a:extLst>
                <a:ext uri="{FF2B5EF4-FFF2-40B4-BE49-F238E27FC236}">
                  <a16:creationId xmlns:a16="http://schemas.microsoft.com/office/drawing/2014/main" id="{2B274939-9B1B-D5BC-4ABE-87ADDF80DAE1}"/>
                </a:ext>
              </a:extLst>
            </p:cNvPr>
            <p:cNvPicPr/>
            <p:nvPr/>
          </p:nvPicPr>
          <p:blipFill>
            <a:blip r:embed="rId3" cstate="print"/>
            <a:stretch>
              <a:fillRect/>
            </a:stretch>
          </p:blipFill>
          <p:spPr>
            <a:xfrm>
              <a:off x="851097" y="662810"/>
              <a:ext cx="90711" cy="160403"/>
            </a:xfrm>
            <a:prstGeom prst="rect">
              <a:avLst/>
            </a:prstGeom>
          </p:spPr>
        </p:pic>
        <p:sp>
          <p:nvSpPr>
            <p:cNvPr id="51" name="object 31">
              <a:extLst>
                <a:ext uri="{FF2B5EF4-FFF2-40B4-BE49-F238E27FC236}">
                  <a16:creationId xmlns:a16="http://schemas.microsoft.com/office/drawing/2014/main" id="{BCCF5404-365C-F328-AE93-945810A6C63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2" name="object 32">
              <a:extLst>
                <a:ext uri="{FF2B5EF4-FFF2-40B4-BE49-F238E27FC236}">
                  <a16:creationId xmlns:a16="http://schemas.microsoft.com/office/drawing/2014/main" id="{9D60AD85-1CFE-4A1B-387E-C875C168AE4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3" name="object 33">
              <a:extLst>
                <a:ext uri="{FF2B5EF4-FFF2-40B4-BE49-F238E27FC236}">
                  <a16:creationId xmlns:a16="http://schemas.microsoft.com/office/drawing/2014/main" id="{2E813EBC-882A-306B-F425-12D4FA6B777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4" name="object 34">
              <a:extLst>
                <a:ext uri="{FF2B5EF4-FFF2-40B4-BE49-F238E27FC236}">
                  <a16:creationId xmlns:a16="http://schemas.microsoft.com/office/drawing/2014/main" id="{0A5AC78E-7032-99D3-4228-52CC92BA02DF}"/>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5" name="object 35">
              <a:extLst>
                <a:ext uri="{FF2B5EF4-FFF2-40B4-BE49-F238E27FC236}">
                  <a16:creationId xmlns:a16="http://schemas.microsoft.com/office/drawing/2014/main" id="{1490C6DD-6309-47E4-658F-6275323DE0C2}"/>
                </a:ext>
              </a:extLst>
            </p:cNvPr>
            <p:cNvPicPr/>
            <p:nvPr/>
          </p:nvPicPr>
          <p:blipFill>
            <a:blip r:embed="rId3" cstate="print"/>
            <a:stretch>
              <a:fillRect/>
            </a:stretch>
          </p:blipFill>
          <p:spPr>
            <a:xfrm>
              <a:off x="7051349" y="662810"/>
              <a:ext cx="90708" cy="160403"/>
            </a:xfrm>
            <a:prstGeom prst="rect">
              <a:avLst/>
            </a:prstGeom>
          </p:spPr>
        </p:pic>
        <p:sp>
          <p:nvSpPr>
            <p:cNvPr id="56" name="object 36">
              <a:extLst>
                <a:ext uri="{FF2B5EF4-FFF2-40B4-BE49-F238E27FC236}">
                  <a16:creationId xmlns:a16="http://schemas.microsoft.com/office/drawing/2014/main" id="{5ADDA37A-EBF6-6406-15BD-B0ADD9B9B9D5}"/>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7" name="object 37">
              <a:extLst>
                <a:ext uri="{FF2B5EF4-FFF2-40B4-BE49-F238E27FC236}">
                  <a16:creationId xmlns:a16="http://schemas.microsoft.com/office/drawing/2014/main" id="{2875CBE7-3687-A237-6AEA-544BCA4A1285}"/>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8" name="object 38">
              <a:extLst>
                <a:ext uri="{FF2B5EF4-FFF2-40B4-BE49-F238E27FC236}">
                  <a16:creationId xmlns:a16="http://schemas.microsoft.com/office/drawing/2014/main" id="{3B7B677F-1D98-3D70-4EF6-C1894BDD1A8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9" name="object 39">
              <a:extLst>
                <a:ext uri="{FF2B5EF4-FFF2-40B4-BE49-F238E27FC236}">
                  <a16:creationId xmlns:a16="http://schemas.microsoft.com/office/drawing/2014/main" id="{C7434EDD-07E1-DC71-DE7A-091E40A6914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0" name="object 40">
              <a:extLst>
                <a:ext uri="{FF2B5EF4-FFF2-40B4-BE49-F238E27FC236}">
                  <a16:creationId xmlns:a16="http://schemas.microsoft.com/office/drawing/2014/main" id="{62F508CB-057B-E783-510A-B37B2C7AFA6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1" name="object 41">
              <a:extLst>
                <a:ext uri="{FF2B5EF4-FFF2-40B4-BE49-F238E27FC236}">
                  <a16:creationId xmlns:a16="http://schemas.microsoft.com/office/drawing/2014/main" id="{16ED77D7-A50D-D3A3-E9F5-31965FE81706}"/>
                </a:ext>
              </a:extLst>
            </p:cNvPr>
            <p:cNvPicPr/>
            <p:nvPr/>
          </p:nvPicPr>
          <p:blipFill>
            <a:blip r:embed="rId3" cstate="print"/>
            <a:stretch>
              <a:fillRect/>
            </a:stretch>
          </p:blipFill>
          <p:spPr>
            <a:xfrm>
              <a:off x="13003627" y="662810"/>
              <a:ext cx="90710" cy="160403"/>
            </a:xfrm>
            <a:prstGeom prst="rect">
              <a:avLst/>
            </a:prstGeom>
          </p:spPr>
        </p:pic>
      </p:grpSp>
      <p:sp>
        <p:nvSpPr>
          <p:cNvPr id="10" name="object 37">
            <a:extLst>
              <a:ext uri="{FF2B5EF4-FFF2-40B4-BE49-F238E27FC236}">
                <a16:creationId xmlns:a16="http://schemas.microsoft.com/office/drawing/2014/main" id="{54E05E38-EDFB-0FF0-8854-F21BE640AD4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93995" y="1513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10" name="object 10"/>
          <p:cNvSpPr txBox="1"/>
          <p:nvPr/>
        </p:nvSpPr>
        <p:spPr>
          <a:xfrm>
            <a:off x="7379255" y="5264211"/>
            <a:ext cx="5551997" cy="2051203"/>
          </a:xfrm>
          <a:prstGeom prst="rect">
            <a:avLst/>
          </a:prstGeom>
        </p:spPr>
        <p:txBody>
          <a:bodyPr vert="horz" wrap="square" lIns="0" tIns="12065" rIns="0" bIns="0" rtlCol="0">
            <a:spAutoFit/>
          </a:bodyPr>
          <a:lstStyle/>
          <a:p>
            <a:pPr algn="ctr">
              <a:lnSpc>
                <a:spcPts val="7475"/>
              </a:lnSpc>
              <a:spcBef>
                <a:spcPts val="95"/>
              </a:spcBef>
            </a:pPr>
            <a:r>
              <a:rPr lang="fr-FR" sz="6600" b="1" spc="-150" dirty="0">
                <a:solidFill>
                  <a:schemeClr val="tx1"/>
                </a:solidFill>
                <a:latin typeface="Calibri"/>
                <a:cs typeface="Calibri"/>
              </a:rPr>
              <a:t>CONSULTANT</a:t>
            </a:r>
          </a:p>
          <a:p>
            <a:pPr algn="ctr">
              <a:lnSpc>
                <a:spcPts val="8435"/>
              </a:lnSpc>
            </a:pPr>
            <a:r>
              <a:rPr lang="fr-FR" sz="11100" b="1" spc="-150" baseline="-2252" dirty="0">
                <a:solidFill>
                  <a:schemeClr val="tx1"/>
                </a:solidFill>
                <a:latin typeface="Calibri"/>
                <a:cs typeface="Calibri"/>
              </a:rPr>
              <a:t>C</a:t>
            </a:r>
            <a:r>
              <a:rPr lang="fr-FR" sz="6600" b="1" spc="-150" dirty="0">
                <a:solidFill>
                  <a:schemeClr val="tx1"/>
                </a:solidFill>
                <a:latin typeface="Calibri"/>
                <a:cs typeface="Calibri"/>
              </a:rPr>
              <a:t>YBERSÉCURITÉ</a:t>
            </a:r>
          </a:p>
        </p:txBody>
      </p:sp>
      <p:sp>
        <p:nvSpPr>
          <p:cNvPr id="37" name="object 16">
            <a:extLst>
              <a:ext uri="{FF2B5EF4-FFF2-40B4-BE49-F238E27FC236}">
                <a16:creationId xmlns:a16="http://schemas.microsoft.com/office/drawing/2014/main" id="{D5C40BFB-0440-08B7-0E1A-B13FF1D6B765}"/>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8" name="object 17">
            <a:extLst>
              <a:ext uri="{FF2B5EF4-FFF2-40B4-BE49-F238E27FC236}">
                <a16:creationId xmlns:a16="http://schemas.microsoft.com/office/drawing/2014/main" id="{F5B2370F-673F-F825-8036-9A1A882C23AE}"/>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E02F0025-4B7E-8EA8-837F-D358F90FD9DC}"/>
              </a:ext>
            </a:extLst>
          </p:cNvPr>
          <p:cNvGrpSpPr/>
          <p:nvPr/>
        </p:nvGrpSpPr>
        <p:grpSpPr>
          <a:xfrm>
            <a:off x="665686" y="609177"/>
            <a:ext cx="18575020" cy="430530"/>
            <a:chOff x="665686" y="609177"/>
            <a:chExt cx="18575020" cy="430530"/>
          </a:xfrm>
        </p:grpSpPr>
        <p:sp>
          <p:nvSpPr>
            <p:cNvPr id="40" name="object 19">
              <a:extLst>
                <a:ext uri="{FF2B5EF4-FFF2-40B4-BE49-F238E27FC236}">
                  <a16:creationId xmlns:a16="http://schemas.microsoft.com/office/drawing/2014/main" id="{6D448209-8557-EE7C-19E8-742C3A074C6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1" name="object 20">
              <a:extLst>
                <a:ext uri="{FF2B5EF4-FFF2-40B4-BE49-F238E27FC236}">
                  <a16:creationId xmlns:a16="http://schemas.microsoft.com/office/drawing/2014/main" id="{1C576690-B6C2-8297-8B92-FCD9C0111F4F}"/>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2" name="object 21">
              <a:extLst>
                <a:ext uri="{FF2B5EF4-FFF2-40B4-BE49-F238E27FC236}">
                  <a16:creationId xmlns:a16="http://schemas.microsoft.com/office/drawing/2014/main" id="{0E1283E7-E366-E847-61C2-7B0D6291AD28}"/>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3" name="object 22">
              <a:extLst>
                <a:ext uri="{FF2B5EF4-FFF2-40B4-BE49-F238E27FC236}">
                  <a16:creationId xmlns:a16="http://schemas.microsoft.com/office/drawing/2014/main" id="{73E1F460-6661-41C0-4CAB-5FA7E1312A85}"/>
                </a:ext>
              </a:extLst>
            </p:cNvPr>
            <p:cNvPicPr/>
            <p:nvPr/>
          </p:nvPicPr>
          <p:blipFill>
            <a:blip r:embed="rId2" cstate="print"/>
            <a:stretch>
              <a:fillRect/>
            </a:stretch>
          </p:blipFill>
          <p:spPr>
            <a:xfrm>
              <a:off x="13107779" y="801902"/>
              <a:ext cx="101839" cy="104719"/>
            </a:xfrm>
            <a:prstGeom prst="rect">
              <a:avLst/>
            </a:prstGeom>
          </p:spPr>
        </p:pic>
        <p:sp>
          <p:nvSpPr>
            <p:cNvPr id="44" name="object 23">
              <a:extLst>
                <a:ext uri="{FF2B5EF4-FFF2-40B4-BE49-F238E27FC236}">
                  <a16:creationId xmlns:a16="http://schemas.microsoft.com/office/drawing/2014/main" id="{E46DEFA7-AB6E-3C23-8E79-D8C387895D07}"/>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5" name="object 24">
              <a:extLst>
                <a:ext uri="{FF2B5EF4-FFF2-40B4-BE49-F238E27FC236}">
                  <a16:creationId xmlns:a16="http://schemas.microsoft.com/office/drawing/2014/main" id="{A3BD7D9C-E899-2115-017D-2B284D6BB9DB}"/>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6" name="object 25">
              <a:extLst>
                <a:ext uri="{FF2B5EF4-FFF2-40B4-BE49-F238E27FC236}">
                  <a16:creationId xmlns:a16="http://schemas.microsoft.com/office/drawing/2014/main" id="{FD355C5C-5AF2-3DA4-BA89-C82CD34E95B0}"/>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7" name="object 26">
              <a:extLst>
                <a:ext uri="{FF2B5EF4-FFF2-40B4-BE49-F238E27FC236}">
                  <a16:creationId xmlns:a16="http://schemas.microsoft.com/office/drawing/2014/main" id="{6C52563D-563A-D3C7-74C7-53CA375F25DB}"/>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8" name="object 27">
              <a:extLst>
                <a:ext uri="{FF2B5EF4-FFF2-40B4-BE49-F238E27FC236}">
                  <a16:creationId xmlns:a16="http://schemas.microsoft.com/office/drawing/2014/main" id="{9FBD4622-F33C-25AB-2B62-B84EFBB29847}"/>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BADCBFFF-2281-A5C3-CC3C-DF889070A610}"/>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0" name="object 29">
              <a:extLst>
                <a:ext uri="{FF2B5EF4-FFF2-40B4-BE49-F238E27FC236}">
                  <a16:creationId xmlns:a16="http://schemas.microsoft.com/office/drawing/2014/main" id="{48F948ED-416E-600E-5803-3745E4B59060}"/>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1" name="object 30">
              <a:extLst>
                <a:ext uri="{FF2B5EF4-FFF2-40B4-BE49-F238E27FC236}">
                  <a16:creationId xmlns:a16="http://schemas.microsoft.com/office/drawing/2014/main" id="{16ECB3DB-0F45-3573-5B12-F2D52FFDC979}"/>
                </a:ext>
              </a:extLst>
            </p:cNvPr>
            <p:cNvPicPr/>
            <p:nvPr/>
          </p:nvPicPr>
          <p:blipFill>
            <a:blip r:embed="rId3" cstate="print"/>
            <a:stretch>
              <a:fillRect/>
            </a:stretch>
          </p:blipFill>
          <p:spPr>
            <a:xfrm>
              <a:off x="851097" y="662810"/>
              <a:ext cx="90711" cy="160403"/>
            </a:xfrm>
            <a:prstGeom prst="rect">
              <a:avLst/>
            </a:prstGeom>
          </p:spPr>
        </p:pic>
        <p:sp>
          <p:nvSpPr>
            <p:cNvPr id="52" name="object 31">
              <a:extLst>
                <a:ext uri="{FF2B5EF4-FFF2-40B4-BE49-F238E27FC236}">
                  <a16:creationId xmlns:a16="http://schemas.microsoft.com/office/drawing/2014/main" id="{7F4707D1-8D6C-7586-54F2-054AE54215C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3" name="object 32">
              <a:extLst>
                <a:ext uri="{FF2B5EF4-FFF2-40B4-BE49-F238E27FC236}">
                  <a16:creationId xmlns:a16="http://schemas.microsoft.com/office/drawing/2014/main" id="{53F35659-D515-BF36-D9E2-BE8C6E1EAD6E}"/>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4" name="object 33">
              <a:extLst>
                <a:ext uri="{FF2B5EF4-FFF2-40B4-BE49-F238E27FC236}">
                  <a16:creationId xmlns:a16="http://schemas.microsoft.com/office/drawing/2014/main" id="{49FFCB7B-9D03-585F-DDF0-21A1DEB2B5E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5" name="object 34">
              <a:extLst>
                <a:ext uri="{FF2B5EF4-FFF2-40B4-BE49-F238E27FC236}">
                  <a16:creationId xmlns:a16="http://schemas.microsoft.com/office/drawing/2014/main" id="{FD710336-BB2E-C3D3-BE8A-B5F9874BAFA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6" name="object 35">
              <a:extLst>
                <a:ext uri="{FF2B5EF4-FFF2-40B4-BE49-F238E27FC236}">
                  <a16:creationId xmlns:a16="http://schemas.microsoft.com/office/drawing/2014/main" id="{F919883E-3C09-EBE8-4B51-DA98C2300765}"/>
                </a:ext>
              </a:extLst>
            </p:cNvPr>
            <p:cNvPicPr/>
            <p:nvPr/>
          </p:nvPicPr>
          <p:blipFill>
            <a:blip r:embed="rId3" cstate="print"/>
            <a:stretch>
              <a:fillRect/>
            </a:stretch>
          </p:blipFill>
          <p:spPr>
            <a:xfrm>
              <a:off x="7051349" y="662810"/>
              <a:ext cx="90708" cy="160403"/>
            </a:xfrm>
            <a:prstGeom prst="rect">
              <a:avLst/>
            </a:prstGeom>
          </p:spPr>
        </p:pic>
        <p:sp>
          <p:nvSpPr>
            <p:cNvPr id="57" name="object 36">
              <a:extLst>
                <a:ext uri="{FF2B5EF4-FFF2-40B4-BE49-F238E27FC236}">
                  <a16:creationId xmlns:a16="http://schemas.microsoft.com/office/drawing/2014/main" id="{EB924C04-ED30-3F7E-ED73-92D0083D8B87}"/>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8" name="object 37">
              <a:extLst>
                <a:ext uri="{FF2B5EF4-FFF2-40B4-BE49-F238E27FC236}">
                  <a16:creationId xmlns:a16="http://schemas.microsoft.com/office/drawing/2014/main" id="{757A4D7E-EEE8-C9F8-CCC6-D47248ABC7CF}"/>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9" name="object 38">
              <a:extLst>
                <a:ext uri="{FF2B5EF4-FFF2-40B4-BE49-F238E27FC236}">
                  <a16:creationId xmlns:a16="http://schemas.microsoft.com/office/drawing/2014/main" id="{5E0D40BF-4CDB-FF1D-2E6C-10DE0AB62EF4}"/>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0" name="object 39">
              <a:extLst>
                <a:ext uri="{FF2B5EF4-FFF2-40B4-BE49-F238E27FC236}">
                  <a16:creationId xmlns:a16="http://schemas.microsoft.com/office/drawing/2014/main" id="{62B8A767-AF60-89D3-92BC-FCFC7AFA3522}"/>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1" name="object 40">
              <a:extLst>
                <a:ext uri="{FF2B5EF4-FFF2-40B4-BE49-F238E27FC236}">
                  <a16:creationId xmlns:a16="http://schemas.microsoft.com/office/drawing/2014/main" id="{36F80B5C-4958-ECB0-8447-E0A382EFF45C}"/>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2" name="object 41">
              <a:extLst>
                <a:ext uri="{FF2B5EF4-FFF2-40B4-BE49-F238E27FC236}">
                  <a16:creationId xmlns:a16="http://schemas.microsoft.com/office/drawing/2014/main" id="{E28C33E9-4106-6003-888C-F577C6F85DEE}"/>
                </a:ext>
              </a:extLst>
            </p:cNvPr>
            <p:cNvPicPr/>
            <p:nvPr/>
          </p:nvPicPr>
          <p:blipFill>
            <a:blip r:embed="rId3" cstate="print"/>
            <a:stretch>
              <a:fillRect/>
            </a:stretch>
          </p:blipFill>
          <p:spPr>
            <a:xfrm>
              <a:off x="13003627" y="662810"/>
              <a:ext cx="90710" cy="160403"/>
            </a:xfrm>
            <a:prstGeom prst="rect">
              <a:avLst/>
            </a:prstGeom>
          </p:spPr>
        </p:pic>
      </p:grpSp>
      <p:sp>
        <p:nvSpPr>
          <p:cNvPr id="65" name="object 5">
            <a:extLst>
              <a:ext uri="{FF2B5EF4-FFF2-40B4-BE49-F238E27FC236}">
                <a16:creationId xmlns:a16="http://schemas.microsoft.com/office/drawing/2014/main" id="{9FD7ABC8-3594-2BC8-791B-DD831FC12D17}"/>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6" name="object 6">
            <a:extLst>
              <a:ext uri="{FF2B5EF4-FFF2-40B4-BE49-F238E27FC236}">
                <a16:creationId xmlns:a16="http://schemas.microsoft.com/office/drawing/2014/main" id="{429E08D6-F041-06B4-9D06-8520F14FF7DC}"/>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7" name="object 9">
            <a:extLst>
              <a:ext uri="{FF2B5EF4-FFF2-40B4-BE49-F238E27FC236}">
                <a16:creationId xmlns:a16="http://schemas.microsoft.com/office/drawing/2014/main" id="{F964D34F-C1F4-841E-4F81-5632BF616D9A}"/>
              </a:ext>
            </a:extLst>
          </p:cNvPr>
          <p:cNvSpPr txBox="1"/>
          <p:nvPr/>
        </p:nvSpPr>
        <p:spPr>
          <a:xfrm>
            <a:off x="1905000" y="3999748"/>
            <a:ext cx="2965450" cy="587340"/>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p:txBody>
      </p:sp>
      <p:sp>
        <p:nvSpPr>
          <p:cNvPr id="4" name="object 37">
            <a:extLst>
              <a:ext uri="{FF2B5EF4-FFF2-40B4-BE49-F238E27FC236}">
                <a16:creationId xmlns:a16="http://schemas.microsoft.com/office/drawing/2014/main" id="{5CA56AF2-4B0C-8403-7600-F21C4D9DEDA2}"/>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231210" y="5264211"/>
            <a:ext cx="5581718" cy="3893374"/>
          </a:xfrm>
          <a:prstGeom prst="rect">
            <a:avLst/>
          </a:prstGeom>
        </p:spPr>
        <p:txBody>
          <a:bodyPr vert="horz" wrap="square" lIns="0" tIns="96520" rIns="0" bIns="0" rtlCol="0">
            <a:spAutoFit/>
          </a:bodyPr>
          <a:lstStyle/>
          <a:p>
            <a:pPr marL="894715" marR="887094" algn="ctr">
              <a:lnSpc>
                <a:spcPts val="7420"/>
              </a:lnSpc>
              <a:spcBef>
                <a:spcPts val="760"/>
              </a:spcBef>
            </a:pPr>
            <a:r>
              <a:rPr lang="fr-FR" sz="6600" b="1" spc="-150" dirty="0">
                <a:solidFill>
                  <a:srgbClr val="231F20"/>
                </a:solidFill>
                <a:latin typeface="Calibri"/>
                <a:cs typeface="Calibri"/>
              </a:rPr>
              <a:t>ANALYSTE RÉPONSE</a:t>
            </a:r>
            <a:endParaRPr lang="fr-FR" sz="6600" b="1" spc="-150" dirty="0">
              <a:latin typeface="Calibri"/>
              <a:cs typeface="Calibri"/>
            </a:endParaRPr>
          </a:p>
          <a:p>
            <a:pPr marL="12065" marR="5080" algn="ctr">
              <a:lnSpc>
                <a:spcPts val="7420"/>
              </a:lnSpc>
            </a:pPr>
            <a:r>
              <a:rPr lang="fr-FR" sz="6600" b="1" spc="-150" dirty="0">
                <a:solidFill>
                  <a:srgbClr val="231F20"/>
                </a:solidFill>
                <a:latin typeface="Calibri"/>
                <a:cs typeface="Calibri"/>
              </a:rPr>
              <a:t>AUX INCIDENTS DE SÉCURITÉ</a:t>
            </a:r>
            <a:endParaRPr lang="fr-FR" sz="66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AE2D13C-C007-CB31-1128-1B97903A1369}"/>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9433712-E38D-A52F-436D-AD0DC6E532D0}"/>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D8D25015-84AD-31CD-AE6C-DA82D78C387A}"/>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A42B2535-7E23-066E-16CB-28B70AFB2B4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944D93FF-F941-3864-DEB8-20F80AE56590}"/>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F148A599-A75D-7CA4-A7AC-C55E849E620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469E36E3-654B-7F43-C235-7E3DA93116B7}"/>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7223702A-6A81-CCDD-CD78-2D7D7BF2AE5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2F13EEFC-7602-CA44-4712-8EAF7F285DF6}"/>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AAAA9494-86A9-A360-C23A-0C50F8D5F61C}"/>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ECAEC624-58F9-C23E-0892-254A8FBDBC13}"/>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98D246A1-7607-773E-7D01-E79053973ED6}"/>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F1F99704-C09F-0162-016A-43092EC6A8D6}"/>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02B17801-AADB-93EC-DC47-727523D80F0F}"/>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B702F429-22BD-F92B-F91E-6FCF100E2E0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C6B0A968-E93B-9C61-C660-CE14043FC59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389038C2-7143-ABB8-3192-C2E938C4C22C}"/>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6FD40BBA-943D-2635-558C-1D53AD3E5E1D}"/>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DFCCC889-076D-D0C9-7ECF-D872E281F409}"/>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9C4EE59E-01E6-F6EF-16D2-C6132E0C073D}"/>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35236E26-9989-5830-54D4-30A2AD0C06AB}"/>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318ED2E9-98F7-051F-543C-915BC9C7F766}"/>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4CB47714-D9DE-EB1B-EA45-349A714764BB}"/>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497FCBC-2E1D-AF62-64AF-9A30953E5E2C}"/>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37A4063A-EB7F-C509-E803-1565D644F38D}"/>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1756562C-EC98-9174-F61A-D04F384F44F9}"/>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4A0C2AFA-6AC7-BEA2-ED43-F8E2051B1496}"/>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47248F3-6D12-9A5A-9D01-630FA8D36BE4}"/>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9A9C4037-EE73-E8B2-0310-489F5043C47D}"/>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chemeClr val="tx1"/>
                </a:solidFill>
                <a:latin typeface="Calibri"/>
                <a:cs typeface="Calibri"/>
              </a:rPr>
              <a:t>CONSULTANT CYBERSÉCURITÉ</a:t>
            </a:r>
          </a:p>
        </p:txBody>
      </p:sp>
      <p:sp>
        <p:nvSpPr>
          <p:cNvPr id="69" name="object 10">
            <a:extLst>
              <a:ext uri="{FF2B5EF4-FFF2-40B4-BE49-F238E27FC236}">
                <a16:creationId xmlns:a16="http://schemas.microsoft.com/office/drawing/2014/main" id="{87295F9D-6158-6A39-4684-337D1363C7E0}"/>
              </a:ext>
            </a:extLst>
          </p:cNvPr>
          <p:cNvSpPr txBox="1"/>
          <p:nvPr/>
        </p:nvSpPr>
        <p:spPr>
          <a:xfrm>
            <a:off x="15213258" y="4066036"/>
            <a:ext cx="3254375" cy="953594"/>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chemeClr val="tx1"/>
                </a:solidFill>
                <a:latin typeface="Calibri"/>
                <a:cs typeface="Calibri"/>
              </a:rPr>
              <a:t>CONSULTANT CYBERSÉCURITÉ</a:t>
            </a:r>
          </a:p>
        </p:txBody>
      </p:sp>
      <p:sp>
        <p:nvSpPr>
          <p:cNvPr id="5" name="object 37">
            <a:extLst>
              <a:ext uri="{FF2B5EF4-FFF2-40B4-BE49-F238E27FC236}">
                <a16:creationId xmlns:a16="http://schemas.microsoft.com/office/drawing/2014/main" id="{7BC7434A-79F6-BBB7-5FED-C1015A265B21}"/>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033845" y="5238553"/>
            <a:ext cx="5431054" cy="2936060"/>
          </a:xfrm>
          <a:prstGeom prst="rect">
            <a:avLst/>
          </a:prstGeom>
        </p:spPr>
        <p:txBody>
          <a:bodyPr vert="horz" wrap="square" lIns="0" tIns="88265" rIns="0" bIns="0" rtlCol="0">
            <a:spAutoFit/>
          </a:bodyPr>
          <a:lstStyle/>
          <a:p>
            <a:pPr marL="12700" marR="5080" indent="665480" algn="ctr">
              <a:lnSpc>
                <a:spcPts val="7420"/>
              </a:lnSpc>
              <a:spcBef>
                <a:spcPts val="695"/>
              </a:spcBef>
            </a:pPr>
            <a:r>
              <a:rPr lang="fr-FR" sz="6600" b="1" spc="-150" dirty="0">
                <a:solidFill>
                  <a:schemeClr val="tx1"/>
                </a:solidFill>
                <a:latin typeface="Calibri"/>
                <a:cs typeface="Calibri"/>
              </a:rPr>
              <a:t>DÉLÉGUÉ </a:t>
            </a:r>
            <a:r>
              <a:rPr lang="fr-FR" sz="6600" b="1" i="0" dirty="0">
                <a:solidFill>
                  <a:srgbClr val="202124"/>
                </a:solidFill>
                <a:effectLst/>
                <a:highlight>
                  <a:srgbClr val="FFFFFF"/>
                </a:highlight>
                <a:latin typeface="+mn-lt"/>
              </a:rPr>
              <a:t>À</a:t>
            </a:r>
            <a:r>
              <a:rPr lang="fr-FR" sz="6600" b="1" spc="-150" dirty="0">
                <a:solidFill>
                  <a:schemeClr val="tx1"/>
                </a:solidFill>
                <a:latin typeface="Calibri"/>
                <a:cs typeface="Calibri"/>
              </a:rPr>
              <a:t> LA PROTECTION DES DONNÉES</a:t>
            </a: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D66C9ECC-7A53-0B87-E303-1C1F9C3C68C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CF9858F7-4349-0ABA-E56C-E1920E755226}"/>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EA6C1FE9-0EC1-7BDA-F02D-FD948D07EEDE}"/>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9F4598B9-10E3-8097-CAA2-33E3814EE224}"/>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AC08E55D-A392-F1EE-D0AC-2B092559610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C515DDAE-7697-09F4-006D-028A4D99151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92FB56F-DE91-537C-B856-F72DF4230C13}"/>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F3096C4-B07E-7431-169F-F55733C9EAF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17EE0A7-72DF-DECA-3CCB-86383A80C950}"/>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473FC01-1CAD-6EB7-BB3C-A3CC42D63A78}"/>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1F3008D-E724-E05C-40A9-D7D2823629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CB560BB-B330-9689-E3A3-24CC4A0AC671}"/>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78729442-CBE5-F7A0-A910-ABFD292C144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7163FB99-533D-F9ED-C44E-5D78A10F19ED}"/>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7E37E93C-8374-4285-A791-DF04B3D69DBF}"/>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1FA7A5A7-4946-1DC5-1C09-A5D4401B45EC}"/>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606ADAB8-061D-B166-6461-F22DB3014C7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1D1E4F3-3DF7-776B-DC42-FD8C64FE0DB9}"/>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04735F7-BA9F-740F-631F-E34D3F7A331A}"/>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3C1FBD1-E92F-3038-3239-9495CC7225BF}"/>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E9098962-0F8D-26FB-8C07-45E93B9468D6}"/>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C660738A-1707-0FAA-9D97-DCC331589AC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94C214C2-FE50-4BA3-08FA-AC99857DC04F}"/>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0B0EF3-E822-7AA8-788E-6DC9F758098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C3121A4A-F251-31A4-D5F3-0150EAB2518B}"/>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2D77E7A0-C737-EC3A-9681-2FEE59B9F791}"/>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0BBD1184-C930-2952-81F6-6A320D7E68A2}"/>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2A38A03-9620-E742-9113-BF4D993B3378}"/>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B840FF0F-B921-0BB4-E781-88365DBA49F1}"/>
              </a:ext>
            </a:extLst>
          </p:cNvPr>
          <p:cNvSpPr txBox="1"/>
          <p:nvPr/>
        </p:nvSpPr>
        <p:spPr>
          <a:xfrm>
            <a:off x="1905000" y="3999748"/>
            <a:ext cx="2965450" cy="1593513"/>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p:txBody>
      </p:sp>
      <p:sp>
        <p:nvSpPr>
          <p:cNvPr id="69" name="object 10">
            <a:extLst>
              <a:ext uri="{FF2B5EF4-FFF2-40B4-BE49-F238E27FC236}">
                <a16:creationId xmlns:a16="http://schemas.microsoft.com/office/drawing/2014/main" id="{888DD6BA-3518-A1CE-FEA2-E112C1CCE8A2}"/>
              </a:ext>
            </a:extLst>
          </p:cNvPr>
          <p:cNvSpPr txBox="1"/>
          <p:nvPr/>
        </p:nvSpPr>
        <p:spPr>
          <a:xfrm>
            <a:off x="15213258" y="4066036"/>
            <a:ext cx="3254375" cy="2354619"/>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chemeClr val="tx1"/>
                </a:solidFill>
                <a:latin typeface="Calibri"/>
                <a:cs typeface="Calibri"/>
              </a:rPr>
              <a:t>ANALYSTE RÉPONSE AUX INCIDENTS</a:t>
            </a:r>
          </a:p>
          <a:p>
            <a:pPr algn="ctr">
              <a:lnSpc>
                <a:spcPts val="3215"/>
              </a:lnSpc>
            </a:pPr>
            <a:r>
              <a:rPr lang="fr-FR" sz="3300" b="1" spc="-150" dirty="0">
                <a:solidFill>
                  <a:schemeClr val="tx1"/>
                </a:solidFill>
                <a:latin typeface="Calibri"/>
                <a:cs typeface="Calibri"/>
              </a:rPr>
              <a:t>DE SÉCURITÉ</a:t>
            </a:r>
          </a:p>
        </p:txBody>
      </p:sp>
      <p:sp>
        <p:nvSpPr>
          <p:cNvPr id="5" name="object 37">
            <a:extLst>
              <a:ext uri="{FF2B5EF4-FFF2-40B4-BE49-F238E27FC236}">
                <a16:creationId xmlns:a16="http://schemas.microsoft.com/office/drawing/2014/main" id="{065FDEE1-C924-17E8-481B-7CE0E28B6E04}"/>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 name="object 2">
            <a:extLst>
              <a:ext uri="{FF2B5EF4-FFF2-40B4-BE49-F238E27FC236}">
                <a16:creationId xmlns:a16="http://schemas.microsoft.com/office/drawing/2014/main" id="{5C599E0A-B430-AF17-9925-09971575AF3F}"/>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sp>
        <p:nvSpPr>
          <p:cNvPr id="206" name="object 46">
            <a:hlinkClick r:id="rId2"/>
            <a:extLst>
              <a:ext uri="{FF2B5EF4-FFF2-40B4-BE49-F238E27FC236}">
                <a16:creationId xmlns:a16="http://schemas.microsoft.com/office/drawing/2014/main" id="{6288B308-4DD2-B18C-5D60-A529D233C215}"/>
              </a:ext>
            </a:extLst>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207" name="object 47">
            <a:extLst>
              <a:ext uri="{FF2B5EF4-FFF2-40B4-BE49-F238E27FC236}">
                <a16:creationId xmlns:a16="http://schemas.microsoft.com/office/drawing/2014/main" id="{5D4F712D-84C7-A077-02AC-083AB9CCA0E3}"/>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2">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pic>
        <p:nvPicPr>
          <p:cNvPr id="2" name="Image 1">
            <a:extLst>
              <a:ext uri="{FF2B5EF4-FFF2-40B4-BE49-F238E27FC236}">
                <a16:creationId xmlns:a16="http://schemas.microsoft.com/office/drawing/2014/main" id="{D5D62949-76EE-0EC6-1C75-BFFC29C96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pic>
        <p:nvPicPr>
          <p:cNvPr id="3" name="Image 2">
            <a:extLst>
              <a:ext uri="{FF2B5EF4-FFF2-40B4-BE49-F238E27FC236}">
                <a16:creationId xmlns:a16="http://schemas.microsoft.com/office/drawing/2014/main" id="{59238860-5CA4-865B-1112-2B84DE60D4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3129" y="3444875"/>
            <a:ext cx="4130887" cy="6248400"/>
          </a:xfrm>
          <a:prstGeom prst="rect">
            <a:avLst/>
          </a:prstGeom>
        </p:spPr>
      </p:pic>
      <p:pic>
        <p:nvPicPr>
          <p:cNvPr id="4" name="Image 3">
            <a:extLst>
              <a:ext uri="{FF2B5EF4-FFF2-40B4-BE49-F238E27FC236}">
                <a16:creationId xmlns:a16="http://schemas.microsoft.com/office/drawing/2014/main" id="{990B3DA3-2B54-D86F-BDD8-036F2B3681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80650" y="2606675"/>
            <a:ext cx="4130887" cy="6248400"/>
          </a:xfrm>
          <a:prstGeom prst="rect">
            <a:avLst/>
          </a:prstGeom>
        </p:spPr>
      </p:pic>
      <p:sp>
        <p:nvSpPr>
          <p:cNvPr id="5" name="object 10">
            <a:hlinkClick r:id="rId6"/>
            <a:extLst>
              <a:ext uri="{FF2B5EF4-FFF2-40B4-BE49-F238E27FC236}">
                <a16:creationId xmlns:a16="http://schemas.microsoft.com/office/drawing/2014/main" id="{52B35FEC-1FCF-741D-9515-DCD7A073BDE0}"/>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6" name="object 11">
            <a:extLst>
              <a:ext uri="{FF2B5EF4-FFF2-40B4-BE49-F238E27FC236}">
                <a16:creationId xmlns:a16="http://schemas.microsoft.com/office/drawing/2014/main" id="{0462DF7E-A0D6-A47C-FD3E-D1100F0B82CA}"/>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7">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7" name="object 56">
            <a:hlinkClick r:id="rId8"/>
            <a:extLst>
              <a:ext uri="{FF2B5EF4-FFF2-40B4-BE49-F238E27FC236}">
                <a16:creationId xmlns:a16="http://schemas.microsoft.com/office/drawing/2014/main" id="{EB95C422-1E77-3CF3-2A5A-9F95FC5D5D70}"/>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8" name="object 57">
            <a:extLst>
              <a:ext uri="{FF2B5EF4-FFF2-40B4-BE49-F238E27FC236}">
                <a16:creationId xmlns:a16="http://schemas.microsoft.com/office/drawing/2014/main" id="{1367DB2F-A4EB-20E0-048D-000D5FC8BA33}"/>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9">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BC7D1EB5-3B99-25D7-B785-378C7100920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25532ED-9083-A08F-F301-2B7331A0B082}"/>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159AF542-0AE0-9AF0-C15A-7B718FC98AF3}"/>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B80536EA-91D8-73A4-53B8-9166898AF09B}"/>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059BE5BB-F1E3-A03E-EBFA-55B926681805}"/>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39E78F2-3895-A9C6-C3A3-2954BCC0D04C}"/>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D609C664-BDDA-AA25-A7CA-CD119C651AD0}"/>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CEA51B1-28BD-2C8D-AA31-5D7DE8E3B019}"/>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9FC40F69-BF01-5B97-7F8D-5C5A4EA1E3AE}"/>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430BE85C-C57A-9263-2A5D-E5475C9B4914}"/>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474F6B40-BF2E-9C12-3345-41EA4F1CFD5F}"/>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07E8309D-255E-DECE-DA6B-D666E716E3D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1ECE495E-1588-29F6-D324-468BEC445531}"/>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C05443D4-F426-718A-2A21-656180AAD6A3}"/>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44793121-DF64-9D43-7271-0B601472808C}"/>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D39F8B53-C6CA-58EF-C09D-29ED8FE8F90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9E70DEC5-4969-CF40-9963-5B6262A4104D}"/>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7406D872-1CCB-D207-68F6-18F3143BD05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A50C5E98-A39B-CBC7-7C6A-1D457D8F31B9}"/>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4235C7FB-2564-E06E-F772-854B1BD6F4F2}"/>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21584972-7D84-782E-DEA8-000558FA2C4A}"/>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71091274-4473-8AF7-1130-68D1046E0163}"/>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09F98601-384C-A0D0-F55F-3D4B7EA13AC5}"/>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EDD7294E-ECBC-E4C2-1671-014FBA32BCA3}"/>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0F642AFC-6BFD-5294-F216-84C737A147CF}"/>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1BD01D86-BAF5-F0A6-B1E8-6E6BF4A8026C}"/>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CDC2B4F3-0DD7-7E28-45E2-E150C6559C98}"/>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D2E4DF56-5120-4F8F-8106-DF2A1223082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2" name="object 2"/>
          <p:cNvSpPr txBox="1"/>
          <p:nvPr/>
        </p:nvSpPr>
        <p:spPr>
          <a:xfrm>
            <a:off x="6787181" y="5390103"/>
            <a:ext cx="6693869" cy="2931572"/>
          </a:xfrm>
          <a:prstGeom prst="rect">
            <a:avLst/>
          </a:prstGeom>
        </p:spPr>
        <p:txBody>
          <a:bodyPr vert="horz" wrap="square" lIns="0" tIns="96520" rIns="0" bIns="0" rtlCol="0">
            <a:spAutoFit/>
          </a:bodyPr>
          <a:lstStyle/>
          <a:p>
            <a:pPr marL="791845" marR="784225" algn="ctr">
              <a:lnSpc>
                <a:spcPts val="7420"/>
              </a:lnSpc>
              <a:spcBef>
                <a:spcPts val="760"/>
              </a:spcBef>
            </a:pPr>
            <a:r>
              <a:rPr lang="fr-FR" sz="6600" b="1" spc="-150" dirty="0">
                <a:solidFill>
                  <a:srgbClr val="231F20"/>
                </a:solidFill>
                <a:latin typeface="Calibri"/>
                <a:cs typeface="Calibri"/>
              </a:rPr>
              <a:t>GESTIONNAIRE DE CRISE</a:t>
            </a:r>
            <a:endParaRPr lang="fr-FR" sz="6600" b="1" spc="-150" dirty="0">
              <a:latin typeface="Calibri"/>
              <a:cs typeface="Calibri"/>
            </a:endParaRPr>
          </a:p>
          <a:p>
            <a:pPr algn="ctr">
              <a:lnSpc>
                <a:spcPts val="7255"/>
              </a:lnSpc>
            </a:pPr>
            <a:r>
              <a:rPr lang="fr-FR" sz="6600" b="1" spc="-150" dirty="0">
                <a:solidFill>
                  <a:srgbClr val="231F20"/>
                </a:solidFill>
                <a:latin typeface="Calibri"/>
                <a:cs typeface="Calibri"/>
              </a:rPr>
              <a:t>DE CYBERSÉCURITÉ</a:t>
            </a:r>
            <a:endParaRPr lang="fr-FR" sz="6600" b="1" spc="-150" dirty="0">
              <a:latin typeface="Calibri"/>
              <a:cs typeface="Calibri"/>
            </a:endParaRPr>
          </a:p>
        </p:txBody>
      </p:sp>
      <p:sp>
        <p:nvSpPr>
          <p:cNvPr id="68" name="object 9">
            <a:extLst>
              <a:ext uri="{FF2B5EF4-FFF2-40B4-BE49-F238E27FC236}">
                <a16:creationId xmlns:a16="http://schemas.microsoft.com/office/drawing/2014/main" id="{8B3F8D3A-13AC-385B-6FCC-8E18B992F89A}"/>
              </a:ext>
            </a:extLst>
          </p:cNvPr>
          <p:cNvSpPr txBox="1"/>
          <p:nvPr/>
        </p:nvSpPr>
        <p:spPr>
          <a:xfrm>
            <a:off x="858331" y="3999748"/>
            <a:ext cx="4847267"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p>
          <a:p>
            <a:pPr marL="88265" marR="80645" indent="-635" algn="ctr">
              <a:lnSpc>
                <a:spcPts val="3260"/>
              </a:lnSpc>
              <a:spcBef>
                <a:spcPts val="1210"/>
              </a:spcBef>
            </a:pPr>
            <a:r>
              <a:rPr lang="fr-FR" sz="3300" b="1" spc="-150" dirty="0">
                <a:solidFill>
                  <a:schemeClr val="tx1"/>
                </a:solidFill>
                <a:latin typeface="Calibri"/>
                <a:cs typeface="Calibri"/>
              </a:rPr>
              <a:t>DÉLÉGUÉ À LA PROTECTION DES DONNÉES</a:t>
            </a:r>
          </a:p>
        </p:txBody>
      </p:sp>
      <p:sp>
        <p:nvSpPr>
          <p:cNvPr id="69" name="object 10">
            <a:extLst>
              <a:ext uri="{FF2B5EF4-FFF2-40B4-BE49-F238E27FC236}">
                <a16:creationId xmlns:a16="http://schemas.microsoft.com/office/drawing/2014/main" id="{78804C3F-0A2C-A4E9-83F4-237A20B28D07}"/>
              </a:ext>
            </a:extLst>
          </p:cNvPr>
          <p:cNvSpPr txBox="1"/>
          <p:nvPr/>
        </p:nvSpPr>
        <p:spPr>
          <a:xfrm>
            <a:off x="15213258" y="4066036"/>
            <a:ext cx="3254375" cy="2354619"/>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p:txBody>
      </p:sp>
      <p:sp>
        <p:nvSpPr>
          <p:cNvPr id="5" name="object 37">
            <a:extLst>
              <a:ext uri="{FF2B5EF4-FFF2-40B4-BE49-F238E27FC236}">
                <a16:creationId xmlns:a16="http://schemas.microsoft.com/office/drawing/2014/main" id="{3FCDB967-47C8-2A67-4A17-7A414632DBCF}"/>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E451CBD5-C644-56FB-8637-EC867A8A522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1C33501-C914-CBD9-97D0-969939282131}"/>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218547EC-6ACA-2458-34DD-28FD216B9D2A}"/>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F1D8B633-FF16-BA16-731E-34A5A6FA696C}"/>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0206E9D0-E0B5-C7EE-56EF-9D1AB05B5D5A}"/>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419B3446-7125-7C50-43A0-5EC02F8C6CAD}"/>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F7514D42-1953-030F-6675-46CD1F2EC6CD}"/>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1EE2DE27-D17A-96DD-7481-BD172E822B50}"/>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64D323EF-DB4F-9A4F-AEC1-B117158E7281}"/>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6569E608-9BBB-0244-9033-CF1D1DE4BA94}"/>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C0B2BE14-FA70-F753-7296-6B14C0E69DCD}"/>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E378285D-56DE-4F10-B791-1B13601007C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BE7687E5-5372-A47F-F40A-393478DFBE31}"/>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C0AC68C5-CECB-A3F6-AF07-B5FDAD69F542}"/>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D3C12B23-4F46-5F4C-B589-65D946AC9AB2}"/>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D861A1B1-E382-1CD6-EF11-1C05F4DB8270}"/>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C494DF78-69CC-D7E6-5163-F6CE25A0C76F}"/>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2BD7DD42-F775-430C-8ECA-79F4680E0E45}"/>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9FB454B7-64F2-2C66-6105-39A58AA90D43}"/>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607BD9DB-F68C-1EDB-8949-F246B4FE9C3D}"/>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8A21C601-BC5D-20F9-4C9B-5646A156ECCF}"/>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B70C91B1-1E20-6482-338F-AB5DC2ADF269}"/>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CC15D7C1-BA50-3108-029B-B8F6CA0EE8AC}"/>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1877875-9BCC-5E22-5903-F0F7911B017E}"/>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BB7DCB43-E92D-98D7-1472-2AC23CE0591E}"/>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61B7DE25-FCEC-274F-95EB-C18EDF35C159}"/>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EAC3E152-B332-072B-C562-DD06C56FE89B}"/>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02A7E093-CDE4-56CE-4F6A-2C60C6C7DEDD}"/>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2" name="object 2"/>
          <p:cNvSpPr txBox="1"/>
          <p:nvPr/>
        </p:nvSpPr>
        <p:spPr>
          <a:xfrm>
            <a:off x="7613650" y="5338414"/>
            <a:ext cx="5064596" cy="1027845"/>
          </a:xfrm>
          <a:prstGeom prst="rect">
            <a:avLst/>
          </a:prstGeom>
        </p:spPr>
        <p:txBody>
          <a:bodyPr vert="horz" wrap="square" lIns="0" tIns="12065" rIns="0" bIns="0" rtlCol="0">
            <a:spAutoFit/>
          </a:bodyPr>
          <a:lstStyle/>
          <a:p>
            <a:pPr marL="12700" algn="ctr">
              <a:lnSpc>
                <a:spcPct val="100000"/>
              </a:lnSpc>
              <a:spcBef>
                <a:spcPts val="95"/>
              </a:spcBef>
            </a:pPr>
            <a:r>
              <a:rPr lang="fr-FR" sz="6600" b="1" spc="-150" dirty="0">
                <a:solidFill>
                  <a:srgbClr val="231F20"/>
                </a:solidFill>
                <a:latin typeface="Calibri"/>
                <a:cs typeface="Calibri"/>
              </a:rPr>
              <a:t>CRYPTOLOGUE</a:t>
            </a:r>
            <a:endParaRPr sz="6600" b="1" spc="-150" dirty="0">
              <a:latin typeface="Calibri"/>
              <a:cs typeface="Calibri"/>
            </a:endParaRPr>
          </a:p>
        </p:txBody>
      </p:sp>
      <p:sp>
        <p:nvSpPr>
          <p:cNvPr id="68" name="object 9">
            <a:extLst>
              <a:ext uri="{FF2B5EF4-FFF2-40B4-BE49-F238E27FC236}">
                <a16:creationId xmlns:a16="http://schemas.microsoft.com/office/drawing/2014/main" id="{0C8B44D9-1555-BFDA-3ED1-B84628AD9738}"/>
              </a:ext>
            </a:extLst>
          </p:cNvPr>
          <p:cNvSpPr txBox="1"/>
          <p:nvPr/>
        </p:nvSpPr>
        <p:spPr>
          <a:xfrm>
            <a:off x="941808" y="3999748"/>
            <a:ext cx="4690641" cy="2593787"/>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p:txBody>
      </p:sp>
      <p:sp>
        <p:nvSpPr>
          <p:cNvPr id="69" name="object 10">
            <a:extLst>
              <a:ext uri="{FF2B5EF4-FFF2-40B4-BE49-F238E27FC236}">
                <a16:creationId xmlns:a16="http://schemas.microsoft.com/office/drawing/2014/main" id="{1154F77B-F10A-EC9A-2A81-4087F4135B9E}"/>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chemeClr val="tx1"/>
                </a:solidFill>
                <a:latin typeface="Calibri"/>
                <a:cs typeface="Calibri"/>
              </a:rPr>
              <a:t>GESTIONNAIRE DE CRISE DE CYBERSÉCURITÉ</a:t>
            </a:r>
          </a:p>
        </p:txBody>
      </p:sp>
      <p:sp>
        <p:nvSpPr>
          <p:cNvPr id="5" name="object 37">
            <a:extLst>
              <a:ext uri="{FF2B5EF4-FFF2-40B4-BE49-F238E27FC236}">
                <a16:creationId xmlns:a16="http://schemas.microsoft.com/office/drawing/2014/main" id="{B05D0DBB-C668-7CD9-58E7-E807EB163BB1}"/>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11" name="object 11"/>
          <p:cNvSpPr txBox="1"/>
          <p:nvPr/>
        </p:nvSpPr>
        <p:spPr>
          <a:xfrm>
            <a:off x="7064287" y="5338414"/>
            <a:ext cx="6188163" cy="2936060"/>
          </a:xfrm>
          <a:prstGeom prst="rect">
            <a:avLst/>
          </a:prstGeom>
        </p:spPr>
        <p:txBody>
          <a:bodyPr vert="horz" wrap="square" lIns="0" tIns="88265" rIns="0" bIns="0" rtlCol="0">
            <a:spAutoFit/>
          </a:bodyPr>
          <a:lstStyle/>
          <a:p>
            <a:pPr marL="12065" marR="5080" algn="ctr">
              <a:lnSpc>
                <a:spcPts val="7420"/>
              </a:lnSpc>
              <a:spcBef>
                <a:spcPts val="695"/>
              </a:spcBef>
            </a:pPr>
            <a:r>
              <a:rPr lang="fr-FR" sz="6600" b="1" spc="-150" dirty="0">
                <a:solidFill>
                  <a:srgbClr val="231F20"/>
                </a:solidFill>
                <a:latin typeface="Calibri"/>
                <a:cs typeface="Calibri"/>
              </a:rPr>
              <a:t>ADMINISTRATEUR DE SOLUTIONS DE SÉCURITÉ</a:t>
            </a:r>
            <a:endParaRPr lang="fr-FR" sz="6600" b="1" spc="-150" dirty="0">
              <a:latin typeface="Calibri"/>
              <a:cs typeface="Calibri"/>
            </a:endParaRPr>
          </a:p>
        </p:txBody>
      </p:sp>
      <p:sp>
        <p:nvSpPr>
          <p:cNvPr id="38" name="object 16">
            <a:extLst>
              <a:ext uri="{FF2B5EF4-FFF2-40B4-BE49-F238E27FC236}">
                <a16:creationId xmlns:a16="http://schemas.microsoft.com/office/drawing/2014/main" id="{7E8981BE-28E7-7F1E-0BE7-8226DD0D9F71}"/>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F5175840-1821-2477-6A71-3016008C6FD7}"/>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38DED917-33A5-E102-65A7-D369482BA2E7}"/>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734E986C-4CCB-6215-52CA-AD097BB8C2D7}"/>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4B11ACB6-EF40-BD01-25AC-BDC95D1ACC05}"/>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6C7A63A4-227F-C6E3-45DA-E549DE8121A0}"/>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BA7CCAF3-3A75-7876-9BE5-2E6D90D16CFB}"/>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771AA703-7277-38DA-330B-C5D77A8546CA}"/>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F956FDAE-65EB-8069-CE4E-1C95426D0712}"/>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E9D36C0F-2076-C288-357E-56EB66CBFA1A}"/>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1550A9CD-524A-3D6B-5752-8B270DC38B99}"/>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29EAE079-D3A2-4985-1791-B22A6708550D}"/>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CD039CB6-2BEF-F5BF-CFAC-2B0B6123AA32}"/>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EC2F79C6-88AB-276C-FE72-CB243504F808}"/>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9A953742-31C3-62E1-154B-B1EA963F1BC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884FD39C-6D10-0BD2-14A4-B200D2056C5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C9D24776-D2D8-1314-BEA1-6F92AD6E2E51}"/>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3E3CF615-06F3-29CB-1587-0E5817042047}"/>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2DDFBB46-E3F9-47C7-ECEA-476820AD87A7}"/>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30404B54-3D75-A885-3293-EF1FE2783915}"/>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95ACA43C-2EB7-C397-3FE1-B5627BCBE28B}"/>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83764738-5B7D-FFE2-92B2-A3CCBF4F184F}"/>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F87B25C6-80DC-9E81-47F7-6525862D4E8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25FA9FD5-0242-E591-E051-B87ADD42CC60}"/>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1EBC552B-5873-C0BF-A19F-5691283817C9}"/>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0373D4DC-5786-BBC7-CD2D-60E3A1AF2F94}"/>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71234A31-75EB-7BB9-33B8-36924B9895B9}"/>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B4B59697-2C8A-0432-6D36-BD58FAF0DB47}"/>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56D99462-4677-0D04-3690-40B23ED5CAEB}"/>
              </a:ext>
            </a:extLst>
          </p:cNvPr>
          <p:cNvSpPr txBox="1"/>
          <p:nvPr/>
        </p:nvSpPr>
        <p:spPr>
          <a:xfrm>
            <a:off x="941808" y="3999748"/>
            <a:ext cx="4690642" cy="3159839"/>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chemeClr val="tx1"/>
                </a:solidFill>
                <a:latin typeface="Calibri"/>
                <a:cs typeface="Calibri"/>
              </a:rPr>
              <a:t>CRYPTOLOGUE</a:t>
            </a:r>
          </a:p>
        </p:txBody>
      </p:sp>
      <p:sp>
        <p:nvSpPr>
          <p:cNvPr id="69" name="object 10">
            <a:extLst>
              <a:ext uri="{FF2B5EF4-FFF2-40B4-BE49-F238E27FC236}">
                <a16:creationId xmlns:a16="http://schemas.microsoft.com/office/drawing/2014/main" id="{8CDBDB58-7D5D-77B5-C720-D2DCF8B90F1D}"/>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4" name="object 37">
            <a:extLst>
              <a:ext uri="{FF2B5EF4-FFF2-40B4-BE49-F238E27FC236}">
                <a16:creationId xmlns:a16="http://schemas.microsoft.com/office/drawing/2014/main" id="{D7A5DB00-73F6-555F-99D4-647720B551D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308850" y="5338414"/>
            <a:ext cx="5796336" cy="2931572"/>
          </a:xfrm>
          <a:prstGeom prst="rect">
            <a:avLst/>
          </a:prstGeom>
        </p:spPr>
        <p:txBody>
          <a:bodyPr vert="horz" wrap="square" lIns="0" tIns="96520" rIns="0" bIns="0" rtlCol="0">
            <a:spAutoFit/>
          </a:bodyPr>
          <a:lstStyle/>
          <a:p>
            <a:pPr marL="712470" marR="704850" algn="ctr">
              <a:lnSpc>
                <a:spcPts val="7420"/>
              </a:lnSpc>
              <a:spcBef>
                <a:spcPts val="760"/>
              </a:spcBef>
            </a:pPr>
            <a:r>
              <a:rPr lang="fr-FR" sz="6600" b="1" spc="-150" dirty="0">
                <a:solidFill>
                  <a:srgbClr val="231F20"/>
                </a:solidFill>
                <a:latin typeface="Calibri"/>
                <a:cs typeface="Calibri"/>
              </a:rPr>
              <a:t>FORMATEUR EN</a:t>
            </a:r>
            <a:endParaRPr lang="fr-FR" sz="6600" b="1" spc="-150" dirty="0">
              <a:latin typeface="Calibri"/>
              <a:cs typeface="Calibri"/>
            </a:endParaRPr>
          </a:p>
          <a:p>
            <a:pPr algn="ctr">
              <a:lnSpc>
                <a:spcPts val="7255"/>
              </a:lnSpc>
            </a:pPr>
            <a:r>
              <a:rPr lang="fr-FR" sz="6600" b="1" spc="-150" dirty="0">
                <a:solidFill>
                  <a:srgbClr val="231F20"/>
                </a:solidFill>
                <a:latin typeface="Calibri"/>
                <a:cs typeface="Calibri"/>
              </a:rPr>
              <a:t>CYBERSÉCURITÉ</a:t>
            </a:r>
            <a:endParaRPr lang="fr-FR" sz="6600" b="1" spc="-150" dirty="0">
              <a:latin typeface="Calibri"/>
              <a:cs typeface="Calibri"/>
            </a:endParaRPr>
          </a:p>
        </p:txBody>
      </p:sp>
      <p:sp>
        <p:nvSpPr>
          <p:cNvPr id="3" name="object 3"/>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4" name="object 4"/>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7" name="object 7"/>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8" name="object 8"/>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9" name="object 9"/>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D8CE65E-C900-CC60-E85D-9FE150B85F16}"/>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9D3E9E40-8023-5370-013B-E36806CD4EB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DA0D7144-3A50-00B5-90BA-62DE46C7B992}"/>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B0FF8C65-61D7-C1DA-EAA8-06404EE24CDE}"/>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47B759F2-E22B-6191-3F40-D456B270371F}"/>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02880BF-0BE3-6F86-26CF-45F323F3ABC4}"/>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7DD305CC-5456-4DDF-5A5A-C66A194ACCB5}"/>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97438B8A-D8BE-5716-2453-AB58F67B1E01}"/>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F5F357A9-9489-7B39-B430-4851AF67982E}"/>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69F279AD-0495-0991-1C2C-6AC40C31A5A5}"/>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DDCCCEEE-BA9F-A3C7-DECA-AF944FD55797}"/>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8F187881-D591-3A29-E2D4-8CFBCE570305}"/>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06514F7C-7137-0D86-92FB-4D19B15E67E0}"/>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B78CCEF4-2667-0207-4339-7FB2CC0D7FC1}"/>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25A23653-7982-157A-57D4-E0D4BC922159}"/>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B9BB59C5-EE5E-3C99-7D1D-4B89496BE522}"/>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92B2F341-6696-5042-D428-24D64D1281F5}"/>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D3A977EF-6A19-91AD-C22D-92D9E54CC564}"/>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C72018BA-9D42-F426-CD84-7D52E6DAD584}"/>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524B8BD1-D5CE-BD9E-435A-F873C2B05464}"/>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6E05BE55-2292-4511-6D45-25977789D0D7}"/>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084CB0B5-8498-AC57-F6BD-3BA331E826EC}"/>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F2B1BD75-B754-4431-7B82-5B4C4DDFF007}"/>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85717001-4F9D-C4A6-4A98-AF58D50F46E4}"/>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3D83A90D-927A-573A-C98F-33F28609536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E30728B6-6294-F24D-52D8-247A71682BE3}"/>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12CE737D-BE33-1546-1A7E-16390E23EB31}"/>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3FCBA57D-B519-D75D-0365-96D473B4F7EA}"/>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0C8C9AF4-6177-8C9B-F987-E9953081AE5E}"/>
              </a:ext>
            </a:extLst>
          </p:cNvPr>
          <p:cNvSpPr txBox="1"/>
          <p:nvPr/>
        </p:nvSpPr>
        <p:spPr>
          <a:xfrm>
            <a:off x="858331" y="3999748"/>
            <a:ext cx="4774119" cy="4166012"/>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chemeClr val="tx1"/>
                </a:solidFill>
                <a:latin typeface="Calibri"/>
                <a:cs typeface="Calibri"/>
              </a:rPr>
              <a:t>ADMINISTRATEUR DE SOLUTIONS DE SÉCURITÉ</a:t>
            </a:r>
          </a:p>
        </p:txBody>
      </p:sp>
      <p:sp>
        <p:nvSpPr>
          <p:cNvPr id="69" name="object 10">
            <a:extLst>
              <a:ext uri="{FF2B5EF4-FFF2-40B4-BE49-F238E27FC236}">
                <a16:creationId xmlns:a16="http://schemas.microsoft.com/office/drawing/2014/main" id="{28B2762B-AACF-6F76-259D-0C1EF7C8EFB2}"/>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5" name="object 37">
            <a:extLst>
              <a:ext uri="{FF2B5EF4-FFF2-40B4-BE49-F238E27FC236}">
                <a16:creationId xmlns:a16="http://schemas.microsoft.com/office/drawing/2014/main" id="{CA2A40CD-7462-2D7D-5283-359A2FBA9BBA}"/>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38" name="object 16">
            <a:extLst>
              <a:ext uri="{FF2B5EF4-FFF2-40B4-BE49-F238E27FC236}">
                <a16:creationId xmlns:a16="http://schemas.microsoft.com/office/drawing/2014/main" id="{8F169DA7-54B3-6487-9817-F6EFCB38A2AB}"/>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9" name="object 17">
            <a:extLst>
              <a:ext uri="{FF2B5EF4-FFF2-40B4-BE49-F238E27FC236}">
                <a16:creationId xmlns:a16="http://schemas.microsoft.com/office/drawing/2014/main" id="{84734C54-F66A-F4AD-C1B0-1E2324A9F14C}"/>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40" name="object 18">
            <a:extLst>
              <a:ext uri="{FF2B5EF4-FFF2-40B4-BE49-F238E27FC236}">
                <a16:creationId xmlns:a16="http://schemas.microsoft.com/office/drawing/2014/main" id="{55C670DB-19BD-A0F8-0E73-5F01FAE839F0}"/>
              </a:ext>
            </a:extLst>
          </p:cNvPr>
          <p:cNvGrpSpPr/>
          <p:nvPr/>
        </p:nvGrpSpPr>
        <p:grpSpPr>
          <a:xfrm>
            <a:off x="665686" y="609177"/>
            <a:ext cx="18575020" cy="430530"/>
            <a:chOff x="665686" y="609177"/>
            <a:chExt cx="18575020" cy="430530"/>
          </a:xfrm>
        </p:grpSpPr>
        <p:sp>
          <p:nvSpPr>
            <p:cNvPr id="41" name="object 19">
              <a:extLst>
                <a:ext uri="{FF2B5EF4-FFF2-40B4-BE49-F238E27FC236}">
                  <a16:creationId xmlns:a16="http://schemas.microsoft.com/office/drawing/2014/main" id="{6F844286-F801-9067-59C1-BB94D47FA141}"/>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2" name="object 20">
              <a:extLst>
                <a:ext uri="{FF2B5EF4-FFF2-40B4-BE49-F238E27FC236}">
                  <a16:creationId xmlns:a16="http://schemas.microsoft.com/office/drawing/2014/main" id="{856C8338-48D0-7B9F-F4C1-02A1D0862738}"/>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3" name="object 21">
              <a:extLst>
                <a:ext uri="{FF2B5EF4-FFF2-40B4-BE49-F238E27FC236}">
                  <a16:creationId xmlns:a16="http://schemas.microsoft.com/office/drawing/2014/main" id="{8A91A96C-A1C2-4D9E-15FC-C2DE7010D4A5}"/>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4" name="object 22">
              <a:extLst>
                <a:ext uri="{FF2B5EF4-FFF2-40B4-BE49-F238E27FC236}">
                  <a16:creationId xmlns:a16="http://schemas.microsoft.com/office/drawing/2014/main" id="{232F7AD9-7E1C-15FE-57F0-2A971B66D1BB}"/>
                </a:ext>
              </a:extLst>
            </p:cNvPr>
            <p:cNvPicPr/>
            <p:nvPr/>
          </p:nvPicPr>
          <p:blipFill>
            <a:blip r:embed="rId2" cstate="print"/>
            <a:stretch>
              <a:fillRect/>
            </a:stretch>
          </p:blipFill>
          <p:spPr>
            <a:xfrm>
              <a:off x="13107779" y="801902"/>
              <a:ext cx="101839" cy="104719"/>
            </a:xfrm>
            <a:prstGeom prst="rect">
              <a:avLst/>
            </a:prstGeom>
          </p:spPr>
        </p:pic>
        <p:sp>
          <p:nvSpPr>
            <p:cNvPr id="45" name="object 23">
              <a:extLst>
                <a:ext uri="{FF2B5EF4-FFF2-40B4-BE49-F238E27FC236}">
                  <a16:creationId xmlns:a16="http://schemas.microsoft.com/office/drawing/2014/main" id="{AAC209A8-57DD-180D-40A4-A4048EEC12AE}"/>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6" name="object 24">
              <a:extLst>
                <a:ext uri="{FF2B5EF4-FFF2-40B4-BE49-F238E27FC236}">
                  <a16:creationId xmlns:a16="http://schemas.microsoft.com/office/drawing/2014/main" id="{89FCC05E-A319-AD0B-23CC-9CDF8C8A9322}"/>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7" name="object 25">
              <a:extLst>
                <a:ext uri="{FF2B5EF4-FFF2-40B4-BE49-F238E27FC236}">
                  <a16:creationId xmlns:a16="http://schemas.microsoft.com/office/drawing/2014/main" id="{B3DC6B3E-81DF-A282-4692-B1C31218A20C}"/>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8" name="object 26">
              <a:extLst>
                <a:ext uri="{FF2B5EF4-FFF2-40B4-BE49-F238E27FC236}">
                  <a16:creationId xmlns:a16="http://schemas.microsoft.com/office/drawing/2014/main" id="{3BC870D1-1530-3ADD-6AC4-9EDFF991F22E}"/>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9" name="object 27">
              <a:extLst>
                <a:ext uri="{FF2B5EF4-FFF2-40B4-BE49-F238E27FC236}">
                  <a16:creationId xmlns:a16="http://schemas.microsoft.com/office/drawing/2014/main" id="{8EC840EF-9F0D-E88D-837C-F8B89AB90976}"/>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50" name="object 28">
              <a:extLst>
                <a:ext uri="{FF2B5EF4-FFF2-40B4-BE49-F238E27FC236}">
                  <a16:creationId xmlns:a16="http://schemas.microsoft.com/office/drawing/2014/main" id="{C53226A0-89A8-B54E-308C-53965DF2F21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1" name="object 29">
              <a:extLst>
                <a:ext uri="{FF2B5EF4-FFF2-40B4-BE49-F238E27FC236}">
                  <a16:creationId xmlns:a16="http://schemas.microsoft.com/office/drawing/2014/main" id="{99021BB6-103A-5E1A-58BA-A7834F40E1EA}"/>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2" name="object 30">
              <a:extLst>
                <a:ext uri="{FF2B5EF4-FFF2-40B4-BE49-F238E27FC236}">
                  <a16:creationId xmlns:a16="http://schemas.microsoft.com/office/drawing/2014/main" id="{393712DC-5BA3-CB7D-3B76-F6A336A97E8D}"/>
                </a:ext>
              </a:extLst>
            </p:cNvPr>
            <p:cNvPicPr/>
            <p:nvPr/>
          </p:nvPicPr>
          <p:blipFill>
            <a:blip r:embed="rId3" cstate="print"/>
            <a:stretch>
              <a:fillRect/>
            </a:stretch>
          </p:blipFill>
          <p:spPr>
            <a:xfrm>
              <a:off x="851097" y="662810"/>
              <a:ext cx="90711" cy="160403"/>
            </a:xfrm>
            <a:prstGeom prst="rect">
              <a:avLst/>
            </a:prstGeom>
          </p:spPr>
        </p:pic>
        <p:sp>
          <p:nvSpPr>
            <p:cNvPr id="53" name="object 31">
              <a:extLst>
                <a:ext uri="{FF2B5EF4-FFF2-40B4-BE49-F238E27FC236}">
                  <a16:creationId xmlns:a16="http://schemas.microsoft.com/office/drawing/2014/main" id="{BC972A64-9239-BD35-82DC-B4709050198E}"/>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4" name="object 32">
              <a:extLst>
                <a:ext uri="{FF2B5EF4-FFF2-40B4-BE49-F238E27FC236}">
                  <a16:creationId xmlns:a16="http://schemas.microsoft.com/office/drawing/2014/main" id="{DD280985-FB5D-9B3D-1C87-04F9362AB7F4}"/>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5" name="object 33">
              <a:extLst>
                <a:ext uri="{FF2B5EF4-FFF2-40B4-BE49-F238E27FC236}">
                  <a16:creationId xmlns:a16="http://schemas.microsoft.com/office/drawing/2014/main" id="{98055849-E25F-530C-625D-89F8A30BA055}"/>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6" name="object 34">
              <a:extLst>
                <a:ext uri="{FF2B5EF4-FFF2-40B4-BE49-F238E27FC236}">
                  <a16:creationId xmlns:a16="http://schemas.microsoft.com/office/drawing/2014/main" id="{66EBFDB8-CC58-7545-C1D6-BBE1F1AAA40E}"/>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7" name="object 35">
              <a:extLst>
                <a:ext uri="{FF2B5EF4-FFF2-40B4-BE49-F238E27FC236}">
                  <a16:creationId xmlns:a16="http://schemas.microsoft.com/office/drawing/2014/main" id="{D0812988-51CF-E807-8C7A-72B664BAFAD5}"/>
                </a:ext>
              </a:extLst>
            </p:cNvPr>
            <p:cNvPicPr/>
            <p:nvPr/>
          </p:nvPicPr>
          <p:blipFill>
            <a:blip r:embed="rId3" cstate="print"/>
            <a:stretch>
              <a:fillRect/>
            </a:stretch>
          </p:blipFill>
          <p:spPr>
            <a:xfrm>
              <a:off x="7051349" y="662810"/>
              <a:ext cx="90708" cy="160403"/>
            </a:xfrm>
            <a:prstGeom prst="rect">
              <a:avLst/>
            </a:prstGeom>
          </p:spPr>
        </p:pic>
        <p:sp>
          <p:nvSpPr>
            <p:cNvPr id="58" name="object 36">
              <a:extLst>
                <a:ext uri="{FF2B5EF4-FFF2-40B4-BE49-F238E27FC236}">
                  <a16:creationId xmlns:a16="http://schemas.microsoft.com/office/drawing/2014/main" id="{39F3D892-01D1-CC82-DD3B-45ED5EAA1EA2}"/>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9" name="object 37">
              <a:extLst>
                <a:ext uri="{FF2B5EF4-FFF2-40B4-BE49-F238E27FC236}">
                  <a16:creationId xmlns:a16="http://schemas.microsoft.com/office/drawing/2014/main" id="{630F8266-0EE2-A540-C771-6DD1375B22DE}"/>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60" name="object 38">
              <a:extLst>
                <a:ext uri="{FF2B5EF4-FFF2-40B4-BE49-F238E27FC236}">
                  <a16:creationId xmlns:a16="http://schemas.microsoft.com/office/drawing/2014/main" id="{47871637-BC1D-9D5A-5328-2572BE526905}"/>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1" name="object 39">
              <a:extLst>
                <a:ext uri="{FF2B5EF4-FFF2-40B4-BE49-F238E27FC236}">
                  <a16:creationId xmlns:a16="http://schemas.microsoft.com/office/drawing/2014/main" id="{31C1764C-8F57-8A7D-FA07-ED7101AEA914}"/>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2" name="object 40">
              <a:extLst>
                <a:ext uri="{FF2B5EF4-FFF2-40B4-BE49-F238E27FC236}">
                  <a16:creationId xmlns:a16="http://schemas.microsoft.com/office/drawing/2014/main" id="{9E27484B-1511-7F29-0AC3-E3F27328FD66}"/>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3" name="object 41">
              <a:extLst>
                <a:ext uri="{FF2B5EF4-FFF2-40B4-BE49-F238E27FC236}">
                  <a16:creationId xmlns:a16="http://schemas.microsoft.com/office/drawing/2014/main" id="{C489FCC3-57C5-D4D7-9481-79D09AAAC901}"/>
                </a:ext>
              </a:extLst>
            </p:cNvPr>
            <p:cNvPicPr/>
            <p:nvPr/>
          </p:nvPicPr>
          <p:blipFill>
            <a:blip r:embed="rId3" cstate="print"/>
            <a:stretch>
              <a:fillRect/>
            </a:stretch>
          </p:blipFill>
          <p:spPr>
            <a:xfrm>
              <a:off x="13003627" y="662810"/>
              <a:ext cx="90710" cy="160403"/>
            </a:xfrm>
            <a:prstGeom prst="rect">
              <a:avLst/>
            </a:prstGeom>
          </p:spPr>
        </p:pic>
      </p:grpSp>
      <p:sp>
        <p:nvSpPr>
          <p:cNvPr id="66" name="object 5">
            <a:extLst>
              <a:ext uri="{FF2B5EF4-FFF2-40B4-BE49-F238E27FC236}">
                <a16:creationId xmlns:a16="http://schemas.microsoft.com/office/drawing/2014/main" id="{1AF7994B-7EF6-762C-6716-6A85239EEAA2}"/>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7" name="object 6">
            <a:extLst>
              <a:ext uri="{FF2B5EF4-FFF2-40B4-BE49-F238E27FC236}">
                <a16:creationId xmlns:a16="http://schemas.microsoft.com/office/drawing/2014/main" id="{E3F3DD1E-CAF3-8FA0-4B67-44B1CDF04660}"/>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68" name="object 9">
            <a:extLst>
              <a:ext uri="{FF2B5EF4-FFF2-40B4-BE49-F238E27FC236}">
                <a16:creationId xmlns:a16="http://schemas.microsoft.com/office/drawing/2014/main" id="{CC5D2953-8A0B-49F4-F8BD-C71D7429CF60}"/>
              </a:ext>
            </a:extLst>
          </p:cNvPr>
          <p:cNvSpPr txBox="1"/>
          <p:nvPr/>
        </p:nvSpPr>
        <p:spPr>
          <a:xfrm>
            <a:off x="941808" y="3999748"/>
            <a:ext cx="4690642" cy="5230406"/>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rgbClr val="F7D842"/>
                </a:solidFill>
                <a:latin typeface="Calibri"/>
                <a:cs typeface="Calibri"/>
              </a:rPr>
              <a:t>ADMINISTRATEUR DE SOLUTIONS DE SÉCURITÉ</a:t>
            </a:r>
            <a:endParaRPr lang="fr-FR" sz="3300" b="1" spc="-150" dirty="0">
              <a:latin typeface="Calibri"/>
              <a:cs typeface="Calibri"/>
            </a:endParaRPr>
          </a:p>
          <a:p>
            <a:pPr marL="88265" marR="80645" algn="ctr">
              <a:lnSpc>
                <a:spcPts val="3260"/>
              </a:lnSpc>
              <a:spcBef>
                <a:spcPts val="1685"/>
              </a:spcBef>
            </a:pPr>
            <a:r>
              <a:rPr lang="fr-FR" sz="3300" b="1" spc="-150" dirty="0">
                <a:solidFill>
                  <a:srgbClr val="231F20"/>
                </a:solidFill>
                <a:latin typeface="Calibri"/>
                <a:cs typeface="Calibri"/>
              </a:rPr>
              <a:t>FORMATEUR EN CYBERSÉCURITÉ</a:t>
            </a:r>
          </a:p>
        </p:txBody>
      </p:sp>
      <p:sp>
        <p:nvSpPr>
          <p:cNvPr id="69" name="object 10">
            <a:extLst>
              <a:ext uri="{FF2B5EF4-FFF2-40B4-BE49-F238E27FC236}">
                <a16:creationId xmlns:a16="http://schemas.microsoft.com/office/drawing/2014/main" id="{857BBA18-E11C-B29D-7C32-E89E7FED5DE6}"/>
              </a:ext>
            </a:extLst>
          </p:cNvPr>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71" name="object 9">
            <a:extLst>
              <a:ext uri="{FF2B5EF4-FFF2-40B4-BE49-F238E27FC236}">
                <a16:creationId xmlns:a16="http://schemas.microsoft.com/office/drawing/2014/main" id="{1C78AFB1-C60B-53E8-EEA9-AE863FEB8AB6}"/>
              </a:ext>
            </a:extLst>
          </p:cNvPr>
          <p:cNvSpPr txBox="1"/>
          <p:nvPr/>
        </p:nvSpPr>
        <p:spPr>
          <a:xfrm>
            <a:off x="8244821" y="5433056"/>
            <a:ext cx="3614770" cy="2786981"/>
          </a:xfrm>
          <a:prstGeom prst="rect">
            <a:avLst/>
          </a:prstGeom>
        </p:spPr>
        <p:txBody>
          <a:bodyPr vert="horz" wrap="square" lIns="0" tIns="0" rIns="0" bIns="0" rtlCol="0">
            <a:spAutoFit/>
          </a:bodyPr>
          <a:lstStyle/>
          <a:p>
            <a:pPr marL="12700" marR="5080" indent="65405" algn="ctr">
              <a:lnSpc>
                <a:spcPts val="4210"/>
              </a:lnSpc>
              <a:spcBef>
                <a:spcPts val="675"/>
              </a:spcBef>
            </a:pPr>
            <a:r>
              <a:rPr lang="fr-FR" sz="6600" b="1" spc="-150" dirty="0">
                <a:solidFill>
                  <a:srgbClr val="231F20"/>
                </a:solidFill>
                <a:latin typeface="Calibri"/>
                <a:cs typeface="Calibri"/>
              </a:rPr>
              <a:t>RSSI</a:t>
            </a:r>
            <a:endParaRPr lang="fr-FR" sz="6600" b="1" spc="-150" dirty="0">
              <a:latin typeface="Calibri"/>
              <a:cs typeface="Calibri"/>
            </a:endParaRPr>
          </a:p>
          <a:p>
            <a:pPr marL="12700" marR="5080" indent="65405" algn="ctr">
              <a:lnSpc>
                <a:spcPts val="4210"/>
              </a:lnSpc>
              <a:spcBef>
                <a:spcPts val="675"/>
              </a:spcBef>
            </a:pPr>
            <a:r>
              <a:rPr lang="fr-FR" sz="4100" b="1" spc="-150" dirty="0">
                <a:solidFill>
                  <a:srgbClr val="231F20"/>
                </a:solidFill>
                <a:latin typeface="Calibri"/>
                <a:cs typeface="Calibri"/>
              </a:rPr>
              <a:t>(RESPONSABLE DE LA SÉCURITÉ DES SYSTÈMES D’INFORMATION)</a:t>
            </a:r>
            <a:endParaRPr lang="fr-FR" sz="4100" b="1" spc="-150" dirty="0">
              <a:latin typeface="Calibri"/>
              <a:cs typeface="Calibri"/>
            </a:endParaRPr>
          </a:p>
        </p:txBody>
      </p:sp>
      <p:sp>
        <p:nvSpPr>
          <p:cNvPr id="4" name="object 37">
            <a:extLst>
              <a:ext uri="{FF2B5EF4-FFF2-40B4-BE49-F238E27FC236}">
                <a16:creationId xmlns:a16="http://schemas.microsoft.com/office/drawing/2014/main" id="{E98ADE67-C625-AC72-C505-9B7CCA786005}"/>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858643" y="1511099"/>
            <a:ext cx="4846955" cy="9154795"/>
          </a:xfrm>
          <a:custGeom>
            <a:avLst/>
            <a:gdLst/>
            <a:ahLst/>
            <a:cxnLst/>
            <a:rect l="l" t="t" r="r" b="b"/>
            <a:pathLst>
              <a:path w="4846955" h="9154795">
                <a:moveTo>
                  <a:pt x="682406" y="0"/>
                </a:moveTo>
                <a:lnTo>
                  <a:pt x="206895" y="607"/>
                </a:lnTo>
                <a:lnTo>
                  <a:pt x="168476" y="3262"/>
                </a:lnTo>
                <a:lnTo>
                  <a:pt x="180056" y="12953"/>
                </a:lnTo>
                <a:lnTo>
                  <a:pt x="166573" y="34775"/>
                </a:lnTo>
                <a:lnTo>
                  <a:pt x="105429" y="100036"/>
                </a:lnTo>
                <a:lnTo>
                  <a:pt x="78274" y="136085"/>
                </a:lnTo>
                <a:lnTo>
                  <a:pt x="67066" y="169488"/>
                </a:lnTo>
                <a:lnTo>
                  <a:pt x="68451" y="484541"/>
                </a:lnTo>
                <a:lnTo>
                  <a:pt x="68702" y="848451"/>
                </a:lnTo>
                <a:lnTo>
                  <a:pt x="67575" y="1198057"/>
                </a:lnTo>
                <a:lnTo>
                  <a:pt x="64744" y="1589451"/>
                </a:lnTo>
                <a:lnTo>
                  <a:pt x="59836" y="2017363"/>
                </a:lnTo>
                <a:lnTo>
                  <a:pt x="50887" y="2576998"/>
                </a:lnTo>
                <a:lnTo>
                  <a:pt x="13377" y="4397756"/>
                </a:lnTo>
                <a:lnTo>
                  <a:pt x="6143" y="4850798"/>
                </a:lnTo>
                <a:lnTo>
                  <a:pt x="2529" y="5170746"/>
                </a:lnTo>
                <a:lnTo>
                  <a:pt x="414" y="5495194"/>
                </a:lnTo>
                <a:lnTo>
                  <a:pt x="0" y="5778319"/>
                </a:lnTo>
                <a:lnTo>
                  <a:pt x="768" y="6018719"/>
                </a:lnTo>
                <a:lnTo>
                  <a:pt x="2655" y="6263917"/>
                </a:lnTo>
                <a:lnTo>
                  <a:pt x="5758" y="6514608"/>
                </a:lnTo>
                <a:lnTo>
                  <a:pt x="10173" y="6771486"/>
                </a:lnTo>
                <a:lnTo>
                  <a:pt x="16001" y="7035246"/>
                </a:lnTo>
                <a:lnTo>
                  <a:pt x="21745" y="7251677"/>
                </a:lnTo>
                <a:lnTo>
                  <a:pt x="28504" y="7473313"/>
                </a:lnTo>
                <a:lnTo>
                  <a:pt x="36331" y="7700510"/>
                </a:lnTo>
                <a:lnTo>
                  <a:pt x="39736" y="7794579"/>
                </a:lnTo>
                <a:lnTo>
                  <a:pt x="43565" y="7926280"/>
                </a:lnTo>
                <a:lnTo>
                  <a:pt x="58893" y="8587554"/>
                </a:lnTo>
                <a:lnTo>
                  <a:pt x="62723" y="8728865"/>
                </a:lnTo>
                <a:lnTo>
                  <a:pt x="65275" y="8805644"/>
                </a:lnTo>
                <a:lnTo>
                  <a:pt x="67655" y="8854608"/>
                </a:lnTo>
                <a:lnTo>
                  <a:pt x="72130" y="8903893"/>
                </a:lnTo>
                <a:lnTo>
                  <a:pt x="80121" y="8952084"/>
                </a:lnTo>
                <a:lnTo>
                  <a:pt x="93048" y="8997770"/>
                </a:lnTo>
                <a:lnTo>
                  <a:pt x="112334" y="9039536"/>
                </a:lnTo>
                <a:lnTo>
                  <a:pt x="139399" y="9075971"/>
                </a:lnTo>
                <a:lnTo>
                  <a:pt x="178590" y="9107474"/>
                </a:lnTo>
                <a:lnTo>
                  <a:pt x="223276" y="9127818"/>
                </a:lnTo>
                <a:lnTo>
                  <a:pt x="271600" y="9139553"/>
                </a:lnTo>
                <a:lnTo>
                  <a:pt x="321699" y="9145231"/>
                </a:lnTo>
                <a:lnTo>
                  <a:pt x="371716" y="9147403"/>
                </a:lnTo>
                <a:lnTo>
                  <a:pt x="487695" y="9149488"/>
                </a:lnTo>
                <a:lnTo>
                  <a:pt x="776903" y="9152131"/>
                </a:lnTo>
                <a:lnTo>
                  <a:pt x="1396017" y="9154495"/>
                </a:lnTo>
                <a:lnTo>
                  <a:pt x="2422600" y="9154661"/>
                </a:lnTo>
                <a:lnTo>
                  <a:pt x="3414227" y="9151718"/>
                </a:lnTo>
                <a:lnTo>
                  <a:pt x="4051537" y="9147654"/>
                </a:lnTo>
                <a:lnTo>
                  <a:pt x="4380167" y="9144229"/>
                </a:lnTo>
                <a:lnTo>
                  <a:pt x="4565879" y="9141382"/>
                </a:lnTo>
                <a:lnTo>
                  <a:pt x="4679863" y="9138865"/>
                </a:lnTo>
                <a:lnTo>
                  <a:pt x="4742913" y="9136838"/>
                </a:lnTo>
                <a:lnTo>
                  <a:pt x="4798922" y="9109387"/>
                </a:lnTo>
                <a:lnTo>
                  <a:pt x="4822890" y="9046558"/>
                </a:lnTo>
                <a:lnTo>
                  <a:pt x="4829188" y="8731882"/>
                </a:lnTo>
                <a:lnTo>
                  <a:pt x="4835217" y="8350067"/>
                </a:lnTo>
                <a:lnTo>
                  <a:pt x="4840468" y="7896991"/>
                </a:lnTo>
                <a:lnTo>
                  <a:pt x="4844428" y="7369844"/>
                </a:lnTo>
                <a:lnTo>
                  <a:pt x="4846614" y="6767886"/>
                </a:lnTo>
                <a:lnTo>
                  <a:pt x="4846601" y="6093303"/>
                </a:lnTo>
                <a:lnTo>
                  <a:pt x="4843737" y="5290478"/>
                </a:lnTo>
                <a:lnTo>
                  <a:pt x="4836711" y="4313661"/>
                </a:lnTo>
                <a:lnTo>
                  <a:pt x="4823887" y="3147371"/>
                </a:lnTo>
                <a:lnTo>
                  <a:pt x="4804253" y="1847460"/>
                </a:lnTo>
                <a:lnTo>
                  <a:pt x="4781036" y="681741"/>
                </a:lnTo>
                <a:lnTo>
                  <a:pt x="4767038" y="150148"/>
                </a:lnTo>
                <a:lnTo>
                  <a:pt x="4757367" y="98938"/>
                </a:lnTo>
                <a:lnTo>
                  <a:pt x="4733840" y="56173"/>
                </a:lnTo>
                <a:lnTo>
                  <a:pt x="4699490" y="24592"/>
                </a:lnTo>
                <a:lnTo>
                  <a:pt x="4657345" y="6932"/>
                </a:lnTo>
                <a:lnTo>
                  <a:pt x="4610435" y="5933"/>
                </a:lnTo>
                <a:lnTo>
                  <a:pt x="2011441" y="1691"/>
                </a:lnTo>
                <a:lnTo>
                  <a:pt x="682406" y="0"/>
                </a:lnTo>
                <a:close/>
              </a:path>
            </a:pathLst>
          </a:custGeom>
          <a:solidFill>
            <a:srgbClr val="F8D943">
              <a:alpha val="19999"/>
            </a:srgbClr>
          </a:solidFill>
        </p:spPr>
        <p:txBody>
          <a:bodyPr wrap="square" lIns="0" tIns="0" rIns="0" bIns="0" rtlCol="0"/>
          <a:lstStyle/>
          <a:p>
            <a:endParaRPr/>
          </a:p>
        </p:txBody>
      </p:sp>
      <p:sp>
        <p:nvSpPr>
          <p:cNvPr id="3" name="object 3"/>
          <p:cNvSpPr/>
          <p:nvPr/>
        </p:nvSpPr>
        <p:spPr>
          <a:xfrm>
            <a:off x="14398814" y="1513099"/>
            <a:ext cx="4846955" cy="9154795"/>
          </a:xfrm>
          <a:custGeom>
            <a:avLst/>
            <a:gdLst/>
            <a:ahLst/>
            <a:cxnLst/>
            <a:rect l="l" t="t" r="r" b="b"/>
            <a:pathLst>
              <a:path w="4846955" h="9154795">
                <a:moveTo>
                  <a:pt x="2424011" y="0"/>
                </a:moveTo>
                <a:lnTo>
                  <a:pt x="1432383" y="2943"/>
                </a:lnTo>
                <a:lnTo>
                  <a:pt x="795074" y="7007"/>
                </a:lnTo>
                <a:lnTo>
                  <a:pt x="466446" y="10432"/>
                </a:lnTo>
                <a:lnTo>
                  <a:pt x="280737" y="13278"/>
                </a:lnTo>
                <a:lnTo>
                  <a:pt x="166755" y="15795"/>
                </a:lnTo>
                <a:lnTo>
                  <a:pt x="103707" y="17823"/>
                </a:lnTo>
                <a:lnTo>
                  <a:pt x="47689" y="45276"/>
                </a:lnTo>
                <a:lnTo>
                  <a:pt x="23720" y="108124"/>
                </a:lnTo>
                <a:lnTo>
                  <a:pt x="17422" y="422798"/>
                </a:lnTo>
                <a:lnTo>
                  <a:pt x="11394" y="804610"/>
                </a:lnTo>
                <a:lnTo>
                  <a:pt x="6145" y="1257684"/>
                </a:lnTo>
                <a:lnTo>
                  <a:pt x="2185" y="1784829"/>
                </a:lnTo>
                <a:lnTo>
                  <a:pt x="0" y="2386785"/>
                </a:lnTo>
                <a:lnTo>
                  <a:pt x="14" y="3061366"/>
                </a:lnTo>
                <a:lnTo>
                  <a:pt x="2877" y="3864190"/>
                </a:lnTo>
                <a:lnTo>
                  <a:pt x="9904" y="4841007"/>
                </a:lnTo>
                <a:lnTo>
                  <a:pt x="22728" y="6007295"/>
                </a:lnTo>
                <a:lnTo>
                  <a:pt x="42362" y="7307206"/>
                </a:lnTo>
                <a:lnTo>
                  <a:pt x="65581" y="8472922"/>
                </a:lnTo>
                <a:lnTo>
                  <a:pt x="79582" y="9004513"/>
                </a:lnTo>
                <a:lnTo>
                  <a:pt x="89248" y="9055722"/>
                </a:lnTo>
                <a:lnTo>
                  <a:pt x="112771" y="9098487"/>
                </a:lnTo>
                <a:lnTo>
                  <a:pt x="147120" y="9130068"/>
                </a:lnTo>
                <a:lnTo>
                  <a:pt x="189265" y="9147728"/>
                </a:lnTo>
                <a:lnTo>
                  <a:pt x="236174" y="9148728"/>
                </a:lnTo>
                <a:lnTo>
                  <a:pt x="2835168" y="9152975"/>
                </a:lnTo>
                <a:lnTo>
                  <a:pt x="4164205" y="9154669"/>
                </a:lnTo>
                <a:lnTo>
                  <a:pt x="4639718" y="9154060"/>
                </a:lnTo>
                <a:lnTo>
                  <a:pt x="4678144" y="9151398"/>
                </a:lnTo>
                <a:lnTo>
                  <a:pt x="4666564" y="9141708"/>
                </a:lnTo>
                <a:lnTo>
                  <a:pt x="4680047" y="9119886"/>
                </a:lnTo>
                <a:lnTo>
                  <a:pt x="4741188" y="9054628"/>
                </a:lnTo>
                <a:lnTo>
                  <a:pt x="4768340" y="9018581"/>
                </a:lnTo>
                <a:lnTo>
                  <a:pt x="4779544" y="8985183"/>
                </a:lnTo>
                <a:lnTo>
                  <a:pt x="4778044" y="8621208"/>
                </a:lnTo>
                <a:lnTo>
                  <a:pt x="4777955" y="8268728"/>
                </a:lnTo>
                <a:lnTo>
                  <a:pt x="4779434" y="7870907"/>
                </a:lnTo>
                <a:lnTo>
                  <a:pt x="4782919" y="7432291"/>
                </a:lnTo>
                <a:lnTo>
                  <a:pt x="4789445" y="6905154"/>
                </a:lnTo>
                <a:lnTo>
                  <a:pt x="4805164" y="6003677"/>
                </a:lnTo>
                <a:lnTo>
                  <a:pt x="4832213" y="4628896"/>
                </a:lnTo>
                <a:lnTo>
                  <a:pt x="4840068" y="4115885"/>
                </a:lnTo>
                <a:lnTo>
                  <a:pt x="4844104" y="3740965"/>
                </a:lnTo>
                <a:lnTo>
                  <a:pt x="4846160" y="3409876"/>
                </a:lnTo>
                <a:lnTo>
                  <a:pt x="4846637" y="3122767"/>
                </a:lnTo>
                <a:lnTo>
                  <a:pt x="4845767" y="2831706"/>
                </a:lnTo>
                <a:lnTo>
                  <a:pt x="4843906" y="2585528"/>
                </a:lnTo>
                <a:lnTo>
                  <a:pt x="4840919" y="2335532"/>
                </a:lnTo>
                <a:lnTo>
                  <a:pt x="4836719" y="2081231"/>
                </a:lnTo>
                <a:lnTo>
                  <a:pt x="4831219" y="1822137"/>
                </a:lnTo>
                <a:lnTo>
                  <a:pt x="4824331" y="1557763"/>
                </a:lnTo>
                <a:lnTo>
                  <a:pt x="4817764" y="1342134"/>
                </a:lnTo>
                <a:lnTo>
                  <a:pt x="4810209" y="1122564"/>
                </a:lnTo>
                <a:lnTo>
                  <a:pt x="4781334" y="349017"/>
                </a:lnTo>
                <a:lnTo>
                  <a:pt x="4778955" y="300052"/>
                </a:lnTo>
                <a:lnTo>
                  <a:pt x="4774482" y="250768"/>
                </a:lnTo>
                <a:lnTo>
                  <a:pt x="4766493" y="202576"/>
                </a:lnTo>
                <a:lnTo>
                  <a:pt x="4753566" y="156891"/>
                </a:lnTo>
                <a:lnTo>
                  <a:pt x="4734279" y="115125"/>
                </a:lnTo>
                <a:lnTo>
                  <a:pt x="4707211" y="78690"/>
                </a:lnTo>
                <a:lnTo>
                  <a:pt x="4668020" y="47186"/>
                </a:lnTo>
                <a:lnTo>
                  <a:pt x="4623333" y="26843"/>
                </a:lnTo>
                <a:lnTo>
                  <a:pt x="4575010" y="15107"/>
                </a:lnTo>
                <a:lnTo>
                  <a:pt x="4524910" y="9429"/>
                </a:lnTo>
                <a:lnTo>
                  <a:pt x="4474893" y="7258"/>
                </a:lnTo>
                <a:lnTo>
                  <a:pt x="4358916" y="5173"/>
                </a:lnTo>
                <a:lnTo>
                  <a:pt x="4069709" y="2530"/>
                </a:lnTo>
                <a:lnTo>
                  <a:pt x="3450595" y="166"/>
                </a:lnTo>
                <a:lnTo>
                  <a:pt x="2424011" y="0"/>
                </a:lnTo>
                <a:close/>
              </a:path>
            </a:pathLst>
          </a:custGeom>
          <a:solidFill>
            <a:srgbClr val="FFB543">
              <a:alpha val="29998"/>
            </a:srgbClr>
          </a:solidFill>
        </p:spPr>
        <p:txBody>
          <a:bodyPr wrap="square" lIns="0" tIns="0" rIns="0" bIns="0" rtlCol="0"/>
          <a:lstStyle/>
          <a:p>
            <a:endParaRPr/>
          </a:p>
        </p:txBody>
      </p:sp>
      <p:sp>
        <p:nvSpPr>
          <p:cNvPr id="6" name="object 6"/>
          <p:cNvSpPr/>
          <p:nvPr/>
        </p:nvSpPr>
        <p:spPr>
          <a:xfrm>
            <a:off x="6524711" y="6029212"/>
            <a:ext cx="1155700" cy="405765"/>
          </a:xfrm>
          <a:custGeom>
            <a:avLst/>
            <a:gdLst/>
            <a:ahLst/>
            <a:cxnLst/>
            <a:rect l="l" t="t" r="r" b="b"/>
            <a:pathLst>
              <a:path w="1155700" h="405764">
                <a:moveTo>
                  <a:pt x="40598" y="394477"/>
                </a:moveTo>
                <a:lnTo>
                  <a:pt x="47265" y="400622"/>
                </a:lnTo>
                <a:lnTo>
                  <a:pt x="72364" y="405484"/>
                </a:lnTo>
                <a:lnTo>
                  <a:pt x="116633" y="401962"/>
                </a:lnTo>
                <a:lnTo>
                  <a:pt x="160975" y="400035"/>
                </a:lnTo>
                <a:lnTo>
                  <a:pt x="256402" y="399705"/>
                </a:lnTo>
                <a:lnTo>
                  <a:pt x="270633" y="396995"/>
                </a:lnTo>
                <a:lnTo>
                  <a:pt x="270933" y="396789"/>
                </a:lnTo>
                <a:lnTo>
                  <a:pt x="49602" y="396789"/>
                </a:lnTo>
                <a:lnTo>
                  <a:pt x="40598" y="394477"/>
                </a:lnTo>
                <a:close/>
              </a:path>
              <a:path w="1155700" h="405764">
                <a:moveTo>
                  <a:pt x="256402" y="399705"/>
                </a:moveTo>
                <a:lnTo>
                  <a:pt x="205359" y="399705"/>
                </a:lnTo>
                <a:lnTo>
                  <a:pt x="249751" y="400971"/>
                </a:lnTo>
                <a:lnTo>
                  <a:pt x="256402" y="399705"/>
                </a:lnTo>
                <a:close/>
              </a:path>
              <a:path w="1155700" h="405764">
                <a:moveTo>
                  <a:pt x="24860" y="307375"/>
                </a:moveTo>
                <a:lnTo>
                  <a:pt x="19433" y="335999"/>
                </a:lnTo>
                <a:lnTo>
                  <a:pt x="19495" y="360717"/>
                </a:lnTo>
                <a:lnTo>
                  <a:pt x="29207" y="383978"/>
                </a:lnTo>
                <a:lnTo>
                  <a:pt x="40598" y="394477"/>
                </a:lnTo>
                <a:lnTo>
                  <a:pt x="49602" y="396789"/>
                </a:lnTo>
                <a:lnTo>
                  <a:pt x="65316" y="395998"/>
                </a:lnTo>
                <a:lnTo>
                  <a:pt x="80242" y="390729"/>
                </a:lnTo>
                <a:lnTo>
                  <a:pt x="93724" y="381370"/>
                </a:lnTo>
                <a:lnTo>
                  <a:pt x="103711" y="372479"/>
                </a:lnTo>
                <a:lnTo>
                  <a:pt x="113796" y="363701"/>
                </a:lnTo>
                <a:lnTo>
                  <a:pt x="120094" y="358351"/>
                </a:lnTo>
                <a:lnTo>
                  <a:pt x="107267" y="341510"/>
                </a:lnTo>
                <a:lnTo>
                  <a:pt x="35117" y="311623"/>
                </a:lnTo>
                <a:lnTo>
                  <a:pt x="24365" y="311623"/>
                </a:lnTo>
                <a:lnTo>
                  <a:pt x="24376" y="311361"/>
                </a:lnTo>
                <a:lnTo>
                  <a:pt x="24860" y="307375"/>
                </a:lnTo>
                <a:close/>
              </a:path>
              <a:path w="1155700" h="405764">
                <a:moveTo>
                  <a:pt x="120094" y="358351"/>
                </a:moveTo>
                <a:lnTo>
                  <a:pt x="113796" y="363701"/>
                </a:lnTo>
                <a:lnTo>
                  <a:pt x="103711" y="372479"/>
                </a:lnTo>
                <a:lnTo>
                  <a:pt x="93724" y="381370"/>
                </a:lnTo>
                <a:lnTo>
                  <a:pt x="80242" y="390729"/>
                </a:lnTo>
                <a:lnTo>
                  <a:pt x="65316" y="395998"/>
                </a:lnTo>
                <a:lnTo>
                  <a:pt x="49602" y="396789"/>
                </a:lnTo>
                <a:lnTo>
                  <a:pt x="270933" y="396789"/>
                </a:lnTo>
                <a:lnTo>
                  <a:pt x="288462" y="384787"/>
                </a:lnTo>
                <a:lnTo>
                  <a:pt x="300660" y="366947"/>
                </a:lnTo>
                <a:lnTo>
                  <a:pt x="300996" y="365192"/>
                </a:lnTo>
                <a:lnTo>
                  <a:pt x="125305" y="365192"/>
                </a:lnTo>
                <a:lnTo>
                  <a:pt x="120094" y="358351"/>
                </a:lnTo>
                <a:close/>
              </a:path>
              <a:path w="1155700" h="405764">
                <a:moveTo>
                  <a:pt x="68950" y="127398"/>
                </a:moveTo>
                <a:lnTo>
                  <a:pt x="26206" y="161820"/>
                </a:lnTo>
                <a:lnTo>
                  <a:pt x="0" y="342554"/>
                </a:lnTo>
                <a:lnTo>
                  <a:pt x="1620" y="358254"/>
                </a:lnTo>
                <a:lnTo>
                  <a:pt x="9222" y="372769"/>
                </a:lnTo>
                <a:lnTo>
                  <a:pt x="20652" y="384718"/>
                </a:lnTo>
                <a:lnTo>
                  <a:pt x="33758" y="392720"/>
                </a:lnTo>
                <a:lnTo>
                  <a:pt x="40598" y="394477"/>
                </a:lnTo>
                <a:lnTo>
                  <a:pt x="29207" y="383978"/>
                </a:lnTo>
                <a:lnTo>
                  <a:pt x="19495" y="360717"/>
                </a:lnTo>
                <a:lnTo>
                  <a:pt x="19433" y="335999"/>
                </a:lnTo>
                <a:lnTo>
                  <a:pt x="20899" y="329267"/>
                </a:lnTo>
                <a:lnTo>
                  <a:pt x="22282" y="322534"/>
                </a:lnTo>
                <a:lnTo>
                  <a:pt x="24226" y="311361"/>
                </a:lnTo>
                <a:lnTo>
                  <a:pt x="24627" y="308953"/>
                </a:lnTo>
                <a:lnTo>
                  <a:pt x="24860" y="307375"/>
                </a:lnTo>
                <a:lnTo>
                  <a:pt x="16083" y="303739"/>
                </a:lnTo>
                <a:lnTo>
                  <a:pt x="26090" y="295106"/>
                </a:lnTo>
                <a:lnTo>
                  <a:pt x="26857" y="285490"/>
                </a:lnTo>
                <a:lnTo>
                  <a:pt x="27447" y="275831"/>
                </a:lnTo>
                <a:lnTo>
                  <a:pt x="27810" y="266148"/>
                </a:lnTo>
                <a:lnTo>
                  <a:pt x="27818" y="246782"/>
                </a:lnTo>
                <a:lnTo>
                  <a:pt x="27501" y="237108"/>
                </a:lnTo>
                <a:lnTo>
                  <a:pt x="23308" y="195920"/>
                </a:lnTo>
                <a:lnTo>
                  <a:pt x="131007" y="181332"/>
                </a:lnTo>
                <a:lnTo>
                  <a:pt x="129179" y="166727"/>
                </a:lnTo>
                <a:lnTo>
                  <a:pt x="121288" y="148796"/>
                </a:lnTo>
                <a:lnTo>
                  <a:pt x="106564" y="135762"/>
                </a:lnTo>
                <a:lnTo>
                  <a:pt x="88091" y="128378"/>
                </a:lnTo>
                <a:lnTo>
                  <a:pt x="68950" y="127398"/>
                </a:lnTo>
                <a:close/>
              </a:path>
              <a:path w="1155700" h="405764">
                <a:moveTo>
                  <a:pt x="127493" y="352144"/>
                </a:moveTo>
                <a:lnTo>
                  <a:pt x="123988" y="355043"/>
                </a:lnTo>
                <a:lnTo>
                  <a:pt x="120094" y="358351"/>
                </a:lnTo>
                <a:lnTo>
                  <a:pt x="125305" y="365192"/>
                </a:lnTo>
                <a:lnTo>
                  <a:pt x="127493" y="352144"/>
                </a:lnTo>
                <a:close/>
              </a:path>
              <a:path w="1155700" h="405764">
                <a:moveTo>
                  <a:pt x="211577" y="290084"/>
                </a:moveTo>
                <a:lnTo>
                  <a:pt x="189856" y="304815"/>
                </a:lnTo>
                <a:lnTo>
                  <a:pt x="169000" y="319696"/>
                </a:lnTo>
                <a:lnTo>
                  <a:pt x="164204" y="323194"/>
                </a:lnTo>
                <a:lnTo>
                  <a:pt x="159482" y="326796"/>
                </a:lnTo>
                <a:lnTo>
                  <a:pt x="154707" y="330335"/>
                </a:lnTo>
                <a:lnTo>
                  <a:pt x="153001" y="331561"/>
                </a:lnTo>
                <a:lnTo>
                  <a:pt x="151702" y="332617"/>
                </a:lnTo>
                <a:lnTo>
                  <a:pt x="140037" y="341821"/>
                </a:lnTo>
                <a:lnTo>
                  <a:pt x="127493" y="352144"/>
                </a:lnTo>
                <a:lnTo>
                  <a:pt x="125305" y="365192"/>
                </a:lnTo>
                <a:lnTo>
                  <a:pt x="300996" y="365192"/>
                </a:lnTo>
                <a:lnTo>
                  <a:pt x="304650" y="346072"/>
                </a:lnTo>
                <a:lnTo>
                  <a:pt x="299816" y="324671"/>
                </a:lnTo>
                <a:lnTo>
                  <a:pt x="288222" y="307585"/>
                </a:lnTo>
                <a:lnTo>
                  <a:pt x="271117" y="296019"/>
                </a:lnTo>
                <a:lnTo>
                  <a:pt x="249751" y="291174"/>
                </a:lnTo>
                <a:lnTo>
                  <a:pt x="211577" y="290084"/>
                </a:lnTo>
                <a:close/>
              </a:path>
              <a:path w="1155700" h="405764">
                <a:moveTo>
                  <a:pt x="107267" y="341510"/>
                </a:moveTo>
                <a:lnTo>
                  <a:pt x="120094" y="358351"/>
                </a:lnTo>
                <a:lnTo>
                  <a:pt x="123988" y="355043"/>
                </a:lnTo>
                <a:lnTo>
                  <a:pt x="127493" y="352144"/>
                </a:lnTo>
                <a:lnTo>
                  <a:pt x="129101" y="342554"/>
                </a:lnTo>
                <a:lnTo>
                  <a:pt x="109787" y="342554"/>
                </a:lnTo>
                <a:lnTo>
                  <a:pt x="107267" y="341510"/>
                </a:lnTo>
                <a:close/>
              </a:path>
              <a:path w="1155700" h="405764">
                <a:moveTo>
                  <a:pt x="205359" y="289907"/>
                </a:moveTo>
                <a:lnTo>
                  <a:pt x="160975" y="290238"/>
                </a:lnTo>
                <a:lnTo>
                  <a:pt x="135243" y="291356"/>
                </a:lnTo>
                <a:lnTo>
                  <a:pt x="133612" y="315655"/>
                </a:lnTo>
                <a:lnTo>
                  <a:pt x="127493" y="352144"/>
                </a:lnTo>
                <a:lnTo>
                  <a:pt x="140037" y="341821"/>
                </a:lnTo>
                <a:lnTo>
                  <a:pt x="151049" y="333133"/>
                </a:lnTo>
                <a:lnTo>
                  <a:pt x="150817" y="333133"/>
                </a:lnTo>
                <a:lnTo>
                  <a:pt x="153090" y="331327"/>
                </a:lnTo>
                <a:lnTo>
                  <a:pt x="155421" y="329595"/>
                </a:lnTo>
                <a:lnTo>
                  <a:pt x="155704" y="329595"/>
                </a:lnTo>
                <a:lnTo>
                  <a:pt x="159482" y="326796"/>
                </a:lnTo>
                <a:lnTo>
                  <a:pt x="211048" y="290426"/>
                </a:lnTo>
                <a:lnTo>
                  <a:pt x="211577" y="290084"/>
                </a:lnTo>
                <a:lnTo>
                  <a:pt x="205359" y="289907"/>
                </a:lnTo>
                <a:close/>
              </a:path>
              <a:path w="1155700" h="405764">
                <a:moveTo>
                  <a:pt x="116460" y="292178"/>
                </a:moveTo>
                <a:lnTo>
                  <a:pt x="72364" y="295687"/>
                </a:lnTo>
                <a:lnTo>
                  <a:pt x="107267" y="341510"/>
                </a:lnTo>
                <a:lnTo>
                  <a:pt x="109787" y="342554"/>
                </a:lnTo>
                <a:lnTo>
                  <a:pt x="116460" y="292178"/>
                </a:lnTo>
                <a:close/>
              </a:path>
              <a:path w="1155700" h="405764">
                <a:moveTo>
                  <a:pt x="135243" y="291356"/>
                </a:moveTo>
                <a:lnTo>
                  <a:pt x="116460" y="292178"/>
                </a:lnTo>
                <a:lnTo>
                  <a:pt x="109787" y="342554"/>
                </a:lnTo>
                <a:lnTo>
                  <a:pt x="129101" y="342554"/>
                </a:lnTo>
                <a:lnTo>
                  <a:pt x="133612" y="315655"/>
                </a:lnTo>
                <a:lnTo>
                  <a:pt x="135243" y="291356"/>
                </a:lnTo>
                <a:close/>
              </a:path>
              <a:path w="1155700" h="405764">
                <a:moveTo>
                  <a:pt x="79877" y="305550"/>
                </a:moveTo>
                <a:lnTo>
                  <a:pt x="25130" y="305550"/>
                </a:lnTo>
                <a:lnTo>
                  <a:pt x="24898" y="307390"/>
                </a:lnTo>
                <a:lnTo>
                  <a:pt x="107267" y="341510"/>
                </a:lnTo>
                <a:lnTo>
                  <a:pt x="79877" y="305550"/>
                </a:lnTo>
                <a:close/>
              </a:path>
              <a:path w="1155700" h="405764">
                <a:moveTo>
                  <a:pt x="155421" y="329595"/>
                </a:moveTo>
                <a:lnTo>
                  <a:pt x="153090" y="331327"/>
                </a:lnTo>
                <a:lnTo>
                  <a:pt x="150817" y="333133"/>
                </a:lnTo>
                <a:lnTo>
                  <a:pt x="153001" y="331561"/>
                </a:lnTo>
                <a:lnTo>
                  <a:pt x="155421" y="329595"/>
                </a:lnTo>
                <a:close/>
              </a:path>
              <a:path w="1155700" h="405764">
                <a:moveTo>
                  <a:pt x="153001" y="331561"/>
                </a:moveTo>
                <a:lnTo>
                  <a:pt x="150817" y="333133"/>
                </a:lnTo>
                <a:lnTo>
                  <a:pt x="151049" y="333133"/>
                </a:lnTo>
                <a:lnTo>
                  <a:pt x="153001" y="331561"/>
                </a:lnTo>
                <a:close/>
              </a:path>
              <a:path w="1155700" h="405764">
                <a:moveTo>
                  <a:pt x="155704" y="329595"/>
                </a:moveTo>
                <a:lnTo>
                  <a:pt x="155421" y="329595"/>
                </a:lnTo>
                <a:lnTo>
                  <a:pt x="153001" y="331561"/>
                </a:lnTo>
                <a:lnTo>
                  <a:pt x="155704" y="329595"/>
                </a:lnTo>
                <a:close/>
              </a:path>
              <a:path w="1155700" h="405764">
                <a:moveTo>
                  <a:pt x="24864" y="307376"/>
                </a:moveTo>
                <a:lnTo>
                  <a:pt x="24376" y="311361"/>
                </a:lnTo>
                <a:lnTo>
                  <a:pt x="24365" y="311623"/>
                </a:lnTo>
                <a:lnTo>
                  <a:pt x="24873" y="307585"/>
                </a:lnTo>
                <a:lnTo>
                  <a:pt x="24864" y="307376"/>
                </a:lnTo>
                <a:close/>
              </a:path>
              <a:path w="1155700" h="405764">
                <a:moveTo>
                  <a:pt x="24898" y="307390"/>
                </a:moveTo>
                <a:lnTo>
                  <a:pt x="24365" y="311623"/>
                </a:lnTo>
                <a:lnTo>
                  <a:pt x="35117" y="311623"/>
                </a:lnTo>
                <a:lnTo>
                  <a:pt x="24898" y="307390"/>
                </a:lnTo>
                <a:close/>
              </a:path>
              <a:path w="1155700" h="405764">
                <a:moveTo>
                  <a:pt x="25130" y="305550"/>
                </a:moveTo>
                <a:lnTo>
                  <a:pt x="24886" y="307199"/>
                </a:lnTo>
                <a:lnTo>
                  <a:pt x="24898" y="307390"/>
                </a:lnTo>
                <a:lnTo>
                  <a:pt x="25130" y="305550"/>
                </a:lnTo>
                <a:close/>
              </a:path>
              <a:path w="1155700" h="405764">
                <a:moveTo>
                  <a:pt x="26090" y="295106"/>
                </a:moveTo>
                <a:lnTo>
                  <a:pt x="16083" y="303739"/>
                </a:lnTo>
                <a:lnTo>
                  <a:pt x="24860" y="307375"/>
                </a:lnTo>
                <a:lnTo>
                  <a:pt x="25182" y="304786"/>
                </a:lnTo>
                <a:lnTo>
                  <a:pt x="26090" y="295106"/>
                </a:lnTo>
                <a:close/>
              </a:path>
              <a:path w="1155700" h="405764">
                <a:moveTo>
                  <a:pt x="126593" y="215692"/>
                </a:moveTo>
                <a:lnTo>
                  <a:pt x="94568" y="238872"/>
                </a:lnTo>
                <a:lnTo>
                  <a:pt x="54626" y="270488"/>
                </a:lnTo>
                <a:lnTo>
                  <a:pt x="26090" y="295106"/>
                </a:lnTo>
                <a:lnTo>
                  <a:pt x="25182" y="304786"/>
                </a:lnTo>
                <a:lnTo>
                  <a:pt x="24886" y="307199"/>
                </a:lnTo>
                <a:lnTo>
                  <a:pt x="25130" y="305550"/>
                </a:lnTo>
                <a:lnTo>
                  <a:pt x="79877" y="305550"/>
                </a:lnTo>
                <a:lnTo>
                  <a:pt x="72364" y="295687"/>
                </a:lnTo>
                <a:lnTo>
                  <a:pt x="116460" y="292178"/>
                </a:lnTo>
                <a:lnTo>
                  <a:pt x="126593" y="215692"/>
                </a:lnTo>
                <a:close/>
              </a:path>
              <a:path w="1155700" h="405764">
                <a:moveTo>
                  <a:pt x="128667" y="200035"/>
                </a:moveTo>
                <a:lnTo>
                  <a:pt x="24250" y="200035"/>
                </a:lnTo>
                <a:lnTo>
                  <a:pt x="25088" y="206862"/>
                </a:lnTo>
                <a:lnTo>
                  <a:pt x="26501" y="220568"/>
                </a:lnTo>
                <a:lnTo>
                  <a:pt x="26962" y="227448"/>
                </a:lnTo>
                <a:lnTo>
                  <a:pt x="27501" y="237108"/>
                </a:lnTo>
                <a:lnTo>
                  <a:pt x="27818" y="246782"/>
                </a:lnTo>
                <a:lnTo>
                  <a:pt x="27810" y="266148"/>
                </a:lnTo>
                <a:lnTo>
                  <a:pt x="27447" y="275831"/>
                </a:lnTo>
                <a:lnTo>
                  <a:pt x="26857" y="285490"/>
                </a:lnTo>
                <a:lnTo>
                  <a:pt x="26090" y="295106"/>
                </a:lnTo>
                <a:lnTo>
                  <a:pt x="54626" y="270488"/>
                </a:lnTo>
                <a:lnTo>
                  <a:pt x="94568" y="238872"/>
                </a:lnTo>
                <a:lnTo>
                  <a:pt x="126593" y="215692"/>
                </a:lnTo>
                <a:lnTo>
                  <a:pt x="128667" y="200035"/>
                </a:lnTo>
                <a:close/>
              </a:path>
              <a:path w="1155700" h="405764">
                <a:moveTo>
                  <a:pt x="134585" y="209907"/>
                </a:moveTo>
                <a:lnTo>
                  <a:pt x="126593" y="215692"/>
                </a:lnTo>
                <a:lnTo>
                  <a:pt x="116460" y="292178"/>
                </a:lnTo>
                <a:lnTo>
                  <a:pt x="135243" y="291356"/>
                </a:lnTo>
                <a:lnTo>
                  <a:pt x="136935" y="266148"/>
                </a:lnTo>
                <a:lnTo>
                  <a:pt x="135413" y="216523"/>
                </a:lnTo>
                <a:lnTo>
                  <a:pt x="134585" y="209907"/>
                </a:lnTo>
                <a:close/>
              </a:path>
              <a:path w="1155700" h="405764">
                <a:moveTo>
                  <a:pt x="801021" y="0"/>
                </a:moveTo>
                <a:lnTo>
                  <a:pt x="745082" y="1863"/>
                </a:lnTo>
                <a:lnTo>
                  <a:pt x="689284" y="6389"/>
                </a:lnTo>
                <a:lnTo>
                  <a:pt x="633645" y="13308"/>
                </a:lnTo>
                <a:lnTo>
                  <a:pt x="585735" y="21283"/>
                </a:lnTo>
                <a:lnTo>
                  <a:pt x="538172" y="31307"/>
                </a:lnTo>
                <a:lnTo>
                  <a:pt x="491039" y="43333"/>
                </a:lnTo>
                <a:lnTo>
                  <a:pt x="444424" y="57314"/>
                </a:lnTo>
                <a:lnTo>
                  <a:pt x="398412" y="73204"/>
                </a:lnTo>
                <a:lnTo>
                  <a:pt x="353087" y="90954"/>
                </a:lnTo>
                <a:lnTo>
                  <a:pt x="308537" y="110519"/>
                </a:lnTo>
                <a:lnTo>
                  <a:pt x="264845" y="131852"/>
                </a:lnTo>
                <a:lnTo>
                  <a:pt x="222097" y="154905"/>
                </a:lnTo>
                <a:lnTo>
                  <a:pt x="178372" y="180974"/>
                </a:lnTo>
                <a:lnTo>
                  <a:pt x="135840" y="208999"/>
                </a:lnTo>
                <a:lnTo>
                  <a:pt x="134585" y="209907"/>
                </a:lnTo>
                <a:lnTo>
                  <a:pt x="135413" y="216523"/>
                </a:lnTo>
                <a:lnTo>
                  <a:pt x="136935" y="266148"/>
                </a:lnTo>
                <a:lnTo>
                  <a:pt x="135243" y="291356"/>
                </a:lnTo>
                <a:lnTo>
                  <a:pt x="160975" y="290238"/>
                </a:lnTo>
                <a:lnTo>
                  <a:pt x="211852" y="289907"/>
                </a:lnTo>
                <a:lnTo>
                  <a:pt x="254400" y="263143"/>
                </a:lnTo>
                <a:lnTo>
                  <a:pt x="299965" y="237344"/>
                </a:lnTo>
                <a:lnTo>
                  <a:pt x="346670" y="213689"/>
                </a:lnTo>
                <a:lnTo>
                  <a:pt x="384603" y="196412"/>
                </a:lnTo>
                <a:lnTo>
                  <a:pt x="384386" y="196412"/>
                </a:lnTo>
                <a:lnTo>
                  <a:pt x="389372" y="194334"/>
                </a:lnTo>
                <a:lnTo>
                  <a:pt x="396746" y="191316"/>
                </a:lnTo>
                <a:lnTo>
                  <a:pt x="434175" y="176884"/>
                </a:lnTo>
                <a:lnTo>
                  <a:pt x="483234" y="160201"/>
                </a:lnTo>
                <a:lnTo>
                  <a:pt x="532996" y="145751"/>
                </a:lnTo>
                <a:lnTo>
                  <a:pt x="583359" y="133567"/>
                </a:lnTo>
                <a:lnTo>
                  <a:pt x="634221" y="123681"/>
                </a:lnTo>
                <a:lnTo>
                  <a:pt x="661976" y="119304"/>
                </a:lnTo>
                <a:lnTo>
                  <a:pt x="661487" y="119304"/>
                </a:lnTo>
                <a:lnTo>
                  <a:pt x="665895" y="118676"/>
                </a:lnTo>
                <a:lnTo>
                  <a:pt x="667319" y="118498"/>
                </a:lnTo>
                <a:lnTo>
                  <a:pt x="688029" y="116114"/>
                </a:lnTo>
                <a:lnTo>
                  <a:pt x="727946" y="112519"/>
                </a:lnTo>
                <a:lnTo>
                  <a:pt x="779124" y="110031"/>
                </a:lnTo>
                <a:lnTo>
                  <a:pt x="804734" y="109688"/>
                </a:lnTo>
                <a:lnTo>
                  <a:pt x="1151821" y="109688"/>
                </a:lnTo>
                <a:lnTo>
                  <a:pt x="1154771" y="103609"/>
                </a:lnTo>
                <a:lnTo>
                  <a:pt x="1149237" y="61826"/>
                </a:lnTo>
                <a:lnTo>
                  <a:pt x="1116437" y="36071"/>
                </a:lnTo>
                <a:lnTo>
                  <a:pt x="1064894" y="26854"/>
                </a:lnTo>
                <a:lnTo>
                  <a:pt x="1013209" y="18207"/>
                </a:lnTo>
                <a:lnTo>
                  <a:pt x="961359" y="10669"/>
                </a:lnTo>
                <a:lnTo>
                  <a:pt x="909325" y="4776"/>
                </a:lnTo>
                <a:lnTo>
                  <a:pt x="857083" y="1067"/>
                </a:lnTo>
                <a:lnTo>
                  <a:pt x="801021" y="0"/>
                </a:lnTo>
                <a:close/>
              </a:path>
              <a:path w="1155700" h="405764">
                <a:moveTo>
                  <a:pt x="211852" y="289907"/>
                </a:moveTo>
                <a:lnTo>
                  <a:pt x="205359" y="289907"/>
                </a:lnTo>
                <a:lnTo>
                  <a:pt x="211577" y="290084"/>
                </a:lnTo>
                <a:lnTo>
                  <a:pt x="211852" y="289907"/>
                </a:lnTo>
                <a:close/>
              </a:path>
              <a:path w="1155700" h="405764">
                <a:moveTo>
                  <a:pt x="131074" y="181866"/>
                </a:moveTo>
                <a:lnTo>
                  <a:pt x="126593" y="215692"/>
                </a:lnTo>
                <a:lnTo>
                  <a:pt x="134585" y="209907"/>
                </a:lnTo>
                <a:lnTo>
                  <a:pt x="131074" y="181866"/>
                </a:lnTo>
                <a:close/>
              </a:path>
              <a:path w="1155700" h="405764">
                <a:moveTo>
                  <a:pt x="131007" y="181332"/>
                </a:moveTo>
                <a:lnTo>
                  <a:pt x="23308" y="195920"/>
                </a:lnTo>
                <a:lnTo>
                  <a:pt x="24026" y="200035"/>
                </a:lnTo>
                <a:lnTo>
                  <a:pt x="24470" y="202705"/>
                </a:lnTo>
                <a:lnTo>
                  <a:pt x="24983" y="206098"/>
                </a:lnTo>
                <a:lnTo>
                  <a:pt x="24250" y="200035"/>
                </a:lnTo>
                <a:lnTo>
                  <a:pt x="128667" y="200035"/>
                </a:lnTo>
                <a:lnTo>
                  <a:pt x="131074" y="181866"/>
                </a:lnTo>
                <a:lnTo>
                  <a:pt x="131007" y="181332"/>
                </a:lnTo>
                <a:close/>
              </a:path>
              <a:path w="1155700" h="405764">
                <a:moveTo>
                  <a:pt x="24250" y="200035"/>
                </a:moveTo>
                <a:lnTo>
                  <a:pt x="24983" y="206098"/>
                </a:lnTo>
                <a:lnTo>
                  <a:pt x="24250" y="200035"/>
                </a:lnTo>
                <a:close/>
              </a:path>
              <a:path w="1155700" h="405764">
                <a:moveTo>
                  <a:pt x="389372" y="194334"/>
                </a:moveTo>
                <a:lnTo>
                  <a:pt x="384386" y="196412"/>
                </a:lnTo>
                <a:lnTo>
                  <a:pt x="388692" y="194636"/>
                </a:lnTo>
                <a:lnTo>
                  <a:pt x="389372" y="194334"/>
                </a:lnTo>
                <a:close/>
              </a:path>
              <a:path w="1155700" h="405764">
                <a:moveTo>
                  <a:pt x="388692" y="194636"/>
                </a:moveTo>
                <a:lnTo>
                  <a:pt x="384386" y="196412"/>
                </a:lnTo>
                <a:lnTo>
                  <a:pt x="384603" y="196412"/>
                </a:lnTo>
                <a:lnTo>
                  <a:pt x="388692" y="194636"/>
                </a:lnTo>
                <a:close/>
              </a:path>
              <a:path w="1155700" h="405764">
                <a:moveTo>
                  <a:pt x="389425" y="194334"/>
                </a:moveTo>
                <a:lnTo>
                  <a:pt x="388692" y="194636"/>
                </a:lnTo>
                <a:lnTo>
                  <a:pt x="389425" y="194334"/>
                </a:lnTo>
                <a:close/>
              </a:path>
              <a:path w="1155700" h="405764">
                <a:moveTo>
                  <a:pt x="952582" y="119494"/>
                </a:moveTo>
                <a:lnTo>
                  <a:pt x="961059" y="120655"/>
                </a:lnTo>
                <a:lnTo>
                  <a:pt x="975122" y="122728"/>
                </a:lnTo>
                <a:lnTo>
                  <a:pt x="1013738" y="128948"/>
                </a:lnTo>
                <a:lnTo>
                  <a:pt x="1087254" y="141953"/>
                </a:lnTo>
                <a:lnTo>
                  <a:pt x="1108697" y="142421"/>
                </a:lnTo>
                <a:lnTo>
                  <a:pt x="1128952" y="136190"/>
                </a:lnTo>
                <a:lnTo>
                  <a:pt x="1145237" y="123254"/>
                </a:lnTo>
                <a:lnTo>
                  <a:pt x="1146951" y="119723"/>
                </a:lnTo>
                <a:lnTo>
                  <a:pt x="954525" y="119723"/>
                </a:lnTo>
                <a:lnTo>
                  <a:pt x="952582" y="119494"/>
                </a:lnTo>
                <a:close/>
              </a:path>
              <a:path w="1155700" h="405764">
                <a:moveTo>
                  <a:pt x="950463" y="119203"/>
                </a:moveTo>
                <a:lnTo>
                  <a:pt x="952582" y="119494"/>
                </a:lnTo>
                <a:lnTo>
                  <a:pt x="954525" y="119723"/>
                </a:lnTo>
                <a:lnTo>
                  <a:pt x="950463" y="119203"/>
                </a:lnTo>
                <a:close/>
              </a:path>
              <a:path w="1155700" h="405764">
                <a:moveTo>
                  <a:pt x="1147203" y="119203"/>
                </a:moveTo>
                <a:lnTo>
                  <a:pt x="950463" y="119203"/>
                </a:lnTo>
                <a:lnTo>
                  <a:pt x="954525" y="119723"/>
                </a:lnTo>
                <a:lnTo>
                  <a:pt x="1146951" y="119723"/>
                </a:lnTo>
                <a:lnTo>
                  <a:pt x="1147203" y="119203"/>
                </a:lnTo>
                <a:close/>
              </a:path>
              <a:path w="1155700" h="405764">
                <a:moveTo>
                  <a:pt x="1151821" y="109688"/>
                </a:moveTo>
                <a:lnTo>
                  <a:pt x="804734" y="109688"/>
                </a:lnTo>
                <a:lnTo>
                  <a:pt x="830341" y="109954"/>
                </a:lnTo>
                <a:lnTo>
                  <a:pt x="861485" y="111108"/>
                </a:lnTo>
                <a:lnTo>
                  <a:pt x="892563" y="113170"/>
                </a:lnTo>
                <a:lnTo>
                  <a:pt x="923576" y="116066"/>
                </a:lnTo>
                <a:lnTo>
                  <a:pt x="952582" y="119494"/>
                </a:lnTo>
                <a:lnTo>
                  <a:pt x="950463" y="119203"/>
                </a:lnTo>
                <a:lnTo>
                  <a:pt x="1147203" y="119203"/>
                </a:lnTo>
                <a:lnTo>
                  <a:pt x="1151821" y="109688"/>
                </a:lnTo>
                <a:close/>
              </a:path>
              <a:path w="1155700" h="405764">
                <a:moveTo>
                  <a:pt x="667037" y="118544"/>
                </a:moveTo>
                <a:lnTo>
                  <a:pt x="661487" y="119304"/>
                </a:lnTo>
                <a:lnTo>
                  <a:pt x="661976" y="119304"/>
                </a:lnTo>
                <a:lnTo>
                  <a:pt x="667037" y="118544"/>
                </a:lnTo>
                <a:close/>
              </a:path>
              <a:path w="1155700" h="405764">
                <a:moveTo>
                  <a:pt x="667433" y="118498"/>
                </a:moveTo>
                <a:lnTo>
                  <a:pt x="667037" y="118544"/>
                </a:lnTo>
                <a:lnTo>
                  <a:pt x="667433" y="118498"/>
                </a:lnTo>
                <a:close/>
              </a:path>
            </a:pathLst>
          </a:custGeom>
          <a:solidFill>
            <a:srgbClr val="FBECB0"/>
          </a:solidFill>
        </p:spPr>
        <p:txBody>
          <a:bodyPr wrap="square" lIns="0" tIns="0" rIns="0" bIns="0" rtlCol="0"/>
          <a:lstStyle/>
          <a:p>
            <a:endParaRPr/>
          </a:p>
        </p:txBody>
      </p:sp>
      <p:sp>
        <p:nvSpPr>
          <p:cNvPr id="7" name="object 7"/>
          <p:cNvSpPr/>
          <p:nvPr/>
        </p:nvSpPr>
        <p:spPr>
          <a:xfrm>
            <a:off x="12530608" y="6029368"/>
            <a:ext cx="1156970" cy="405765"/>
          </a:xfrm>
          <a:custGeom>
            <a:avLst/>
            <a:gdLst/>
            <a:ahLst/>
            <a:cxnLst/>
            <a:rect l="l" t="t" r="r" b="b"/>
            <a:pathLst>
              <a:path w="1156969" h="405764">
                <a:moveTo>
                  <a:pt x="1110120" y="399557"/>
                </a:moveTo>
                <a:lnTo>
                  <a:pt x="951020" y="399557"/>
                </a:lnTo>
                <a:lnTo>
                  <a:pt x="995406" y="399885"/>
                </a:lnTo>
                <a:lnTo>
                  <a:pt x="1039753" y="401812"/>
                </a:lnTo>
                <a:lnTo>
                  <a:pt x="1084037" y="405338"/>
                </a:lnTo>
                <a:lnTo>
                  <a:pt x="1109126" y="400474"/>
                </a:lnTo>
                <a:lnTo>
                  <a:pt x="1110120" y="399557"/>
                </a:lnTo>
                <a:close/>
              </a:path>
              <a:path w="1156969" h="405764">
                <a:moveTo>
                  <a:pt x="944669" y="289942"/>
                </a:moveTo>
                <a:lnTo>
                  <a:pt x="885772" y="295868"/>
                </a:lnTo>
                <a:lnTo>
                  <a:pt x="855702" y="324629"/>
                </a:lnTo>
                <a:lnTo>
                  <a:pt x="851730" y="345926"/>
                </a:lnTo>
                <a:lnTo>
                  <a:pt x="856531" y="366770"/>
                </a:lnTo>
                <a:lnTo>
                  <a:pt x="868140" y="384637"/>
                </a:lnTo>
                <a:lnTo>
                  <a:pt x="885267" y="396874"/>
                </a:lnTo>
                <a:lnTo>
                  <a:pt x="906618" y="400825"/>
                </a:lnTo>
                <a:lnTo>
                  <a:pt x="951020" y="399557"/>
                </a:lnTo>
                <a:lnTo>
                  <a:pt x="1110120" y="399557"/>
                </a:lnTo>
                <a:lnTo>
                  <a:pt x="1113257" y="396665"/>
                </a:lnTo>
                <a:lnTo>
                  <a:pt x="1106700" y="396665"/>
                </a:lnTo>
                <a:lnTo>
                  <a:pt x="1090987" y="395866"/>
                </a:lnTo>
                <a:lnTo>
                  <a:pt x="1076110" y="390580"/>
                </a:lnTo>
                <a:lnTo>
                  <a:pt x="1062676" y="381223"/>
                </a:lnTo>
                <a:lnTo>
                  <a:pt x="1051007" y="370858"/>
                </a:lnTo>
                <a:lnTo>
                  <a:pt x="1044260" y="365025"/>
                </a:lnTo>
                <a:lnTo>
                  <a:pt x="1031086" y="365025"/>
                </a:lnTo>
                <a:lnTo>
                  <a:pt x="1028901" y="351995"/>
                </a:lnTo>
                <a:lnTo>
                  <a:pt x="1027263" y="350618"/>
                </a:lnTo>
                <a:lnTo>
                  <a:pt x="1015170" y="340754"/>
                </a:lnTo>
                <a:lnTo>
                  <a:pt x="1011704" y="337968"/>
                </a:lnTo>
                <a:lnTo>
                  <a:pt x="1004699" y="332450"/>
                </a:lnTo>
                <a:lnTo>
                  <a:pt x="1003415" y="331413"/>
                </a:lnTo>
                <a:lnTo>
                  <a:pt x="1001694" y="330167"/>
                </a:lnTo>
                <a:lnTo>
                  <a:pt x="982870" y="316272"/>
                </a:lnTo>
                <a:lnTo>
                  <a:pt x="976543" y="311718"/>
                </a:lnTo>
                <a:lnTo>
                  <a:pt x="952310" y="294946"/>
                </a:lnTo>
                <a:lnTo>
                  <a:pt x="944669" y="289942"/>
                </a:lnTo>
                <a:close/>
              </a:path>
              <a:path w="1156969" h="405764">
                <a:moveTo>
                  <a:pt x="1131496" y="307235"/>
                </a:moveTo>
                <a:lnTo>
                  <a:pt x="1049130" y="341347"/>
                </a:lnTo>
                <a:lnTo>
                  <a:pt x="1036286" y="358201"/>
                </a:lnTo>
                <a:lnTo>
                  <a:pt x="1039206" y="360655"/>
                </a:lnTo>
                <a:lnTo>
                  <a:pt x="1051007" y="370858"/>
                </a:lnTo>
                <a:lnTo>
                  <a:pt x="1062676" y="381223"/>
                </a:lnTo>
                <a:lnTo>
                  <a:pt x="1076110" y="390580"/>
                </a:lnTo>
                <a:lnTo>
                  <a:pt x="1090987" y="395866"/>
                </a:lnTo>
                <a:lnTo>
                  <a:pt x="1106700" y="396665"/>
                </a:lnTo>
                <a:lnTo>
                  <a:pt x="1115795" y="394325"/>
                </a:lnTo>
                <a:lnTo>
                  <a:pt x="1127182" y="383827"/>
                </a:lnTo>
                <a:lnTo>
                  <a:pt x="1136860" y="360655"/>
                </a:lnTo>
                <a:lnTo>
                  <a:pt x="1136967" y="335843"/>
                </a:lnTo>
                <a:lnTo>
                  <a:pt x="1135491" y="329120"/>
                </a:lnTo>
                <a:lnTo>
                  <a:pt x="1134109" y="322377"/>
                </a:lnTo>
                <a:lnTo>
                  <a:pt x="1132207" y="311456"/>
                </a:lnTo>
                <a:lnTo>
                  <a:pt x="1132035" y="311456"/>
                </a:lnTo>
                <a:lnTo>
                  <a:pt x="1131496" y="307235"/>
                </a:lnTo>
                <a:close/>
              </a:path>
              <a:path w="1156969" h="405764">
                <a:moveTo>
                  <a:pt x="1115795" y="394325"/>
                </a:moveTo>
                <a:lnTo>
                  <a:pt x="1106700" y="396665"/>
                </a:lnTo>
                <a:lnTo>
                  <a:pt x="1113257" y="396665"/>
                </a:lnTo>
                <a:lnTo>
                  <a:pt x="1115795" y="394325"/>
                </a:lnTo>
                <a:close/>
              </a:path>
              <a:path w="1156969" h="405764">
                <a:moveTo>
                  <a:pt x="1087440" y="127252"/>
                </a:moveTo>
                <a:lnTo>
                  <a:pt x="1049792" y="135549"/>
                </a:lnTo>
                <a:lnTo>
                  <a:pt x="1027222" y="166581"/>
                </a:lnTo>
                <a:lnTo>
                  <a:pt x="1025392" y="181185"/>
                </a:lnTo>
                <a:lnTo>
                  <a:pt x="1133082" y="195763"/>
                </a:lnTo>
                <a:lnTo>
                  <a:pt x="1131822" y="203198"/>
                </a:lnTo>
                <a:lnTo>
                  <a:pt x="1128577" y="246624"/>
                </a:lnTo>
                <a:lnTo>
                  <a:pt x="1128590" y="265991"/>
                </a:lnTo>
                <a:lnTo>
                  <a:pt x="1128943" y="275673"/>
                </a:lnTo>
                <a:lnTo>
                  <a:pt x="1129529" y="285329"/>
                </a:lnTo>
                <a:lnTo>
                  <a:pt x="1130295" y="294946"/>
                </a:lnTo>
                <a:lnTo>
                  <a:pt x="1140318" y="303582"/>
                </a:lnTo>
                <a:lnTo>
                  <a:pt x="1131536" y="307219"/>
                </a:lnTo>
                <a:lnTo>
                  <a:pt x="1132329" y="312199"/>
                </a:lnTo>
                <a:lnTo>
                  <a:pt x="1134109" y="322377"/>
                </a:lnTo>
                <a:lnTo>
                  <a:pt x="1135560" y="329436"/>
                </a:lnTo>
                <a:lnTo>
                  <a:pt x="1136967" y="335843"/>
                </a:lnTo>
                <a:lnTo>
                  <a:pt x="1136860" y="360655"/>
                </a:lnTo>
                <a:lnTo>
                  <a:pt x="1127182" y="383827"/>
                </a:lnTo>
                <a:lnTo>
                  <a:pt x="1115795" y="394325"/>
                </a:lnTo>
                <a:lnTo>
                  <a:pt x="1122643" y="392563"/>
                </a:lnTo>
                <a:lnTo>
                  <a:pt x="1135882" y="384512"/>
                </a:lnTo>
                <a:lnTo>
                  <a:pt x="1147298" y="372589"/>
                </a:lnTo>
                <a:lnTo>
                  <a:pt x="1154821" y="358112"/>
                </a:lnTo>
                <a:lnTo>
                  <a:pt x="1156380" y="342397"/>
                </a:lnTo>
                <a:lnTo>
                  <a:pt x="1135051" y="181167"/>
                </a:lnTo>
                <a:lnTo>
                  <a:pt x="1130225" y="161720"/>
                </a:lnTo>
                <a:lnTo>
                  <a:pt x="1120940" y="145398"/>
                </a:lnTo>
                <a:lnTo>
                  <a:pt x="1106808" y="133482"/>
                </a:lnTo>
                <a:lnTo>
                  <a:pt x="1087440" y="127252"/>
                </a:lnTo>
                <a:close/>
              </a:path>
              <a:path w="1156969" h="405764">
                <a:moveTo>
                  <a:pt x="1028901" y="351995"/>
                </a:moveTo>
                <a:lnTo>
                  <a:pt x="1031086" y="365025"/>
                </a:lnTo>
                <a:lnTo>
                  <a:pt x="1036286" y="358201"/>
                </a:lnTo>
                <a:lnTo>
                  <a:pt x="1028901" y="351995"/>
                </a:lnTo>
                <a:close/>
              </a:path>
              <a:path w="1156969" h="405764">
                <a:moveTo>
                  <a:pt x="1036286" y="358201"/>
                </a:moveTo>
                <a:lnTo>
                  <a:pt x="1031086" y="365025"/>
                </a:lnTo>
                <a:lnTo>
                  <a:pt x="1044260" y="365025"/>
                </a:lnTo>
                <a:lnTo>
                  <a:pt x="1039095" y="360562"/>
                </a:lnTo>
                <a:lnTo>
                  <a:pt x="1036286" y="358201"/>
                </a:lnTo>
                <a:close/>
              </a:path>
              <a:path w="1156969" h="405764">
                <a:moveTo>
                  <a:pt x="1021152" y="291210"/>
                </a:moveTo>
                <a:lnTo>
                  <a:pt x="1022782" y="315497"/>
                </a:lnTo>
                <a:lnTo>
                  <a:pt x="1028901" y="351995"/>
                </a:lnTo>
                <a:lnTo>
                  <a:pt x="1036286" y="358201"/>
                </a:lnTo>
                <a:lnTo>
                  <a:pt x="1048329" y="342397"/>
                </a:lnTo>
                <a:lnTo>
                  <a:pt x="1046593" y="342397"/>
                </a:lnTo>
                <a:lnTo>
                  <a:pt x="1039927" y="292032"/>
                </a:lnTo>
                <a:lnTo>
                  <a:pt x="1021152" y="291210"/>
                </a:lnTo>
                <a:close/>
              </a:path>
              <a:path w="1156969" h="405764">
                <a:moveTo>
                  <a:pt x="1003415" y="331413"/>
                </a:moveTo>
                <a:lnTo>
                  <a:pt x="1004699" y="332450"/>
                </a:lnTo>
                <a:lnTo>
                  <a:pt x="1011704" y="337968"/>
                </a:lnTo>
                <a:lnTo>
                  <a:pt x="1015170" y="340754"/>
                </a:lnTo>
                <a:lnTo>
                  <a:pt x="1027263" y="350618"/>
                </a:lnTo>
                <a:lnTo>
                  <a:pt x="1028901" y="351995"/>
                </a:lnTo>
                <a:lnTo>
                  <a:pt x="1025713" y="332976"/>
                </a:lnTo>
                <a:lnTo>
                  <a:pt x="1005577" y="332976"/>
                </a:lnTo>
                <a:lnTo>
                  <a:pt x="1003415" y="331413"/>
                </a:lnTo>
                <a:close/>
              </a:path>
              <a:path w="1156969" h="405764">
                <a:moveTo>
                  <a:pt x="1039927" y="292032"/>
                </a:moveTo>
                <a:lnTo>
                  <a:pt x="1046593" y="342397"/>
                </a:lnTo>
                <a:lnTo>
                  <a:pt x="1049130" y="341347"/>
                </a:lnTo>
                <a:lnTo>
                  <a:pt x="1084037" y="295540"/>
                </a:lnTo>
                <a:lnTo>
                  <a:pt x="1039927" y="292032"/>
                </a:lnTo>
                <a:close/>
              </a:path>
              <a:path w="1156969" h="405764">
                <a:moveTo>
                  <a:pt x="1049130" y="341347"/>
                </a:moveTo>
                <a:lnTo>
                  <a:pt x="1046593" y="342397"/>
                </a:lnTo>
                <a:lnTo>
                  <a:pt x="1048329" y="342397"/>
                </a:lnTo>
                <a:lnTo>
                  <a:pt x="1049130" y="341347"/>
                </a:lnTo>
                <a:close/>
              </a:path>
              <a:path w="1156969" h="405764">
                <a:moveTo>
                  <a:pt x="1029851" y="215907"/>
                </a:moveTo>
                <a:lnTo>
                  <a:pt x="1039927" y="292032"/>
                </a:lnTo>
                <a:lnTo>
                  <a:pt x="1084037" y="295540"/>
                </a:lnTo>
                <a:lnTo>
                  <a:pt x="1049130" y="341347"/>
                </a:lnTo>
                <a:lnTo>
                  <a:pt x="1131496" y="307235"/>
                </a:lnTo>
                <a:lnTo>
                  <a:pt x="1131198" y="304618"/>
                </a:lnTo>
                <a:lnTo>
                  <a:pt x="1130295" y="294946"/>
                </a:lnTo>
                <a:lnTo>
                  <a:pt x="1102830" y="271281"/>
                </a:lnTo>
                <a:lnTo>
                  <a:pt x="1064023" y="240629"/>
                </a:lnTo>
                <a:lnTo>
                  <a:pt x="1029851" y="215907"/>
                </a:lnTo>
                <a:close/>
              </a:path>
              <a:path w="1156969" h="405764">
                <a:moveTo>
                  <a:pt x="1000969" y="329436"/>
                </a:moveTo>
                <a:lnTo>
                  <a:pt x="1003415" y="331413"/>
                </a:lnTo>
                <a:lnTo>
                  <a:pt x="1005577" y="332976"/>
                </a:lnTo>
                <a:lnTo>
                  <a:pt x="1003298" y="331171"/>
                </a:lnTo>
                <a:lnTo>
                  <a:pt x="1000969" y="329436"/>
                </a:lnTo>
                <a:close/>
              </a:path>
              <a:path w="1156969" h="405764">
                <a:moveTo>
                  <a:pt x="1025119" y="329436"/>
                </a:moveTo>
                <a:lnTo>
                  <a:pt x="1000969" y="329436"/>
                </a:lnTo>
                <a:lnTo>
                  <a:pt x="1003298" y="331171"/>
                </a:lnTo>
                <a:lnTo>
                  <a:pt x="1005577" y="332976"/>
                </a:lnTo>
                <a:lnTo>
                  <a:pt x="1025713" y="332976"/>
                </a:lnTo>
                <a:lnTo>
                  <a:pt x="1025119" y="329436"/>
                </a:lnTo>
                <a:close/>
              </a:path>
              <a:path w="1156969" h="405764">
                <a:moveTo>
                  <a:pt x="951020" y="289761"/>
                </a:moveTo>
                <a:lnTo>
                  <a:pt x="944669" y="289942"/>
                </a:lnTo>
                <a:lnTo>
                  <a:pt x="952743" y="295230"/>
                </a:lnTo>
                <a:lnTo>
                  <a:pt x="976543" y="311718"/>
                </a:lnTo>
                <a:lnTo>
                  <a:pt x="982870" y="316272"/>
                </a:lnTo>
                <a:lnTo>
                  <a:pt x="1001694" y="330167"/>
                </a:lnTo>
                <a:lnTo>
                  <a:pt x="1003415" y="331413"/>
                </a:lnTo>
                <a:lnTo>
                  <a:pt x="1000969" y="329436"/>
                </a:lnTo>
                <a:lnTo>
                  <a:pt x="1025119" y="329436"/>
                </a:lnTo>
                <a:lnTo>
                  <a:pt x="1022782" y="315497"/>
                </a:lnTo>
                <a:lnTo>
                  <a:pt x="1021152" y="291210"/>
                </a:lnTo>
                <a:lnTo>
                  <a:pt x="995406" y="290091"/>
                </a:lnTo>
                <a:lnTo>
                  <a:pt x="951020" y="289761"/>
                </a:lnTo>
                <a:close/>
              </a:path>
              <a:path w="1156969" h="405764">
                <a:moveTo>
                  <a:pt x="1131517" y="307227"/>
                </a:moveTo>
                <a:lnTo>
                  <a:pt x="1131531" y="307506"/>
                </a:lnTo>
                <a:lnTo>
                  <a:pt x="1132035" y="311456"/>
                </a:lnTo>
                <a:lnTo>
                  <a:pt x="1131517" y="307227"/>
                </a:lnTo>
                <a:close/>
              </a:path>
              <a:path w="1156969" h="405764">
                <a:moveTo>
                  <a:pt x="1131536" y="307219"/>
                </a:moveTo>
                <a:lnTo>
                  <a:pt x="1131551" y="307506"/>
                </a:lnTo>
                <a:lnTo>
                  <a:pt x="1132035" y="311456"/>
                </a:lnTo>
                <a:lnTo>
                  <a:pt x="1132207" y="311456"/>
                </a:lnTo>
                <a:lnTo>
                  <a:pt x="1131536" y="307219"/>
                </a:lnTo>
                <a:close/>
              </a:path>
              <a:path w="1156969" h="405764">
                <a:moveTo>
                  <a:pt x="1131261" y="305393"/>
                </a:moveTo>
                <a:lnTo>
                  <a:pt x="1131496" y="307235"/>
                </a:lnTo>
                <a:lnTo>
                  <a:pt x="1131432" y="306529"/>
                </a:lnTo>
                <a:lnTo>
                  <a:pt x="1131261" y="305393"/>
                </a:lnTo>
                <a:close/>
              </a:path>
              <a:path w="1156969" h="405764">
                <a:moveTo>
                  <a:pt x="1130295" y="294946"/>
                </a:moveTo>
                <a:lnTo>
                  <a:pt x="1131198" y="304618"/>
                </a:lnTo>
                <a:lnTo>
                  <a:pt x="1131432" y="306529"/>
                </a:lnTo>
                <a:lnTo>
                  <a:pt x="1131536" y="307219"/>
                </a:lnTo>
                <a:lnTo>
                  <a:pt x="1140318" y="303582"/>
                </a:lnTo>
                <a:lnTo>
                  <a:pt x="1130295" y="294946"/>
                </a:lnTo>
                <a:close/>
              </a:path>
              <a:path w="1156969" h="405764">
                <a:moveTo>
                  <a:pt x="1131293" y="305393"/>
                </a:moveTo>
                <a:lnTo>
                  <a:pt x="1131432" y="306529"/>
                </a:lnTo>
                <a:lnTo>
                  <a:pt x="1131293" y="305393"/>
                </a:lnTo>
                <a:close/>
              </a:path>
              <a:path w="1156969" h="405764">
                <a:moveTo>
                  <a:pt x="1025392" y="181185"/>
                </a:moveTo>
                <a:lnTo>
                  <a:pt x="1025326" y="181713"/>
                </a:lnTo>
                <a:lnTo>
                  <a:pt x="1029851" y="215907"/>
                </a:lnTo>
                <a:lnTo>
                  <a:pt x="1064023" y="240629"/>
                </a:lnTo>
                <a:lnTo>
                  <a:pt x="1102830" y="271281"/>
                </a:lnTo>
                <a:lnTo>
                  <a:pt x="1130295" y="294946"/>
                </a:lnTo>
                <a:lnTo>
                  <a:pt x="1129529" y="285329"/>
                </a:lnTo>
                <a:lnTo>
                  <a:pt x="1128943" y="275673"/>
                </a:lnTo>
                <a:lnTo>
                  <a:pt x="1128590" y="265991"/>
                </a:lnTo>
                <a:lnTo>
                  <a:pt x="1128577" y="246624"/>
                </a:lnTo>
                <a:lnTo>
                  <a:pt x="1128894" y="236947"/>
                </a:lnTo>
                <a:lnTo>
                  <a:pt x="1129428" y="227281"/>
                </a:lnTo>
                <a:lnTo>
                  <a:pt x="1129889" y="220412"/>
                </a:lnTo>
                <a:lnTo>
                  <a:pt x="1131302" y="206705"/>
                </a:lnTo>
                <a:lnTo>
                  <a:pt x="1132140" y="199878"/>
                </a:lnTo>
                <a:lnTo>
                  <a:pt x="1132378" y="199878"/>
                </a:lnTo>
                <a:lnTo>
                  <a:pt x="1133082" y="195763"/>
                </a:lnTo>
                <a:lnTo>
                  <a:pt x="1025392" y="181185"/>
                </a:lnTo>
                <a:close/>
              </a:path>
              <a:path w="1156969" h="405764">
                <a:moveTo>
                  <a:pt x="1021757" y="210189"/>
                </a:moveTo>
                <a:lnTo>
                  <a:pt x="1020983" y="216368"/>
                </a:lnTo>
                <a:lnTo>
                  <a:pt x="1019460" y="265991"/>
                </a:lnTo>
                <a:lnTo>
                  <a:pt x="1021152" y="291210"/>
                </a:lnTo>
                <a:lnTo>
                  <a:pt x="1039927" y="292032"/>
                </a:lnTo>
                <a:lnTo>
                  <a:pt x="1029851" y="215907"/>
                </a:lnTo>
                <a:lnTo>
                  <a:pt x="1023974" y="211656"/>
                </a:lnTo>
                <a:lnTo>
                  <a:pt x="1021757" y="210189"/>
                </a:lnTo>
                <a:close/>
              </a:path>
              <a:path w="1156969" h="405764">
                <a:moveTo>
                  <a:pt x="1021055" y="289761"/>
                </a:moveTo>
                <a:lnTo>
                  <a:pt x="951020" y="289761"/>
                </a:lnTo>
                <a:lnTo>
                  <a:pt x="995406" y="290091"/>
                </a:lnTo>
                <a:lnTo>
                  <a:pt x="1021152" y="291210"/>
                </a:lnTo>
                <a:lnTo>
                  <a:pt x="1021055" y="289761"/>
                </a:lnTo>
                <a:close/>
              </a:path>
              <a:path w="1156969" h="405764">
                <a:moveTo>
                  <a:pt x="769152" y="195044"/>
                </a:moveTo>
                <a:lnTo>
                  <a:pt x="771188" y="195983"/>
                </a:lnTo>
                <a:lnTo>
                  <a:pt x="776622" y="198381"/>
                </a:lnTo>
                <a:lnTo>
                  <a:pt x="782088" y="200737"/>
                </a:lnTo>
                <a:lnTo>
                  <a:pt x="810725" y="214005"/>
                </a:lnTo>
                <a:lnTo>
                  <a:pt x="856430" y="237184"/>
                </a:lnTo>
                <a:lnTo>
                  <a:pt x="903894" y="264138"/>
                </a:lnTo>
                <a:lnTo>
                  <a:pt x="944669" y="289942"/>
                </a:lnTo>
                <a:lnTo>
                  <a:pt x="951020" y="289761"/>
                </a:lnTo>
                <a:lnTo>
                  <a:pt x="1021055" y="289761"/>
                </a:lnTo>
                <a:lnTo>
                  <a:pt x="1019460" y="265991"/>
                </a:lnTo>
                <a:lnTo>
                  <a:pt x="1020983" y="216368"/>
                </a:lnTo>
                <a:lnTo>
                  <a:pt x="1021757" y="210189"/>
                </a:lnTo>
                <a:lnTo>
                  <a:pt x="1000766" y="196304"/>
                </a:lnTo>
                <a:lnTo>
                  <a:pt x="772336" y="196304"/>
                </a:lnTo>
                <a:lnTo>
                  <a:pt x="769152" y="195044"/>
                </a:lnTo>
                <a:close/>
              </a:path>
              <a:path w="1156969" h="405764">
                <a:moveTo>
                  <a:pt x="1025326" y="181713"/>
                </a:moveTo>
                <a:lnTo>
                  <a:pt x="1021757" y="210189"/>
                </a:lnTo>
                <a:lnTo>
                  <a:pt x="1023974" y="211656"/>
                </a:lnTo>
                <a:lnTo>
                  <a:pt x="1029851" y="215907"/>
                </a:lnTo>
                <a:lnTo>
                  <a:pt x="1025326" y="181713"/>
                </a:lnTo>
                <a:close/>
              </a:path>
              <a:path w="1156969" h="405764">
                <a:moveTo>
                  <a:pt x="1132378" y="199878"/>
                </a:moveTo>
                <a:lnTo>
                  <a:pt x="1132140" y="199878"/>
                </a:lnTo>
                <a:lnTo>
                  <a:pt x="1131407" y="205951"/>
                </a:lnTo>
                <a:lnTo>
                  <a:pt x="1131920" y="202548"/>
                </a:lnTo>
                <a:lnTo>
                  <a:pt x="1132378" y="199878"/>
                </a:lnTo>
                <a:close/>
              </a:path>
              <a:path w="1156969" h="405764">
                <a:moveTo>
                  <a:pt x="766846" y="193980"/>
                </a:moveTo>
                <a:lnTo>
                  <a:pt x="769152" y="195044"/>
                </a:lnTo>
                <a:lnTo>
                  <a:pt x="772336" y="196304"/>
                </a:lnTo>
                <a:lnTo>
                  <a:pt x="769607" y="195101"/>
                </a:lnTo>
                <a:lnTo>
                  <a:pt x="766846" y="193980"/>
                </a:lnTo>
                <a:close/>
              </a:path>
              <a:path w="1156969" h="405764">
                <a:moveTo>
                  <a:pt x="997253" y="193980"/>
                </a:moveTo>
                <a:lnTo>
                  <a:pt x="766846" y="193980"/>
                </a:lnTo>
                <a:lnTo>
                  <a:pt x="769607" y="195101"/>
                </a:lnTo>
                <a:lnTo>
                  <a:pt x="772336" y="196304"/>
                </a:lnTo>
                <a:lnTo>
                  <a:pt x="1000766" y="196304"/>
                </a:lnTo>
                <a:lnTo>
                  <a:pt x="997253" y="193980"/>
                </a:lnTo>
                <a:close/>
              </a:path>
              <a:path w="1156969" h="405764">
                <a:moveTo>
                  <a:pt x="490270" y="118544"/>
                </a:moveTo>
                <a:lnTo>
                  <a:pt x="549029" y="128442"/>
                </a:lnTo>
                <a:lnTo>
                  <a:pt x="599635" y="139544"/>
                </a:lnTo>
                <a:lnTo>
                  <a:pt x="649688" y="152928"/>
                </a:lnTo>
                <a:lnTo>
                  <a:pt x="699085" y="168560"/>
                </a:lnTo>
                <a:lnTo>
                  <a:pt x="735264" y="181594"/>
                </a:lnTo>
                <a:lnTo>
                  <a:pt x="767900" y="194549"/>
                </a:lnTo>
                <a:lnTo>
                  <a:pt x="769152" y="195044"/>
                </a:lnTo>
                <a:lnTo>
                  <a:pt x="766846" y="193980"/>
                </a:lnTo>
                <a:lnTo>
                  <a:pt x="997253" y="193980"/>
                </a:lnTo>
                <a:lnTo>
                  <a:pt x="982760" y="184394"/>
                </a:lnTo>
                <a:lnTo>
                  <a:pt x="940455" y="158874"/>
                </a:lnTo>
                <a:lnTo>
                  <a:pt x="897137" y="135128"/>
                </a:lnTo>
                <a:lnTo>
                  <a:pt x="865410" y="119399"/>
                </a:lnTo>
                <a:lnTo>
                  <a:pt x="496830" y="119399"/>
                </a:lnTo>
                <a:lnTo>
                  <a:pt x="490270" y="118544"/>
                </a:lnTo>
                <a:close/>
              </a:path>
              <a:path w="1156969" h="405764">
                <a:moveTo>
                  <a:pt x="1025253" y="181167"/>
                </a:moveTo>
                <a:lnTo>
                  <a:pt x="1025326" y="181713"/>
                </a:lnTo>
                <a:lnTo>
                  <a:pt x="1025392" y="181185"/>
                </a:lnTo>
                <a:lnTo>
                  <a:pt x="1025253" y="181167"/>
                </a:lnTo>
                <a:close/>
              </a:path>
              <a:path w="1156969" h="405764">
                <a:moveTo>
                  <a:pt x="326029" y="0"/>
                </a:moveTo>
                <a:lnTo>
                  <a:pt x="277957" y="2195"/>
                </a:lnTo>
                <a:lnTo>
                  <a:pt x="230042" y="6435"/>
                </a:lnTo>
                <a:lnTo>
                  <a:pt x="182335" y="12318"/>
                </a:lnTo>
                <a:lnTo>
                  <a:pt x="134751" y="19458"/>
                </a:lnTo>
                <a:lnTo>
                  <a:pt x="87296" y="27455"/>
                </a:lnTo>
                <a:lnTo>
                  <a:pt x="39953" y="35915"/>
                </a:lnTo>
                <a:lnTo>
                  <a:pt x="6944" y="61685"/>
                </a:lnTo>
                <a:lnTo>
                  <a:pt x="0" y="82458"/>
                </a:lnTo>
                <a:lnTo>
                  <a:pt x="1609" y="103452"/>
                </a:lnTo>
                <a:lnTo>
                  <a:pt x="12041" y="123030"/>
                </a:lnTo>
                <a:lnTo>
                  <a:pt x="27680" y="136073"/>
                </a:lnTo>
                <a:lnTo>
                  <a:pt x="47166" y="142391"/>
                </a:lnTo>
                <a:lnTo>
                  <a:pt x="69136" y="141796"/>
                </a:lnTo>
                <a:lnTo>
                  <a:pt x="132135" y="130579"/>
                </a:lnTo>
                <a:lnTo>
                  <a:pt x="163696" y="125328"/>
                </a:lnTo>
                <a:lnTo>
                  <a:pt x="195331" y="120509"/>
                </a:lnTo>
                <a:lnTo>
                  <a:pt x="202105" y="119577"/>
                </a:lnTo>
                <a:lnTo>
                  <a:pt x="201865" y="119577"/>
                </a:lnTo>
                <a:lnTo>
                  <a:pt x="244219" y="114687"/>
                </a:lnTo>
                <a:lnTo>
                  <a:pt x="285524" y="111431"/>
                </a:lnTo>
                <a:lnTo>
                  <a:pt x="325474" y="109798"/>
                </a:lnTo>
                <a:lnTo>
                  <a:pt x="351646" y="109532"/>
                </a:lnTo>
                <a:lnTo>
                  <a:pt x="844676" y="109532"/>
                </a:lnTo>
                <a:lnTo>
                  <a:pt x="807766" y="93084"/>
                </a:lnTo>
                <a:lnTo>
                  <a:pt x="761865" y="74849"/>
                </a:lnTo>
                <a:lnTo>
                  <a:pt x="715255" y="58514"/>
                </a:lnTo>
                <a:lnTo>
                  <a:pt x="668014" y="44110"/>
                </a:lnTo>
                <a:lnTo>
                  <a:pt x="620217" y="31668"/>
                </a:lnTo>
                <a:lnTo>
                  <a:pt x="571940" y="21221"/>
                </a:lnTo>
                <a:lnTo>
                  <a:pt x="523259" y="12800"/>
                </a:lnTo>
                <a:lnTo>
                  <a:pt x="474219" y="6433"/>
                </a:lnTo>
                <a:lnTo>
                  <a:pt x="424993" y="2160"/>
                </a:lnTo>
                <a:lnTo>
                  <a:pt x="375560" y="4"/>
                </a:lnTo>
                <a:lnTo>
                  <a:pt x="326029" y="0"/>
                </a:lnTo>
                <a:close/>
              </a:path>
              <a:path w="1156969" h="405764">
                <a:moveTo>
                  <a:pt x="205215" y="119149"/>
                </a:moveTo>
                <a:lnTo>
                  <a:pt x="201865" y="119577"/>
                </a:lnTo>
                <a:lnTo>
                  <a:pt x="202105" y="119577"/>
                </a:lnTo>
                <a:lnTo>
                  <a:pt x="205215" y="119149"/>
                </a:lnTo>
                <a:close/>
              </a:path>
              <a:path w="1156969" h="405764">
                <a:moveTo>
                  <a:pt x="863361" y="118383"/>
                </a:moveTo>
                <a:lnTo>
                  <a:pt x="489144" y="118383"/>
                </a:lnTo>
                <a:lnTo>
                  <a:pt x="496830" y="119399"/>
                </a:lnTo>
                <a:lnTo>
                  <a:pt x="865410" y="119399"/>
                </a:lnTo>
                <a:lnTo>
                  <a:pt x="863361" y="118383"/>
                </a:lnTo>
                <a:close/>
              </a:path>
              <a:path w="1156969" h="405764">
                <a:moveTo>
                  <a:pt x="844676" y="109532"/>
                </a:moveTo>
                <a:lnTo>
                  <a:pt x="351646" y="109532"/>
                </a:lnTo>
                <a:lnTo>
                  <a:pt x="377818" y="109895"/>
                </a:lnTo>
                <a:lnTo>
                  <a:pt x="403974" y="110886"/>
                </a:lnTo>
                <a:lnTo>
                  <a:pt x="442312" y="113448"/>
                </a:lnTo>
                <a:lnTo>
                  <a:pt x="490270" y="118544"/>
                </a:lnTo>
                <a:lnTo>
                  <a:pt x="489144" y="118383"/>
                </a:lnTo>
                <a:lnTo>
                  <a:pt x="863361" y="118383"/>
                </a:lnTo>
                <a:lnTo>
                  <a:pt x="852882" y="113188"/>
                </a:lnTo>
                <a:lnTo>
                  <a:pt x="844676" y="109532"/>
                </a:lnTo>
                <a:close/>
              </a:path>
            </a:pathLst>
          </a:custGeom>
          <a:solidFill>
            <a:srgbClr val="FBECB0"/>
          </a:solidFill>
        </p:spPr>
        <p:txBody>
          <a:bodyPr wrap="square" lIns="0" tIns="0" rIns="0" bIns="0" rtlCol="0"/>
          <a:lstStyle/>
          <a:p>
            <a:endParaRPr/>
          </a:p>
        </p:txBody>
      </p:sp>
      <p:sp>
        <p:nvSpPr>
          <p:cNvPr id="8" name="object 8"/>
          <p:cNvSpPr/>
          <p:nvPr/>
        </p:nvSpPr>
        <p:spPr>
          <a:xfrm>
            <a:off x="9516961" y="3587222"/>
            <a:ext cx="1207770" cy="1274445"/>
          </a:xfrm>
          <a:custGeom>
            <a:avLst/>
            <a:gdLst/>
            <a:ahLst/>
            <a:cxnLst/>
            <a:rect l="l" t="t" r="r" b="b"/>
            <a:pathLst>
              <a:path w="1207770" h="1274445">
                <a:moveTo>
                  <a:pt x="471678" y="847661"/>
                </a:moveTo>
                <a:lnTo>
                  <a:pt x="461416" y="801992"/>
                </a:lnTo>
                <a:lnTo>
                  <a:pt x="446836" y="764997"/>
                </a:lnTo>
                <a:lnTo>
                  <a:pt x="427736" y="729145"/>
                </a:lnTo>
                <a:lnTo>
                  <a:pt x="420700" y="712749"/>
                </a:lnTo>
                <a:lnTo>
                  <a:pt x="398780" y="664019"/>
                </a:lnTo>
                <a:lnTo>
                  <a:pt x="311251" y="499694"/>
                </a:lnTo>
                <a:lnTo>
                  <a:pt x="283133" y="449935"/>
                </a:lnTo>
                <a:lnTo>
                  <a:pt x="273939" y="433247"/>
                </a:lnTo>
                <a:lnTo>
                  <a:pt x="254393" y="398754"/>
                </a:lnTo>
                <a:lnTo>
                  <a:pt x="234759" y="363753"/>
                </a:lnTo>
                <a:lnTo>
                  <a:pt x="214693" y="328625"/>
                </a:lnTo>
                <a:lnTo>
                  <a:pt x="193852" y="293725"/>
                </a:lnTo>
                <a:lnTo>
                  <a:pt x="165671" y="257924"/>
                </a:lnTo>
                <a:lnTo>
                  <a:pt x="128651" y="232562"/>
                </a:lnTo>
                <a:lnTo>
                  <a:pt x="103733" y="227622"/>
                </a:lnTo>
                <a:lnTo>
                  <a:pt x="91770" y="230644"/>
                </a:lnTo>
                <a:lnTo>
                  <a:pt x="80378" y="239102"/>
                </a:lnTo>
                <a:lnTo>
                  <a:pt x="74396" y="242290"/>
                </a:lnTo>
                <a:lnTo>
                  <a:pt x="62407" y="250101"/>
                </a:lnTo>
                <a:lnTo>
                  <a:pt x="49911" y="257975"/>
                </a:lnTo>
                <a:lnTo>
                  <a:pt x="36995" y="265722"/>
                </a:lnTo>
                <a:lnTo>
                  <a:pt x="23710" y="273138"/>
                </a:lnTo>
                <a:lnTo>
                  <a:pt x="16192" y="279323"/>
                </a:lnTo>
                <a:lnTo>
                  <a:pt x="10325" y="286270"/>
                </a:lnTo>
                <a:lnTo>
                  <a:pt x="6045" y="294157"/>
                </a:lnTo>
                <a:lnTo>
                  <a:pt x="3289" y="303199"/>
                </a:lnTo>
                <a:lnTo>
                  <a:pt x="0" y="322859"/>
                </a:lnTo>
                <a:lnTo>
                  <a:pt x="114" y="341807"/>
                </a:lnTo>
                <a:lnTo>
                  <a:pt x="18275" y="403567"/>
                </a:lnTo>
                <a:lnTo>
                  <a:pt x="40055" y="455256"/>
                </a:lnTo>
                <a:lnTo>
                  <a:pt x="67945" y="515162"/>
                </a:lnTo>
                <a:lnTo>
                  <a:pt x="102222" y="582422"/>
                </a:lnTo>
                <a:lnTo>
                  <a:pt x="119621" y="615200"/>
                </a:lnTo>
                <a:lnTo>
                  <a:pt x="137515" y="650252"/>
                </a:lnTo>
                <a:lnTo>
                  <a:pt x="156248" y="684860"/>
                </a:lnTo>
                <a:lnTo>
                  <a:pt x="175552" y="719175"/>
                </a:lnTo>
                <a:lnTo>
                  <a:pt x="195122" y="753325"/>
                </a:lnTo>
                <a:lnTo>
                  <a:pt x="286854" y="903922"/>
                </a:lnTo>
                <a:lnTo>
                  <a:pt x="290830" y="911390"/>
                </a:lnTo>
                <a:lnTo>
                  <a:pt x="327520" y="935240"/>
                </a:lnTo>
                <a:lnTo>
                  <a:pt x="365099" y="942784"/>
                </a:lnTo>
                <a:lnTo>
                  <a:pt x="373456" y="944092"/>
                </a:lnTo>
                <a:lnTo>
                  <a:pt x="386905" y="936929"/>
                </a:lnTo>
                <a:lnTo>
                  <a:pt x="401497" y="926579"/>
                </a:lnTo>
                <a:lnTo>
                  <a:pt x="430428" y="906729"/>
                </a:lnTo>
                <a:lnTo>
                  <a:pt x="444182" y="896835"/>
                </a:lnTo>
                <a:lnTo>
                  <a:pt x="455333" y="886841"/>
                </a:lnTo>
                <a:lnTo>
                  <a:pt x="463969" y="875487"/>
                </a:lnTo>
                <a:lnTo>
                  <a:pt x="469595" y="862520"/>
                </a:lnTo>
                <a:lnTo>
                  <a:pt x="471678" y="847661"/>
                </a:lnTo>
                <a:close/>
              </a:path>
              <a:path w="1207770" h="1274445">
                <a:moveTo>
                  <a:pt x="620699" y="1138199"/>
                </a:moveTo>
                <a:lnTo>
                  <a:pt x="617816" y="1122375"/>
                </a:lnTo>
                <a:lnTo>
                  <a:pt x="612609" y="1107262"/>
                </a:lnTo>
                <a:lnTo>
                  <a:pt x="605561" y="1092060"/>
                </a:lnTo>
                <a:lnTo>
                  <a:pt x="597128" y="1075969"/>
                </a:lnTo>
                <a:lnTo>
                  <a:pt x="591337" y="1063713"/>
                </a:lnTo>
                <a:lnTo>
                  <a:pt x="564794" y="1026058"/>
                </a:lnTo>
                <a:lnTo>
                  <a:pt x="533704" y="1001102"/>
                </a:lnTo>
                <a:lnTo>
                  <a:pt x="491286" y="989203"/>
                </a:lnTo>
                <a:lnTo>
                  <a:pt x="463105" y="991768"/>
                </a:lnTo>
                <a:lnTo>
                  <a:pt x="411772" y="1023200"/>
                </a:lnTo>
                <a:lnTo>
                  <a:pt x="395401" y="1044600"/>
                </a:lnTo>
                <a:lnTo>
                  <a:pt x="390550" y="1051763"/>
                </a:lnTo>
                <a:lnTo>
                  <a:pt x="385292" y="1061008"/>
                </a:lnTo>
                <a:lnTo>
                  <a:pt x="382231" y="1070343"/>
                </a:lnTo>
                <a:lnTo>
                  <a:pt x="380733" y="1079919"/>
                </a:lnTo>
                <a:lnTo>
                  <a:pt x="380187" y="1089901"/>
                </a:lnTo>
                <a:lnTo>
                  <a:pt x="383603" y="1107909"/>
                </a:lnTo>
                <a:lnTo>
                  <a:pt x="400850" y="1157516"/>
                </a:lnTo>
                <a:lnTo>
                  <a:pt x="426326" y="1205318"/>
                </a:lnTo>
                <a:lnTo>
                  <a:pt x="428612" y="1206004"/>
                </a:lnTo>
                <a:lnTo>
                  <a:pt x="442417" y="1216901"/>
                </a:lnTo>
                <a:lnTo>
                  <a:pt x="457238" y="1226007"/>
                </a:lnTo>
                <a:lnTo>
                  <a:pt x="473278" y="1232649"/>
                </a:lnTo>
                <a:lnTo>
                  <a:pt x="490728" y="1236218"/>
                </a:lnTo>
                <a:lnTo>
                  <a:pt x="516077" y="1236040"/>
                </a:lnTo>
                <a:lnTo>
                  <a:pt x="564172" y="1222705"/>
                </a:lnTo>
                <a:lnTo>
                  <a:pt x="602399" y="1195959"/>
                </a:lnTo>
                <a:lnTo>
                  <a:pt x="619201" y="1159789"/>
                </a:lnTo>
                <a:lnTo>
                  <a:pt x="620699" y="1138199"/>
                </a:lnTo>
                <a:close/>
              </a:path>
              <a:path w="1207770" h="1274445">
                <a:moveTo>
                  <a:pt x="959180" y="1161389"/>
                </a:moveTo>
                <a:lnTo>
                  <a:pt x="952919" y="1117473"/>
                </a:lnTo>
                <a:lnTo>
                  <a:pt x="937615" y="1075207"/>
                </a:lnTo>
                <a:lnTo>
                  <a:pt x="905497" y="1034491"/>
                </a:lnTo>
                <a:lnTo>
                  <a:pt x="860094" y="1012113"/>
                </a:lnTo>
                <a:lnTo>
                  <a:pt x="813752" y="1009116"/>
                </a:lnTo>
                <a:lnTo>
                  <a:pt x="773734" y="1022616"/>
                </a:lnTo>
                <a:lnTo>
                  <a:pt x="742962" y="1048042"/>
                </a:lnTo>
                <a:lnTo>
                  <a:pt x="720471" y="1094473"/>
                </a:lnTo>
                <a:lnTo>
                  <a:pt x="713282" y="1137335"/>
                </a:lnTo>
                <a:lnTo>
                  <a:pt x="718388" y="1183779"/>
                </a:lnTo>
                <a:lnTo>
                  <a:pt x="737336" y="1222463"/>
                </a:lnTo>
                <a:lnTo>
                  <a:pt x="768959" y="1251864"/>
                </a:lnTo>
                <a:lnTo>
                  <a:pt x="812088" y="1270508"/>
                </a:lnTo>
                <a:lnTo>
                  <a:pt x="850392" y="1273898"/>
                </a:lnTo>
                <a:lnTo>
                  <a:pt x="891895" y="1266380"/>
                </a:lnTo>
                <a:lnTo>
                  <a:pt x="927836" y="1242161"/>
                </a:lnTo>
                <a:lnTo>
                  <a:pt x="952258" y="1205687"/>
                </a:lnTo>
                <a:lnTo>
                  <a:pt x="959180" y="1161389"/>
                </a:lnTo>
                <a:close/>
              </a:path>
              <a:path w="1207770" h="1274445">
                <a:moveTo>
                  <a:pt x="1207516" y="384098"/>
                </a:moveTo>
                <a:lnTo>
                  <a:pt x="1207439" y="362966"/>
                </a:lnTo>
                <a:lnTo>
                  <a:pt x="1206754" y="322402"/>
                </a:lnTo>
                <a:lnTo>
                  <a:pt x="1204734" y="322402"/>
                </a:lnTo>
                <a:lnTo>
                  <a:pt x="1203134" y="299364"/>
                </a:lnTo>
                <a:lnTo>
                  <a:pt x="1200810" y="256247"/>
                </a:lnTo>
                <a:lnTo>
                  <a:pt x="1199248" y="234213"/>
                </a:lnTo>
                <a:lnTo>
                  <a:pt x="1199032" y="221894"/>
                </a:lnTo>
                <a:lnTo>
                  <a:pt x="1198549" y="220522"/>
                </a:lnTo>
                <a:lnTo>
                  <a:pt x="1196924" y="215887"/>
                </a:lnTo>
                <a:lnTo>
                  <a:pt x="1173759" y="154889"/>
                </a:lnTo>
                <a:lnTo>
                  <a:pt x="1138643" y="100139"/>
                </a:lnTo>
                <a:lnTo>
                  <a:pt x="1106373" y="66217"/>
                </a:lnTo>
                <a:lnTo>
                  <a:pt x="1065225" y="43002"/>
                </a:lnTo>
                <a:lnTo>
                  <a:pt x="1017752" y="25806"/>
                </a:lnTo>
                <a:lnTo>
                  <a:pt x="969391" y="12407"/>
                </a:lnTo>
                <a:lnTo>
                  <a:pt x="919962" y="3556"/>
                </a:lnTo>
                <a:lnTo>
                  <a:pt x="869315" y="0"/>
                </a:lnTo>
                <a:lnTo>
                  <a:pt x="824814" y="3098"/>
                </a:lnTo>
                <a:lnTo>
                  <a:pt x="781697" y="11277"/>
                </a:lnTo>
                <a:lnTo>
                  <a:pt x="739825" y="25082"/>
                </a:lnTo>
                <a:lnTo>
                  <a:pt x="698995" y="45110"/>
                </a:lnTo>
                <a:lnTo>
                  <a:pt x="665810" y="66802"/>
                </a:lnTo>
                <a:lnTo>
                  <a:pt x="635127" y="91465"/>
                </a:lnTo>
                <a:lnTo>
                  <a:pt x="607136" y="119087"/>
                </a:lnTo>
                <a:lnTo>
                  <a:pt x="582028" y="149694"/>
                </a:lnTo>
                <a:lnTo>
                  <a:pt x="560057" y="201549"/>
                </a:lnTo>
                <a:lnTo>
                  <a:pt x="555472" y="250482"/>
                </a:lnTo>
                <a:lnTo>
                  <a:pt x="554151" y="271386"/>
                </a:lnTo>
                <a:lnTo>
                  <a:pt x="559257" y="322910"/>
                </a:lnTo>
                <a:lnTo>
                  <a:pt x="585597" y="362966"/>
                </a:lnTo>
                <a:lnTo>
                  <a:pt x="609930" y="374637"/>
                </a:lnTo>
                <a:lnTo>
                  <a:pt x="718578" y="372808"/>
                </a:lnTo>
                <a:lnTo>
                  <a:pt x="758126" y="351777"/>
                </a:lnTo>
                <a:lnTo>
                  <a:pt x="774153" y="311505"/>
                </a:lnTo>
                <a:lnTo>
                  <a:pt x="778383" y="299364"/>
                </a:lnTo>
                <a:lnTo>
                  <a:pt x="799401" y="257746"/>
                </a:lnTo>
                <a:lnTo>
                  <a:pt x="847483" y="223710"/>
                </a:lnTo>
                <a:lnTo>
                  <a:pt x="874255" y="220522"/>
                </a:lnTo>
                <a:lnTo>
                  <a:pt x="900023" y="225285"/>
                </a:lnTo>
                <a:lnTo>
                  <a:pt x="934910" y="254228"/>
                </a:lnTo>
                <a:lnTo>
                  <a:pt x="955573" y="290106"/>
                </a:lnTo>
                <a:lnTo>
                  <a:pt x="964272" y="347662"/>
                </a:lnTo>
                <a:lnTo>
                  <a:pt x="960513" y="384098"/>
                </a:lnTo>
                <a:lnTo>
                  <a:pt x="931240" y="453771"/>
                </a:lnTo>
                <a:lnTo>
                  <a:pt x="903020" y="492455"/>
                </a:lnTo>
                <a:lnTo>
                  <a:pt x="893851" y="504698"/>
                </a:lnTo>
                <a:lnTo>
                  <a:pt x="876122" y="528802"/>
                </a:lnTo>
                <a:lnTo>
                  <a:pt x="858177" y="552348"/>
                </a:lnTo>
                <a:lnTo>
                  <a:pt x="839851" y="575513"/>
                </a:lnTo>
                <a:lnTo>
                  <a:pt x="820966" y="598512"/>
                </a:lnTo>
                <a:lnTo>
                  <a:pt x="796975" y="628370"/>
                </a:lnTo>
                <a:lnTo>
                  <a:pt x="775462" y="659892"/>
                </a:lnTo>
                <a:lnTo>
                  <a:pt x="756615" y="693254"/>
                </a:lnTo>
                <a:lnTo>
                  <a:pt x="740638" y="728637"/>
                </a:lnTo>
                <a:lnTo>
                  <a:pt x="728472" y="770382"/>
                </a:lnTo>
                <a:lnTo>
                  <a:pt x="726668" y="810641"/>
                </a:lnTo>
                <a:lnTo>
                  <a:pt x="735025" y="849579"/>
                </a:lnTo>
                <a:lnTo>
                  <a:pt x="753364" y="887425"/>
                </a:lnTo>
                <a:lnTo>
                  <a:pt x="784072" y="918591"/>
                </a:lnTo>
                <a:lnTo>
                  <a:pt x="826477" y="928446"/>
                </a:lnTo>
                <a:lnTo>
                  <a:pt x="844283" y="928281"/>
                </a:lnTo>
                <a:lnTo>
                  <a:pt x="896747" y="917206"/>
                </a:lnTo>
                <a:lnTo>
                  <a:pt x="941514" y="886752"/>
                </a:lnTo>
                <a:lnTo>
                  <a:pt x="962050" y="841857"/>
                </a:lnTo>
                <a:lnTo>
                  <a:pt x="976274" y="814768"/>
                </a:lnTo>
                <a:lnTo>
                  <a:pt x="1006843" y="762431"/>
                </a:lnTo>
                <a:lnTo>
                  <a:pt x="1035050" y="722896"/>
                </a:lnTo>
                <a:lnTo>
                  <a:pt x="1046238" y="711454"/>
                </a:lnTo>
                <a:lnTo>
                  <a:pt x="1069784" y="687070"/>
                </a:lnTo>
                <a:lnTo>
                  <a:pt x="1110018" y="633120"/>
                </a:lnTo>
                <a:lnTo>
                  <a:pt x="1140739" y="587108"/>
                </a:lnTo>
                <a:lnTo>
                  <a:pt x="1145133" y="576821"/>
                </a:lnTo>
                <a:lnTo>
                  <a:pt x="1149731" y="567093"/>
                </a:lnTo>
                <a:lnTo>
                  <a:pt x="1154696" y="557733"/>
                </a:lnTo>
                <a:lnTo>
                  <a:pt x="1160246" y="548563"/>
                </a:lnTo>
                <a:lnTo>
                  <a:pt x="1182420" y="507834"/>
                </a:lnTo>
                <a:lnTo>
                  <a:pt x="1198333" y="465150"/>
                </a:lnTo>
                <a:lnTo>
                  <a:pt x="1207046" y="420700"/>
                </a:lnTo>
                <a:lnTo>
                  <a:pt x="1207516" y="384098"/>
                </a:lnTo>
                <a:close/>
              </a:path>
            </a:pathLst>
          </a:custGeom>
          <a:solidFill>
            <a:srgbClr val="FBECB0"/>
          </a:solidFill>
        </p:spPr>
        <p:txBody>
          <a:bodyPr wrap="square" lIns="0" tIns="0" rIns="0" bIns="0" rtlCol="0"/>
          <a:lstStyle/>
          <a:p>
            <a:endParaRPr/>
          </a:p>
        </p:txBody>
      </p:sp>
      <p:sp>
        <p:nvSpPr>
          <p:cNvPr id="9" name="object 9"/>
          <p:cNvSpPr txBox="1"/>
          <p:nvPr/>
        </p:nvSpPr>
        <p:spPr>
          <a:xfrm>
            <a:off x="941808" y="3999748"/>
            <a:ext cx="4690642" cy="5796459"/>
          </a:xfrm>
          <a:prstGeom prst="rect">
            <a:avLst/>
          </a:prstGeom>
        </p:spPr>
        <p:txBody>
          <a:bodyPr vert="horz" wrap="square" lIns="0" tIns="78740" rIns="0" bIns="0" rtlCol="0">
            <a:spAutoFit/>
          </a:bodyPr>
          <a:lstStyle/>
          <a:p>
            <a:pPr algn="ctr">
              <a:lnSpc>
                <a:spcPct val="100000"/>
              </a:lnSpc>
              <a:spcBef>
                <a:spcPts val="620"/>
              </a:spcBef>
            </a:pPr>
            <a:r>
              <a:rPr lang="fr-FR" sz="3300" b="1" spc="-150" dirty="0">
                <a:solidFill>
                  <a:srgbClr val="F7D842"/>
                </a:solidFill>
                <a:latin typeface="Calibri"/>
                <a:cs typeface="Calibri"/>
              </a:rPr>
              <a:t>HACKER ÉTHIQUE</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7D842"/>
                </a:solidFill>
                <a:latin typeface="Calibri"/>
                <a:cs typeface="Calibri"/>
              </a:rPr>
              <a:t>CONSULTANT CYBERSÉCURITÉ</a:t>
            </a:r>
            <a:endParaRPr lang="fr-FR" sz="3300" b="1" spc="-150" dirty="0">
              <a:latin typeface="Calibri"/>
              <a:cs typeface="Calibri"/>
            </a:endParaRPr>
          </a:p>
          <a:p>
            <a:pPr marL="88265" marR="80645" indent="-635" algn="ctr">
              <a:lnSpc>
                <a:spcPts val="3260"/>
              </a:lnSpc>
              <a:spcBef>
                <a:spcPts val="1210"/>
              </a:spcBef>
            </a:pPr>
            <a:r>
              <a:rPr lang="fr-FR" sz="3300" b="1" spc="-150" dirty="0">
                <a:solidFill>
                  <a:srgbClr val="F8D943"/>
                </a:solidFill>
                <a:latin typeface="Calibri"/>
                <a:cs typeface="Calibri"/>
              </a:rPr>
              <a:t>DÉLÉGUÉ À LA PROTECTION DES DONNÉES</a:t>
            </a:r>
          </a:p>
          <a:p>
            <a:pPr algn="ctr">
              <a:lnSpc>
                <a:spcPct val="100000"/>
              </a:lnSpc>
              <a:spcBef>
                <a:spcPts val="525"/>
              </a:spcBef>
            </a:pPr>
            <a:r>
              <a:rPr lang="fr-FR" sz="3300" b="1" spc="-150" dirty="0">
                <a:solidFill>
                  <a:srgbClr val="F7D842"/>
                </a:solidFill>
                <a:latin typeface="Calibri"/>
                <a:cs typeface="Calibri"/>
              </a:rPr>
              <a:t>CRYPTOLOGUE</a:t>
            </a:r>
            <a:endParaRPr lang="fr-FR" sz="3300" b="1" spc="-150" dirty="0">
              <a:latin typeface="Calibri"/>
              <a:cs typeface="Calibri"/>
            </a:endParaRPr>
          </a:p>
          <a:p>
            <a:pPr marL="15875" marR="8255" algn="ctr">
              <a:lnSpc>
                <a:spcPts val="3260"/>
              </a:lnSpc>
              <a:spcBef>
                <a:spcPts val="1210"/>
              </a:spcBef>
            </a:pPr>
            <a:r>
              <a:rPr lang="fr-FR" sz="3300" b="1" spc="-150" dirty="0">
                <a:solidFill>
                  <a:srgbClr val="F7D842"/>
                </a:solidFill>
                <a:latin typeface="Calibri"/>
                <a:cs typeface="Calibri"/>
              </a:rPr>
              <a:t>ADMINISTRATEUR DE SOLUTIONS DE SÉCURITÉ</a:t>
            </a:r>
            <a:endParaRPr lang="fr-FR" sz="3300" b="1" spc="-150" dirty="0">
              <a:latin typeface="Calibri"/>
              <a:cs typeface="Calibri"/>
            </a:endParaRPr>
          </a:p>
          <a:p>
            <a:pPr marL="88265" marR="80645" algn="ctr">
              <a:lnSpc>
                <a:spcPts val="3260"/>
              </a:lnSpc>
              <a:spcBef>
                <a:spcPts val="1685"/>
              </a:spcBef>
            </a:pPr>
            <a:r>
              <a:rPr lang="fr-FR" sz="3300" b="1" spc="-150" dirty="0">
                <a:solidFill>
                  <a:srgbClr val="F7D842"/>
                </a:solidFill>
                <a:latin typeface="Calibri"/>
                <a:cs typeface="Calibri"/>
              </a:rPr>
              <a:t>FORMATEUR EN CYBERSÉCURITÉ</a:t>
            </a:r>
            <a:endParaRPr lang="fr-FR" sz="3300" b="1" spc="-150" dirty="0">
              <a:latin typeface="Calibri"/>
              <a:cs typeface="Calibri"/>
            </a:endParaRPr>
          </a:p>
          <a:p>
            <a:pPr algn="ctr">
              <a:lnSpc>
                <a:spcPct val="100000"/>
              </a:lnSpc>
              <a:spcBef>
                <a:spcPts val="525"/>
              </a:spcBef>
            </a:pPr>
            <a:r>
              <a:rPr lang="fr-FR" sz="3300" b="1" spc="-150" dirty="0">
                <a:solidFill>
                  <a:srgbClr val="231F20"/>
                </a:solidFill>
                <a:latin typeface="Calibri"/>
                <a:cs typeface="Calibri"/>
              </a:rPr>
              <a:t>RSSI</a:t>
            </a:r>
            <a:endParaRPr lang="fr-FR" sz="3300" b="1" spc="-150" dirty="0">
              <a:latin typeface="Calibri"/>
              <a:cs typeface="Calibri"/>
            </a:endParaRPr>
          </a:p>
        </p:txBody>
      </p:sp>
      <p:sp>
        <p:nvSpPr>
          <p:cNvPr id="10" name="object 10"/>
          <p:cNvSpPr txBox="1"/>
          <p:nvPr/>
        </p:nvSpPr>
        <p:spPr>
          <a:xfrm>
            <a:off x="15213258" y="4066036"/>
            <a:ext cx="3254375" cy="3752437"/>
          </a:xfrm>
          <a:prstGeom prst="rect">
            <a:avLst/>
          </a:prstGeom>
        </p:spPr>
        <p:txBody>
          <a:bodyPr vert="horz" wrap="square" lIns="0" tIns="100330" rIns="0" bIns="0" rtlCol="0">
            <a:spAutoFit/>
          </a:bodyPr>
          <a:lstStyle/>
          <a:p>
            <a:pPr marL="313690" marR="306070" indent="-635" algn="ctr">
              <a:lnSpc>
                <a:spcPts val="3260"/>
              </a:lnSpc>
              <a:spcBef>
                <a:spcPts val="790"/>
              </a:spcBef>
            </a:pPr>
            <a:r>
              <a:rPr lang="fr-FR" sz="3300" b="1" spc="-150" dirty="0">
                <a:solidFill>
                  <a:srgbClr val="FFB542"/>
                </a:solidFill>
                <a:latin typeface="Calibri"/>
                <a:cs typeface="Calibri"/>
              </a:rPr>
              <a:t>CONSULTANT CYBERSÉCURITÉ</a:t>
            </a:r>
            <a:endParaRPr lang="fr-FR" sz="3300" b="1" spc="-150" dirty="0">
              <a:latin typeface="Calibri"/>
              <a:cs typeface="Calibri"/>
            </a:endParaRPr>
          </a:p>
          <a:p>
            <a:pPr marL="12065" marR="5080" algn="ctr">
              <a:lnSpc>
                <a:spcPts val="3200"/>
              </a:lnSpc>
              <a:spcBef>
                <a:spcPts val="1260"/>
              </a:spcBef>
            </a:pPr>
            <a:r>
              <a:rPr lang="fr-FR" sz="3300" b="1" spc="-150" dirty="0">
                <a:solidFill>
                  <a:srgbClr val="FFB542"/>
                </a:solidFill>
                <a:latin typeface="Calibri"/>
                <a:cs typeface="Calibri"/>
              </a:rPr>
              <a:t>ANALYSTE RÉPONSE AUX INCIDENTS</a:t>
            </a:r>
            <a:endParaRPr lang="fr-FR" sz="3300" b="1" spc="-150" dirty="0">
              <a:latin typeface="Calibri"/>
              <a:cs typeface="Calibri"/>
            </a:endParaRPr>
          </a:p>
          <a:p>
            <a:pPr algn="ctr">
              <a:lnSpc>
                <a:spcPts val="3215"/>
              </a:lnSpc>
            </a:pPr>
            <a:r>
              <a:rPr lang="fr-FR" sz="3300" b="1" spc="-150" dirty="0">
                <a:solidFill>
                  <a:srgbClr val="FFB542"/>
                </a:solidFill>
                <a:latin typeface="Calibri"/>
                <a:cs typeface="Calibri"/>
              </a:rPr>
              <a:t>DE SÉCURITÉ</a:t>
            </a:r>
            <a:endParaRPr lang="fr-FR" sz="3300" b="1" spc="-150" dirty="0">
              <a:latin typeface="Calibri"/>
              <a:cs typeface="Calibri"/>
            </a:endParaRPr>
          </a:p>
          <a:p>
            <a:pPr marL="313690" marR="306070" algn="ctr">
              <a:lnSpc>
                <a:spcPts val="3200"/>
              </a:lnSpc>
              <a:spcBef>
                <a:spcPts val="1265"/>
              </a:spcBef>
            </a:pPr>
            <a:r>
              <a:rPr lang="fr-FR" sz="3300" b="1" spc="-150" dirty="0">
                <a:solidFill>
                  <a:srgbClr val="FFB542"/>
                </a:solidFill>
                <a:latin typeface="Calibri"/>
                <a:cs typeface="Calibri"/>
              </a:rPr>
              <a:t>GESTIONNAIRE DE CRISE DE CYBERSÉCURITÉ</a:t>
            </a:r>
            <a:endParaRPr lang="fr-FR" sz="3300" b="1" spc="-150" dirty="0">
              <a:latin typeface="Calibri"/>
              <a:cs typeface="Calibri"/>
            </a:endParaRPr>
          </a:p>
        </p:txBody>
      </p:sp>
      <p:sp>
        <p:nvSpPr>
          <p:cNvPr id="37" name="object 16">
            <a:extLst>
              <a:ext uri="{FF2B5EF4-FFF2-40B4-BE49-F238E27FC236}">
                <a16:creationId xmlns:a16="http://schemas.microsoft.com/office/drawing/2014/main" id="{D22D62E7-FE26-CA7E-90CF-9E792DCB25FE}"/>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38" name="object 17">
            <a:extLst>
              <a:ext uri="{FF2B5EF4-FFF2-40B4-BE49-F238E27FC236}">
                <a16:creationId xmlns:a16="http://schemas.microsoft.com/office/drawing/2014/main" id="{582E9E25-171A-B7F5-3241-92A48B9BC28F}"/>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39" name="object 18">
            <a:extLst>
              <a:ext uri="{FF2B5EF4-FFF2-40B4-BE49-F238E27FC236}">
                <a16:creationId xmlns:a16="http://schemas.microsoft.com/office/drawing/2014/main" id="{49032813-CA21-B725-DA08-00E3FFB08671}"/>
              </a:ext>
            </a:extLst>
          </p:cNvPr>
          <p:cNvGrpSpPr/>
          <p:nvPr/>
        </p:nvGrpSpPr>
        <p:grpSpPr>
          <a:xfrm>
            <a:off x="665686" y="609177"/>
            <a:ext cx="18575020" cy="430530"/>
            <a:chOff x="665686" y="609177"/>
            <a:chExt cx="18575020" cy="430530"/>
          </a:xfrm>
        </p:grpSpPr>
        <p:sp>
          <p:nvSpPr>
            <p:cNvPr id="40" name="object 19">
              <a:extLst>
                <a:ext uri="{FF2B5EF4-FFF2-40B4-BE49-F238E27FC236}">
                  <a16:creationId xmlns:a16="http://schemas.microsoft.com/office/drawing/2014/main" id="{4BA5C366-3231-42F3-689E-558BCEEFC675}"/>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41" name="object 20">
              <a:extLst>
                <a:ext uri="{FF2B5EF4-FFF2-40B4-BE49-F238E27FC236}">
                  <a16:creationId xmlns:a16="http://schemas.microsoft.com/office/drawing/2014/main" id="{6D539F33-4453-3307-3C44-6BCF9F3EC09D}"/>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42" name="object 21">
              <a:extLst>
                <a:ext uri="{FF2B5EF4-FFF2-40B4-BE49-F238E27FC236}">
                  <a16:creationId xmlns:a16="http://schemas.microsoft.com/office/drawing/2014/main" id="{DA9A998C-412E-5C3C-6DC1-A6979FBE28C8}"/>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43" name="object 22">
              <a:extLst>
                <a:ext uri="{FF2B5EF4-FFF2-40B4-BE49-F238E27FC236}">
                  <a16:creationId xmlns:a16="http://schemas.microsoft.com/office/drawing/2014/main" id="{5384B1C2-D29E-EACD-21CF-93B59CD70D28}"/>
                </a:ext>
              </a:extLst>
            </p:cNvPr>
            <p:cNvPicPr/>
            <p:nvPr/>
          </p:nvPicPr>
          <p:blipFill>
            <a:blip r:embed="rId2" cstate="print"/>
            <a:stretch>
              <a:fillRect/>
            </a:stretch>
          </p:blipFill>
          <p:spPr>
            <a:xfrm>
              <a:off x="13107779" y="801902"/>
              <a:ext cx="101839" cy="104719"/>
            </a:xfrm>
            <a:prstGeom prst="rect">
              <a:avLst/>
            </a:prstGeom>
          </p:spPr>
        </p:pic>
        <p:sp>
          <p:nvSpPr>
            <p:cNvPr id="44" name="object 23">
              <a:extLst>
                <a:ext uri="{FF2B5EF4-FFF2-40B4-BE49-F238E27FC236}">
                  <a16:creationId xmlns:a16="http://schemas.microsoft.com/office/drawing/2014/main" id="{FD1C3BA8-EF6F-26F1-C4AF-94389AB27197}"/>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45" name="object 24">
              <a:extLst>
                <a:ext uri="{FF2B5EF4-FFF2-40B4-BE49-F238E27FC236}">
                  <a16:creationId xmlns:a16="http://schemas.microsoft.com/office/drawing/2014/main" id="{77F62861-19B9-B955-D211-4E344C9CE1A5}"/>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6" name="object 25">
              <a:extLst>
                <a:ext uri="{FF2B5EF4-FFF2-40B4-BE49-F238E27FC236}">
                  <a16:creationId xmlns:a16="http://schemas.microsoft.com/office/drawing/2014/main" id="{E00465BE-791A-CE69-E757-C36D70F22326}"/>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47" name="object 26">
              <a:extLst>
                <a:ext uri="{FF2B5EF4-FFF2-40B4-BE49-F238E27FC236}">
                  <a16:creationId xmlns:a16="http://schemas.microsoft.com/office/drawing/2014/main" id="{658E20E0-366A-8BAE-5FC0-A220747539D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48" name="object 27">
              <a:extLst>
                <a:ext uri="{FF2B5EF4-FFF2-40B4-BE49-F238E27FC236}">
                  <a16:creationId xmlns:a16="http://schemas.microsoft.com/office/drawing/2014/main" id="{E76E48D1-B006-F559-2DCB-D0963F5F3B2F}"/>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49" name="object 28">
              <a:extLst>
                <a:ext uri="{FF2B5EF4-FFF2-40B4-BE49-F238E27FC236}">
                  <a16:creationId xmlns:a16="http://schemas.microsoft.com/office/drawing/2014/main" id="{6130FEE9-A5FE-94B0-33B7-A6C4A85FFC8D}"/>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0" name="object 29">
              <a:extLst>
                <a:ext uri="{FF2B5EF4-FFF2-40B4-BE49-F238E27FC236}">
                  <a16:creationId xmlns:a16="http://schemas.microsoft.com/office/drawing/2014/main" id="{413E20AA-D8B1-6532-F2C2-46BD5B28DFBF}"/>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1" name="object 30">
              <a:extLst>
                <a:ext uri="{FF2B5EF4-FFF2-40B4-BE49-F238E27FC236}">
                  <a16:creationId xmlns:a16="http://schemas.microsoft.com/office/drawing/2014/main" id="{D4F8484A-8630-F619-6CC1-C99A4B568288}"/>
                </a:ext>
              </a:extLst>
            </p:cNvPr>
            <p:cNvPicPr/>
            <p:nvPr/>
          </p:nvPicPr>
          <p:blipFill>
            <a:blip r:embed="rId3" cstate="print"/>
            <a:stretch>
              <a:fillRect/>
            </a:stretch>
          </p:blipFill>
          <p:spPr>
            <a:xfrm>
              <a:off x="851097" y="662810"/>
              <a:ext cx="90711" cy="160403"/>
            </a:xfrm>
            <a:prstGeom prst="rect">
              <a:avLst/>
            </a:prstGeom>
          </p:spPr>
        </p:pic>
        <p:sp>
          <p:nvSpPr>
            <p:cNvPr id="52" name="object 31">
              <a:extLst>
                <a:ext uri="{FF2B5EF4-FFF2-40B4-BE49-F238E27FC236}">
                  <a16:creationId xmlns:a16="http://schemas.microsoft.com/office/drawing/2014/main" id="{A8B6BBC7-0C5D-DE70-55DE-6EE22AD3C12A}"/>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53" name="object 32">
              <a:extLst>
                <a:ext uri="{FF2B5EF4-FFF2-40B4-BE49-F238E27FC236}">
                  <a16:creationId xmlns:a16="http://schemas.microsoft.com/office/drawing/2014/main" id="{6F455EAE-DB08-F360-AFEF-6D6DD447B536}"/>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54" name="object 33">
              <a:extLst>
                <a:ext uri="{FF2B5EF4-FFF2-40B4-BE49-F238E27FC236}">
                  <a16:creationId xmlns:a16="http://schemas.microsoft.com/office/drawing/2014/main" id="{E352FE85-326F-0788-5485-A89BA706A78D}"/>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55" name="object 34">
              <a:extLst>
                <a:ext uri="{FF2B5EF4-FFF2-40B4-BE49-F238E27FC236}">
                  <a16:creationId xmlns:a16="http://schemas.microsoft.com/office/drawing/2014/main" id="{717C3F3E-E7C8-FB9A-73FC-0B1E741A63E8}"/>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56" name="object 35">
              <a:extLst>
                <a:ext uri="{FF2B5EF4-FFF2-40B4-BE49-F238E27FC236}">
                  <a16:creationId xmlns:a16="http://schemas.microsoft.com/office/drawing/2014/main" id="{AEAC3D7F-5785-FD96-5996-63E065BECAAC}"/>
                </a:ext>
              </a:extLst>
            </p:cNvPr>
            <p:cNvPicPr/>
            <p:nvPr/>
          </p:nvPicPr>
          <p:blipFill>
            <a:blip r:embed="rId3" cstate="print"/>
            <a:stretch>
              <a:fillRect/>
            </a:stretch>
          </p:blipFill>
          <p:spPr>
            <a:xfrm>
              <a:off x="7051349" y="662810"/>
              <a:ext cx="90708" cy="160403"/>
            </a:xfrm>
            <a:prstGeom prst="rect">
              <a:avLst/>
            </a:prstGeom>
          </p:spPr>
        </p:pic>
        <p:sp>
          <p:nvSpPr>
            <p:cNvPr id="57" name="object 36">
              <a:extLst>
                <a:ext uri="{FF2B5EF4-FFF2-40B4-BE49-F238E27FC236}">
                  <a16:creationId xmlns:a16="http://schemas.microsoft.com/office/drawing/2014/main" id="{D5DA8C71-2938-40F3-A07B-2561DCCF6790}"/>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58" name="object 37">
              <a:extLst>
                <a:ext uri="{FF2B5EF4-FFF2-40B4-BE49-F238E27FC236}">
                  <a16:creationId xmlns:a16="http://schemas.microsoft.com/office/drawing/2014/main" id="{F3D7A94E-3477-2D5C-B807-1F628AF2DEB1}"/>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59" name="object 38">
              <a:extLst>
                <a:ext uri="{FF2B5EF4-FFF2-40B4-BE49-F238E27FC236}">
                  <a16:creationId xmlns:a16="http://schemas.microsoft.com/office/drawing/2014/main" id="{B3DEEAC1-8AFB-D21D-6A0F-EF87CFD80F47}"/>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60" name="object 39">
              <a:extLst>
                <a:ext uri="{FF2B5EF4-FFF2-40B4-BE49-F238E27FC236}">
                  <a16:creationId xmlns:a16="http://schemas.microsoft.com/office/drawing/2014/main" id="{8A0CD374-BE70-9A98-E693-4440ECC9DA18}"/>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61" name="object 40">
              <a:extLst>
                <a:ext uri="{FF2B5EF4-FFF2-40B4-BE49-F238E27FC236}">
                  <a16:creationId xmlns:a16="http://schemas.microsoft.com/office/drawing/2014/main" id="{B6D44220-EBFB-FCE5-D209-607B25B89360}"/>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62" name="object 41">
              <a:extLst>
                <a:ext uri="{FF2B5EF4-FFF2-40B4-BE49-F238E27FC236}">
                  <a16:creationId xmlns:a16="http://schemas.microsoft.com/office/drawing/2014/main" id="{6FA5235B-BC2C-A084-D417-DFAB73AF2F67}"/>
                </a:ext>
              </a:extLst>
            </p:cNvPr>
            <p:cNvPicPr/>
            <p:nvPr/>
          </p:nvPicPr>
          <p:blipFill>
            <a:blip r:embed="rId3" cstate="print"/>
            <a:stretch>
              <a:fillRect/>
            </a:stretch>
          </p:blipFill>
          <p:spPr>
            <a:xfrm>
              <a:off x="13003627" y="662810"/>
              <a:ext cx="90710" cy="160403"/>
            </a:xfrm>
            <a:prstGeom prst="rect">
              <a:avLst/>
            </a:prstGeom>
          </p:spPr>
        </p:pic>
      </p:grpSp>
      <p:sp>
        <p:nvSpPr>
          <p:cNvPr id="65" name="object 5">
            <a:extLst>
              <a:ext uri="{FF2B5EF4-FFF2-40B4-BE49-F238E27FC236}">
                <a16:creationId xmlns:a16="http://schemas.microsoft.com/office/drawing/2014/main" id="{B10BD16E-0B8C-33E2-3077-60C8763466D1}"/>
              </a:ext>
            </a:extLst>
          </p:cNvPr>
          <p:cNvSpPr txBox="1">
            <a:spLocks noGrp="1"/>
          </p:cNvSpPr>
          <p:nvPr>
            <p:ph type="title" idx="4294967295"/>
          </p:nvPr>
        </p:nvSpPr>
        <p:spPr>
          <a:xfrm>
            <a:off x="1365250" y="1514269"/>
            <a:ext cx="3979808" cy="2218813"/>
          </a:xfrm>
          <a:prstGeom prst="rect">
            <a:avLst/>
          </a:prstGeom>
        </p:spPr>
        <p:txBody>
          <a:bodyPr vert="horz" wrap="square" lIns="0" tIns="206375" rIns="0" bIns="0" rtlCol="0">
            <a:spAutoFit/>
          </a:bodyPr>
          <a:lstStyle/>
          <a:p>
            <a:pPr algn="ctr">
              <a:lnSpc>
                <a:spcPct val="100000"/>
              </a:lnSpc>
              <a:spcBef>
                <a:spcPts val="1625"/>
              </a:spcBef>
            </a:pPr>
            <a:r>
              <a:rPr lang="fr-FR" sz="7750" b="1" spc="-150" dirty="0">
                <a:solidFill>
                  <a:srgbClr val="F8D943"/>
                </a:solidFill>
              </a:rPr>
              <a:t>PRÉVENIR</a:t>
            </a:r>
            <a:endParaRPr sz="7750" b="1" spc="-150" dirty="0"/>
          </a:p>
          <a:p>
            <a:pPr marL="274955" marR="260985" indent="-3175" algn="ctr">
              <a:lnSpc>
                <a:spcPct val="108400"/>
              </a:lnSpc>
              <a:spcBef>
                <a:spcPts val="265"/>
              </a:spcBef>
            </a:pPr>
            <a:r>
              <a:rPr lang="fr-FR" sz="2400" b="1" dirty="0">
                <a:solidFill>
                  <a:srgbClr val="1D1D1B"/>
                </a:solidFill>
              </a:rPr>
              <a:t>Chercher </a:t>
            </a:r>
            <a:r>
              <a:rPr sz="2400" b="1" spc="-490" dirty="0">
                <a:solidFill>
                  <a:srgbClr val="1D1D1B"/>
                </a:solidFill>
              </a:rPr>
              <a:t>|</a:t>
            </a:r>
            <a:r>
              <a:rPr lang="fr-FR" sz="2400" b="1" spc="-490" dirty="0">
                <a:solidFill>
                  <a:srgbClr val="1D1D1B"/>
                </a:solidFill>
              </a:rPr>
              <a:t>  </a:t>
            </a:r>
            <a:r>
              <a:rPr sz="2400" b="1" spc="-25" dirty="0">
                <a:solidFill>
                  <a:srgbClr val="1D1D1B"/>
                </a:solidFill>
              </a:rPr>
              <a:t> </a:t>
            </a:r>
            <a:r>
              <a:rPr lang="fr-FR" sz="2400" b="1" spc="-10" dirty="0">
                <a:solidFill>
                  <a:srgbClr val="1D1D1B"/>
                </a:solidFill>
              </a:rPr>
              <a:t>Concevoir</a:t>
            </a:r>
            <a:r>
              <a:rPr sz="2400" b="1" spc="-10" dirty="0">
                <a:solidFill>
                  <a:srgbClr val="1D1D1B"/>
                </a:solidFill>
              </a:rPr>
              <a:t> </a:t>
            </a:r>
            <a:r>
              <a:rPr lang="fr-FR" sz="2400" b="1" spc="50" dirty="0">
                <a:solidFill>
                  <a:srgbClr val="1D1D1B"/>
                </a:solidFill>
              </a:rPr>
              <a:t>Sensibiliser </a:t>
            </a:r>
            <a:r>
              <a:rPr sz="2400" b="1" spc="-490" dirty="0">
                <a:solidFill>
                  <a:srgbClr val="1D1D1B"/>
                </a:solidFill>
              </a:rPr>
              <a:t>|</a:t>
            </a:r>
            <a:r>
              <a:rPr sz="2400" b="1" spc="-100" dirty="0">
                <a:solidFill>
                  <a:srgbClr val="1D1D1B"/>
                </a:solidFill>
              </a:rPr>
              <a:t> </a:t>
            </a:r>
            <a:r>
              <a:rPr lang="fr-FR" sz="2400" b="1" spc="-100" dirty="0">
                <a:solidFill>
                  <a:srgbClr val="1D1D1B"/>
                </a:solidFill>
              </a:rPr>
              <a:t> </a:t>
            </a:r>
            <a:r>
              <a:rPr lang="fr-FR" sz="2400" b="1" spc="-10" dirty="0">
                <a:solidFill>
                  <a:srgbClr val="1D1D1B"/>
                </a:solidFill>
              </a:rPr>
              <a:t>Administrer</a:t>
            </a:r>
            <a:endParaRPr lang="fr-FR" sz="2400" b="1" dirty="0"/>
          </a:p>
        </p:txBody>
      </p:sp>
      <p:sp>
        <p:nvSpPr>
          <p:cNvPr id="66" name="object 6">
            <a:extLst>
              <a:ext uri="{FF2B5EF4-FFF2-40B4-BE49-F238E27FC236}">
                <a16:creationId xmlns:a16="http://schemas.microsoft.com/office/drawing/2014/main" id="{6247284D-98E6-8FA1-9550-E878D6AEBBAF}"/>
              </a:ext>
            </a:extLst>
          </p:cNvPr>
          <p:cNvSpPr txBox="1"/>
          <p:nvPr/>
        </p:nvSpPr>
        <p:spPr>
          <a:xfrm>
            <a:off x="15277093" y="1514269"/>
            <a:ext cx="3233157" cy="2218813"/>
          </a:xfrm>
          <a:prstGeom prst="rect">
            <a:avLst/>
          </a:prstGeom>
        </p:spPr>
        <p:txBody>
          <a:bodyPr vert="horz" wrap="square" lIns="0" tIns="206375" rIns="0" bIns="0" rtlCol="0">
            <a:spAutoFit/>
          </a:bodyPr>
          <a:lstStyle/>
          <a:p>
            <a:pPr marR="10795" algn="ctr">
              <a:lnSpc>
                <a:spcPct val="100000"/>
              </a:lnSpc>
              <a:spcBef>
                <a:spcPts val="1625"/>
              </a:spcBef>
            </a:pPr>
            <a:r>
              <a:rPr lang="fr-FR" sz="7750" b="1" spc="-150" dirty="0">
                <a:solidFill>
                  <a:srgbClr val="FFB543"/>
                </a:solidFill>
                <a:latin typeface="Calibri"/>
                <a:cs typeface="Calibri"/>
              </a:rPr>
              <a:t>GUÉRIR</a:t>
            </a:r>
            <a:endParaRPr sz="7750" b="1" spc="-150" dirty="0">
              <a:latin typeface="Calibri"/>
              <a:cs typeface="Calibri"/>
            </a:endParaRPr>
          </a:p>
          <a:p>
            <a:pPr marL="12700" marR="5080" indent="-5715" algn="ctr">
              <a:lnSpc>
                <a:spcPct val="108400"/>
              </a:lnSpc>
              <a:spcBef>
                <a:spcPts val="265"/>
              </a:spcBef>
            </a:pPr>
            <a:r>
              <a:rPr lang="fr-FR" sz="2400" b="1" dirty="0">
                <a:solidFill>
                  <a:srgbClr val="1D1D1B"/>
                </a:solidFill>
                <a:latin typeface="Calibri"/>
                <a:cs typeface="Calibri"/>
              </a:rPr>
              <a:t>Réagir</a:t>
            </a:r>
            <a:r>
              <a:rPr sz="2400" b="1" spc="30" dirty="0">
                <a:solidFill>
                  <a:srgbClr val="1D1D1B"/>
                </a:solidFill>
                <a:latin typeface="Calibri"/>
                <a:cs typeface="Calibri"/>
              </a:rPr>
              <a:t> </a:t>
            </a:r>
            <a:r>
              <a:rPr lang="fr-FR" sz="2400" b="1" spc="-490" dirty="0">
                <a:solidFill>
                  <a:srgbClr val="1D1D1B"/>
                </a:solidFill>
                <a:latin typeface="Calibri"/>
                <a:cs typeface="Calibri"/>
              </a:rPr>
              <a:t>|</a:t>
            </a:r>
            <a:r>
              <a:rPr sz="2400" b="1" spc="25" dirty="0">
                <a:solidFill>
                  <a:srgbClr val="1D1D1B"/>
                </a:solidFill>
                <a:latin typeface="Calibri"/>
                <a:cs typeface="Calibri"/>
              </a:rPr>
              <a:t> </a:t>
            </a:r>
            <a:r>
              <a:rPr lang="fr-FR" sz="2400" b="1" spc="25" dirty="0">
                <a:solidFill>
                  <a:srgbClr val="1D1D1B"/>
                </a:solidFill>
                <a:latin typeface="Calibri"/>
                <a:cs typeface="Calibri"/>
              </a:rPr>
              <a:t> </a:t>
            </a:r>
            <a:r>
              <a:rPr sz="2400" b="1" spc="-10" dirty="0">
                <a:solidFill>
                  <a:srgbClr val="1D1D1B"/>
                </a:solidFill>
                <a:latin typeface="Calibri"/>
                <a:cs typeface="Calibri"/>
              </a:rPr>
              <a:t>E</a:t>
            </a:r>
            <a:r>
              <a:rPr lang="fr-FR" sz="2400" b="1" spc="-10" dirty="0">
                <a:solidFill>
                  <a:srgbClr val="1D1D1B"/>
                </a:solidFill>
                <a:latin typeface="Calibri"/>
                <a:cs typeface="Calibri"/>
              </a:rPr>
              <a:t>nquête</a:t>
            </a:r>
            <a:r>
              <a:rPr sz="2400" b="1" spc="-10" dirty="0">
                <a:solidFill>
                  <a:srgbClr val="1D1D1B"/>
                </a:solidFill>
                <a:latin typeface="Calibri"/>
                <a:cs typeface="Calibri"/>
              </a:rPr>
              <a:t>r </a:t>
            </a:r>
            <a:r>
              <a:rPr lang="fr-FR" sz="2400" b="1" dirty="0">
                <a:solidFill>
                  <a:srgbClr val="1D1D1B"/>
                </a:solidFill>
                <a:latin typeface="Calibri"/>
                <a:cs typeface="Calibri"/>
              </a:rPr>
              <a:t>Améliorer</a:t>
            </a:r>
            <a:r>
              <a:rPr lang="fr-FR" sz="2400" b="1" spc="-55" dirty="0">
                <a:solidFill>
                  <a:srgbClr val="1D1D1B"/>
                </a:solidFill>
                <a:latin typeface="Calibri"/>
                <a:cs typeface="Calibri"/>
              </a:rPr>
              <a:t> </a:t>
            </a:r>
            <a:r>
              <a:rPr sz="2400" b="1" spc="-490" dirty="0">
                <a:solidFill>
                  <a:srgbClr val="1D1D1B"/>
                </a:solidFill>
                <a:latin typeface="Calibri"/>
                <a:cs typeface="Calibri"/>
              </a:rPr>
              <a:t>|</a:t>
            </a:r>
            <a:r>
              <a:rPr sz="2400" b="1" spc="-60" dirty="0">
                <a:solidFill>
                  <a:srgbClr val="1D1D1B"/>
                </a:solidFill>
                <a:latin typeface="Calibri"/>
                <a:cs typeface="Calibri"/>
              </a:rPr>
              <a:t> </a:t>
            </a:r>
            <a:r>
              <a:rPr lang="fr-FR" sz="2400" b="1" spc="-60" dirty="0">
                <a:solidFill>
                  <a:srgbClr val="1D1D1B"/>
                </a:solidFill>
                <a:latin typeface="Calibri"/>
                <a:cs typeface="Calibri"/>
              </a:rPr>
              <a:t> </a:t>
            </a:r>
            <a:r>
              <a:rPr lang="fr-FR" sz="2400" b="1" spc="-10" dirty="0">
                <a:solidFill>
                  <a:srgbClr val="1D1D1B"/>
                </a:solidFill>
                <a:latin typeface="Calibri"/>
                <a:cs typeface="Calibri"/>
              </a:rPr>
              <a:t>Reconstruire</a:t>
            </a:r>
            <a:endParaRPr lang="fr-FR" sz="2400" b="1" dirty="0">
              <a:latin typeface="Calibri"/>
              <a:cs typeface="Calibri"/>
            </a:endParaRPr>
          </a:p>
        </p:txBody>
      </p:sp>
      <p:sp>
        <p:nvSpPr>
          <p:cNvPr id="4" name="object 37">
            <a:extLst>
              <a:ext uri="{FF2B5EF4-FFF2-40B4-BE49-F238E27FC236}">
                <a16:creationId xmlns:a16="http://schemas.microsoft.com/office/drawing/2014/main" id="{69A285B5-40CE-F390-08AA-E80D637199FD}"/>
              </a:ext>
            </a:extLst>
          </p:cNvPr>
          <p:cNvSpPr txBox="1"/>
          <p:nvPr/>
        </p:nvSpPr>
        <p:spPr>
          <a:xfrm>
            <a:off x="1030755" y="10798582"/>
            <a:ext cx="4508500" cy="446405"/>
          </a:xfrm>
          <a:prstGeom prst="rect">
            <a:avLst/>
          </a:prstGeom>
        </p:spPr>
        <p:txBody>
          <a:bodyPr vert="horz" wrap="square" lIns="0" tIns="47625" rIns="0" bIns="0" rtlCol="0">
            <a:spAutoFit/>
          </a:bodyPr>
          <a:lstStyle/>
          <a:p>
            <a:pPr marL="12700">
              <a:lnSpc>
                <a:spcPct val="100000"/>
              </a:lnSpc>
              <a:spcBef>
                <a:spcPts val="375"/>
              </a:spcBef>
            </a:pPr>
            <a:r>
              <a:rPr sz="1150" dirty="0">
                <a:solidFill>
                  <a:srgbClr val="231F20"/>
                </a:solidFill>
                <a:latin typeface="+mn-lt"/>
                <a:cs typeface="Signika Negative"/>
              </a:rPr>
              <a:t>(D</a:t>
            </a:r>
            <a:r>
              <a:rPr sz="1150" b="0" dirty="0">
                <a:solidFill>
                  <a:srgbClr val="231F20"/>
                </a:solidFill>
                <a:latin typeface="+mn-lt"/>
                <a:cs typeface="Signika Negative"/>
              </a:rPr>
              <a:t>’après</a:t>
            </a:r>
            <a:r>
              <a:rPr sz="1150" b="0" spc="135" dirty="0">
                <a:solidFill>
                  <a:srgbClr val="231F20"/>
                </a:solidFill>
                <a:latin typeface="+mn-lt"/>
                <a:cs typeface="Signika Negative"/>
              </a:rPr>
              <a:t> </a:t>
            </a:r>
            <a:r>
              <a:rPr sz="1150" dirty="0">
                <a:solidFill>
                  <a:srgbClr val="231F20"/>
                </a:solidFill>
                <a:latin typeface="+mn-lt"/>
                <a:cs typeface="Signika Negative"/>
              </a:rPr>
              <a:t>le</a:t>
            </a:r>
            <a:r>
              <a:rPr sz="1150" spc="125" dirty="0">
                <a:solidFill>
                  <a:srgbClr val="231F20"/>
                </a:solidFill>
                <a:latin typeface="+mn-lt"/>
                <a:cs typeface="Signika Negative"/>
              </a:rPr>
              <a:t> </a:t>
            </a:r>
            <a:r>
              <a:rPr sz="1150" dirty="0">
                <a:solidFill>
                  <a:srgbClr val="231F20"/>
                </a:solidFill>
                <a:latin typeface="+mn-lt"/>
                <a:cs typeface="Signika Negative"/>
              </a:rPr>
              <a:t>regroupement</a:t>
            </a:r>
            <a:r>
              <a:rPr sz="1150" spc="150" dirty="0">
                <a:solidFill>
                  <a:srgbClr val="231F20"/>
                </a:solidFill>
                <a:latin typeface="+mn-lt"/>
                <a:cs typeface="Signika Negative"/>
              </a:rPr>
              <a:t> </a:t>
            </a:r>
            <a:r>
              <a:rPr sz="1150" dirty="0">
                <a:solidFill>
                  <a:srgbClr val="231F20"/>
                </a:solidFill>
                <a:latin typeface="+mn-lt"/>
                <a:cs typeface="Signika Negative"/>
              </a:rPr>
              <a:t>d'appellation</a:t>
            </a:r>
            <a:r>
              <a:rPr sz="1150" spc="150" dirty="0">
                <a:solidFill>
                  <a:srgbClr val="231F20"/>
                </a:solidFill>
                <a:latin typeface="+mn-lt"/>
                <a:cs typeface="Signika Negative"/>
              </a:rPr>
              <a:t> </a:t>
            </a:r>
            <a:r>
              <a:rPr sz="1150" dirty="0">
                <a:solidFill>
                  <a:srgbClr val="231F20"/>
                </a:solidFill>
                <a:latin typeface="+mn-lt"/>
                <a:cs typeface="Signika Negative"/>
              </a:rPr>
              <a:t>"Prévenir</a:t>
            </a:r>
            <a:r>
              <a:rPr sz="1150" spc="145" dirty="0">
                <a:solidFill>
                  <a:srgbClr val="231F20"/>
                </a:solidFill>
                <a:latin typeface="+mn-lt"/>
                <a:cs typeface="Signika Negative"/>
              </a:rPr>
              <a:t> </a:t>
            </a:r>
            <a:r>
              <a:rPr sz="1150" dirty="0">
                <a:solidFill>
                  <a:srgbClr val="231F20"/>
                </a:solidFill>
                <a:latin typeface="+mn-lt"/>
                <a:cs typeface="Signika Negative"/>
              </a:rPr>
              <a:t>et</a:t>
            </a:r>
            <a:r>
              <a:rPr sz="1150" spc="120" dirty="0">
                <a:solidFill>
                  <a:srgbClr val="231F20"/>
                </a:solidFill>
                <a:latin typeface="+mn-lt"/>
                <a:cs typeface="Signika Negative"/>
              </a:rPr>
              <a:t> </a:t>
            </a:r>
            <a:r>
              <a:rPr sz="1150" spc="-10" dirty="0">
                <a:solidFill>
                  <a:srgbClr val="231F20"/>
                </a:solidFill>
                <a:latin typeface="+mn-lt"/>
                <a:cs typeface="Signika Negative"/>
              </a:rPr>
              <a:t>Guérir",</a:t>
            </a:r>
            <a:endParaRPr sz="1150" dirty="0">
              <a:latin typeface="+mn-lt"/>
              <a:cs typeface="Signika Negative"/>
            </a:endParaRPr>
          </a:p>
          <a:p>
            <a:pPr marL="27305">
              <a:lnSpc>
                <a:spcPct val="100000"/>
              </a:lnSpc>
              <a:spcBef>
                <a:spcPts val="275"/>
              </a:spcBef>
            </a:pPr>
            <a:r>
              <a:rPr sz="1150" dirty="0">
                <a:solidFill>
                  <a:srgbClr val="231F20"/>
                </a:solidFill>
                <a:latin typeface="+mn-lt"/>
                <a:cs typeface="Signika Negative"/>
              </a:rPr>
              <a:t>du</a:t>
            </a:r>
            <a:r>
              <a:rPr sz="1150" spc="110" dirty="0">
                <a:solidFill>
                  <a:srgbClr val="231F20"/>
                </a:solidFill>
                <a:latin typeface="+mn-lt"/>
                <a:cs typeface="Signika Negative"/>
              </a:rPr>
              <a:t> </a:t>
            </a:r>
            <a:r>
              <a:rPr sz="1150" dirty="0">
                <a:solidFill>
                  <a:srgbClr val="231F20"/>
                </a:solidFill>
                <a:latin typeface="+mn-lt"/>
                <a:cs typeface="Signika Negative"/>
              </a:rPr>
              <a:t>livre</a:t>
            </a:r>
            <a:r>
              <a:rPr sz="1150" spc="130" dirty="0">
                <a:solidFill>
                  <a:srgbClr val="231F20"/>
                </a:solidFill>
                <a:latin typeface="+mn-lt"/>
                <a:cs typeface="Signika Negative"/>
              </a:rPr>
              <a:t> </a:t>
            </a:r>
            <a:r>
              <a:rPr sz="1150" dirty="0">
                <a:solidFill>
                  <a:srgbClr val="231F20"/>
                </a:solidFill>
                <a:latin typeface="+mn-lt"/>
                <a:cs typeface="Signika Negative"/>
              </a:rPr>
              <a:t>:</a:t>
            </a:r>
            <a:r>
              <a:rPr sz="1150" spc="-15" dirty="0">
                <a:solidFill>
                  <a:srgbClr val="231F20"/>
                </a:solidFill>
                <a:latin typeface="+mn-lt"/>
                <a:cs typeface="Signika Negative"/>
              </a:rPr>
              <a:t> </a:t>
            </a:r>
            <a:r>
              <a:rPr sz="1150" u="sng" dirty="0">
                <a:solidFill>
                  <a:srgbClr val="205E9E"/>
                </a:solidFill>
                <a:uFill>
                  <a:solidFill>
                    <a:srgbClr val="205E9E"/>
                  </a:solidFill>
                </a:uFill>
                <a:latin typeface="+mn-lt"/>
                <a:cs typeface="Signika Negative"/>
                <a:hlinkClick r:id="rId4"/>
              </a:rPr>
              <a:t>Envie</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de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Cyber,</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ISSA</a:t>
            </a:r>
            <a:r>
              <a:rPr sz="1150" u="sng" spc="-2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France</a:t>
            </a:r>
            <a:r>
              <a:rPr sz="1150" u="sng" spc="-10"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Security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Tuesday,</a:t>
            </a:r>
            <a:r>
              <a:rPr sz="1150" u="sng" spc="-15" dirty="0">
                <a:solidFill>
                  <a:srgbClr val="205E9E"/>
                </a:solidFill>
                <a:uFill>
                  <a:solidFill>
                    <a:srgbClr val="205E9E"/>
                  </a:solidFill>
                </a:uFill>
                <a:latin typeface="+mn-lt"/>
                <a:cs typeface="Signika Negative"/>
                <a:hlinkClick r:id="rId4"/>
              </a:rPr>
              <a:t> </a:t>
            </a:r>
            <a:r>
              <a:rPr sz="1150" u="sng" dirty="0">
                <a:solidFill>
                  <a:srgbClr val="205E9E"/>
                </a:solidFill>
                <a:uFill>
                  <a:solidFill>
                    <a:srgbClr val="205E9E"/>
                  </a:solidFill>
                </a:uFill>
                <a:latin typeface="+mn-lt"/>
                <a:cs typeface="Signika Negative"/>
                <a:hlinkClick r:id="rId4"/>
              </a:rPr>
              <a:t>Ed.</a:t>
            </a:r>
            <a:r>
              <a:rPr sz="1150" u="sng" spc="-15" dirty="0">
                <a:solidFill>
                  <a:srgbClr val="205E9E"/>
                </a:solidFill>
                <a:uFill>
                  <a:solidFill>
                    <a:srgbClr val="205E9E"/>
                  </a:solidFill>
                </a:uFill>
                <a:latin typeface="+mn-lt"/>
                <a:cs typeface="Signika Negative"/>
                <a:hlinkClick r:id="rId4"/>
              </a:rPr>
              <a:t> </a:t>
            </a:r>
            <a:r>
              <a:rPr sz="1150" u="sng" spc="-10" dirty="0">
                <a:solidFill>
                  <a:srgbClr val="205E9E"/>
                </a:solidFill>
                <a:uFill>
                  <a:solidFill>
                    <a:srgbClr val="205E9E"/>
                  </a:solidFill>
                </a:uFill>
                <a:latin typeface="+mn-lt"/>
                <a:cs typeface="Signika Negative"/>
                <a:hlinkClick r:id="rId4"/>
              </a:rPr>
              <a:t>Studyrama)</a:t>
            </a:r>
            <a:endParaRPr sz="1150" dirty="0">
              <a:latin typeface="+mn-lt"/>
              <a:cs typeface="Signika Negative"/>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grpSp>
        <p:nvGrpSpPr>
          <p:cNvPr id="2" name="object 19">
            <a:extLst>
              <a:ext uri="{FF2B5EF4-FFF2-40B4-BE49-F238E27FC236}">
                <a16:creationId xmlns:a16="http://schemas.microsoft.com/office/drawing/2014/main" id="{E4244C45-03AB-136E-A6B2-97674C405A0D}"/>
              </a:ext>
            </a:extLst>
          </p:cNvPr>
          <p:cNvGrpSpPr/>
          <p:nvPr/>
        </p:nvGrpSpPr>
        <p:grpSpPr>
          <a:xfrm>
            <a:off x="1789119" y="7180087"/>
            <a:ext cx="5436870" cy="2996741"/>
            <a:chOff x="1789119" y="7180087"/>
            <a:chExt cx="5436870" cy="2996741"/>
          </a:xfrm>
        </p:grpSpPr>
        <p:sp>
          <p:nvSpPr>
            <p:cNvPr id="3" name="object 20">
              <a:extLst>
                <a:ext uri="{FF2B5EF4-FFF2-40B4-BE49-F238E27FC236}">
                  <a16:creationId xmlns:a16="http://schemas.microsoft.com/office/drawing/2014/main" id="{CBEFD57F-3D28-D713-6478-44F02CDD67E5}"/>
                </a:ext>
              </a:extLst>
            </p:cNvPr>
            <p:cNvSpPr/>
            <p:nvPr/>
          </p:nvSpPr>
          <p:spPr>
            <a:xfrm>
              <a:off x="1789119" y="8396304"/>
              <a:ext cx="5436870" cy="1141730"/>
            </a:xfrm>
            <a:custGeom>
              <a:avLst/>
              <a:gdLst/>
              <a:ahLst/>
              <a:cxnLst/>
              <a:rect l="l" t="t" r="r" b="b"/>
              <a:pathLst>
                <a:path w="5436870" h="1141729">
                  <a:moveTo>
                    <a:pt x="5258499" y="0"/>
                  </a:moveTo>
                  <a:lnTo>
                    <a:pt x="187083" y="212370"/>
                  </a:lnTo>
                  <a:lnTo>
                    <a:pt x="0" y="331413"/>
                  </a:lnTo>
                  <a:lnTo>
                    <a:pt x="2903963" y="1141284"/>
                  </a:lnTo>
                  <a:lnTo>
                    <a:pt x="5436410" y="52145"/>
                  </a:lnTo>
                  <a:lnTo>
                    <a:pt x="5258499" y="0"/>
                  </a:lnTo>
                  <a:close/>
                </a:path>
              </a:pathLst>
            </a:custGeom>
            <a:solidFill>
              <a:srgbClr val="EDEDED"/>
            </a:solidFill>
          </p:spPr>
          <p:txBody>
            <a:bodyPr wrap="square" lIns="0" tIns="0" rIns="0" bIns="0" rtlCol="0"/>
            <a:lstStyle/>
            <a:p>
              <a:endParaRPr/>
            </a:p>
          </p:txBody>
        </p:sp>
        <p:sp>
          <p:nvSpPr>
            <p:cNvPr id="4" name="object 21">
              <a:extLst>
                <a:ext uri="{FF2B5EF4-FFF2-40B4-BE49-F238E27FC236}">
                  <a16:creationId xmlns:a16="http://schemas.microsoft.com/office/drawing/2014/main" id="{CC0ECD02-FE08-5ADC-DF75-BC9F7A778589}"/>
                </a:ext>
              </a:extLst>
            </p:cNvPr>
            <p:cNvSpPr/>
            <p:nvPr/>
          </p:nvSpPr>
          <p:spPr>
            <a:xfrm>
              <a:off x="4662121" y="7848771"/>
              <a:ext cx="2385695" cy="1520190"/>
            </a:xfrm>
            <a:custGeom>
              <a:avLst/>
              <a:gdLst/>
              <a:ahLst/>
              <a:cxnLst/>
              <a:rect l="l" t="t" r="r" b="b"/>
              <a:pathLst>
                <a:path w="2385695" h="1520190">
                  <a:moveTo>
                    <a:pt x="1947469" y="0"/>
                  </a:moveTo>
                  <a:lnTo>
                    <a:pt x="0" y="790489"/>
                  </a:lnTo>
                  <a:lnTo>
                    <a:pt x="0" y="1519796"/>
                  </a:lnTo>
                  <a:lnTo>
                    <a:pt x="2385498" y="547533"/>
                  </a:lnTo>
                  <a:lnTo>
                    <a:pt x="1947469" y="0"/>
                  </a:lnTo>
                  <a:close/>
                </a:path>
              </a:pathLst>
            </a:custGeom>
            <a:solidFill>
              <a:srgbClr val="F7D842"/>
            </a:solidFill>
          </p:spPr>
          <p:txBody>
            <a:bodyPr wrap="square" lIns="0" tIns="0" rIns="0" bIns="0" rtlCol="0"/>
            <a:lstStyle/>
            <a:p>
              <a:endParaRPr/>
            </a:p>
          </p:txBody>
        </p:sp>
        <p:sp>
          <p:nvSpPr>
            <p:cNvPr id="5" name="object 22">
              <a:extLst>
                <a:ext uri="{FF2B5EF4-FFF2-40B4-BE49-F238E27FC236}">
                  <a16:creationId xmlns:a16="http://schemas.microsoft.com/office/drawing/2014/main" id="{EA6C854F-CCFD-6677-3ABD-FD4274032E89}"/>
                </a:ext>
              </a:extLst>
            </p:cNvPr>
            <p:cNvSpPr/>
            <p:nvPr/>
          </p:nvSpPr>
          <p:spPr>
            <a:xfrm>
              <a:off x="1976198" y="8035609"/>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CEDAF"/>
            </a:solidFill>
          </p:spPr>
          <p:txBody>
            <a:bodyPr wrap="square" lIns="0" tIns="0" rIns="0" bIns="0" rtlCol="0"/>
            <a:lstStyle/>
            <a:p>
              <a:endParaRPr/>
            </a:p>
          </p:txBody>
        </p:sp>
        <p:sp>
          <p:nvSpPr>
            <p:cNvPr id="6" name="object 23">
              <a:extLst>
                <a:ext uri="{FF2B5EF4-FFF2-40B4-BE49-F238E27FC236}">
                  <a16:creationId xmlns:a16="http://schemas.microsoft.com/office/drawing/2014/main" id="{FD13792D-A970-FFCE-11BD-EA358912DE1E}"/>
                </a:ext>
              </a:extLst>
            </p:cNvPr>
            <p:cNvSpPr/>
            <p:nvPr/>
          </p:nvSpPr>
          <p:spPr>
            <a:xfrm>
              <a:off x="2333783" y="7275617"/>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BF26"/>
            </a:solidFill>
          </p:spPr>
          <p:txBody>
            <a:bodyPr wrap="square" lIns="0" tIns="0" rIns="0" bIns="0" rtlCol="0"/>
            <a:lstStyle/>
            <a:p>
              <a:endParaRPr/>
            </a:p>
          </p:txBody>
        </p:sp>
        <p:pic>
          <p:nvPicPr>
            <p:cNvPr id="7" name="object 24">
              <a:extLst>
                <a:ext uri="{FF2B5EF4-FFF2-40B4-BE49-F238E27FC236}">
                  <a16:creationId xmlns:a16="http://schemas.microsoft.com/office/drawing/2014/main" id="{2A32091F-1C56-B57C-D221-27B086C5D9A6}"/>
                </a:ext>
              </a:extLst>
            </p:cNvPr>
            <p:cNvPicPr/>
            <p:nvPr/>
          </p:nvPicPr>
          <p:blipFill>
            <a:blip r:embed="rId4" cstate="print"/>
            <a:stretch>
              <a:fillRect/>
            </a:stretch>
          </p:blipFill>
          <p:spPr>
            <a:xfrm>
              <a:off x="3653118" y="9445118"/>
              <a:ext cx="1649979" cy="731710"/>
            </a:xfrm>
            <a:prstGeom prst="rect">
              <a:avLst/>
            </a:prstGeom>
          </p:spPr>
        </p:pic>
        <p:sp>
          <p:nvSpPr>
            <p:cNvPr id="8" name="object 25">
              <a:extLst>
                <a:ext uri="{FF2B5EF4-FFF2-40B4-BE49-F238E27FC236}">
                  <a16:creationId xmlns:a16="http://schemas.microsoft.com/office/drawing/2014/main" id="{68FDE3AB-F18F-3EBA-2415-12D7DC31E047}"/>
                </a:ext>
              </a:extLst>
            </p:cNvPr>
            <p:cNvSpPr/>
            <p:nvPr/>
          </p:nvSpPr>
          <p:spPr>
            <a:xfrm>
              <a:off x="2845234" y="7815964"/>
              <a:ext cx="937260" cy="395605"/>
            </a:xfrm>
            <a:custGeom>
              <a:avLst/>
              <a:gdLst/>
              <a:ahLst/>
              <a:cxnLst/>
              <a:rect l="l" t="t" r="r" b="b"/>
              <a:pathLst>
                <a:path w="937260" h="395604">
                  <a:moveTo>
                    <a:pt x="937238" y="0"/>
                  </a:moveTo>
                  <a:lnTo>
                    <a:pt x="0" y="0"/>
                  </a:lnTo>
                  <a:lnTo>
                    <a:pt x="0" y="210894"/>
                  </a:lnTo>
                  <a:lnTo>
                    <a:pt x="16739" y="259949"/>
                  </a:lnTo>
                  <a:lnTo>
                    <a:pt x="63979" y="304029"/>
                  </a:lnTo>
                  <a:lnTo>
                    <a:pt x="97641" y="323654"/>
                  </a:lnTo>
                  <a:lnTo>
                    <a:pt x="137253" y="341375"/>
                  </a:lnTo>
                  <a:lnTo>
                    <a:pt x="182257" y="356973"/>
                  </a:lnTo>
                  <a:lnTo>
                    <a:pt x="232095" y="370229"/>
                  </a:lnTo>
                  <a:lnTo>
                    <a:pt x="286208" y="380921"/>
                  </a:lnTo>
                  <a:lnTo>
                    <a:pt x="344037" y="388831"/>
                  </a:lnTo>
                  <a:lnTo>
                    <a:pt x="405025" y="393738"/>
                  </a:lnTo>
                  <a:lnTo>
                    <a:pt x="468614" y="395422"/>
                  </a:lnTo>
                  <a:lnTo>
                    <a:pt x="532204" y="393738"/>
                  </a:lnTo>
                  <a:lnTo>
                    <a:pt x="593194" y="388831"/>
                  </a:lnTo>
                  <a:lnTo>
                    <a:pt x="651025" y="380921"/>
                  </a:lnTo>
                  <a:lnTo>
                    <a:pt x="705140" y="370229"/>
                  </a:lnTo>
                  <a:lnTo>
                    <a:pt x="754978" y="356973"/>
                  </a:lnTo>
                  <a:lnTo>
                    <a:pt x="799983" y="341375"/>
                  </a:lnTo>
                  <a:lnTo>
                    <a:pt x="839596" y="323654"/>
                  </a:lnTo>
                  <a:lnTo>
                    <a:pt x="873258" y="304029"/>
                  </a:lnTo>
                  <a:lnTo>
                    <a:pt x="920499" y="259949"/>
                  </a:lnTo>
                  <a:lnTo>
                    <a:pt x="937238" y="210894"/>
                  </a:lnTo>
                  <a:lnTo>
                    <a:pt x="937238" y="0"/>
                  </a:lnTo>
                  <a:close/>
                </a:path>
              </a:pathLst>
            </a:custGeom>
            <a:solidFill>
              <a:srgbClr val="F7D842"/>
            </a:solidFill>
          </p:spPr>
          <p:txBody>
            <a:bodyPr wrap="square" lIns="0" tIns="0" rIns="0" bIns="0" rtlCol="0"/>
            <a:lstStyle/>
            <a:p>
              <a:endParaRPr/>
            </a:p>
          </p:txBody>
        </p:sp>
        <p:sp>
          <p:nvSpPr>
            <p:cNvPr id="9" name="object 26">
              <a:extLst>
                <a:ext uri="{FF2B5EF4-FFF2-40B4-BE49-F238E27FC236}">
                  <a16:creationId xmlns:a16="http://schemas.microsoft.com/office/drawing/2014/main" id="{B0DD8608-E9B1-D386-FA5A-3D8653CE5A06}"/>
                </a:ext>
              </a:extLst>
            </p:cNvPr>
            <p:cNvSpPr/>
            <p:nvPr/>
          </p:nvSpPr>
          <p:spPr>
            <a:xfrm>
              <a:off x="2845232" y="7631435"/>
              <a:ext cx="937260" cy="369570"/>
            </a:xfrm>
            <a:custGeom>
              <a:avLst/>
              <a:gdLst/>
              <a:ahLst/>
              <a:cxnLst/>
              <a:rect l="l" t="t" r="r" b="b"/>
              <a:pathLst>
                <a:path w="937260" h="369570">
                  <a:moveTo>
                    <a:pt x="468624" y="0"/>
                  </a:moveTo>
                  <a:lnTo>
                    <a:pt x="405033" y="1684"/>
                  </a:lnTo>
                  <a:lnTo>
                    <a:pt x="344043" y="6591"/>
                  </a:lnTo>
                  <a:lnTo>
                    <a:pt x="286212" y="14501"/>
                  </a:lnTo>
                  <a:lnTo>
                    <a:pt x="232098" y="25193"/>
                  </a:lnTo>
                  <a:lnTo>
                    <a:pt x="182259" y="38448"/>
                  </a:lnTo>
                  <a:lnTo>
                    <a:pt x="137254" y="54046"/>
                  </a:lnTo>
                  <a:lnTo>
                    <a:pt x="97642" y="71768"/>
                  </a:lnTo>
                  <a:lnTo>
                    <a:pt x="63979" y="91392"/>
                  </a:lnTo>
                  <a:lnTo>
                    <a:pt x="16739" y="135473"/>
                  </a:lnTo>
                  <a:lnTo>
                    <a:pt x="0" y="184528"/>
                  </a:lnTo>
                  <a:lnTo>
                    <a:pt x="4277" y="209568"/>
                  </a:lnTo>
                  <a:lnTo>
                    <a:pt x="36826" y="256355"/>
                  </a:lnTo>
                  <a:lnTo>
                    <a:pt x="97642" y="297288"/>
                  </a:lnTo>
                  <a:lnTo>
                    <a:pt x="137254" y="315010"/>
                  </a:lnTo>
                  <a:lnTo>
                    <a:pt x="182259" y="330608"/>
                  </a:lnTo>
                  <a:lnTo>
                    <a:pt x="232098" y="343863"/>
                  </a:lnTo>
                  <a:lnTo>
                    <a:pt x="286212" y="354555"/>
                  </a:lnTo>
                  <a:lnTo>
                    <a:pt x="344043" y="362465"/>
                  </a:lnTo>
                  <a:lnTo>
                    <a:pt x="405033" y="367372"/>
                  </a:lnTo>
                  <a:lnTo>
                    <a:pt x="468624" y="369056"/>
                  </a:lnTo>
                  <a:lnTo>
                    <a:pt x="532212" y="367372"/>
                  </a:lnTo>
                  <a:lnTo>
                    <a:pt x="593200" y="362465"/>
                  </a:lnTo>
                  <a:lnTo>
                    <a:pt x="651030" y="354555"/>
                  </a:lnTo>
                  <a:lnTo>
                    <a:pt x="705143" y="343863"/>
                  </a:lnTo>
                  <a:lnTo>
                    <a:pt x="754980" y="330608"/>
                  </a:lnTo>
                  <a:lnTo>
                    <a:pt x="799984" y="315010"/>
                  </a:lnTo>
                  <a:lnTo>
                    <a:pt x="839597" y="297288"/>
                  </a:lnTo>
                  <a:lnTo>
                    <a:pt x="873259" y="277663"/>
                  </a:lnTo>
                  <a:lnTo>
                    <a:pt x="920499" y="233583"/>
                  </a:lnTo>
                  <a:lnTo>
                    <a:pt x="937238" y="184528"/>
                  </a:lnTo>
                  <a:lnTo>
                    <a:pt x="932960" y="159488"/>
                  </a:lnTo>
                  <a:lnTo>
                    <a:pt x="900412" y="112701"/>
                  </a:lnTo>
                  <a:lnTo>
                    <a:pt x="839597" y="71768"/>
                  </a:lnTo>
                  <a:lnTo>
                    <a:pt x="799984" y="54046"/>
                  </a:lnTo>
                  <a:lnTo>
                    <a:pt x="754980" y="38448"/>
                  </a:lnTo>
                  <a:lnTo>
                    <a:pt x="705143" y="25193"/>
                  </a:lnTo>
                  <a:lnTo>
                    <a:pt x="651030" y="14501"/>
                  </a:lnTo>
                  <a:lnTo>
                    <a:pt x="593200" y="6591"/>
                  </a:lnTo>
                  <a:lnTo>
                    <a:pt x="532212" y="1684"/>
                  </a:lnTo>
                  <a:lnTo>
                    <a:pt x="468624" y="0"/>
                  </a:lnTo>
                  <a:close/>
                </a:path>
              </a:pathLst>
            </a:custGeom>
            <a:solidFill>
              <a:srgbClr val="FCEDAF"/>
            </a:solidFill>
          </p:spPr>
          <p:txBody>
            <a:bodyPr wrap="square" lIns="0" tIns="0" rIns="0" bIns="0" rtlCol="0"/>
            <a:lstStyle/>
            <a:p>
              <a:endParaRPr/>
            </a:p>
          </p:txBody>
        </p:sp>
        <p:pic>
          <p:nvPicPr>
            <p:cNvPr id="10" name="object 27">
              <a:extLst>
                <a:ext uri="{FF2B5EF4-FFF2-40B4-BE49-F238E27FC236}">
                  <a16:creationId xmlns:a16="http://schemas.microsoft.com/office/drawing/2014/main" id="{CE1AFDD9-16D7-CA19-D7DD-6AEABD37C28C}"/>
                </a:ext>
              </a:extLst>
            </p:cNvPr>
            <p:cNvPicPr/>
            <p:nvPr/>
          </p:nvPicPr>
          <p:blipFill>
            <a:blip r:embed="rId5" cstate="print"/>
            <a:stretch>
              <a:fillRect/>
            </a:stretch>
          </p:blipFill>
          <p:spPr>
            <a:xfrm>
              <a:off x="3065138" y="7180087"/>
              <a:ext cx="499516" cy="257629"/>
            </a:xfrm>
            <a:prstGeom prst="rect">
              <a:avLst/>
            </a:prstGeom>
          </p:spPr>
        </p:pic>
        <p:pic>
          <p:nvPicPr>
            <p:cNvPr id="11" name="object 28">
              <a:extLst>
                <a:ext uri="{FF2B5EF4-FFF2-40B4-BE49-F238E27FC236}">
                  <a16:creationId xmlns:a16="http://schemas.microsoft.com/office/drawing/2014/main" id="{5B6CA9F4-F572-CF73-EC63-6ABD5FBBFBA6}"/>
                </a:ext>
              </a:extLst>
            </p:cNvPr>
            <p:cNvPicPr/>
            <p:nvPr/>
          </p:nvPicPr>
          <p:blipFill>
            <a:blip r:embed="rId6" cstate="print"/>
            <a:stretch>
              <a:fillRect/>
            </a:stretch>
          </p:blipFill>
          <p:spPr>
            <a:xfrm>
              <a:off x="3065147" y="7527765"/>
              <a:ext cx="322419" cy="251344"/>
            </a:xfrm>
            <a:prstGeom prst="rect">
              <a:avLst/>
            </a:prstGeom>
          </p:spPr>
        </p:pic>
        <p:pic>
          <p:nvPicPr>
            <p:cNvPr id="14" name="object 29">
              <a:extLst>
                <a:ext uri="{FF2B5EF4-FFF2-40B4-BE49-F238E27FC236}">
                  <a16:creationId xmlns:a16="http://schemas.microsoft.com/office/drawing/2014/main" id="{EDD2F963-8AF3-91BD-D0C0-F1397A51CFA4}"/>
                </a:ext>
              </a:extLst>
            </p:cNvPr>
            <p:cNvPicPr/>
            <p:nvPr/>
          </p:nvPicPr>
          <p:blipFill>
            <a:blip r:embed="rId7" cstate="print"/>
            <a:stretch>
              <a:fillRect/>
            </a:stretch>
          </p:blipFill>
          <p:spPr>
            <a:xfrm>
              <a:off x="3972875" y="7180087"/>
              <a:ext cx="2439577" cy="994530"/>
            </a:xfrm>
            <a:prstGeom prst="rect">
              <a:avLst/>
            </a:prstGeom>
          </p:spPr>
        </p:pic>
        <p:sp>
          <p:nvSpPr>
            <p:cNvPr id="15" name="object 30">
              <a:extLst>
                <a:ext uri="{FF2B5EF4-FFF2-40B4-BE49-F238E27FC236}">
                  <a16:creationId xmlns:a16="http://schemas.microsoft.com/office/drawing/2014/main" id="{1BC8B534-12E4-824F-AE06-8D08052E27FD}"/>
                </a:ext>
              </a:extLst>
            </p:cNvPr>
            <p:cNvSpPr/>
            <p:nvPr/>
          </p:nvSpPr>
          <p:spPr>
            <a:xfrm>
              <a:off x="3402146" y="7520252"/>
              <a:ext cx="167640" cy="254635"/>
            </a:xfrm>
            <a:custGeom>
              <a:avLst/>
              <a:gdLst/>
              <a:ahLst/>
              <a:cxnLst/>
              <a:rect l="l" t="t" r="r" b="b"/>
              <a:pathLst>
                <a:path w="167639" h="254634">
                  <a:moveTo>
                    <a:pt x="87053" y="0"/>
                  </a:moveTo>
                  <a:lnTo>
                    <a:pt x="80069" y="1047"/>
                  </a:lnTo>
                  <a:lnTo>
                    <a:pt x="73085" y="1748"/>
                  </a:lnTo>
                  <a:lnTo>
                    <a:pt x="65399" y="3141"/>
                  </a:lnTo>
                  <a:lnTo>
                    <a:pt x="29767" y="27255"/>
                  </a:lnTo>
                  <a:lnTo>
                    <a:pt x="9851" y="61830"/>
                  </a:lnTo>
                  <a:lnTo>
                    <a:pt x="3914" y="97819"/>
                  </a:lnTo>
                  <a:lnTo>
                    <a:pt x="3223" y="102007"/>
                  </a:lnTo>
                  <a:lnTo>
                    <a:pt x="2248" y="108357"/>
                  </a:lnTo>
                  <a:lnTo>
                    <a:pt x="1472" y="114804"/>
                  </a:lnTo>
                  <a:lnTo>
                    <a:pt x="958" y="121315"/>
                  </a:lnTo>
                  <a:lnTo>
                    <a:pt x="768" y="127931"/>
                  </a:lnTo>
                  <a:lnTo>
                    <a:pt x="427" y="133095"/>
                  </a:lnTo>
                  <a:lnTo>
                    <a:pt x="773" y="138686"/>
                  </a:lnTo>
                  <a:lnTo>
                    <a:pt x="427" y="143922"/>
                  </a:lnTo>
                  <a:lnTo>
                    <a:pt x="105" y="150477"/>
                  </a:lnTo>
                  <a:lnTo>
                    <a:pt x="5972" y="196546"/>
                  </a:lnTo>
                  <a:lnTo>
                    <a:pt x="24877" y="229867"/>
                  </a:lnTo>
                  <a:lnTo>
                    <a:pt x="32207" y="234757"/>
                  </a:lnTo>
                  <a:lnTo>
                    <a:pt x="33264" y="235804"/>
                  </a:lnTo>
                  <a:lnTo>
                    <a:pt x="36405" y="238244"/>
                  </a:lnTo>
                  <a:lnTo>
                    <a:pt x="39201" y="241039"/>
                  </a:lnTo>
                  <a:lnTo>
                    <a:pt x="42342" y="242788"/>
                  </a:lnTo>
                  <a:lnTo>
                    <a:pt x="45840" y="245228"/>
                  </a:lnTo>
                  <a:lnTo>
                    <a:pt x="49682" y="246976"/>
                  </a:lnTo>
                  <a:lnTo>
                    <a:pt x="53525" y="248379"/>
                  </a:lnTo>
                  <a:lnTo>
                    <a:pt x="57714" y="250118"/>
                  </a:lnTo>
                  <a:lnTo>
                    <a:pt x="62258" y="251175"/>
                  </a:lnTo>
                  <a:lnTo>
                    <a:pt x="66446" y="252222"/>
                  </a:lnTo>
                  <a:lnTo>
                    <a:pt x="82174" y="254316"/>
                  </a:lnTo>
                  <a:lnTo>
                    <a:pt x="84613" y="254316"/>
                  </a:lnTo>
                  <a:lnTo>
                    <a:pt x="93001" y="253269"/>
                  </a:lnTo>
                  <a:lnTo>
                    <a:pt x="131073" y="230914"/>
                  </a:lnTo>
                  <a:lnTo>
                    <a:pt x="140507" y="217982"/>
                  </a:lnTo>
                  <a:lnTo>
                    <a:pt x="144350" y="212747"/>
                  </a:lnTo>
                  <a:lnTo>
                    <a:pt x="148193" y="207857"/>
                  </a:lnTo>
                  <a:lnTo>
                    <a:pt x="150826" y="202266"/>
                  </a:lnTo>
                  <a:lnTo>
                    <a:pt x="81818" y="202266"/>
                  </a:lnTo>
                  <a:lnTo>
                    <a:pt x="76226" y="200171"/>
                  </a:lnTo>
                  <a:lnTo>
                    <a:pt x="52468" y="182004"/>
                  </a:lnTo>
                  <a:lnTo>
                    <a:pt x="49682" y="176769"/>
                  </a:lnTo>
                  <a:lnTo>
                    <a:pt x="48635" y="170822"/>
                  </a:lnTo>
                  <a:lnTo>
                    <a:pt x="47588" y="165230"/>
                  </a:lnTo>
                  <a:lnTo>
                    <a:pt x="45867" y="154419"/>
                  </a:lnTo>
                  <a:lnTo>
                    <a:pt x="44898" y="143922"/>
                  </a:lnTo>
                  <a:lnTo>
                    <a:pt x="44547" y="133095"/>
                  </a:lnTo>
                  <a:lnTo>
                    <a:pt x="44768" y="122970"/>
                  </a:lnTo>
                  <a:lnTo>
                    <a:pt x="55965" y="77557"/>
                  </a:lnTo>
                  <a:lnTo>
                    <a:pt x="70635" y="58689"/>
                  </a:lnTo>
                  <a:lnTo>
                    <a:pt x="74132" y="55192"/>
                  </a:lnTo>
                  <a:lnTo>
                    <a:pt x="78676" y="54846"/>
                  </a:lnTo>
                  <a:lnTo>
                    <a:pt x="155955" y="54846"/>
                  </a:lnTo>
                  <a:lnTo>
                    <a:pt x="153784" y="48207"/>
                  </a:lnTo>
                  <a:lnTo>
                    <a:pt x="116748" y="5936"/>
                  </a:lnTo>
                  <a:lnTo>
                    <a:pt x="94048" y="701"/>
                  </a:lnTo>
                  <a:lnTo>
                    <a:pt x="87053" y="0"/>
                  </a:lnTo>
                  <a:close/>
                </a:path>
                <a:path w="167639" h="254634">
                  <a:moveTo>
                    <a:pt x="155955" y="54846"/>
                  </a:moveTo>
                  <a:lnTo>
                    <a:pt x="78676" y="54846"/>
                  </a:lnTo>
                  <a:lnTo>
                    <a:pt x="83566" y="55192"/>
                  </a:lnTo>
                  <a:lnTo>
                    <a:pt x="86362" y="55548"/>
                  </a:lnTo>
                  <a:lnTo>
                    <a:pt x="88802" y="56239"/>
                  </a:lnTo>
                  <a:lnTo>
                    <a:pt x="91597" y="56940"/>
                  </a:lnTo>
                  <a:lnTo>
                    <a:pt x="94048" y="57286"/>
                  </a:lnTo>
                  <a:lnTo>
                    <a:pt x="95796" y="58689"/>
                  </a:lnTo>
                  <a:lnTo>
                    <a:pt x="97189" y="60437"/>
                  </a:lnTo>
                  <a:lnTo>
                    <a:pt x="101377" y="65327"/>
                  </a:lnTo>
                  <a:lnTo>
                    <a:pt x="106267" y="76500"/>
                  </a:lnTo>
                  <a:lnTo>
                    <a:pt x="112906" y="113881"/>
                  </a:lnTo>
                  <a:lnTo>
                    <a:pt x="112906" y="118425"/>
                  </a:lnTo>
                  <a:lnTo>
                    <a:pt x="113132" y="121315"/>
                  </a:lnTo>
                  <a:lnTo>
                    <a:pt x="110811" y="159649"/>
                  </a:lnTo>
                  <a:lnTo>
                    <a:pt x="96843" y="195282"/>
                  </a:lnTo>
                  <a:lnTo>
                    <a:pt x="81818" y="202266"/>
                  </a:lnTo>
                  <a:lnTo>
                    <a:pt x="150826" y="202266"/>
                  </a:lnTo>
                  <a:lnTo>
                    <a:pt x="150988" y="201920"/>
                  </a:lnTo>
                  <a:lnTo>
                    <a:pt x="155177" y="191439"/>
                  </a:lnTo>
                  <a:lnTo>
                    <a:pt x="158318" y="183753"/>
                  </a:lnTo>
                  <a:lnTo>
                    <a:pt x="160423" y="175722"/>
                  </a:lnTo>
                  <a:lnTo>
                    <a:pt x="161983" y="166387"/>
                  </a:lnTo>
                  <a:lnTo>
                    <a:pt x="164110" y="154419"/>
                  </a:lnTo>
                  <a:lnTo>
                    <a:pt x="165785" y="141305"/>
                  </a:lnTo>
                  <a:lnTo>
                    <a:pt x="166876" y="127859"/>
                  </a:lnTo>
                  <a:lnTo>
                    <a:pt x="167384" y="114804"/>
                  </a:lnTo>
                  <a:lnTo>
                    <a:pt x="167279" y="103711"/>
                  </a:lnTo>
                  <a:lnTo>
                    <a:pt x="158168" y="61830"/>
                  </a:lnTo>
                  <a:lnTo>
                    <a:pt x="155955" y="54846"/>
                  </a:lnTo>
                  <a:close/>
                </a:path>
              </a:pathLst>
            </a:custGeom>
            <a:solidFill>
              <a:srgbClr val="000000"/>
            </a:solidFill>
          </p:spPr>
          <p:txBody>
            <a:bodyPr wrap="square" lIns="0" tIns="0" rIns="0" bIns="0" rtlCol="0"/>
            <a:lstStyle/>
            <a:p>
              <a:endParaRPr/>
            </a:p>
          </p:txBody>
        </p:sp>
        <p:pic>
          <p:nvPicPr>
            <p:cNvPr id="16" name="object 31">
              <a:extLst>
                <a:ext uri="{FF2B5EF4-FFF2-40B4-BE49-F238E27FC236}">
                  <a16:creationId xmlns:a16="http://schemas.microsoft.com/office/drawing/2014/main" id="{0E80C11A-9982-8796-D8DF-6EBEB3143E08}"/>
                </a:ext>
              </a:extLst>
            </p:cNvPr>
            <p:cNvPicPr/>
            <p:nvPr/>
          </p:nvPicPr>
          <p:blipFill>
            <a:blip r:embed="rId8" cstate="print"/>
            <a:stretch>
              <a:fillRect/>
            </a:stretch>
          </p:blipFill>
          <p:spPr>
            <a:xfrm>
              <a:off x="4036069" y="7180087"/>
              <a:ext cx="499516" cy="257629"/>
            </a:xfrm>
            <a:prstGeom prst="rect">
              <a:avLst/>
            </a:prstGeom>
          </p:spPr>
        </p:pic>
      </p:grpSp>
      <p:grpSp>
        <p:nvGrpSpPr>
          <p:cNvPr id="18" name="object 3">
            <a:extLst>
              <a:ext uri="{FF2B5EF4-FFF2-40B4-BE49-F238E27FC236}">
                <a16:creationId xmlns:a16="http://schemas.microsoft.com/office/drawing/2014/main" id="{EEDFED35-F578-AC7E-FD5E-DB206B5728EC}"/>
              </a:ext>
            </a:extLst>
          </p:cNvPr>
          <p:cNvGrpSpPr/>
          <p:nvPr/>
        </p:nvGrpSpPr>
        <p:grpSpPr>
          <a:xfrm>
            <a:off x="7569053" y="5575864"/>
            <a:ext cx="5039360" cy="4601210"/>
            <a:chOff x="7569053" y="5575864"/>
            <a:chExt cx="5039360" cy="4601210"/>
          </a:xfrm>
        </p:grpSpPr>
        <p:sp>
          <p:nvSpPr>
            <p:cNvPr id="19" name="object 4">
              <a:extLst>
                <a:ext uri="{FF2B5EF4-FFF2-40B4-BE49-F238E27FC236}">
                  <a16:creationId xmlns:a16="http://schemas.microsoft.com/office/drawing/2014/main" id="{3994AE48-E7D4-2905-775B-B33B2C28C102}"/>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solidFill>
          </p:spPr>
          <p:txBody>
            <a:bodyPr wrap="square" lIns="0" tIns="0" rIns="0" bIns="0" rtlCol="0"/>
            <a:lstStyle/>
            <a:p>
              <a:endParaRPr/>
            </a:p>
          </p:txBody>
        </p:sp>
        <p:sp>
          <p:nvSpPr>
            <p:cNvPr id="20" name="object 5">
              <a:extLst>
                <a:ext uri="{FF2B5EF4-FFF2-40B4-BE49-F238E27FC236}">
                  <a16:creationId xmlns:a16="http://schemas.microsoft.com/office/drawing/2014/main" id="{AE1B8A32-548C-96A4-92AC-03DFB54037C0}"/>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solidFill>
          </p:spPr>
          <p:txBody>
            <a:bodyPr wrap="square" lIns="0" tIns="0" rIns="0" bIns="0" rtlCol="0"/>
            <a:lstStyle/>
            <a:p>
              <a:endParaRPr/>
            </a:p>
          </p:txBody>
        </p:sp>
        <p:sp>
          <p:nvSpPr>
            <p:cNvPr id="21" name="object 6">
              <a:extLst>
                <a:ext uri="{FF2B5EF4-FFF2-40B4-BE49-F238E27FC236}">
                  <a16:creationId xmlns:a16="http://schemas.microsoft.com/office/drawing/2014/main" id="{6B6B81D4-E30F-604E-3AF8-F26741F3A3DF}"/>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solidFill>
          </p:spPr>
          <p:txBody>
            <a:bodyPr wrap="square" lIns="0" tIns="0" rIns="0" bIns="0" rtlCol="0"/>
            <a:lstStyle/>
            <a:p>
              <a:endParaRPr/>
            </a:p>
          </p:txBody>
        </p:sp>
        <p:sp>
          <p:nvSpPr>
            <p:cNvPr id="22" name="object 7">
              <a:extLst>
                <a:ext uri="{FF2B5EF4-FFF2-40B4-BE49-F238E27FC236}">
                  <a16:creationId xmlns:a16="http://schemas.microsoft.com/office/drawing/2014/main" id="{49D78629-A5D5-8C58-0EB3-90B906BD39D3}"/>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solidFill>
          </p:spPr>
          <p:txBody>
            <a:bodyPr wrap="square" lIns="0" tIns="0" rIns="0" bIns="0" rtlCol="0"/>
            <a:lstStyle/>
            <a:p>
              <a:endParaRPr/>
            </a:p>
          </p:txBody>
        </p:sp>
        <p:pic>
          <p:nvPicPr>
            <p:cNvPr id="23" name="object 8">
              <a:extLst>
                <a:ext uri="{FF2B5EF4-FFF2-40B4-BE49-F238E27FC236}">
                  <a16:creationId xmlns:a16="http://schemas.microsoft.com/office/drawing/2014/main" id="{BFD83D7B-7381-C77E-06E5-817FEB4819EA}"/>
                </a:ext>
              </a:extLst>
            </p:cNvPr>
            <p:cNvPicPr/>
            <p:nvPr/>
          </p:nvPicPr>
          <p:blipFill>
            <a:blip r:embed="rId9" cstate="print"/>
            <a:stretch>
              <a:fillRect/>
            </a:stretch>
          </p:blipFill>
          <p:spPr>
            <a:xfrm>
              <a:off x="8964306" y="9580644"/>
              <a:ext cx="2275231" cy="596180"/>
            </a:xfrm>
            <a:prstGeom prst="rect">
              <a:avLst/>
            </a:prstGeom>
          </p:spPr>
        </p:pic>
        <p:pic>
          <p:nvPicPr>
            <p:cNvPr id="24" name="object 9">
              <a:extLst>
                <a:ext uri="{FF2B5EF4-FFF2-40B4-BE49-F238E27FC236}">
                  <a16:creationId xmlns:a16="http://schemas.microsoft.com/office/drawing/2014/main" id="{DD5FB171-E39D-2E2C-2153-2AFA66550000}"/>
                </a:ext>
              </a:extLst>
            </p:cNvPr>
            <p:cNvPicPr/>
            <p:nvPr/>
          </p:nvPicPr>
          <p:blipFill>
            <a:blip r:embed="rId10" cstate="print"/>
            <a:stretch>
              <a:fillRect/>
            </a:stretch>
          </p:blipFill>
          <p:spPr>
            <a:xfrm>
              <a:off x="8323117" y="5575864"/>
              <a:ext cx="3854327" cy="1520929"/>
            </a:xfrm>
            <a:prstGeom prst="rect">
              <a:avLst/>
            </a:prstGeom>
          </p:spPr>
        </p:pic>
      </p:grpSp>
      <p:grpSp>
        <p:nvGrpSpPr>
          <p:cNvPr id="25" name="object 10">
            <a:extLst>
              <a:ext uri="{FF2B5EF4-FFF2-40B4-BE49-F238E27FC236}">
                <a16:creationId xmlns:a16="http://schemas.microsoft.com/office/drawing/2014/main" id="{532C6102-C402-9087-EA84-E4EBD293C451}"/>
              </a:ext>
            </a:extLst>
          </p:cNvPr>
          <p:cNvGrpSpPr/>
          <p:nvPr/>
        </p:nvGrpSpPr>
        <p:grpSpPr>
          <a:xfrm>
            <a:off x="13102928" y="8141040"/>
            <a:ext cx="4973955" cy="2035810"/>
            <a:chOff x="13102928" y="8141040"/>
            <a:chExt cx="4973955" cy="2035810"/>
          </a:xfrm>
        </p:grpSpPr>
        <p:sp>
          <p:nvSpPr>
            <p:cNvPr id="26" name="object 11">
              <a:extLst>
                <a:ext uri="{FF2B5EF4-FFF2-40B4-BE49-F238E27FC236}">
                  <a16:creationId xmlns:a16="http://schemas.microsoft.com/office/drawing/2014/main" id="{C6FF2B07-E373-36AF-1CAC-50630DC121FC}"/>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solidFill>
          </p:spPr>
          <p:txBody>
            <a:bodyPr wrap="square" lIns="0" tIns="0" rIns="0" bIns="0" rtlCol="0"/>
            <a:lstStyle/>
            <a:p>
              <a:endParaRPr/>
            </a:p>
          </p:txBody>
        </p:sp>
        <p:pic>
          <p:nvPicPr>
            <p:cNvPr id="27" name="object 12">
              <a:extLst>
                <a:ext uri="{FF2B5EF4-FFF2-40B4-BE49-F238E27FC236}">
                  <a16:creationId xmlns:a16="http://schemas.microsoft.com/office/drawing/2014/main" id="{0546190C-7104-EBF3-3B6B-8FC15F2D30A5}"/>
                </a:ext>
              </a:extLst>
            </p:cNvPr>
            <p:cNvPicPr/>
            <p:nvPr/>
          </p:nvPicPr>
          <p:blipFill>
            <a:blip r:embed="rId11" cstate="print"/>
            <a:stretch>
              <a:fillRect/>
            </a:stretch>
          </p:blipFill>
          <p:spPr>
            <a:xfrm>
              <a:off x="14847841" y="9600391"/>
              <a:ext cx="1686750" cy="576439"/>
            </a:xfrm>
            <a:prstGeom prst="rect">
              <a:avLst/>
            </a:prstGeom>
          </p:spPr>
        </p:pic>
      </p:grpSp>
      <p:grpSp>
        <p:nvGrpSpPr>
          <p:cNvPr id="28" name="object 13">
            <a:extLst>
              <a:ext uri="{FF2B5EF4-FFF2-40B4-BE49-F238E27FC236}">
                <a16:creationId xmlns:a16="http://schemas.microsoft.com/office/drawing/2014/main" id="{10A42F3C-7049-80C0-09DF-5281F3FB2677}"/>
              </a:ext>
            </a:extLst>
          </p:cNvPr>
          <p:cNvGrpSpPr/>
          <p:nvPr/>
        </p:nvGrpSpPr>
        <p:grpSpPr>
          <a:xfrm>
            <a:off x="13005043" y="4382447"/>
            <a:ext cx="5071745" cy="2240915"/>
            <a:chOff x="13005043" y="4382447"/>
            <a:chExt cx="5071745" cy="2240915"/>
          </a:xfrm>
        </p:grpSpPr>
        <p:sp>
          <p:nvSpPr>
            <p:cNvPr id="29" name="object 14">
              <a:extLst>
                <a:ext uri="{FF2B5EF4-FFF2-40B4-BE49-F238E27FC236}">
                  <a16:creationId xmlns:a16="http://schemas.microsoft.com/office/drawing/2014/main" id="{99C792E2-045C-FBB4-798F-E34B058CA003}"/>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solidFill>
          </p:spPr>
          <p:txBody>
            <a:bodyPr wrap="square" lIns="0" tIns="0" rIns="0" bIns="0" rtlCol="0"/>
            <a:lstStyle/>
            <a:p>
              <a:endParaRPr/>
            </a:p>
          </p:txBody>
        </p:sp>
        <p:sp>
          <p:nvSpPr>
            <p:cNvPr id="30" name="object 15">
              <a:extLst>
                <a:ext uri="{FF2B5EF4-FFF2-40B4-BE49-F238E27FC236}">
                  <a16:creationId xmlns:a16="http://schemas.microsoft.com/office/drawing/2014/main" id="{8D961859-82C2-D384-B6BE-A696FF538E69}"/>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solidFill>
          </p:spPr>
          <p:txBody>
            <a:bodyPr wrap="square" lIns="0" tIns="0" rIns="0" bIns="0" rtlCol="0"/>
            <a:lstStyle/>
            <a:p>
              <a:endParaRPr/>
            </a:p>
          </p:txBody>
        </p:sp>
        <p:sp>
          <p:nvSpPr>
            <p:cNvPr id="31" name="object 16">
              <a:extLst>
                <a:ext uri="{FF2B5EF4-FFF2-40B4-BE49-F238E27FC236}">
                  <a16:creationId xmlns:a16="http://schemas.microsoft.com/office/drawing/2014/main" id="{6727102C-B44B-78D0-77D0-9689D158F8C8}"/>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solidFill>
          </p:spPr>
          <p:txBody>
            <a:bodyPr wrap="square" lIns="0" tIns="0" rIns="0" bIns="0" rtlCol="0"/>
            <a:lstStyle/>
            <a:p>
              <a:endParaRPr/>
            </a:p>
          </p:txBody>
        </p:sp>
        <p:pic>
          <p:nvPicPr>
            <p:cNvPr id="32" name="object 17">
              <a:extLst>
                <a:ext uri="{FF2B5EF4-FFF2-40B4-BE49-F238E27FC236}">
                  <a16:creationId xmlns:a16="http://schemas.microsoft.com/office/drawing/2014/main" id="{26BC9FD5-CC2E-89F0-33E2-FC1F72646739}"/>
                </a:ext>
              </a:extLst>
            </p:cNvPr>
            <p:cNvPicPr/>
            <p:nvPr/>
          </p:nvPicPr>
          <p:blipFill>
            <a:blip r:embed="rId12" cstate="print"/>
            <a:stretch>
              <a:fillRect/>
            </a:stretch>
          </p:blipFill>
          <p:spPr>
            <a:xfrm>
              <a:off x="13831684" y="4382447"/>
              <a:ext cx="964366" cy="1081883"/>
            </a:xfrm>
            <a:prstGeom prst="rect">
              <a:avLst/>
            </a:prstGeom>
          </p:spPr>
        </p:pic>
        <p:pic>
          <p:nvPicPr>
            <p:cNvPr id="33" name="object 18">
              <a:extLst>
                <a:ext uri="{FF2B5EF4-FFF2-40B4-BE49-F238E27FC236}">
                  <a16:creationId xmlns:a16="http://schemas.microsoft.com/office/drawing/2014/main" id="{77550AE6-E244-E370-61E6-4B624D34B6AB}"/>
                </a:ext>
              </a:extLst>
            </p:cNvPr>
            <p:cNvPicPr/>
            <p:nvPr/>
          </p:nvPicPr>
          <p:blipFill>
            <a:blip r:embed="rId13" cstate="print"/>
            <a:stretch>
              <a:fillRect/>
            </a:stretch>
          </p:blipFill>
          <p:spPr>
            <a:xfrm>
              <a:off x="15031911" y="4690570"/>
              <a:ext cx="1145180" cy="663447"/>
            </a:xfrm>
            <a:prstGeom prst="rect">
              <a:avLst/>
            </a:prstGeom>
          </p:spPr>
        </p:pic>
        <p:pic>
          <p:nvPicPr>
            <p:cNvPr id="34" name="object 19">
              <a:extLst>
                <a:ext uri="{FF2B5EF4-FFF2-40B4-BE49-F238E27FC236}">
                  <a16:creationId xmlns:a16="http://schemas.microsoft.com/office/drawing/2014/main" id="{793CD3D4-E3D4-DED3-4671-111CEEBFDF1A}"/>
                </a:ext>
              </a:extLst>
            </p:cNvPr>
            <p:cNvPicPr/>
            <p:nvPr/>
          </p:nvPicPr>
          <p:blipFill>
            <a:blip r:embed="rId14" cstate="print"/>
            <a:stretch>
              <a:fillRect/>
            </a:stretch>
          </p:blipFill>
          <p:spPr>
            <a:xfrm>
              <a:off x="16250514" y="4662563"/>
              <a:ext cx="968084" cy="662038"/>
            </a:xfrm>
            <a:prstGeom prst="rect">
              <a:avLst/>
            </a:prstGeom>
          </p:spPr>
        </p:pic>
      </p:grpSp>
      <p:sp>
        <p:nvSpPr>
          <p:cNvPr id="35" name="object 18">
            <a:extLst>
              <a:ext uri="{FF2B5EF4-FFF2-40B4-BE49-F238E27FC236}">
                <a16:creationId xmlns:a16="http://schemas.microsoft.com/office/drawing/2014/main" id="{FAFFBB72-CE5D-E18A-0B13-B57AF892B37B}"/>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grpSp>
        <p:nvGrpSpPr>
          <p:cNvPr id="17" name="object 2">
            <a:extLst>
              <a:ext uri="{FF2B5EF4-FFF2-40B4-BE49-F238E27FC236}">
                <a16:creationId xmlns:a16="http://schemas.microsoft.com/office/drawing/2014/main" id="{80C137D5-36FD-EF53-A032-C785C826B96F}"/>
              </a:ext>
            </a:extLst>
          </p:cNvPr>
          <p:cNvGrpSpPr/>
          <p:nvPr/>
        </p:nvGrpSpPr>
        <p:grpSpPr>
          <a:xfrm>
            <a:off x="7569053" y="5575864"/>
            <a:ext cx="5039360" cy="4601210"/>
            <a:chOff x="7569053" y="5575864"/>
            <a:chExt cx="5039360" cy="4601210"/>
          </a:xfrm>
        </p:grpSpPr>
        <p:sp>
          <p:nvSpPr>
            <p:cNvPr id="35" name="object 3">
              <a:extLst>
                <a:ext uri="{FF2B5EF4-FFF2-40B4-BE49-F238E27FC236}">
                  <a16:creationId xmlns:a16="http://schemas.microsoft.com/office/drawing/2014/main" id="{226AEA73-A508-9516-08F5-57A2DC67D416}"/>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alpha val="9999"/>
              </a:srgbClr>
            </a:solidFill>
          </p:spPr>
          <p:txBody>
            <a:bodyPr wrap="square" lIns="0" tIns="0" rIns="0" bIns="0" rtlCol="0"/>
            <a:lstStyle/>
            <a:p>
              <a:endParaRPr/>
            </a:p>
          </p:txBody>
        </p:sp>
        <p:sp>
          <p:nvSpPr>
            <p:cNvPr id="36" name="object 4">
              <a:extLst>
                <a:ext uri="{FF2B5EF4-FFF2-40B4-BE49-F238E27FC236}">
                  <a16:creationId xmlns:a16="http://schemas.microsoft.com/office/drawing/2014/main" id="{6A581466-A324-551D-FA63-C336E5FDFB1E}"/>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alpha val="9999"/>
              </a:srgbClr>
            </a:solidFill>
          </p:spPr>
          <p:txBody>
            <a:bodyPr wrap="square" lIns="0" tIns="0" rIns="0" bIns="0" rtlCol="0"/>
            <a:lstStyle/>
            <a:p>
              <a:endParaRPr/>
            </a:p>
          </p:txBody>
        </p:sp>
        <p:sp>
          <p:nvSpPr>
            <p:cNvPr id="37" name="object 5">
              <a:extLst>
                <a:ext uri="{FF2B5EF4-FFF2-40B4-BE49-F238E27FC236}">
                  <a16:creationId xmlns:a16="http://schemas.microsoft.com/office/drawing/2014/main" id="{008A5B4A-788E-3652-3CFB-F3C804F231E9}"/>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alpha val="9999"/>
              </a:srgbClr>
            </a:solidFill>
          </p:spPr>
          <p:txBody>
            <a:bodyPr wrap="square" lIns="0" tIns="0" rIns="0" bIns="0" rtlCol="0"/>
            <a:lstStyle/>
            <a:p>
              <a:endParaRPr/>
            </a:p>
          </p:txBody>
        </p:sp>
        <p:sp>
          <p:nvSpPr>
            <p:cNvPr id="38" name="object 6">
              <a:extLst>
                <a:ext uri="{FF2B5EF4-FFF2-40B4-BE49-F238E27FC236}">
                  <a16:creationId xmlns:a16="http://schemas.microsoft.com/office/drawing/2014/main" id="{8A427D97-E6BB-8491-9917-1A7BF8D8806F}"/>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alpha val="9999"/>
              </a:srgbClr>
            </a:solidFill>
          </p:spPr>
          <p:txBody>
            <a:bodyPr wrap="square" lIns="0" tIns="0" rIns="0" bIns="0" rtlCol="0"/>
            <a:lstStyle/>
            <a:p>
              <a:endParaRPr/>
            </a:p>
          </p:txBody>
        </p:sp>
        <p:pic>
          <p:nvPicPr>
            <p:cNvPr id="39" name="object 7">
              <a:extLst>
                <a:ext uri="{FF2B5EF4-FFF2-40B4-BE49-F238E27FC236}">
                  <a16:creationId xmlns:a16="http://schemas.microsoft.com/office/drawing/2014/main" id="{750B5B57-FA82-19F4-5017-5EBB0FEAF6F6}"/>
                </a:ext>
              </a:extLst>
            </p:cNvPr>
            <p:cNvPicPr/>
            <p:nvPr/>
          </p:nvPicPr>
          <p:blipFill>
            <a:blip r:embed="rId4" cstate="print"/>
            <a:stretch>
              <a:fillRect/>
            </a:stretch>
          </p:blipFill>
          <p:spPr>
            <a:xfrm>
              <a:off x="8964306" y="9580644"/>
              <a:ext cx="2275231" cy="596180"/>
            </a:xfrm>
            <a:prstGeom prst="rect">
              <a:avLst/>
            </a:prstGeom>
          </p:spPr>
        </p:pic>
        <p:pic>
          <p:nvPicPr>
            <p:cNvPr id="40" name="object 8">
              <a:extLst>
                <a:ext uri="{FF2B5EF4-FFF2-40B4-BE49-F238E27FC236}">
                  <a16:creationId xmlns:a16="http://schemas.microsoft.com/office/drawing/2014/main" id="{C04FAC1B-6490-7D6B-602B-355B2D57007E}"/>
                </a:ext>
              </a:extLst>
            </p:cNvPr>
            <p:cNvPicPr/>
            <p:nvPr/>
          </p:nvPicPr>
          <p:blipFill>
            <a:blip r:embed="rId5" cstate="print"/>
            <a:stretch>
              <a:fillRect/>
            </a:stretch>
          </p:blipFill>
          <p:spPr>
            <a:xfrm>
              <a:off x="8323117" y="5575864"/>
              <a:ext cx="3854327" cy="1520929"/>
            </a:xfrm>
            <a:prstGeom prst="rect">
              <a:avLst/>
            </a:prstGeom>
          </p:spPr>
        </p:pic>
      </p:grpSp>
      <p:sp>
        <p:nvSpPr>
          <p:cNvPr id="41" name="object 9">
            <a:extLst>
              <a:ext uri="{FF2B5EF4-FFF2-40B4-BE49-F238E27FC236}">
                <a16:creationId xmlns:a16="http://schemas.microsoft.com/office/drawing/2014/main" id="{E56D0CB4-2EF3-8C13-BBF0-9FFFEFC778B4}"/>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alpha val="9999"/>
            </a:srgbClr>
          </a:solidFill>
        </p:spPr>
        <p:txBody>
          <a:bodyPr wrap="square" lIns="0" tIns="0" rIns="0" bIns="0" rtlCol="0"/>
          <a:lstStyle/>
          <a:p>
            <a:endParaRPr/>
          </a:p>
        </p:txBody>
      </p:sp>
      <p:grpSp>
        <p:nvGrpSpPr>
          <p:cNvPr id="42" name="object 10">
            <a:extLst>
              <a:ext uri="{FF2B5EF4-FFF2-40B4-BE49-F238E27FC236}">
                <a16:creationId xmlns:a16="http://schemas.microsoft.com/office/drawing/2014/main" id="{DEA585FF-49E3-0C19-F226-FFA95844D62F}"/>
              </a:ext>
            </a:extLst>
          </p:cNvPr>
          <p:cNvGrpSpPr/>
          <p:nvPr/>
        </p:nvGrpSpPr>
        <p:grpSpPr>
          <a:xfrm>
            <a:off x="13005043" y="4530171"/>
            <a:ext cx="5071745" cy="2092960"/>
            <a:chOff x="13005043" y="4530171"/>
            <a:chExt cx="5071745" cy="2092960"/>
          </a:xfrm>
        </p:grpSpPr>
        <p:sp>
          <p:nvSpPr>
            <p:cNvPr id="43" name="object 11">
              <a:extLst>
                <a:ext uri="{FF2B5EF4-FFF2-40B4-BE49-F238E27FC236}">
                  <a16:creationId xmlns:a16="http://schemas.microsoft.com/office/drawing/2014/main" id="{D06DC546-05FB-5757-DBA3-0AE9F80D16BE}"/>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alpha val="9999"/>
              </a:srgbClr>
            </a:solidFill>
          </p:spPr>
          <p:txBody>
            <a:bodyPr wrap="square" lIns="0" tIns="0" rIns="0" bIns="0" rtlCol="0"/>
            <a:lstStyle/>
            <a:p>
              <a:endParaRPr/>
            </a:p>
          </p:txBody>
        </p:sp>
        <p:sp>
          <p:nvSpPr>
            <p:cNvPr id="44" name="object 12">
              <a:extLst>
                <a:ext uri="{FF2B5EF4-FFF2-40B4-BE49-F238E27FC236}">
                  <a16:creationId xmlns:a16="http://schemas.microsoft.com/office/drawing/2014/main" id="{476159AE-2AD8-7C14-B9C4-D58F76EF21F2}"/>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alpha val="9999"/>
              </a:srgbClr>
            </a:solidFill>
          </p:spPr>
          <p:txBody>
            <a:bodyPr wrap="square" lIns="0" tIns="0" rIns="0" bIns="0" rtlCol="0"/>
            <a:lstStyle/>
            <a:p>
              <a:endParaRPr/>
            </a:p>
          </p:txBody>
        </p:sp>
        <p:sp>
          <p:nvSpPr>
            <p:cNvPr id="45" name="object 13">
              <a:extLst>
                <a:ext uri="{FF2B5EF4-FFF2-40B4-BE49-F238E27FC236}">
                  <a16:creationId xmlns:a16="http://schemas.microsoft.com/office/drawing/2014/main" id="{18E5EFC4-C124-4A32-03F3-87590956499B}"/>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alpha val="9999"/>
              </a:srgbClr>
            </a:solidFill>
          </p:spPr>
          <p:txBody>
            <a:bodyPr wrap="square" lIns="0" tIns="0" rIns="0" bIns="0" rtlCol="0"/>
            <a:lstStyle/>
            <a:p>
              <a:endParaRPr/>
            </a:p>
          </p:txBody>
        </p:sp>
      </p:grpSp>
      <p:pic>
        <p:nvPicPr>
          <p:cNvPr id="46" name="object 14">
            <a:extLst>
              <a:ext uri="{FF2B5EF4-FFF2-40B4-BE49-F238E27FC236}">
                <a16:creationId xmlns:a16="http://schemas.microsoft.com/office/drawing/2014/main" id="{19784DEB-0F6E-9656-850D-EE78FAE59E8F}"/>
              </a:ext>
            </a:extLst>
          </p:cNvPr>
          <p:cNvPicPr/>
          <p:nvPr/>
        </p:nvPicPr>
        <p:blipFill>
          <a:blip r:embed="rId6" cstate="print"/>
          <a:stretch>
            <a:fillRect/>
          </a:stretch>
        </p:blipFill>
        <p:spPr>
          <a:xfrm>
            <a:off x="14847840" y="9600391"/>
            <a:ext cx="1686750" cy="576439"/>
          </a:xfrm>
          <a:prstGeom prst="rect">
            <a:avLst/>
          </a:prstGeom>
        </p:spPr>
      </p:pic>
      <p:pic>
        <p:nvPicPr>
          <p:cNvPr id="47" name="object 15">
            <a:extLst>
              <a:ext uri="{FF2B5EF4-FFF2-40B4-BE49-F238E27FC236}">
                <a16:creationId xmlns:a16="http://schemas.microsoft.com/office/drawing/2014/main" id="{E0B6F9A5-FC73-5B1E-306C-B3BDC8808DA7}"/>
              </a:ext>
            </a:extLst>
          </p:cNvPr>
          <p:cNvPicPr/>
          <p:nvPr/>
        </p:nvPicPr>
        <p:blipFill>
          <a:blip r:embed="rId7" cstate="print"/>
          <a:stretch>
            <a:fillRect/>
          </a:stretch>
        </p:blipFill>
        <p:spPr>
          <a:xfrm>
            <a:off x="13831684" y="4382447"/>
            <a:ext cx="964366" cy="1081883"/>
          </a:xfrm>
          <a:prstGeom prst="rect">
            <a:avLst/>
          </a:prstGeom>
        </p:spPr>
      </p:pic>
      <p:pic>
        <p:nvPicPr>
          <p:cNvPr id="48" name="object 16">
            <a:extLst>
              <a:ext uri="{FF2B5EF4-FFF2-40B4-BE49-F238E27FC236}">
                <a16:creationId xmlns:a16="http://schemas.microsoft.com/office/drawing/2014/main" id="{75E741B9-0ECF-A137-46DE-1FC44CBD9A2B}"/>
              </a:ext>
            </a:extLst>
          </p:cNvPr>
          <p:cNvPicPr/>
          <p:nvPr/>
        </p:nvPicPr>
        <p:blipFill>
          <a:blip r:embed="rId8" cstate="print"/>
          <a:stretch>
            <a:fillRect/>
          </a:stretch>
        </p:blipFill>
        <p:spPr>
          <a:xfrm>
            <a:off x="15031911" y="4690570"/>
            <a:ext cx="1145180" cy="663447"/>
          </a:xfrm>
          <a:prstGeom prst="rect">
            <a:avLst/>
          </a:prstGeom>
        </p:spPr>
      </p:pic>
      <p:pic>
        <p:nvPicPr>
          <p:cNvPr id="49" name="object 17">
            <a:extLst>
              <a:ext uri="{FF2B5EF4-FFF2-40B4-BE49-F238E27FC236}">
                <a16:creationId xmlns:a16="http://schemas.microsoft.com/office/drawing/2014/main" id="{7B379477-557E-0901-0212-7009825C8F5E}"/>
              </a:ext>
            </a:extLst>
          </p:cNvPr>
          <p:cNvPicPr/>
          <p:nvPr/>
        </p:nvPicPr>
        <p:blipFill>
          <a:blip r:embed="rId9" cstate="print"/>
          <a:stretch>
            <a:fillRect/>
          </a:stretch>
        </p:blipFill>
        <p:spPr>
          <a:xfrm>
            <a:off x="16250515" y="4662563"/>
            <a:ext cx="968084" cy="662038"/>
          </a:xfrm>
          <a:prstGeom prst="rect">
            <a:avLst/>
          </a:prstGeom>
        </p:spPr>
      </p:pic>
      <p:grpSp>
        <p:nvGrpSpPr>
          <p:cNvPr id="50" name="object 19">
            <a:extLst>
              <a:ext uri="{FF2B5EF4-FFF2-40B4-BE49-F238E27FC236}">
                <a16:creationId xmlns:a16="http://schemas.microsoft.com/office/drawing/2014/main" id="{863082BC-EB61-FC6F-9CFD-574140B761E3}"/>
              </a:ext>
            </a:extLst>
          </p:cNvPr>
          <p:cNvGrpSpPr/>
          <p:nvPr/>
        </p:nvGrpSpPr>
        <p:grpSpPr>
          <a:xfrm>
            <a:off x="1789119" y="7180087"/>
            <a:ext cx="5848985" cy="2997200"/>
            <a:chOff x="1789119" y="7180087"/>
            <a:chExt cx="5848985" cy="2997200"/>
          </a:xfrm>
        </p:grpSpPr>
        <p:sp>
          <p:nvSpPr>
            <p:cNvPr id="51" name="object 20">
              <a:extLst>
                <a:ext uri="{FF2B5EF4-FFF2-40B4-BE49-F238E27FC236}">
                  <a16:creationId xmlns:a16="http://schemas.microsoft.com/office/drawing/2014/main" id="{3F4AB522-28E1-C254-86D1-F36CBBEA1E9D}"/>
                </a:ext>
              </a:extLst>
            </p:cNvPr>
            <p:cNvSpPr/>
            <p:nvPr/>
          </p:nvSpPr>
          <p:spPr>
            <a:xfrm>
              <a:off x="1789119" y="8396304"/>
              <a:ext cx="5436870" cy="1141730"/>
            </a:xfrm>
            <a:custGeom>
              <a:avLst/>
              <a:gdLst/>
              <a:ahLst/>
              <a:cxnLst/>
              <a:rect l="l" t="t" r="r" b="b"/>
              <a:pathLst>
                <a:path w="5436870" h="1141729">
                  <a:moveTo>
                    <a:pt x="5258499" y="0"/>
                  </a:moveTo>
                  <a:lnTo>
                    <a:pt x="187083" y="212370"/>
                  </a:lnTo>
                  <a:lnTo>
                    <a:pt x="0" y="331413"/>
                  </a:lnTo>
                  <a:lnTo>
                    <a:pt x="2903963" y="1141284"/>
                  </a:lnTo>
                  <a:lnTo>
                    <a:pt x="5436410" y="52145"/>
                  </a:lnTo>
                  <a:lnTo>
                    <a:pt x="5258499" y="0"/>
                  </a:lnTo>
                  <a:close/>
                </a:path>
              </a:pathLst>
            </a:custGeom>
            <a:solidFill>
              <a:srgbClr val="EDEDED"/>
            </a:solidFill>
          </p:spPr>
          <p:txBody>
            <a:bodyPr wrap="square" lIns="0" tIns="0" rIns="0" bIns="0" rtlCol="0"/>
            <a:lstStyle/>
            <a:p>
              <a:endParaRPr/>
            </a:p>
          </p:txBody>
        </p:sp>
        <p:sp>
          <p:nvSpPr>
            <p:cNvPr id="52" name="object 21">
              <a:extLst>
                <a:ext uri="{FF2B5EF4-FFF2-40B4-BE49-F238E27FC236}">
                  <a16:creationId xmlns:a16="http://schemas.microsoft.com/office/drawing/2014/main" id="{DA8AA018-18CC-5972-0540-DF2502715460}"/>
                </a:ext>
              </a:extLst>
            </p:cNvPr>
            <p:cNvSpPr/>
            <p:nvPr/>
          </p:nvSpPr>
          <p:spPr>
            <a:xfrm>
              <a:off x="4662121" y="7848771"/>
              <a:ext cx="2385695" cy="1520190"/>
            </a:xfrm>
            <a:custGeom>
              <a:avLst/>
              <a:gdLst/>
              <a:ahLst/>
              <a:cxnLst/>
              <a:rect l="l" t="t" r="r" b="b"/>
              <a:pathLst>
                <a:path w="2385695" h="1520190">
                  <a:moveTo>
                    <a:pt x="1947469" y="0"/>
                  </a:moveTo>
                  <a:lnTo>
                    <a:pt x="0" y="790489"/>
                  </a:lnTo>
                  <a:lnTo>
                    <a:pt x="0" y="1519796"/>
                  </a:lnTo>
                  <a:lnTo>
                    <a:pt x="2385498" y="547533"/>
                  </a:lnTo>
                  <a:lnTo>
                    <a:pt x="1947469" y="0"/>
                  </a:lnTo>
                  <a:close/>
                </a:path>
              </a:pathLst>
            </a:custGeom>
            <a:solidFill>
              <a:srgbClr val="F7D842"/>
            </a:solidFill>
          </p:spPr>
          <p:txBody>
            <a:bodyPr wrap="square" lIns="0" tIns="0" rIns="0" bIns="0" rtlCol="0"/>
            <a:lstStyle/>
            <a:p>
              <a:endParaRPr/>
            </a:p>
          </p:txBody>
        </p:sp>
        <p:sp>
          <p:nvSpPr>
            <p:cNvPr id="53" name="object 22">
              <a:extLst>
                <a:ext uri="{FF2B5EF4-FFF2-40B4-BE49-F238E27FC236}">
                  <a16:creationId xmlns:a16="http://schemas.microsoft.com/office/drawing/2014/main" id="{3A9CC5E1-1783-AA58-C1BE-28624094CE23}"/>
                </a:ext>
              </a:extLst>
            </p:cNvPr>
            <p:cNvSpPr/>
            <p:nvPr/>
          </p:nvSpPr>
          <p:spPr>
            <a:xfrm>
              <a:off x="1976198" y="8035609"/>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CEDAF"/>
            </a:solidFill>
          </p:spPr>
          <p:txBody>
            <a:bodyPr wrap="square" lIns="0" tIns="0" rIns="0" bIns="0" rtlCol="0"/>
            <a:lstStyle/>
            <a:p>
              <a:endParaRPr/>
            </a:p>
          </p:txBody>
        </p:sp>
        <p:sp>
          <p:nvSpPr>
            <p:cNvPr id="54" name="object 23">
              <a:extLst>
                <a:ext uri="{FF2B5EF4-FFF2-40B4-BE49-F238E27FC236}">
                  <a16:creationId xmlns:a16="http://schemas.microsoft.com/office/drawing/2014/main" id="{4E47E177-9D07-293B-D03E-C49F8432BCA2}"/>
                </a:ext>
              </a:extLst>
            </p:cNvPr>
            <p:cNvSpPr/>
            <p:nvPr/>
          </p:nvSpPr>
          <p:spPr>
            <a:xfrm>
              <a:off x="2333783" y="7275617"/>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BF26"/>
            </a:solidFill>
          </p:spPr>
          <p:txBody>
            <a:bodyPr wrap="square" lIns="0" tIns="0" rIns="0" bIns="0" rtlCol="0"/>
            <a:lstStyle/>
            <a:p>
              <a:endParaRPr/>
            </a:p>
          </p:txBody>
        </p:sp>
        <p:pic>
          <p:nvPicPr>
            <p:cNvPr id="55" name="object 24">
              <a:extLst>
                <a:ext uri="{FF2B5EF4-FFF2-40B4-BE49-F238E27FC236}">
                  <a16:creationId xmlns:a16="http://schemas.microsoft.com/office/drawing/2014/main" id="{414D8CD7-3BF7-B321-73C4-763A85A89F23}"/>
                </a:ext>
              </a:extLst>
            </p:cNvPr>
            <p:cNvPicPr/>
            <p:nvPr/>
          </p:nvPicPr>
          <p:blipFill>
            <a:blip r:embed="rId10" cstate="print"/>
            <a:stretch>
              <a:fillRect/>
            </a:stretch>
          </p:blipFill>
          <p:spPr>
            <a:xfrm>
              <a:off x="3653118" y="9445118"/>
              <a:ext cx="1649979" cy="731710"/>
            </a:xfrm>
            <a:prstGeom prst="rect">
              <a:avLst/>
            </a:prstGeom>
          </p:spPr>
        </p:pic>
        <p:sp>
          <p:nvSpPr>
            <p:cNvPr id="56" name="object 25">
              <a:extLst>
                <a:ext uri="{FF2B5EF4-FFF2-40B4-BE49-F238E27FC236}">
                  <a16:creationId xmlns:a16="http://schemas.microsoft.com/office/drawing/2014/main" id="{313BE85A-BFDE-B19C-F356-F4113EA6BE28}"/>
                </a:ext>
              </a:extLst>
            </p:cNvPr>
            <p:cNvSpPr/>
            <p:nvPr/>
          </p:nvSpPr>
          <p:spPr>
            <a:xfrm>
              <a:off x="2845234" y="7815964"/>
              <a:ext cx="937260" cy="395605"/>
            </a:xfrm>
            <a:custGeom>
              <a:avLst/>
              <a:gdLst/>
              <a:ahLst/>
              <a:cxnLst/>
              <a:rect l="l" t="t" r="r" b="b"/>
              <a:pathLst>
                <a:path w="937260" h="395604">
                  <a:moveTo>
                    <a:pt x="937238" y="0"/>
                  </a:moveTo>
                  <a:lnTo>
                    <a:pt x="0" y="0"/>
                  </a:lnTo>
                  <a:lnTo>
                    <a:pt x="0" y="210894"/>
                  </a:lnTo>
                  <a:lnTo>
                    <a:pt x="16739" y="259949"/>
                  </a:lnTo>
                  <a:lnTo>
                    <a:pt x="63979" y="304029"/>
                  </a:lnTo>
                  <a:lnTo>
                    <a:pt x="97641" y="323654"/>
                  </a:lnTo>
                  <a:lnTo>
                    <a:pt x="137253" y="341375"/>
                  </a:lnTo>
                  <a:lnTo>
                    <a:pt x="182257" y="356973"/>
                  </a:lnTo>
                  <a:lnTo>
                    <a:pt x="232095" y="370229"/>
                  </a:lnTo>
                  <a:lnTo>
                    <a:pt x="286208" y="380921"/>
                  </a:lnTo>
                  <a:lnTo>
                    <a:pt x="344037" y="388831"/>
                  </a:lnTo>
                  <a:lnTo>
                    <a:pt x="405025" y="393738"/>
                  </a:lnTo>
                  <a:lnTo>
                    <a:pt x="468614" y="395422"/>
                  </a:lnTo>
                  <a:lnTo>
                    <a:pt x="532204" y="393738"/>
                  </a:lnTo>
                  <a:lnTo>
                    <a:pt x="593194" y="388831"/>
                  </a:lnTo>
                  <a:lnTo>
                    <a:pt x="651025" y="380921"/>
                  </a:lnTo>
                  <a:lnTo>
                    <a:pt x="705140" y="370229"/>
                  </a:lnTo>
                  <a:lnTo>
                    <a:pt x="754978" y="356973"/>
                  </a:lnTo>
                  <a:lnTo>
                    <a:pt x="799983" y="341375"/>
                  </a:lnTo>
                  <a:lnTo>
                    <a:pt x="839596" y="323654"/>
                  </a:lnTo>
                  <a:lnTo>
                    <a:pt x="873258" y="304029"/>
                  </a:lnTo>
                  <a:lnTo>
                    <a:pt x="920499" y="259949"/>
                  </a:lnTo>
                  <a:lnTo>
                    <a:pt x="937238" y="210894"/>
                  </a:lnTo>
                  <a:lnTo>
                    <a:pt x="937238" y="0"/>
                  </a:lnTo>
                  <a:close/>
                </a:path>
              </a:pathLst>
            </a:custGeom>
            <a:solidFill>
              <a:srgbClr val="F7D842"/>
            </a:solidFill>
          </p:spPr>
          <p:txBody>
            <a:bodyPr wrap="square" lIns="0" tIns="0" rIns="0" bIns="0" rtlCol="0"/>
            <a:lstStyle/>
            <a:p>
              <a:endParaRPr/>
            </a:p>
          </p:txBody>
        </p:sp>
        <p:sp>
          <p:nvSpPr>
            <p:cNvPr id="57" name="object 26">
              <a:extLst>
                <a:ext uri="{FF2B5EF4-FFF2-40B4-BE49-F238E27FC236}">
                  <a16:creationId xmlns:a16="http://schemas.microsoft.com/office/drawing/2014/main" id="{74360EF9-8FAA-7C7B-C3E3-1ED5FA005064}"/>
                </a:ext>
              </a:extLst>
            </p:cNvPr>
            <p:cNvSpPr/>
            <p:nvPr/>
          </p:nvSpPr>
          <p:spPr>
            <a:xfrm>
              <a:off x="2845232" y="7631435"/>
              <a:ext cx="937260" cy="369570"/>
            </a:xfrm>
            <a:custGeom>
              <a:avLst/>
              <a:gdLst/>
              <a:ahLst/>
              <a:cxnLst/>
              <a:rect l="l" t="t" r="r" b="b"/>
              <a:pathLst>
                <a:path w="937260" h="369570">
                  <a:moveTo>
                    <a:pt x="468624" y="0"/>
                  </a:moveTo>
                  <a:lnTo>
                    <a:pt x="405033" y="1684"/>
                  </a:lnTo>
                  <a:lnTo>
                    <a:pt x="344043" y="6591"/>
                  </a:lnTo>
                  <a:lnTo>
                    <a:pt x="286212" y="14501"/>
                  </a:lnTo>
                  <a:lnTo>
                    <a:pt x="232098" y="25193"/>
                  </a:lnTo>
                  <a:lnTo>
                    <a:pt x="182259" y="38448"/>
                  </a:lnTo>
                  <a:lnTo>
                    <a:pt x="137254" y="54046"/>
                  </a:lnTo>
                  <a:lnTo>
                    <a:pt x="97642" y="71768"/>
                  </a:lnTo>
                  <a:lnTo>
                    <a:pt x="63979" y="91392"/>
                  </a:lnTo>
                  <a:lnTo>
                    <a:pt x="16739" y="135473"/>
                  </a:lnTo>
                  <a:lnTo>
                    <a:pt x="0" y="184528"/>
                  </a:lnTo>
                  <a:lnTo>
                    <a:pt x="4277" y="209568"/>
                  </a:lnTo>
                  <a:lnTo>
                    <a:pt x="36826" y="256355"/>
                  </a:lnTo>
                  <a:lnTo>
                    <a:pt x="97642" y="297288"/>
                  </a:lnTo>
                  <a:lnTo>
                    <a:pt x="137254" y="315010"/>
                  </a:lnTo>
                  <a:lnTo>
                    <a:pt x="182259" y="330608"/>
                  </a:lnTo>
                  <a:lnTo>
                    <a:pt x="232098" y="343863"/>
                  </a:lnTo>
                  <a:lnTo>
                    <a:pt x="286212" y="354555"/>
                  </a:lnTo>
                  <a:lnTo>
                    <a:pt x="344043" y="362465"/>
                  </a:lnTo>
                  <a:lnTo>
                    <a:pt x="405033" y="367372"/>
                  </a:lnTo>
                  <a:lnTo>
                    <a:pt x="468624" y="369056"/>
                  </a:lnTo>
                  <a:lnTo>
                    <a:pt x="532212" y="367372"/>
                  </a:lnTo>
                  <a:lnTo>
                    <a:pt x="593200" y="362465"/>
                  </a:lnTo>
                  <a:lnTo>
                    <a:pt x="651030" y="354555"/>
                  </a:lnTo>
                  <a:lnTo>
                    <a:pt x="705143" y="343863"/>
                  </a:lnTo>
                  <a:lnTo>
                    <a:pt x="754980" y="330608"/>
                  </a:lnTo>
                  <a:lnTo>
                    <a:pt x="799984" y="315010"/>
                  </a:lnTo>
                  <a:lnTo>
                    <a:pt x="839597" y="297288"/>
                  </a:lnTo>
                  <a:lnTo>
                    <a:pt x="873259" y="277663"/>
                  </a:lnTo>
                  <a:lnTo>
                    <a:pt x="920499" y="233583"/>
                  </a:lnTo>
                  <a:lnTo>
                    <a:pt x="937238" y="184528"/>
                  </a:lnTo>
                  <a:lnTo>
                    <a:pt x="932960" y="159488"/>
                  </a:lnTo>
                  <a:lnTo>
                    <a:pt x="900412" y="112701"/>
                  </a:lnTo>
                  <a:lnTo>
                    <a:pt x="839597" y="71768"/>
                  </a:lnTo>
                  <a:lnTo>
                    <a:pt x="799984" y="54046"/>
                  </a:lnTo>
                  <a:lnTo>
                    <a:pt x="754980" y="38448"/>
                  </a:lnTo>
                  <a:lnTo>
                    <a:pt x="705143" y="25193"/>
                  </a:lnTo>
                  <a:lnTo>
                    <a:pt x="651030" y="14501"/>
                  </a:lnTo>
                  <a:lnTo>
                    <a:pt x="593200" y="6591"/>
                  </a:lnTo>
                  <a:lnTo>
                    <a:pt x="532212" y="1684"/>
                  </a:lnTo>
                  <a:lnTo>
                    <a:pt x="468624" y="0"/>
                  </a:lnTo>
                  <a:close/>
                </a:path>
              </a:pathLst>
            </a:custGeom>
            <a:solidFill>
              <a:srgbClr val="FCEDAF"/>
            </a:solidFill>
          </p:spPr>
          <p:txBody>
            <a:bodyPr wrap="square" lIns="0" tIns="0" rIns="0" bIns="0" rtlCol="0"/>
            <a:lstStyle/>
            <a:p>
              <a:endParaRPr/>
            </a:p>
          </p:txBody>
        </p:sp>
        <p:pic>
          <p:nvPicPr>
            <p:cNvPr id="58" name="object 27">
              <a:extLst>
                <a:ext uri="{FF2B5EF4-FFF2-40B4-BE49-F238E27FC236}">
                  <a16:creationId xmlns:a16="http://schemas.microsoft.com/office/drawing/2014/main" id="{C32B5607-4952-F03F-838B-6D958966F10C}"/>
                </a:ext>
              </a:extLst>
            </p:cNvPr>
            <p:cNvPicPr/>
            <p:nvPr/>
          </p:nvPicPr>
          <p:blipFill>
            <a:blip r:embed="rId11" cstate="print"/>
            <a:stretch>
              <a:fillRect/>
            </a:stretch>
          </p:blipFill>
          <p:spPr>
            <a:xfrm>
              <a:off x="3065138" y="7180087"/>
              <a:ext cx="499516" cy="257629"/>
            </a:xfrm>
            <a:prstGeom prst="rect">
              <a:avLst/>
            </a:prstGeom>
          </p:spPr>
        </p:pic>
        <p:pic>
          <p:nvPicPr>
            <p:cNvPr id="59" name="object 28">
              <a:extLst>
                <a:ext uri="{FF2B5EF4-FFF2-40B4-BE49-F238E27FC236}">
                  <a16:creationId xmlns:a16="http://schemas.microsoft.com/office/drawing/2014/main" id="{F19D4608-CBE1-06AF-B665-0E84195C455E}"/>
                </a:ext>
              </a:extLst>
            </p:cNvPr>
            <p:cNvPicPr/>
            <p:nvPr/>
          </p:nvPicPr>
          <p:blipFill>
            <a:blip r:embed="rId12" cstate="print"/>
            <a:stretch>
              <a:fillRect/>
            </a:stretch>
          </p:blipFill>
          <p:spPr>
            <a:xfrm>
              <a:off x="3065147" y="7527765"/>
              <a:ext cx="322419" cy="251344"/>
            </a:xfrm>
            <a:prstGeom prst="rect">
              <a:avLst/>
            </a:prstGeom>
          </p:spPr>
        </p:pic>
        <p:pic>
          <p:nvPicPr>
            <p:cNvPr id="60" name="object 29">
              <a:extLst>
                <a:ext uri="{FF2B5EF4-FFF2-40B4-BE49-F238E27FC236}">
                  <a16:creationId xmlns:a16="http://schemas.microsoft.com/office/drawing/2014/main" id="{2626020D-7BDB-8999-329A-3EE85A26F1A7}"/>
                </a:ext>
              </a:extLst>
            </p:cNvPr>
            <p:cNvPicPr/>
            <p:nvPr/>
          </p:nvPicPr>
          <p:blipFill>
            <a:blip r:embed="rId13" cstate="print"/>
            <a:stretch>
              <a:fillRect/>
            </a:stretch>
          </p:blipFill>
          <p:spPr>
            <a:xfrm>
              <a:off x="3972875" y="7180087"/>
              <a:ext cx="2439577" cy="994530"/>
            </a:xfrm>
            <a:prstGeom prst="rect">
              <a:avLst/>
            </a:prstGeom>
          </p:spPr>
        </p:pic>
        <p:sp>
          <p:nvSpPr>
            <p:cNvPr id="61" name="object 30">
              <a:extLst>
                <a:ext uri="{FF2B5EF4-FFF2-40B4-BE49-F238E27FC236}">
                  <a16:creationId xmlns:a16="http://schemas.microsoft.com/office/drawing/2014/main" id="{5B31A0BD-29ED-ACD7-C754-6BA628FFA161}"/>
                </a:ext>
              </a:extLst>
            </p:cNvPr>
            <p:cNvSpPr/>
            <p:nvPr/>
          </p:nvSpPr>
          <p:spPr>
            <a:xfrm>
              <a:off x="3402146" y="7520252"/>
              <a:ext cx="167640" cy="254635"/>
            </a:xfrm>
            <a:custGeom>
              <a:avLst/>
              <a:gdLst/>
              <a:ahLst/>
              <a:cxnLst/>
              <a:rect l="l" t="t" r="r" b="b"/>
              <a:pathLst>
                <a:path w="167639" h="254634">
                  <a:moveTo>
                    <a:pt x="87053" y="0"/>
                  </a:moveTo>
                  <a:lnTo>
                    <a:pt x="80069" y="1047"/>
                  </a:lnTo>
                  <a:lnTo>
                    <a:pt x="73085" y="1748"/>
                  </a:lnTo>
                  <a:lnTo>
                    <a:pt x="65399" y="3141"/>
                  </a:lnTo>
                  <a:lnTo>
                    <a:pt x="29767" y="27255"/>
                  </a:lnTo>
                  <a:lnTo>
                    <a:pt x="9851" y="61830"/>
                  </a:lnTo>
                  <a:lnTo>
                    <a:pt x="3914" y="97819"/>
                  </a:lnTo>
                  <a:lnTo>
                    <a:pt x="3223" y="102007"/>
                  </a:lnTo>
                  <a:lnTo>
                    <a:pt x="2248" y="108357"/>
                  </a:lnTo>
                  <a:lnTo>
                    <a:pt x="1472" y="114804"/>
                  </a:lnTo>
                  <a:lnTo>
                    <a:pt x="958" y="121315"/>
                  </a:lnTo>
                  <a:lnTo>
                    <a:pt x="768" y="127931"/>
                  </a:lnTo>
                  <a:lnTo>
                    <a:pt x="427" y="133095"/>
                  </a:lnTo>
                  <a:lnTo>
                    <a:pt x="773" y="138686"/>
                  </a:lnTo>
                  <a:lnTo>
                    <a:pt x="427" y="143922"/>
                  </a:lnTo>
                  <a:lnTo>
                    <a:pt x="105" y="150477"/>
                  </a:lnTo>
                  <a:lnTo>
                    <a:pt x="5972" y="196546"/>
                  </a:lnTo>
                  <a:lnTo>
                    <a:pt x="24877" y="229867"/>
                  </a:lnTo>
                  <a:lnTo>
                    <a:pt x="32207" y="234757"/>
                  </a:lnTo>
                  <a:lnTo>
                    <a:pt x="33264" y="235804"/>
                  </a:lnTo>
                  <a:lnTo>
                    <a:pt x="36405" y="238244"/>
                  </a:lnTo>
                  <a:lnTo>
                    <a:pt x="39201" y="241039"/>
                  </a:lnTo>
                  <a:lnTo>
                    <a:pt x="42342" y="242788"/>
                  </a:lnTo>
                  <a:lnTo>
                    <a:pt x="45840" y="245228"/>
                  </a:lnTo>
                  <a:lnTo>
                    <a:pt x="49682" y="246976"/>
                  </a:lnTo>
                  <a:lnTo>
                    <a:pt x="53525" y="248379"/>
                  </a:lnTo>
                  <a:lnTo>
                    <a:pt x="57714" y="250118"/>
                  </a:lnTo>
                  <a:lnTo>
                    <a:pt x="62258" y="251175"/>
                  </a:lnTo>
                  <a:lnTo>
                    <a:pt x="66446" y="252222"/>
                  </a:lnTo>
                  <a:lnTo>
                    <a:pt x="82174" y="254316"/>
                  </a:lnTo>
                  <a:lnTo>
                    <a:pt x="84613" y="254316"/>
                  </a:lnTo>
                  <a:lnTo>
                    <a:pt x="93001" y="253269"/>
                  </a:lnTo>
                  <a:lnTo>
                    <a:pt x="131073" y="230914"/>
                  </a:lnTo>
                  <a:lnTo>
                    <a:pt x="140507" y="217982"/>
                  </a:lnTo>
                  <a:lnTo>
                    <a:pt x="144350" y="212747"/>
                  </a:lnTo>
                  <a:lnTo>
                    <a:pt x="148193" y="207857"/>
                  </a:lnTo>
                  <a:lnTo>
                    <a:pt x="150826" y="202266"/>
                  </a:lnTo>
                  <a:lnTo>
                    <a:pt x="81818" y="202266"/>
                  </a:lnTo>
                  <a:lnTo>
                    <a:pt x="76226" y="200171"/>
                  </a:lnTo>
                  <a:lnTo>
                    <a:pt x="52468" y="182004"/>
                  </a:lnTo>
                  <a:lnTo>
                    <a:pt x="49682" y="176769"/>
                  </a:lnTo>
                  <a:lnTo>
                    <a:pt x="48635" y="170822"/>
                  </a:lnTo>
                  <a:lnTo>
                    <a:pt x="47588" y="165230"/>
                  </a:lnTo>
                  <a:lnTo>
                    <a:pt x="45867" y="154419"/>
                  </a:lnTo>
                  <a:lnTo>
                    <a:pt x="44898" y="143922"/>
                  </a:lnTo>
                  <a:lnTo>
                    <a:pt x="44547" y="133095"/>
                  </a:lnTo>
                  <a:lnTo>
                    <a:pt x="44768" y="122970"/>
                  </a:lnTo>
                  <a:lnTo>
                    <a:pt x="55965" y="77557"/>
                  </a:lnTo>
                  <a:lnTo>
                    <a:pt x="70635" y="58689"/>
                  </a:lnTo>
                  <a:lnTo>
                    <a:pt x="74132" y="55192"/>
                  </a:lnTo>
                  <a:lnTo>
                    <a:pt x="78676" y="54846"/>
                  </a:lnTo>
                  <a:lnTo>
                    <a:pt x="155955" y="54846"/>
                  </a:lnTo>
                  <a:lnTo>
                    <a:pt x="153784" y="48207"/>
                  </a:lnTo>
                  <a:lnTo>
                    <a:pt x="116748" y="5936"/>
                  </a:lnTo>
                  <a:lnTo>
                    <a:pt x="94048" y="701"/>
                  </a:lnTo>
                  <a:lnTo>
                    <a:pt x="87053" y="0"/>
                  </a:lnTo>
                  <a:close/>
                </a:path>
                <a:path w="167639" h="254634">
                  <a:moveTo>
                    <a:pt x="155955" y="54846"/>
                  </a:moveTo>
                  <a:lnTo>
                    <a:pt x="78676" y="54846"/>
                  </a:lnTo>
                  <a:lnTo>
                    <a:pt x="83566" y="55192"/>
                  </a:lnTo>
                  <a:lnTo>
                    <a:pt x="86362" y="55548"/>
                  </a:lnTo>
                  <a:lnTo>
                    <a:pt x="88802" y="56239"/>
                  </a:lnTo>
                  <a:lnTo>
                    <a:pt x="91597" y="56940"/>
                  </a:lnTo>
                  <a:lnTo>
                    <a:pt x="94048" y="57286"/>
                  </a:lnTo>
                  <a:lnTo>
                    <a:pt x="95796" y="58689"/>
                  </a:lnTo>
                  <a:lnTo>
                    <a:pt x="97189" y="60437"/>
                  </a:lnTo>
                  <a:lnTo>
                    <a:pt x="101377" y="65327"/>
                  </a:lnTo>
                  <a:lnTo>
                    <a:pt x="106267" y="76500"/>
                  </a:lnTo>
                  <a:lnTo>
                    <a:pt x="112906" y="113881"/>
                  </a:lnTo>
                  <a:lnTo>
                    <a:pt x="112906" y="118425"/>
                  </a:lnTo>
                  <a:lnTo>
                    <a:pt x="113132" y="121315"/>
                  </a:lnTo>
                  <a:lnTo>
                    <a:pt x="110811" y="159649"/>
                  </a:lnTo>
                  <a:lnTo>
                    <a:pt x="96843" y="195282"/>
                  </a:lnTo>
                  <a:lnTo>
                    <a:pt x="81818" y="202266"/>
                  </a:lnTo>
                  <a:lnTo>
                    <a:pt x="150826" y="202266"/>
                  </a:lnTo>
                  <a:lnTo>
                    <a:pt x="150988" y="201920"/>
                  </a:lnTo>
                  <a:lnTo>
                    <a:pt x="155177" y="191439"/>
                  </a:lnTo>
                  <a:lnTo>
                    <a:pt x="158318" y="183753"/>
                  </a:lnTo>
                  <a:lnTo>
                    <a:pt x="160423" y="175722"/>
                  </a:lnTo>
                  <a:lnTo>
                    <a:pt x="161983" y="166387"/>
                  </a:lnTo>
                  <a:lnTo>
                    <a:pt x="164110" y="154419"/>
                  </a:lnTo>
                  <a:lnTo>
                    <a:pt x="165785" y="141305"/>
                  </a:lnTo>
                  <a:lnTo>
                    <a:pt x="166876" y="127859"/>
                  </a:lnTo>
                  <a:lnTo>
                    <a:pt x="167384" y="114804"/>
                  </a:lnTo>
                  <a:lnTo>
                    <a:pt x="167279" y="103711"/>
                  </a:lnTo>
                  <a:lnTo>
                    <a:pt x="158168" y="61830"/>
                  </a:lnTo>
                  <a:lnTo>
                    <a:pt x="155955" y="54846"/>
                  </a:lnTo>
                  <a:close/>
                </a:path>
              </a:pathLst>
            </a:custGeom>
            <a:solidFill>
              <a:srgbClr val="000000"/>
            </a:solidFill>
          </p:spPr>
          <p:txBody>
            <a:bodyPr wrap="square" lIns="0" tIns="0" rIns="0" bIns="0" rtlCol="0"/>
            <a:lstStyle/>
            <a:p>
              <a:endParaRPr/>
            </a:p>
          </p:txBody>
        </p:sp>
        <p:pic>
          <p:nvPicPr>
            <p:cNvPr id="88" name="object 31">
              <a:extLst>
                <a:ext uri="{FF2B5EF4-FFF2-40B4-BE49-F238E27FC236}">
                  <a16:creationId xmlns:a16="http://schemas.microsoft.com/office/drawing/2014/main" id="{5387505B-4427-7C51-89A3-CC578A3308A3}"/>
                </a:ext>
              </a:extLst>
            </p:cNvPr>
            <p:cNvPicPr/>
            <p:nvPr/>
          </p:nvPicPr>
          <p:blipFill>
            <a:blip r:embed="rId14" cstate="print"/>
            <a:stretch>
              <a:fillRect/>
            </a:stretch>
          </p:blipFill>
          <p:spPr>
            <a:xfrm>
              <a:off x="4036069" y="7180087"/>
              <a:ext cx="499516" cy="257629"/>
            </a:xfrm>
            <a:prstGeom prst="rect">
              <a:avLst/>
            </a:prstGeom>
          </p:spPr>
        </p:pic>
        <p:sp>
          <p:nvSpPr>
            <p:cNvPr id="89" name="object 32">
              <a:extLst>
                <a:ext uri="{FF2B5EF4-FFF2-40B4-BE49-F238E27FC236}">
                  <a16:creationId xmlns:a16="http://schemas.microsoft.com/office/drawing/2014/main" id="{BC538080-1DD6-D2E1-255F-F925424778F8}"/>
                </a:ext>
              </a:extLst>
            </p:cNvPr>
            <p:cNvSpPr/>
            <p:nvPr/>
          </p:nvSpPr>
          <p:spPr>
            <a:xfrm>
              <a:off x="6017832" y="7298288"/>
              <a:ext cx="1620520" cy="0"/>
            </a:xfrm>
            <a:custGeom>
              <a:avLst/>
              <a:gdLst/>
              <a:ahLst/>
              <a:cxnLst/>
              <a:rect l="l" t="t" r="r" b="b"/>
              <a:pathLst>
                <a:path w="1620520">
                  <a:moveTo>
                    <a:pt x="0" y="0"/>
                  </a:moveTo>
                  <a:lnTo>
                    <a:pt x="1620264" y="0"/>
                  </a:lnTo>
                </a:path>
              </a:pathLst>
            </a:custGeom>
            <a:ln w="10470">
              <a:solidFill>
                <a:srgbClr val="231F20"/>
              </a:solidFill>
            </a:ln>
          </p:spPr>
          <p:txBody>
            <a:bodyPr wrap="square" lIns="0" tIns="0" rIns="0" bIns="0" rtlCol="0"/>
            <a:lstStyle/>
            <a:p>
              <a:endParaRPr/>
            </a:p>
          </p:txBody>
        </p:sp>
      </p:grpSp>
      <p:sp>
        <p:nvSpPr>
          <p:cNvPr id="90" name="object 33">
            <a:extLst>
              <a:ext uri="{FF2B5EF4-FFF2-40B4-BE49-F238E27FC236}">
                <a16:creationId xmlns:a16="http://schemas.microsoft.com/office/drawing/2014/main" id="{AB81192F-83DB-924B-E4EF-3822C440A227}"/>
              </a:ext>
            </a:extLst>
          </p:cNvPr>
          <p:cNvSpPr/>
          <p:nvPr/>
        </p:nvSpPr>
        <p:spPr>
          <a:xfrm>
            <a:off x="3308799" y="4129128"/>
            <a:ext cx="952500" cy="2828925"/>
          </a:xfrm>
          <a:custGeom>
            <a:avLst/>
            <a:gdLst/>
            <a:ahLst/>
            <a:cxnLst/>
            <a:rect l="l" t="t" r="r" b="b"/>
            <a:pathLst>
              <a:path w="952500" h="2828925">
                <a:moveTo>
                  <a:pt x="0" y="2828447"/>
                </a:moveTo>
                <a:lnTo>
                  <a:pt x="0" y="0"/>
                </a:lnTo>
                <a:lnTo>
                  <a:pt x="952442" y="0"/>
                </a:lnTo>
              </a:path>
            </a:pathLst>
          </a:custGeom>
          <a:ln w="10470">
            <a:solidFill>
              <a:srgbClr val="231F20"/>
            </a:solidFill>
          </a:ln>
        </p:spPr>
        <p:txBody>
          <a:bodyPr wrap="square" lIns="0" tIns="0" rIns="0" bIns="0" rtlCol="0"/>
          <a:lstStyle/>
          <a:p>
            <a:endParaRPr/>
          </a:p>
        </p:txBody>
      </p:sp>
      <p:sp>
        <p:nvSpPr>
          <p:cNvPr id="91" name="object 34">
            <a:extLst>
              <a:ext uri="{FF2B5EF4-FFF2-40B4-BE49-F238E27FC236}">
                <a16:creationId xmlns:a16="http://schemas.microsoft.com/office/drawing/2014/main" id="{949A4C3A-A804-8559-C3C8-3E5FA50301E3}"/>
              </a:ext>
            </a:extLst>
          </p:cNvPr>
          <p:cNvSpPr/>
          <p:nvPr/>
        </p:nvSpPr>
        <p:spPr>
          <a:xfrm>
            <a:off x="4423948" y="5539012"/>
            <a:ext cx="952500" cy="1418590"/>
          </a:xfrm>
          <a:custGeom>
            <a:avLst/>
            <a:gdLst/>
            <a:ahLst/>
            <a:cxnLst/>
            <a:rect l="l" t="t" r="r" b="b"/>
            <a:pathLst>
              <a:path w="952500" h="1418590">
                <a:moveTo>
                  <a:pt x="0" y="1418564"/>
                </a:moveTo>
                <a:lnTo>
                  <a:pt x="0" y="0"/>
                </a:lnTo>
                <a:lnTo>
                  <a:pt x="952442" y="0"/>
                </a:lnTo>
              </a:path>
            </a:pathLst>
          </a:custGeom>
          <a:ln w="10470">
            <a:solidFill>
              <a:srgbClr val="231F20"/>
            </a:solidFill>
          </a:ln>
        </p:spPr>
        <p:txBody>
          <a:bodyPr wrap="square" lIns="0" tIns="0" rIns="0" bIns="0" rtlCol="0"/>
          <a:lstStyle/>
          <a:p>
            <a:endParaRPr/>
          </a:p>
        </p:txBody>
      </p:sp>
      <p:sp>
        <p:nvSpPr>
          <p:cNvPr id="92" name="object 35">
            <a:extLst>
              <a:ext uri="{FF2B5EF4-FFF2-40B4-BE49-F238E27FC236}">
                <a16:creationId xmlns:a16="http://schemas.microsoft.com/office/drawing/2014/main" id="{C7611A70-0B2B-7C47-7269-C1EA95533EE2}"/>
              </a:ext>
            </a:extLst>
          </p:cNvPr>
          <p:cNvSpPr txBox="1">
            <a:spLocks noGrp="1"/>
          </p:cNvSpPr>
          <p:nvPr>
            <p:ph type="body" idx="1"/>
          </p:nvPr>
        </p:nvSpPr>
        <p:spPr>
          <a:xfrm>
            <a:off x="4520780" y="3785620"/>
            <a:ext cx="11899265" cy="4498975"/>
          </a:xfrm>
          <a:prstGeom prst="rect">
            <a:avLst/>
          </a:prstGeom>
        </p:spPr>
        <p:txBody>
          <a:bodyPr vert="horz" wrap="square" lIns="0" tIns="13970" rIns="0" bIns="0" rtlCol="0">
            <a:spAutoFit/>
          </a:bodyPr>
          <a:lstStyle/>
          <a:p>
            <a:pPr marL="12700">
              <a:lnSpc>
                <a:spcPct val="100000"/>
              </a:lnSpc>
              <a:spcBef>
                <a:spcPts val="110"/>
              </a:spcBef>
            </a:pPr>
            <a:r>
              <a:rPr b="1" spc="-75" dirty="0"/>
              <a:t>BAC</a:t>
            </a:r>
            <a:r>
              <a:rPr b="1" spc="-310" dirty="0"/>
              <a:t> </a:t>
            </a:r>
            <a:r>
              <a:rPr b="1" spc="100" dirty="0"/>
              <a:t>P</a:t>
            </a:r>
            <a:r>
              <a:rPr lang="fr-FR" b="1" spc="100" dirty="0"/>
              <a:t>r</a:t>
            </a:r>
            <a:r>
              <a:rPr b="1" spc="100" dirty="0" err="1">
                <a:latin typeface="+mn-lt"/>
              </a:rPr>
              <a:t>ofession</a:t>
            </a:r>
            <a:r>
              <a:rPr b="1" spc="100" dirty="0" err="1"/>
              <a:t>nel</a:t>
            </a:r>
            <a:r>
              <a:rPr b="1" spc="-305" dirty="0"/>
              <a:t> </a:t>
            </a:r>
            <a:r>
              <a:rPr b="1" spc="-20" dirty="0"/>
              <a:t>CIEL</a:t>
            </a:r>
          </a:p>
          <a:p>
            <a:pPr marL="12700">
              <a:lnSpc>
                <a:spcPct val="100000"/>
              </a:lnSpc>
              <a:spcBef>
                <a:spcPts val="135"/>
              </a:spcBef>
            </a:pPr>
            <a:r>
              <a:rPr sz="2450" spc="55" dirty="0"/>
              <a:t>(</a:t>
            </a:r>
            <a:r>
              <a:rPr sz="2450" spc="55" dirty="0" err="1"/>
              <a:t>Cybe</a:t>
            </a:r>
            <a:r>
              <a:rPr lang="fr-FR" sz="2450" spc="55" dirty="0"/>
              <a:t>r</a:t>
            </a:r>
            <a:r>
              <a:rPr sz="2450" spc="55" dirty="0" err="1"/>
              <a:t>sécu</a:t>
            </a:r>
            <a:r>
              <a:rPr lang="fr-FR" sz="2450" spc="55" dirty="0"/>
              <a:t>r</a:t>
            </a:r>
            <a:r>
              <a:rPr sz="2450" spc="55" dirty="0" err="1"/>
              <a:t>ité</a:t>
            </a:r>
            <a:r>
              <a:rPr sz="2450" spc="55" dirty="0"/>
              <a:t>,</a:t>
            </a:r>
            <a:r>
              <a:rPr sz="2450" spc="-190" dirty="0"/>
              <a:t> </a:t>
            </a:r>
            <a:r>
              <a:rPr sz="2450" spc="-10" dirty="0"/>
              <a:t>Info</a:t>
            </a:r>
            <a:r>
              <a:rPr lang="fr-FR" sz="2450" spc="-10" dirty="0"/>
              <a:t>r</a:t>
            </a:r>
            <a:r>
              <a:rPr sz="2450" spc="-10" dirty="0" err="1"/>
              <a:t>matique</a:t>
            </a:r>
            <a:r>
              <a:rPr sz="2450" spc="-190" dirty="0"/>
              <a:t> </a:t>
            </a:r>
            <a:r>
              <a:rPr sz="2450" spc="-40" dirty="0"/>
              <a:t>et</a:t>
            </a:r>
            <a:r>
              <a:rPr sz="2450" spc="-185" dirty="0"/>
              <a:t> </a:t>
            </a:r>
            <a:r>
              <a:rPr sz="2450" spc="-20" dirty="0"/>
              <a:t>Réseaux,</a:t>
            </a:r>
            <a:r>
              <a:rPr sz="2450" spc="-190" dirty="0"/>
              <a:t> </a:t>
            </a:r>
            <a:r>
              <a:rPr sz="2450" spc="-10" dirty="0" err="1"/>
              <a:t>Élect</a:t>
            </a:r>
            <a:r>
              <a:rPr lang="fr-FR" sz="2450" spc="-10" dirty="0"/>
              <a:t>r</a:t>
            </a:r>
            <a:r>
              <a:rPr sz="2450" spc="-10" dirty="0" err="1"/>
              <a:t>onique</a:t>
            </a:r>
            <a:r>
              <a:rPr sz="2450" spc="-10" dirty="0"/>
              <a:t>)</a:t>
            </a:r>
            <a:endParaRPr sz="2450" dirty="0"/>
          </a:p>
          <a:p>
            <a:pPr>
              <a:lnSpc>
                <a:spcPct val="100000"/>
              </a:lnSpc>
              <a:spcBef>
                <a:spcPts val="975"/>
              </a:spcBef>
            </a:pPr>
            <a:endParaRPr sz="2450" dirty="0"/>
          </a:p>
          <a:p>
            <a:pPr marL="1127760">
              <a:lnSpc>
                <a:spcPct val="100000"/>
              </a:lnSpc>
              <a:spcBef>
                <a:spcPts val="5"/>
              </a:spcBef>
            </a:pPr>
            <a:r>
              <a:rPr b="1" spc="-75" dirty="0"/>
              <a:t>BAC</a:t>
            </a:r>
            <a:r>
              <a:rPr b="1" spc="-280" dirty="0"/>
              <a:t> </a:t>
            </a:r>
            <a:r>
              <a:rPr b="1" dirty="0"/>
              <a:t>Technologique</a:t>
            </a:r>
            <a:r>
              <a:rPr b="1" spc="-270" dirty="0"/>
              <a:t> </a:t>
            </a:r>
            <a:r>
              <a:rPr b="1" spc="-10" dirty="0"/>
              <a:t>STI2D</a:t>
            </a:r>
          </a:p>
          <a:p>
            <a:pPr marL="1127760" marR="411480">
              <a:lnSpc>
                <a:spcPts val="2730"/>
              </a:lnSpc>
              <a:spcBef>
                <a:spcPts val="400"/>
              </a:spcBef>
            </a:pPr>
            <a:r>
              <a:rPr sz="2450" spc="-30" dirty="0"/>
              <a:t>(Sciences</a:t>
            </a:r>
            <a:r>
              <a:rPr sz="2450" spc="-155" dirty="0"/>
              <a:t> </a:t>
            </a:r>
            <a:r>
              <a:rPr sz="2450" spc="-40" dirty="0"/>
              <a:t>et</a:t>
            </a:r>
            <a:r>
              <a:rPr sz="2450" spc="-155" dirty="0"/>
              <a:t> </a:t>
            </a:r>
            <a:r>
              <a:rPr sz="2450" dirty="0"/>
              <a:t>Technologies</a:t>
            </a:r>
            <a:r>
              <a:rPr sz="2450" spc="-155" dirty="0"/>
              <a:t> </a:t>
            </a:r>
            <a:r>
              <a:rPr sz="2450" spc="-85" dirty="0"/>
              <a:t>de</a:t>
            </a:r>
            <a:r>
              <a:rPr sz="2450" spc="-155" dirty="0"/>
              <a:t> </a:t>
            </a:r>
            <a:r>
              <a:rPr sz="2450" dirty="0" err="1"/>
              <a:t>l’Indust</a:t>
            </a:r>
            <a:r>
              <a:rPr lang="fr-FR" sz="2450" dirty="0"/>
              <a:t>r</a:t>
            </a:r>
            <a:r>
              <a:rPr sz="2450" dirty="0" err="1"/>
              <a:t>ie</a:t>
            </a:r>
            <a:r>
              <a:rPr sz="2450" spc="-155" dirty="0"/>
              <a:t> </a:t>
            </a:r>
            <a:r>
              <a:rPr sz="2450" spc="-40" dirty="0"/>
              <a:t>et</a:t>
            </a:r>
            <a:r>
              <a:rPr sz="2450" spc="-155" dirty="0"/>
              <a:t> </a:t>
            </a:r>
            <a:r>
              <a:rPr sz="2450" spc="-35" dirty="0"/>
              <a:t>du</a:t>
            </a:r>
            <a:r>
              <a:rPr sz="2450" spc="-155" dirty="0"/>
              <a:t> </a:t>
            </a:r>
            <a:r>
              <a:rPr sz="2450" spc="-150" dirty="0" err="1"/>
              <a:t>Développement</a:t>
            </a:r>
            <a:r>
              <a:rPr sz="2450" spc="-155" dirty="0"/>
              <a:t> </a:t>
            </a:r>
            <a:r>
              <a:rPr sz="2450" spc="80" dirty="0"/>
              <a:t>Du</a:t>
            </a:r>
            <a:r>
              <a:rPr lang="fr-FR" sz="2450" spc="80" dirty="0"/>
              <a:t>r</a:t>
            </a:r>
            <a:r>
              <a:rPr sz="2450" spc="80" dirty="0"/>
              <a:t>able)</a:t>
            </a:r>
            <a:r>
              <a:rPr sz="2450" spc="-155" dirty="0"/>
              <a:t> </a:t>
            </a:r>
            <a:r>
              <a:rPr sz="2450" spc="-10" dirty="0"/>
              <a:t>option </a:t>
            </a:r>
            <a:r>
              <a:rPr sz="2450" spc="-60" dirty="0" err="1"/>
              <a:t>Systèmes</a:t>
            </a:r>
            <a:r>
              <a:rPr sz="2450" spc="-145" dirty="0"/>
              <a:t> </a:t>
            </a:r>
            <a:r>
              <a:rPr sz="2450" dirty="0" err="1"/>
              <a:t>d’Info</a:t>
            </a:r>
            <a:r>
              <a:rPr lang="fr-FR" sz="2450" dirty="0"/>
              <a:t>r</a:t>
            </a:r>
            <a:r>
              <a:rPr sz="2450" dirty="0" err="1"/>
              <a:t>mation</a:t>
            </a:r>
            <a:r>
              <a:rPr sz="2450" spc="-140" dirty="0"/>
              <a:t> </a:t>
            </a:r>
            <a:r>
              <a:rPr sz="2450" spc="-40" dirty="0"/>
              <a:t>et</a:t>
            </a:r>
            <a:r>
              <a:rPr sz="2450" spc="-145" dirty="0"/>
              <a:t> </a:t>
            </a:r>
            <a:r>
              <a:rPr sz="2450" dirty="0" err="1"/>
              <a:t>Numé</a:t>
            </a:r>
            <a:r>
              <a:rPr lang="fr-FR" sz="2450" dirty="0"/>
              <a:t>r</a:t>
            </a:r>
            <a:r>
              <a:rPr sz="2450" dirty="0" err="1"/>
              <a:t>ique</a:t>
            </a:r>
            <a:r>
              <a:rPr sz="2450" spc="-140" dirty="0"/>
              <a:t> </a:t>
            </a:r>
            <a:r>
              <a:rPr sz="2450" spc="-10" dirty="0"/>
              <a:t>(SIN)</a:t>
            </a:r>
            <a:endParaRPr sz="2450" dirty="0"/>
          </a:p>
          <a:p>
            <a:pPr>
              <a:lnSpc>
                <a:spcPct val="100000"/>
              </a:lnSpc>
              <a:spcBef>
                <a:spcPts val="240"/>
              </a:spcBef>
            </a:pPr>
            <a:endParaRPr sz="2450" dirty="0"/>
          </a:p>
          <a:p>
            <a:pPr marL="3388995">
              <a:lnSpc>
                <a:spcPct val="100000"/>
              </a:lnSpc>
              <a:spcBef>
                <a:spcPts val="5"/>
              </a:spcBef>
            </a:pPr>
            <a:r>
              <a:rPr b="1" spc="-75" dirty="0"/>
              <a:t>BAC</a:t>
            </a:r>
            <a:r>
              <a:rPr b="1" spc="-320" dirty="0"/>
              <a:t> </a:t>
            </a:r>
            <a:r>
              <a:rPr b="1" spc="-10" dirty="0" err="1"/>
              <a:t>Géné</a:t>
            </a:r>
            <a:r>
              <a:rPr lang="fr-FR" b="1" spc="-10" dirty="0"/>
              <a:t>r</a:t>
            </a:r>
            <a:r>
              <a:rPr b="1" spc="-10" dirty="0"/>
              <a:t>al</a:t>
            </a:r>
          </a:p>
          <a:p>
            <a:pPr marL="3388995" marR="5080">
              <a:lnSpc>
                <a:spcPts val="2730"/>
              </a:lnSpc>
              <a:spcBef>
                <a:spcPts val="400"/>
              </a:spcBef>
            </a:pPr>
            <a:r>
              <a:rPr sz="2450" spc="-80" dirty="0"/>
              <a:t>avec</a:t>
            </a:r>
            <a:r>
              <a:rPr sz="2450" spc="-190" dirty="0"/>
              <a:t> </a:t>
            </a:r>
            <a:r>
              <a:rPr sz="2450" spc="-75" dirty="0"/>
              <a:t>des</a:t>
            </a:r>
            <a:r>
              <a:rPr sz="2450" spc="-190" dirty="0"/>
              <a:t> </a:t>
            </a:r>
            <a:r>
              <a:rPr sz="2450" spc="-10" dirty="0"/>
              <a:t>enseignements</a:t>
            </a:r>
            <a:r>
              <a:rPr sz="2450" spc="-185" dirty="0"/>
              <a:t> </a:t>
            </a:r>
            <a:r>
              <a:rPr sz="2450" spc="-85" dirty="0"/>
              <a:t>de</a:t>
            </a:r>
            <a:r>
              <a:rPr sz="2450" spc="-190" dirty="0"/>
              <a:t> </a:t>
            </a:r>
            <a:r>
              <a:rPr sz="2450" spc="-45" dirty="0"/>
              <a:t>spécialité</a:t>
            </a:r>
            <a:r>
              <a:rPr sz="2450" spc="-190" dirty="0"/>
              <a:t> </a:t>
            </a:r>
            <a:r>
              <a:rPr sz="2450" dirty="0"/>
              <a:t>tels</a:t>
            </a:r>
            <a:r>
              <a:rPr sz="2450" spc="-185" dirty="0"/>
              <a:t> </a:t>
            </a:r>
            <a:r>
              <a:rPr sz="2450" spc="-70" dirty="0"/>
              <a:t>que</a:t>
            </a:r>
            <a:r>
              <a:rPr sz="2450" spc="-190" dirty="0"/>
              <a:t> </a:t>
            </a:r>
            <a:r>
              <a:rPr sz="2450" spc="-50" dirty="0"/>
              <a:t>NSI</a:t>
            </a:r>
            <a:r>
              <a:rPr sz="2450" spc="-185" dirty="0"/>
              <a:t> </a:t>
            </a:r>
            <a:r>
              <a:rPr sz="2450" spc="-10" dirty="0"/>
              <a:t>(</a:t>
            </a:r>
            <a:r>
              <a:rPr sz="2450" spc="-10" dirty="0" err="1"/>
              <a:t>Numé</a:t>
            </a:r>
            <a:r>
              <a:rPr lang="fr-FR" sz="2450" spc="-10" dirty="0"/>
              <a:t>r</a:t>
            </a:r>
            <a:r>
              <a:rPr sz="2450" spc="-10" dirty="0" err="1"/>
              <a:t>ique</a:t>
            </a:r>
            <a:r>
              <a:rPr sz="2450" spc="-10" dirty="0"/>
              <a:t> </a:t>
            </a:r>
            <a:r>
              <a:rPr sz="2450" spc="-40" dirty="0"/>
              <a:t>et</a:t>
            </a:r>
            <a:r>
              <a:rPr sz="2450" spc="-135" dirty="0"/>
              <a:t> </a:t>
            </a:r>
            <a:r>
              <a:rPr sz="2450" spc="-20" dirty="0"/>
              <a:t>Sciences</a:t>
            </a:r>
            <a:r>
              <a:rPr sz="2450" spc="-130" dirty="0"/>
              <a:t> </a:t>
            </a:r>
            <a:r>
              <a:rPr sz="2450" spc="-25" dirty="0"/>
              <a:t>Info</a:t>
            </a:r>
            <a:r>
              <a:rPr lang="fr-FR" sz="2450" spc="-25" dirty="0"/>
              <a:t>r</a:t>
            </a:r>
            <a:r>
              <a:rPr sz="2450" spc="-25" dirty="0" err="1"/>
              <a:t>matiques</a:t>
            </a:r>
            <a:r>
              <a:rPr sz="2450" spc="-25" dirty="0"/>
              <a:t>),</a:t>
            </a:r>
            <a:r>
              <a:rPr sz="2450" spc="-130" dirty="0"/>
              <a:t> </a:t>
            </a:r>
            <a:r>
              <a:rPr sz="2450" spc="-10" dirty="0"/>
              <a:t>Mathématiques</a:t>
            </a:r>
            <a:r>
              <a:rPr sz="2450" spc="-130" dirty="0"/>
              <a:t> </a:t>
            </a:r>
            <a:r>
              <a:rPr sz="2450" spc="-40" dirty="0"/>
              <a:t>et</a:t>
            </a:r>
            <a:r>
              <a:rPr sz="2450" spc="-130" dirty="0"/>
              <a:t> </a:t>
            </a:r>
            <a:r>
              <a:rPr sz="2450" dirty="0"/>
              <a:t>Physique-</a:t>
            </a:r>
            <a:r>
              <a:rPr sz="2450" spc="-10" dirty="0"/>
              <a:t>Chimie</a:t>
            </a:r>
            <a:endParaRPr sz="2450" dirty="0"/>
          </a:p>
        </p:txBody>
      </p:sp>
    </p:spTree>
    <p:extLst>
      <p:ext uri="{BB962C8B-B14F-4D97-AF65-F5344CB8AC3E}">
        <p14:creationId xmlns:p14="http://schemas.microsoft.com/office/powerpoint/2010/main" val="25524377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e 95">
            <a:extLst>
              <a:ext uri="{FF2B5EF4-FFF2-40B4-BE49-F238E27FC236}">
                <a16:creationId xmlns:a16="http://schemas.microsoft.com/office/drawing/2014/main" id="{F7EFFEDD-01F1-A3ED-F846-171EDC4882DF}"/>
              </a:ext>
            </a:extLst>
          </p:cNvPr>
          <p:cNvGrpSpPr/>
          <p:nvPr/>
        </p:nvGrpSpPr>
        <p:grpSpPr>
          <a:xfrm>
            <a:off x="13005043" y="4382447"/>
            <a:ext cx="5071840" cy="5794383"/>
            <a:chOff x="13005043" y="4382447"/>
            <a:chExt cx="5071840" cy="5794383"/>
          </a:xfrm>
        </p:grpSpPr>
        <p:sp>
          <p:nvSpPr>
            <p:cNvPr id="29" name="object 9">
              <a:extLst>
                <a:ext uri="{FF2B5EF4-FFF2-40B4-BE49-F238E27FC236}">
                  <a16:creationId xmlns:a16="http://schemas.microsoft.com/office/drawing/2014/main" id="{3579396E-03A3-6AE9-E9D7-DF192D11EF0B}"/>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alpha val="9999"/>
              </a:srgbClr>
            </a:solidFill>
          </p:spPr>
          <p:txBody>
            <a:bodyPr wrap="square" lIns="0" tIns="0" rIns="0" bIns="0" rtlCol="0"/>
            <a:lstStyle/>
            <a:p>
              <a:endParaRPr b="1"/>
            </a:p>
          </p:txBody>
        </p:sp>
        <p:grpSp>
          <p:nvGrpSpPr>
            <p:cNvPr id="30" name="object 10">
              <a:extLst>
                <a:ext uri="{FF2B5EF4-FFF2-40B4-BE49-F238E27FC236}">
                  <a16:creationId xmlns:a16="http://schemas.microsoft.com/office/drawing/2014/main" id="{AC3C11BD-6C89-D928-D53E-21A2501822A2}"/>
                </a:ext>
              </a:extLst>
            </p:cNvPr>
            <p:cNvGrpSpPr/>
            <p:nvPr/>
          </p:nvGrpSpPr>
          <p:grpSpPr>
            <a:xfrm>
              <a:off x="13005043" y="4530171"/>
              <a:ext cx="5071745" cy="2092960"/>
              <a:chOff x="13005043" y="4530171"/>
              <a:chExt cx="5071745" cy="2092960"/>
            </a:xfrm>
          </p:grpSpPr>
          <p:sp>
            <p:nvSpPr>
              <p:cNvPr id="31" name="object 11">
                <a:extLst>
                  <a:ext uri="{FF2B5EF4-FFF2-40B4-BE49-F238E27FC236}">
                    <a16:creationId xmlns:a16="http://schemas.microsoft.com/office/drawing/2014/main" id="{AE77373E-4188-D1DF-1EEB-95BF5D7D140A}"/>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alpha val="9999"/>
                </a:srgbClr>
              </a:solidFill>
            </p:spPr>
            <p:txBody>
              <a:bodyPr wrap="square" lIns="0" tIns="0" rIns="0" bIns="0" rtlCol="0"/>
              <a:lstStyle/>
              <a:p>
                <a:endParaRPr b="1"/>
              </a:p>
            </p:txBody>
          </p:sp>
          <p:sp>
            <p:nvSpPr>
              <p:cNvPr id="32" name="object 12">
                <a:extLst>
                  <a:ext uri="{FF2B5EF4-FFF2-40B4-BE49-F238E27FC236}">
                    <a16:creationId xmlns:a16="http://schemas.microsoft.com/office/drawing/2014/main" id="{EC77CF42-E54F-3B95-6B10-0FAF65C048A3}"/>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alpha val="9999"/>
                </a:srgbClr>
              </a:solidFill>
            </p:spPr>
            <p:txBody>
              <a:bodyPr wrap="square" lIns="0" tIns="0" rIns="0" bIns="0" rtlCol="0"/>
              <a:lstStyle/>
              <a:p>
                <a:endParaRPr b="1"/>
              </a:p>
            </p:txBody>
          </p:sp>
          <p:sp>
            <p:nvSpPr>
              <p:cNvPr id="33" name="object 13">
                <a:extLst>
                  <a:ext uri="{FF2B5EF4-FFF2-40B4-BE49-F238E27FC236}">
                    <a16:creationId xmlns:a16="http://schemas.microsoft.com/office/drawing/2014/main" id="{1C60472C-DF20-38F4-DA3B-FB9558C559EF}"/>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alpha val="9999"/>
                </a:srgbClr>
              </a:solidFill>
            </p:spPr>
            <p:txBody>
              <a:bodyPr wrap="square" lIns="0" tIns="0" rIns="0" bIns="0" rtlCol="0"/>
              <a:lstStyle/>
              <a:p>
                <a:endParaRPr b="1"/>
              </a:p>
            </p:txBody>
          </p:sp>
        </p:grpSp>
        <p:pic>
          <p:nvPicPr>
            <p:cNvPr id="34" name="object 14">
              <a:extLst>
                <a:ext uri="{FF2B5EF4-FFF2-40B4-BE49-F238E27FC236}">
                  <a16:creationId xmlns:a16="http://schemas.microsoft.com/office/drawing/2014/main" id="{D28AC034-1263-1C9D-1DC3-6A24DAEC025F}"/>
                </a:ext>
              </a:extLst>
            </p:cNvPr>
            <p:cNvPicPr/>
            <p:nvPr/>
          </p:nvPicPr>
          <p:blipFill>
            <a:blip r:embed="rId2" cstate="print"/>
            <a:stretch>
              <a:fillRect/>
            </a:stretch>
          </p:blipFill>
          <p:spPr>
            <a:xfrm>
              <a:off x="14847840" y="9600391"/>
              <a:ext cx="1686750" cy="576439"/>
            </a:xfrm>
            <a:prstGeom prst="rect">
              <a:avLst/>
            </a:prstGeom>
          </p:spPr>
        </p:pic>
        <p:pic>
          <p:nvPicPr>
            <p:cNvPr id="93" name="object 15">
              <a:extLst>
                <a:ext uri="{FF2B5EF4-FFF2-40B4-BE49-F238E27FC236}">
                  <a16:creationId xmlns:a16="http://schemas.microsoft.com/office/drawing/2014/main" id="{5663473C-FA5A-5B4A-5773-15D8DBD04BF9}"/>
                </a:ext>
              </a:extLst>
            </p:cNvPr>
            <p:cNvPicPr/>
            <p:nvPr/>
          </p:nvPicPr>
          <p:blipFill>
            <a:blip r:embed="rId3" cstate="print"/>
            <a:stretch>
              <a:fillRect/>
            </a:stretch>
          </p:blipFill>
          <p:spPr>
            <a:xfrm>
              <a:off x="13831684" y="4382447"/>
              <a:ext cx="964366" cy="1081883"/>
            </a:xfrm>
            <a:prstGeom prst="rect">
              <a:avLst/>
            </a:prstGeom>
          </p:spPr>
        </p:pic>
        <p:pic>
          <p:nvPicPr>
            <p:cNvPr id="94" name="object 16">
              <a:extLst>
                <a:ext uri="{FF2B5EF4-FFF2-40B4-BE49-F238E27FC236}">
                  <a16:creationId xmlns:a16="http://schemas.microsoft.com/office/drawing/2014/main" id="{77413111-B45B-5B3C-584D-85C4CB1588E2}"/>
                </a:ext>
              </a:extLst>
            </p:cNvPr>
            <p:cNvPicPr/>
            <p:nvPr/>
          </p:nvPicPr>
          <p:blipFill>
            <a:blip r:embed="rId4" cstate="print"/>
            <a:stretch>
              <a:fillRect/>
            </a:stretch>
          </p:blipFill>
          <p:spPr>
            <a:xfrm>
              <a:off x="15031911" y="4690570"/>
              <a:ext cx="1145180" cy="663447"/>
            </a:xfrm>
            <a:prstGeom prst="rect">
              <a:avLst/>
            </a:prstGeom>
          </p:spPr>
        </p:pic>
        <p:pic>
          <p:nvPicPr>
            <p:cNvPr id="95" name="object 17">
              <a:extLst>
                <a:ext uri="{FF2B5EF4-FFF2-40B4-BE49-F238E27FC236}">
                  <a16:creationId xmlns:a16="http://schemas.microsoft.com/office/drawing/2014/main" id="{9EE95B83-000F-89A2-6DBE-CFCB8675E9CF}"/>
                </a:ext>
              </a:extLst>
            </p:cNvPr>
            <p:cNvPicPr/>
            <p:nvPr/>
          </p:nvPicPr>
          <p:blipFill>
            <a:blip r:embed="rId5" cstate="print"/>
            <a:stretch>
              <a:fillRect/>
            </a:stretch>
          </p:blipFill>
          <p:spPr>
            <a:xfrm>
              <a:off x="16250515" y="4662563"/>
              <a:ext cx="968084" cy="662038"/>
            </a:xfrm>
            <a:prstGeom prst="rect">
              <a:avLst/>
            </a:prstGeom>
          </p:spPr>
        </p:pic>
      </p:grpSp>
      <p:grpSp>
        <p:nvGrpSpPr>
          <p:cNvPr id="12" name="object 3">
            <a:extLst>
              <a:ext uri="{FF2B5EF4-FFF2-40B4-BE49-F238E27FC236}">
                <a16:creationId xmlns:a16="http://schemas.microsoft.com/office/drawing/2014/main" id="{DA03B819-1225-F12F-27E1-F7672A85A79E}"/>
              </a:ext>
            </a:extLst>
          </p:cNvPr>
          <p:cNvGrpSpPr/>
          <p:nvPr/>
        </p:nvGrpSpPr>
        <p:grpSpPr>
          <a:xfrm>
            <a:off x="7569053" y="5575864"/>
            <a:ext cx="5039360" cy="4601210"/>
            <a:chOff x="7569053" y="5575864"/>
            <a:chExt cx="5039360" cy="4601210"/>
          </a:xfrm>
        </p:grpSpPr>
        <p:sp>
          <p:nvSpPr>
            <p:cNvPr id="14" name="object 4">
              <a:extLst>
                <a:ext uri="{FF2B5EF4-FFF2-40B4-BE49-F238E27FC236}">
                  <a16:creationId xmlns:a16="http://schemas.microsoft.com/office/drawing/2014/main" id="{5AA30679-1CA9-D5D9-5A2B-03D0FF6AB766}"/>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solidFill>
          </p:spPr>
          <p:txBody>
            <a:bodyPr wrap="square" lIns="0" tIns="0" rIns="0" bIns="0" rtlCol="0"/>
            <a:lstStyle/>
            <a:p>
              <a:endParaRPr/>
            </a:p>
          </p:txBody>
        </p:sp>
        <p:sp>
          <p:nvSpPr>
            <p:cNvPr id="15" name="object 5">
              <a:extLst>
                <a:ext uri="{FF2B5EF4-FFF2-40B4-BE49-F238E27FC236}">
                  <a16:creationId xmlns:a16="http://schemas.microsoft.com/office/drawing/2014/main" id="{39D4D704-9A38-670A-2506-D0B594AE33F4}"/>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solidFill>
          </p:spPr>
          <p:txBody>
            <a:bodyPr wrap="square" lIns="0" tIns="0" rIns="0" bIns="0" rtlCol="0"/>
            <a:lstStyle/>
            <a:p>
              <a:endParaRPr/>
            </a:p>
          </p:txBody>
        </p:sp>
        <p:sp>
          <p:nvSpPr>
            <p:cNvPr id="16" name="object 6">
              <a:extLst>
                <a:ext uri="{FF2B5EF4-FFF2-40B4-BE49-F238E27FC236}">
                  <a16:creationId xmlns:a16="http://schemas.microsoft.com/office/drawing/2014/main" id="{379B88BF-8A9E-C52F-434C-12ABCEF7F168}"/>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solidFill>
          </p:spPr>
          <p:txBody>
            <a:bodyPr wrap="square" lIns="0" tIns="0" rIns="0" bIns="0" rtlCol="0"/>
            <a:lstStyle/>
            <a:p>
              <a:endParaRPr/>
            </a:p>
          </p:txBody>
        </p:sp>
        <p:sp>
          <p:nvSpPr>
            <p:cNvPr id="18" name="object 7">
              <a:extLst>
                <a:ext uri="{FF2B5EF4-FFF2-40B4-BE49-F238E27FC236}">
                  <a16:creationId xmlns:a16="http://schemas.microsoft.com/office/drawing/2014/main" id="{8BF03D93-C5E6-DECB-7AA1-6CA704DA696E}"/>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solidFill>
          </p:spPr>
          <p:txBody>
            <a:bodyPr wrap="square" lIns="0" tIns="0" rIns="0" bIns="0" rtlCol="0"/>
            <a:lstStyle/>
            <a:p>
              <a:endParaRPr/>
            </a:p>
          </p:txBody>
        </p:sp>
        <p:pic>
          <p:nvPicPr>
            <p:cNvPr id="19" name="object 8">
              <a:extLst>
                <a:ext uri="{FF2B5EF4-FFF2-40B4-BE49-F238E27FC236}">
                  <a16:creationId xmlns:a16="http://schemas.microsoft.com/office/drawing/2014/main" id="{977C97A1-CF76-200D-83C6-ABDC57CCA36C}"/>
                </a:ext>
              </a:extLst>
            </p:cNvPr>
            <p:cNvPicPr/>
            <p:nvPr/>
          </p:nvPicPr>
          <p:blipFill>
            <a:blip r:embed="rId6" cstate="print"/>
            <a:stretch>
              <a:fillRect/>
            </a:stretch>
          </p:blipFill>
          <p:spPr>
            <a:xfrm>
              <a:off x="8964306" y="9580644"/>
              <a:ext cx="2275231" cy="596180"/>
            </a:xfrm>
            <a:prstGeom prst="rect">
              <a:avLst/>
            </a:prstGeom>
          </p:spPr>
        </p:pic>
        <p:pic>
          <p:nvPicPr>
            <p:cNvPr id="20" name="object 9">
              <a:extLst>
                <a:ext uri="{FF2B5EF4-FFF2-40B4-BE49-F238E27FC236}">
                  <a16:creationId xmlns:a16="http://schemas.microsoft.com/office/drawing/2014/main" id="{41F777B9-72A3-9ADB-C87B-784A63693F0A}"/>
                </a:ext>
              </a:extLst>
            </p:cNvPr>
            <p:cNvPicPr/>
            <p:nvPr/>
          </p:nvPicPr>
          <p:blipFill>
            <a:blip r:embed="rId7" cstate="print"/>
            <a:stretch>
              <a:fillRect/>
            </a:stretch>
          </p:blipFill>
          <p:spPr>
            <a:xfrm>
              <a:off x="8323117" y="5575864"/>
              <a:ext cx="3854327" cy="1520929"/>
            </a:xfrm>
            <a:prstGeom prst="rect">
              <a:avLst/>
            </a:prstGeom>
          </p:spPr>
        </p:pic>
      </p:gr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8"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9"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9"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9"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sp>
        <p:nvSpPr>
          <p:cNvPr id="4" name="object 3">
            <a:extLst>
              <a:ext uri="{FF2B5EF4-FFF2-40B4-BE49-F238E27FC236}">
                <a16:creationId xmlns:a16="http://schemas.microsoft.com/office/drawing/2014/main" id="{3F7351D6-20D3-2FEC-E5D7-125054E7D4C3}"/>
              </a:ext>
            </a:extLst>
          </p:cNvPr>
          <p:cNvSpPr txBox="1"/>
          <p:nvPr/>
        </p:nvSpPr>
        <p:spPr>
          <a:xfrm>
            <a:off x="-1149350" y="3378795"/>
            <a:ext cx="10407838" cy="2353850"/>
          </a:xfrm>
          <a:prstGeom prst="rect">
            <a:avLst/>
          </a:prstGeom>
        </p:spPr>
        <p:txBody>
          <a:bodyPr vert="horz" wrap="square" lIns="0" tIns="40005" rIns="0" bIns="0" rtlCol="0">
            <a:spAutoFit/>
          </a:bodyPr>
          <a:lstStyle/>
          <a:p>
            <a:pPr marL="1741170" marR="5080" indent="1113155" algn="r">
              <a:lnSpc>
                <a:spcPts val="4370"/>
              </a:lnSpc>
              <a:spcBef>
                <a:spcPts val="315"/>
              </a:spcBef>
            </a:pPr>
            <a:r>
              <a:rPr lang="fr-FR" sz="3700" b="1" spc="50" dirty="0">
                <a:solidFill>
                  <a:srgbClr val="231F20"/>
                </a:solidFill>
                <a:latin typeface="+mn-lt"/>
                <a:cs typeface="Tahoma"/>
              </a:rPr>
              <a:t>Classes Préparatoires</a:t>
            </a:r>
          </a:p>
          <a:p>
            <a:pPr marL="1741170" marR="5080" indent="1113155" algn="r">
              <a:lnSpc>
                <a:spcPts val="4370"/>
              </a:lnSpc>
              <a:spcBef>
                <a:spcPts val="315"/>
              </a:spcBef>
            </a:pPr>
            <a:r>
              <a:rPr lang="fr-FR" sz="3700" b="1" spc="50" dirty="0">
                <a:solidFill>
                  <a:srgbClr val="231F20"/>
                </a:solidFill>
                <a:latin typeface="+mn-lt"/>
                <a:cs typeface="Tahoma"/>
              </a:rPr>
              <a:t>aux Grandes Écoles (CPGE)</a:t>
            </a:r>
          </a:p>
          <a:p>
            <a:pPr marL="1741170" marR="5080" indent="1113155" algn="r" rtl="0">
              <a:spcBef>
                <a:spcPts val="315"/>
              </a:spcBef>
            </a:pPr>
            <a:r>
              <a:rPr lang="fr-FR" sz="2400" spc="55" dirty="0"/>
              <a:t>option MPSI (Mathématiques, Physique et Sciences de l’Ingénieur) ou MP (Mathématiques et Physique) pour accéder aux écoles d’ingénieurs</a:t>
            </a:r>
            <a:endParaRPr lang="fr-FR" sz="2400" b="0" i="0" u="none" strike="noStrike" baseline="30000" dirty="0">
              <a:solidFill>
                <a:srgbClr val="000000"/>
              </a:solidFill>
              <a:latin typeface="+mn-lt"/>
            </a:endParaRPr>
          </a:p>
        </p:txBody>
      </p:sp>
      <p:sp>
        <p:nvSpPr>
          <p:cNvPr id="7" name="object 6">
            <a:extLst>
              <a:ext uri="{FF2B5EF4-FFF2-40B4-BE49-F238E27FC236}">
                <a16:creationId xmlns:a16="http://schemas.microsoft.com/office/drawing/2014/main" id="{24EB2943-23AB-EEE3-783D-91887C68C47F}"/>
              </a:ext>
            </a:extLst>
          </p:cNvPr>
          <p:cNvSpPr/>
          <p:nvPr/>
        </p:nvSpPr>
        <p:spPr>
          <a:xfrm>
            <a:off x="9555582" y="3692055"/>
            <a:ext cx="528320" cy="1694814"/>
          </a:xfrm>
          <a:custGeom>
            <a:avLst/>
            <a:gdLst/>
            <a:ahLst/>
            <a:cxnLst/>
            <a:rect l="l" t="t" r="r" b="b"/>
            <a:pathLst>
              <a:path w="528320" h="1694814">
                <a:moveTo>
                  <a:pt x="0" y="0"/>
                </a:moveTo>
                <a:lnTo>
                  <a:pt x="528130" y="0"/>
                </a:lnTo>
                <a:lnTo>
                  <a:pt x="528130" y="1694471"/>
                </a:lnTo>
              </a:path>
            </a:pathLst>
          </a:custGeom>
          <a:ln w="10470">
            <a:solidFill>
              <a:srgbClr val="231F20"/>
            </a:solidFill>
          </a:ln>
        </p:spPr>
        <p:txBody>
          <a:bodyPr wrap="square" lIns="0" tIns="0" rIns="0" bIns="0" rtlCol="0"/>
          <a:lstStyle/>
          <a:p>
            <a:endParaRPr/>
          </a:p>
        </p:txBody>
      </p:sp>
      <p:sp>
        <p:nvSpPr>
          <p:cNvPr id="8" name="object 7">
            <a:extLst>
              <a:ext uri="{FF2B5EF4-FFF2-40B4-BE49-F238E27FC236}">
                <a16:creationId xmlns:a16="http://schemas.microsoft.com/office/drawing/2014/main" id="{C757CF95-5F88-7E49-78E9-8EFFA9EA0696}"/>
              </a:ext>
            </a:extLst>
          </p:cNvPr>
          <p:cNvSpPr/>
          <p:nvPr/>
        </p:nvSpPr>
        <p:spPr>
          <a:xfrm>
            <a:off x="8384070" y="6637783"/>
            <a:ext cx="389890" cy="803275"/>
          </a:xfrm>
          <a:custGeom>
            <a:avLst/>
            <a:gdLst/>
            <a:ahLst/>
            <a:cxnLst/>
            <a:rect l="l" t="t" r="r" b="b"/>
            <a:pathLst>
              <a:path w="389890" h="803275">
                <a:moveTo>
                  <a:pt x="0" y="803085"/>
                </a:moveTo>
                <a:lnTo>
                  <a:pt x="389391" y="803085"/>
                </a:lnTo>
                <a:lnTo>
                  <a:pt x="389391" y="0"/>
                </a:lnTo>
              </a:path>
            </a:pathLst>
          </a:custGeom>
          <a:ln w="10470">
            <a:solidFill>
              <a:srgbClr val="231F20"/>
            </a:solidFill>
          </a:ln>
        </p:spPr>
        <p:txBody>
          <a:bodyPr wrap="square" lIns="0" tIns="0" rIns="0" bIns="0" rtlCol="0"/>
          <a:lstStyle/>
          <a:p>
            <a:endParaRPr/>
          </a:p>
        </p:txBody>
      </p:sp>
      <p:sp>
        <p:nvSpPr>
          <p:cNvPr id="9" name="object 8">
            <a:extLst>
              <a:ext uri="{FF2B5EF4-FFF2-40B4-BE49-F238E27FC236}">
                <a16:creationId xmlns:a16="http://schemas.microsoft.com/office/drawing/2014/main" id="{C7AC0019-0E39-DE56-909D-A85A03A32A25}"/>
              </a:ext>
            </a:extLst>
          </p:cNvPr>
          <p:cNvSpPr/>
          <p:nvPr/>
        </p:nvSpPr>
        <p:spPr>
          <a:xfrm>
            <a:off x="9643726" y="6832825"/>
            <a:ext cx="2129155" cy="1193800"/>
          </a:xfrm>
          <a:custGeom>
            <a:avLst/>
            <a:gdLst/>
            <a:ahLst/>
            <a:cxnLst/>
            <a:rect l="l" t="t" r="r" b="b"/>
            <a:pathLst>
              <a:path w="2129154" h="1193800">
                <a:moveTo>
                  <a:pt x="0" y="0"/>
                </a:moveTo>
                <a:lnTo>
                  <a:pt x="0" y="1193680"/>
                </a:lnTo>
                <a:lnTo>
                  <a:pt x="2129013" y="1193680"/>
                </a:lnTo>
              </a:path>
            </a:pathLst>
          </a:custGeom>
          <a:ln w="10470">
            <a:solidFill>
              <a:srgbClr val="231F20"/>
            </a:solidFill>
          </a:ln>
        </p:spPr>
        <p:txBody>
          <a:bodyPr wrap="square" lIns="0" tIns="0" rIns="0" bIns="0" rtlCol="0"/>
          <a:lstStyle/>
          <a:p>
            <a:endParaRPr/>
          </a:p>
        </p:txBody>
      </p:sp>
      <p:sp>
        <p:nvSpPr>
          <p:cNvPr id="10" name="object 9">
            <a:extLst>
              <a:ext uri="{FF2B5EF4-FFF2-40B4-BE49-F238E27FC236}">
                <a16:creationId xmlns:a16="http://schemas.microsoft.com/office/drawing/2014/main" id="{F4BB0141-8BEF-584A-8552-64981CC6F3A2}"/>
              </a:ext>
            </a:extLst>
          </p:cNvPr>
          <p:cNvSpPr/>
          <p:nvPr/>
        </p:nvSpPr>
        <p:spPr>
          <a:xfrm>
            <a:off x="11287614" y="3686900"/>
            <a:ext cx="377190" cy="2287905"/>
          </a:xfrm>
          <a:custGeom>
            <a:avLst/>
            <a:gdLst/>
            <a:ahLst/>
            <a:cxnLst/>
            <a:rect l="l" t="t" r="r" b="b"/>
            <a:pathLst>
              <a:path w="377190" h="2287904">
                <a:moveTo>
                  <a:pt x="0" y="2287312"/>
                </a:moveTo>
                <a:lnTo>
                  <a:pt x="0" y="0"/>
                </a:lnTo>
                <a:lnTo>
                  <a:pt x="376951" y="0"/>
                </a:lnTo>
              </a:path>
            </a:pathLst>
          </a:custGeom>
          <a:ln w="10470">
            <a:solidFill>
              <a:srgbClr val="231F20"/>
            </a:solidFill>
          </a:ln>
        </p:spPr>
        <p:txBody>
          <a:bodyPr wrap="square" lIns="0" tIns="0" rIns="0" bIns="0" rtlCol="0"/>
          <a:lstStyle/>
          <a:p>
            <a:endParaRPr/>
          </a:p>
        </p:txBody>
      </p:sp>
      <p:sp>
        <p:nvSpPr>
          <p:cNvPr id="11" name="object 10">
            <a:extLst>
              <a:ext uri="{FF2B5EF4-FFF2-40B4-BE49-F238E27FC236}">
                <a16:creationId xmlns:a16="http://schemas.microsoft.com/office/drawing/2014/main" id="{A8186547-D935-517F-7C28-F82B96610710}"/>
              </a:ext>
            </a:extLst>
          </p:cNvPr>
          <p:cNvSpPr/>
          <p:nvPr/>
        </p:nvSpPr>
        <p:spPr>
          <a:xfrm>
            <a:off x="11832100" y="6602465"/>
            <a:ext cx="967740" cy="0"/>
          </a:xfrm>
          <a:custGeom>
            <a:avLst/>
            <a:gdLst/>
            <a:ahLst/>
            <a:cxnLst/>
            <a:rect l="l" t="t" r="r" b="b"/>
            <a:pathLst>
              <a:path w="967740">
                <a:moveTo>
                  <a:pt x="0" y="0"/>
                </a:moveTo>
                <a:lnTo>
                  <a:pt x="967195" y="0"/>
                </a:lnTo>
              </a:path>
            </a:pathLst>
          </a:custGeom>
          <a:ln w="10470">
            <a:solidFill>
              <a:srgbClr val="231F20"/>
            </a:solidFill>
          </a:ln>
        </p:spPr>
        <p:txBody>
          <a:bodyPr wrap="square" lIns="0" tIns="0" rIns="0" bIns="0" rtlCol="0"/>
          <a:lstStyle/>
          <a:p>
            <a:endParaRPr/>
          </a:p>
        </p:txBody>
      </p:sp>
      <p:sp>
        <p:nvSpPr>
          <p:cNvPr id="22" name="object 3">
            <a:extLst>
              <a:ext uri="{FF2B5EF4-FFF2-40B4-BE49-F238E27FC236}">
                <a16:creationId xmlns:a16="http://schemas.microsoft.com/office/drawing/2014/main" id="{B94C5152-AFF1-B7AB-587C-74FBEDE1C988}"/>
              </a:ext>
            </a:extLst>
          </p:cNvPr>
          <p:cNvSpPr txBox="1"/>
          <p:nvPr/>
        </p:nvSpPr>
        <p:spPr>
          <a:xfrm>
            <a:off x="-2237821" y="7097149"/>
            <a:ext cx="10407838" cy="2848857"/>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BTS CIEL</a:t>
            </a:r>
          </a:p>
          <a:p>
            <a:pPr marL="1741170" marR="5080" indent="1113155" algn="r">
              <a:spcBef>
                <a:spcPts val="315"/>
              </a:spcBef>
            </a:pPr>
            <a:r>
              <a:rPr lang="fr-FR" sz="2400" spc="50" dirty="0">
                <a:solidFill>
                  <a:srgbClr val="231F20"/>
                </a:solidFill>
                <a:latin typeface="+mn-lt"/>
                <a:cs typeface="Tahoma"/>
              </a:rPr>
              <a:t>(Cybersécurité, Informatique et Réseaux, Électronique)</a:t>
            </a:r>
          </a:p>
          <a:p>
            <a:pPr marL="1741170" marR="5080" indent="1113155" algn="r">
              <a:spcBef>
                <a:spcPts val="315"/>
              </a:spcBef>
            </a:pPr>
            <a:r>
              <a:rPr lang="fr-FR" sz="2400" b="1" spc="50" dirty="0">
                <a:solidFill>
                  <a:schemeClr val="accent6"/>
                </a:solidFill>
                <a:latin typeface="+mn-lt"/>
                <a:cs typeface="Tahoma"/>
              </a:rPr>
              <a:t>Industrie et électronique</a:t>
            </a:r>
          </a:p>
          <a:p>
            <a:pPr marL="1741170" marR="5080" indent="1113155" algn="r">
              <a:spcBef>
                <a:spcPts val="315"/>
              </a:spcBef>
            </a:pPr>
            <a:r>
              <a:rPr lang="fr-FR" sz="3700" b="1" spc="50" dirty="0">
                <a:solidFill>
                  <a:srgbClr val="231F20"/>
                </a:solidFill>
                <a:latin typeface="+mn-lt"/>
                <a:cs typeface="Tahoma"/>
              </a:rPr>
              <a:t>ou BTS SIO</a:t>
            </a:r>
          </a:p>
          <a:p>
            <a:pPr marL="1741170" marR="5080" indent="1113155" algn="r">
              <a:spcBef>
                <a:spcPts val="315"/>
              </a:spcBef>
            </a:pPr>
            <a:r>
              <a:rPr lang="fr-FR" sz="2400" b="1" spc="50" dirty="0">
                <a:solidFill>
                  <a:srgbClr val="231F20"/>
                </a:solidFill>
                <a:latin typeface="+mn-lt"/>
                <a:cs typeface="Tahoma"/>
              </a:rPr>
              <a:t>(Services Informatiques aux Organisations)</a:t>
            </a:r>
          </a:p>
          <a:p>
            <a:pPr marL="1741170" marR="5080" indent="1113155" algn="r">
              <a:spcBef>
                <a:spcPts val="315"/>
              </a:spcBef>
            </a:pPr>
            <a:r>
              <a:rPr lang="fr-FR" sz="2400" b="1" spc="50" dirty="0">
                <a:solidFill>
                  <a:schemeClr val="accent6"/>
                </a:solidFill>
                <a:latin typeface="+mn-lt"/>
                <a:cs typeface="Tahoma"/>
              </a:rPr>
              <a:t>Services aux entreprises et programmation</a:t>
            </a:r>
            <a:endParaRPr lang="fr-FR" sz="2400" b="0" i="0" u="none" strike="noStrike" baseline="30000" dirty="0">
              <a:solidFill>
                <a:schemeClr val="accent6"/>
              </a:solidFill>
              <a:latin typeface="+mn-lt"/>
            </a:endParaRPr>
          </a:p>
        </p:txBody>
      </p:sp>
      <p:sp>
        <p:nvSpPr>
          <p:cNvPr id="26" name="object 35">
            <a:extLst>
              <a:ext uri="{FF2B5EF4-FFF2-40B4-BE49-F238E27FC236}">
                <a16:creationId xmlns:a16="http://schemas.microsoft.com/office/drawing/2014/main" id="{05F107ED-E5C5-78A8-2A10-BCFCD65E9DC3}"/>
              </a:ext>
            </a:extLst>
          </p:cNvPr>
          <p:cNvSpPr txBox="1">
            <a:spLocks noGrp="1"/>
          </p:cNvSpPr>
          <p:nvPr>
            <p:ph type="body" idx="1"/>
          </p:nvPr>
        </p:nvSpPr>
        <p:spPr>
          <a:xfrm>
            <a:off x="13051845" y="6336328"/>
            <a:ext cx="5476438" cy="965649"/>
          </a:xfrm>
          <a:prstGeom prst="rect">
            <a:avLst/>
          </a:prstGeom>
        </p:spPr>
        <p:txBody>
          <a:bodyPr vert="horz" wrap="square" lIns="0" tIns="13970" rIns="0" bIns="0" rtlCol="0">
            <a:spAutoFit/>
          </a:bodyPr>
          <a:lstStyle/>
          <a:p>
            <a:pPr marL="12700">
              <a:lnSpc>
                <a:spcPct val="100000"/>
              </a:lnSpc>
              <a:spcBef>
                <a:spcPts val="110"/>
              </a:spcBef>
            </a:pPr>
            <a:r>
              <a:rPr lang="fr-FR" b="1" spc="-75" dirty="0" err="1"/>
              <a:t>Bachelors</a:t>
            </a:r>
            <a:endParaRPr lang="fr-FR" b="1" spc="-75" dirty="0"/>
          </a:p>
          <a:p>
            <a:pPr marL="12700">
              <a:lnSpc>
                <a:spcPct val="100000"/>
              </a:lnSpc>
              <a:spcBef>
                <a:spcPts val="110"/>
              </a:spcBef>
            </a:pPr>
            <a:r>
              <a:rPr lang="fr-FR" sz="2400" spc="-75" dirty="0"/>
              <a:t>en cybersécurité sur 3 ans</a:t>
            </a:r>
            <a:endParaRPr sz="2400" dirty="0"/>
          </a:p>
        </p:txBody>
      </p:sp>
      <p:sp>
        <p:nvSpPr>
          <p:cNvPr id="27" name="object 35">
            <a:extLst>
              <a:ext uri="{FF2B5EF4-FFF2-40B4-BE49-F238E27FC236}">
                <a16:creationId xmlns:a16="http://schemas.microsoft.com/office/drawing/2014/main" id="{0160CE87-6361-6F0F-A794-A605F9484EEA}"/>
              </a:ext>
            </a:extLst>
          </p:cNvPr>
          <p:cNvSpPr txBox="1">
            <a:spLocks/>
          </p:cNvSpPr>
          <p:nvPr/>
        </p:nvSpPr>
        <p:spPr>
          <a:xfrm>
            <a:off x="11957050" y="3366486"/>
            <a:ext cx="5476438" cy="1930016"/>
          </a:xfrm>
          <a:prstGeom prst="rect">
            <a:avLst/>
          </a:prstGeom>
        </p:spPr>
        <p:txBody>
          <a:bodyPr vert="horz" wrap="square" lIns="0" tIns="13970" rIns="0" bIns="0" rtlCol="0">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spcBef>
                <a:spcPts val="110"/>
              </a:spcBef>
            </a:pPr>
            <a:r>
              <a:rPr lang="fr-FR" b="1" spc="-75" dirty="0"/>
              <a:t>Licences en Informatique</a:t>
            </a:r>
          </a:p>
          <a:p>
            <a:pPr marL="12700">
              <a:spcBef>
                <a:spcPts val="110"/>
              </a:spcBef>
            </a:pPr>
            <a:r>
              <a:rPr lang="fr-FR" sz="2400" spc="-75" dirty="0"/>
              <a:t>avec spécialisation en Sécurité Informatique</a:t>
            </a:r>
          </a:p>
          <a:p>
            <a:pPr marL="12700">
              <a:spcBef>
                <a:spcPts val="110"/>
              </a:spcBef>
            </a:pPr>
            <a:r>
              <a:rPr lang="fr-FR" b="1" spc="-75" dirty="0"/>
              <a:t>ou Licence Professionnelle</a:t>
            </a:r>
          </a:p>
          <a:p>
            <a:pPr marL="12700">
              <a:spcBef>
                <a:spcPts val="110"/>
              </a:spcBef>
            </a:pPr>
            <a:r>
              <a:rPr lang="fr-FR" sz="2400" spc="-75" dirty="0"/>
              <a:t>en Sécurité des Systèmes Informatiques</a:t>
            </a:r>
            <a:endParaRPr lang="fr-FR" sz="2400" dirty="0"/>
          </a:p>
        </p:txBody>
      </p:sp>
      <p:sp>
        <p:nvSpPr>
          <p:cNvPr id="28" name="object 35">
            <a:extLst>
              <a:ext uri="{FF2B5EF4-FFF2-40B4-BE49-F238E27FC236}">
                <a16:creationId xmlns:a16="http://schemas.microsoft.com/office/drawing/2014/main" id="{E1FEF0A5-FE77-1166-6F74-25CA58383343}"/>
              </a:ext>
            </a:extLst>
          </p:cNvPr>
          <p:cNvSpPr txBox="1">
            <a:spLocks/>
          </p:cNvSpPr>
          <p:nvPr/>
        </p:nvSpPr>
        <p:spPr>
          <a:xfrm>
            <a:off x="12033826" y="7674616"/>
            <a:ext cx="6040326" cy="1704313"/>
          </a:xfrm>
          <a:prstGeom prst="rect">
            <a:avLst/>
          </a:prstGeom>
        </p:spPr>
        <p:txBody>
          <a:bodyPr vert="horz" wrap="square" lIns="0" tIns="13970" rIns="0" bIns="0" rtlCol="0">
            <a:spAutoFit/>
          </a:bodyPr>
          <a:lstStyle>
            <a:lvl1pPr marL="0">
              <a:defRPr sz="3700" b="0" i="0">
                <a:solidFill>
                  <a:srgbClr val="231F20"/>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2700">
              <a:spcBef>
                <a:spcPts val="110"/>
              </a:spcBef>
            </a:pPr>
            <a:r>
              <a:rPr lang="fr-FR" b="1" spc="-75" dirty="0"/>
              <a:t>BUT</a:t>
            </a:r>
          </a:p>
          <a:p>
            <a:pPr marL="12700">
              <a:spcBef>
                <a:spcPts val="110"/>
              </a:spcBef>
            </a:pPr>
            <a:r>
              <a:rPr lang="fr-FR" sz="2400" spc="-75" dirty="0"/>
              <a:t>(</a:t>
            </a:r>
            <a:r>
              <a:rPr lang="fr-FR" sz="2400" spc="-75" dirty="0" err="1"/>
              <a:t>Bachelor</a:t>
            </a:r>
            <a:r>
              <a:rPr lang="fr-FR" sz="2400" spc="-75" dirty="0"/>
              <a:t> Universitaire de Technologie) avec un parcours en Réseaux et Télécommunications (R&amp;T) et option Cybersécurité</a:t>
            </a:r>
            <a:endParaRPr lang="fr-FR" sz="2400" dirty="0"/>
          </a:p>
        </p:txBody>
      </p:sp>
    </p:spTree>
    <p:extLst>
      <p:ext uri="{BB962C8B-B14F-4D97-AF65-F5344CB8AC3E}">
        <p14:creationId xmlns:p14="http://schemas.microsoft.com/office/powerpoint/2010/main" val="33250684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sp>
        <p:nvSpPr>
          <p:cNvPr id="2" name="object 2">
            <a:extLst>
              <a:ext uri="{FF2B5EF4-FFF2-40B4-BE49-F238E27FC236}">
                <a16:creationId xmlns:a16="http://schemas.microsoft.com/office/drawing/2014/main" id="{3E5D7F22-AF36-BA88-4B69-6EA103C4D873}"/>
              </a:ext>
            </a:extLst>
          </p:cNvPr>
          <p:cNvSpPr/>
          <p:nvPr/>
        </p:nvSpPr>
        <p:spPr>
          <a:xfrm>
            <a:off x="13102928" y="8141040"/>
            <a:ext cx="4973955" cy="1586230"/>
          </a:xfrm>
          <a:custGeom>
            <a:avLst/>
            <a:gdLst/>
            <a:ahLst/>
            <a:cxnLst/>
            <a:rect l="l" t="t" r="r" b="b"/>
            <a:pathLst>
              <a:path w="4973955" h="1586229">
                <a:moveTo>
                  <a:pt x="2332127" y="0"/>
                </a:moveTo>
                <a:lnTo>
                  <a:pt x="0" y="884004"/>
                </a:lnTo>
                <a:lnTo>
                  <a:pt x="2708273" y="1586150"/>
                </a:lnTo>
                <a:lnTo>
                  <a:pt x="4973534" y="666670"/>
                </a:lnTo>
                <a:lnTo>
                  <a:pt x="2332127" y="0"/>
                </a:lnTo>
                <a:close/>
              </a:path>
            </a:pathLst>
          </a:custGeom>
          <a:solidFill>
            <a:srgbClr val="EDEDED"/>
          </a:solidFill>
        </p:spPr>
        <p:txBody>
          <a:bodyPr wrap="square" lIns="0" tIns="0" rIns="0" bIns="0" rtlCol="0"/>
          <a:lstStyle/>
          <a:p>
            <a:endParaRPr/>
          </a:p>
        </p:txBody>
      </p:sp>
      <p:grpSp>
        <p:nvGrpSpPr>
          <p:cNvPr id="3" name="object 3">
            <a:extLst>
              <a:ext uri="{FF2B5EF4-FFF2-40B4-BE49-F238E27FC236}">
                <a16:creationId xmlns:a16="http://schemas.microsoft.com/office/drawing/2014/main" id="{457AA109-6F13-8F1D-3F02-DABFF77032B2}"/>
              </a:ext>
            </a:extLst>
          </p:cNvPr>
          <p:cNvGrpSpPr/>
          <p:nvPr/>
        </p:nvGrpSpPr>
        <p:grpSpPr>
          <a:xfrm>
            <a:off x="13005043" y="4530171"/>
            <a:ext cx="5071745" cy="2092960"/>
            <a:chOff x="13005043" y="4530171"/>
            <a:chExt cx="5071745" cy="2092960"/>
          </a:xfrm>
        </p:grpSpPr>
        <p:sp>
          <p:nvSpPr>
            <p:cNvPr id="4" name="object 4">
              <a:extLst>
                <a:ext uri="{FF2B5EF4-FFF2-40B4-BE49-F238E27FC236}">
                  <a16:creationId xmlns:a16="http://schemas.microsoft.com/office/drawing/2014/main" id="{5EA2FA08-9C0E-68E6-5831-2A57E367FBB9}"/>
                </a:ext>
              </a:extLst>
            </p:cNvPr>
            <p:cNvSpPr/>
            <p:nvPr/>
          </p:nvSpPr>
          <p:spPr>
            <a:xfrm>
              <a:off x="15690968" y="5103326"/>
              <a:ext cx="2385695" cy="1520190"/>
            </a:xfrm>
            <a:custGeom>
              <a:avLst/>
              <a:gdLst/>
              <a:ahLst/>
              <a:cxnLst/>
              <a:rect l="l" t="t" r="r" b="b"/>
              <a:pathLst>
                <a:path w="2385694" h="1520190">
                  <a:moveTo>
                    <a:pt x="1947469" y="0"/>
                  </a:moveTo>
                  <a:lnTo>
                    <a:pt x="0" y="790489"/>
                  </a:lnTo>
                  <a:lnTo>
                    <a:pt x="0" y="1519796"/>
                  </a:lnTo>
                  <a:lnTo>
                    <a:pt x="2385498" y="547533"/>
                  </a:lnTo>
                  <a:lnTo>
                    <a:pt x="1947469" y="0"/>
                  </a:lnTo>
                  <a:close/>
                </a:path>
              </a:pathLst>
            </a:custGeom>
            <a:solidFill>
              <a:srgbClr val="CC1C33"/>
            </a:solidFill>
          </p:spPr>
          <p:txBody>
            <a:bodyPr wrap="square" lIns="0" tIns="0" rIns="0" bIns="0" rtlCol="0"/>
            <a:lstStyle/>
            <a:p>
              <a:endParaRPr/>
            </a:p>
          </p:txBody>
        </p:sp>
        <p:sp>
          <p:nvSpPr>
            <p:cNvPr id="5" name="object 5">
              <a:extLst>
                <a:ext uri="{FF2B5EF4-FFF2-40B4-BE49-F238E27FC236}">
                  <a16:creationId xmlns:a16="http://schemas.microsoft.com/office/drawing/2014/main" id="{7DA7B671-CF31-532D-69EE-BBA83F703FB7}"/>
                </a:ext>
              </a:extLst>
            </p:cNvPr>
            <p:cNvSpPr/>
            <p:nvPr/>
          </p:nvSpPr>
          <p:spPr>
            <a:xfrm>
              <a:off x="13005043" y="5290164"/>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97F59"/>
            </a:solidFill>
          </p:spPr>
          <p:txBody>
            <a:bodyPr wrap="square" lIns="0" tIns="0" rIns="0" bIns="0" rtlCol="0"/>
            <a:lstStyle/>
            <a:p>
              <a:endParaRPr/>
            </a:p>
          </p:txBody>
        </p:sp>
        <p:sp>
          <p:nvSpPr>
            <p:cNvPr id="6" name="object 6">
              <a:extLst>
                <a:ext uri="{FF2B5EF4-FFF2-40B4-BE49-F238E27FC236}">
                  <a16:creationId xmlns:a16="http://schemas.microsoft.com/office/drawing/2014/main" id="{66A6EBED-62D6-B7E5-D7E9-2829C15A2C8E}"/>
                </a:ext>
              </a:extLst>
            </p:cNvPr>
            <p:cNvSpPr/>
            <p:nvPr/>
          </p:nvSpPr>
          <p:spPr>
            <a:xfrm>
              <a:off x="13362628" y="4530171"/>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5B1C"/>
            </a:solidFill>
          </p:spPr>
          <p:txBody>
            <a:bodyPr wrap="square" lIns="0" tIns="0" rIns="0" bIns="0" rtlCol="0"/>
            <a:lstStyle/>
            <a:p>
              <a:endParaRPr/>
            </a:p>
          </p:txBody>
        </p:sp>
      </p:grpSp>
      <p:pic>
        <p:nvPicPr>
          <p:cNvPr id="7" name="object 7">
            <a:extLst>
              <a:ext uri="{FF2B5EF4-FFF2-40B4-BE49-F238E27FC236}">
                <a16:creationId xmlns:a16="http://schemas.microsoft.com/office/drawing/2014/main" id="{DEB8B4CC-1215-CC87-71C3-C360469926B1}"/>
              </a:ext>
            </a:extLst>
          </p:cNvPr>
          <p:cNvPicPr/>
          <p:nvPr/>
        </p:nvPicPr>
        <p:blipFill>
          <a:blip r:embed="rId4" cstate="print"/>
          <a:stretch>
            <a:fillRect/>
          </a:stretch>
        </p:blipFill>
        <p:spPr>
          <a:xfrm>
            <a:off x="14847840" y="9600391"/>
            <a:ext cx="1686750" cy="576439"/>
          </a:xfrm>
          <a:prstGeom prst="rect">
            <a:avLst/>
          </a:prstGeom>
        </p:spPr>
      </p:pic>
      <p:pic>
        <p:nvPicPr>
          <p:cNvPr id="8" name="object 8">
            <a:extLst>
              <a:ext uri="{FF2B5EF4-FFF2-40B4-BE49-F238E27FC236}">
                <a16:creationId xmlns:a16="http://schemas.microsoft.com/office/drawing/2014/main" id="{B616A921-A3DD-7CBC-7E52-EE3214D529BB}"/>
              </a:ext>
            </a:extLst>
          </p:cNvPr>
          <p:cNvPicPr/>
          <p:nvPr/>
        </p:nvPicPr>
        <p:blipFill>
          <a:blip r:embed="rId5" cstate="print"/>
          <a:stretch>
            <a:fillRect/>
          </a:stretch>
        </p:blipFill>
        <p:spPr>
          <a:xfrm>
            <a:off x="13831684" y="4382447"/>
            <a:ext cx="964366" cy="1081883"/>
          </a:xfrm>
          <a:prstGeom prst="rect">
            <a:avLst/>
          </a:prstGeom>
        </p:spPr>
      </p:pic>
      <p:pic>
        <p:nvPicPr>
          <p:cNvPr id="9" name="object 9">
            <a:extLst>
              <a:ext uri="{FF2B5EF4-FFF2-40B4-BE49-F238E27FC236}">
                <a16:creationId xmlns:a16="http://schemas.microsoft.com/office/drawing/2014/main" id="{FF1068CC-31E3-10D1-7E83-74C7015EFBDD}"/>
              </a:ext>
            </a:extLst>
          </p:cNvPr>
          <p:cNvPicPr/>
          <p:nvPr/>
        </p:nvPicPr>
        <p:blipFill>
          <a:blip r:embed="rId6" cstate="print"/>
          <a:stretch>
            <a:fillRect/>
          </a:stretch>
        </p:blipFill>
        <p:spPr>
          <a:xfrm>
            <a:off x="15031911" y="4690570"/>
            <a:ext cx="1145180" cy="663447"/>
          </a:xfrm>
          <a:prstGeom prst="rect">
            <a:avLst/>
          </a:prstGeom>
        </p:spPr>
      </p:pic>
      <p:pic>
        <p:nvPicPr>
          <p:cNvPr id="10" name="object 10">
            <a:extLst>
              <a:ext uri="{FF2B5EF4-FFF2-40B4-BE49-F238E27FC236}">
                <a16:creationId xmlns:a16="http://schemas.microsoft.com/office/drawing/2014/main" id="{AF1E7287-35D6-7B19-8E49-DA387A0BFCDF}"/>
              </a:ext>
            </a:extLst>
          </p:cNvPr>
          <p:cNvPicPr/>
          <p:nvPr/>
        </p:nvPicPr>
        <p:blipFill>
          <a:blip r:embed="rId7" cstate="print"/>
          <a:stretch>
            <a:fillRect/>
          </a:stretch>
        </p:blipFill>
        <p:spPr>
          <a:xfrm>
            <a:off x="16250515" y="4662563"/>
            <a:ext cx="968084" cy="662038"/>
          </a:xfrm>
          <a:prstGeom prst="rect">
            <a:avLst/>
          </a:prstGeom>
        </p:spPr>
      </p:pic>
      <p:grpSp>
        <p:nvGrpSpPr>
          <p:cNvPr id="11" name="object 11">
            <a:extLst>
              <a:ext uri="{FF2B5EF4-FFF2-40B4-BE49-F238E27FC236}">
                <a16:creationId xmlns:a16="http://schemas.microsoft.com/office/drawing/2014/main" id="{5D402948-4FFD-19CB-E114-D5A6DD23DBB1}"/>
              </a:ext>
            </a:extLst>
          </p:cNvPr>
          <p:cNvGrpSpPr/>
          <p:nvPr/>
        </p:nvGrpSpPr>
        <p:grpSpPr>
          <a:xfrm>
            <a:off x="7569053" y="5575864"/>
            <a:ext cx="5039360" cy="4601210"/>
            <a:chOff x="7569053" y="5575864"/>
            <a:chExt cx="5039360" cy="4601210"/>
          </a:xfrm>
        </p:grpSpPr>
        <p:sp>
          <p:nvSpPr>
            <p:cNvPr id="12" name="object 12">
              <a:extLst>
                <a:ext uri="{FF2B5EF4-FFF2-40B4-BE49-F238E27FC236}">
                  <a16:creationId xmlns:a16="http://schemas.microsoft.com/office/drawing/2014/main" id="{FC664D17-5115-45AE-55F3-DC344114257E}"/>
                </a:ext>
              </a:extLst>
            </p:cNvPr>
            <p:cNvSpPr/>
            <p:nvPr/>
          </p:nvSpPr>
          <p:spPr>
            <a:xfrm>
              <a:off x="7666314" y="8118444"/>
              <a:ext cx="4942205" cy="1576705"/>
            </a:xfrm>
            <a:custGeom>
              <a:avLst/>
              <a:gdLst/>
              <a:ahLst/>
              <a:cxnLst/>
              <a:rect l="l" t="t" r="r" b="b"/>
              <a:pathLst>
                <a:path w="4942205" h="1576704">
                  <a:moveTo>
                    <a:pt x="2317311" y="0"/>
                  </a:moveTo>
                  <a:lnTo>
                    <a:pt x="0" y="878392"/>
                  </a:lnTo>
                  <a:lnTo>
                    <a:pt x="2691069" y="1576077"/>
                  </a:lnTo>
                  <a:lnTo>
                    <a:pt x="4941943" y="662440"/>
                  </a:lnTo>
                  <a:lnTo>
                    <a:pt x="2317311" y="0"/>
                  </a:lnTo>
                  <a:close/>
                </a:path>
              </a:pathLst>
            </a:custGeom>
            <a:solidFill>
              <a:srgbClr val="EDEDED">
                <a:alpha val="9999"/>
              </a:srgbClr>
            </a:solidFill>
          </p:spPr>
          <p:txBody>
            <a:bodyPr wrap="square" lIns="0" tIns="0" rIns="0" bIns="0" rtlCol="0"/>
            <a:lstStyle/>
            <a:p>
              <a:endParaRPr/>
            </a:p>
          </p:txBody>
        </p:sp>
        <p:sp>
          <p:nvSpPr>
            <p:cNvPr id="14" name="object 13">
              <a:extLst>
                <a:ext uri="{FF2B5EF4-FFF2-40B4-BE49-F238E27FC236}">
                  <a16:creationId xmlns:a16="http://schemas.microsoft.com/office/drawing/2014/main" id="{7FC69255-37E5-F0DF-221B-21CC9EC81B09}"/>
                </a:ext>
              </a:extLst>
            </p:cNvPr>
            <p:cNvSpPr/>
            <p:nvPr/>
          </p:nvSpPr>
          <p:spPr>
            <a:xfrm>
              <a:off x="10237915" y="6575272"/>
              <a:ext cx="2370455" cy="1510665"/>
            </a:xfrm>
            <a:custGeom>
              <a:avLst/>
              <a:gdLst/>
              <a:ahLst/>
              <a:cxnLst/>
              <a:rect l="l" t="t" r="r" b="b"/>
              <a:pathLst>
                <a:path w="2370454" h="1510665">
                  <a:moveTo>
                    <a:pt x="1935092" y="0"/>
                  </a:moveTo>
                  <a:lnTo>
                    <a:pt x="0" y="785462"/>
                  </a:lnTo>
                  <a:lnTo>
                    <a:pt x="0" y="1510132"/>
                  </a:lnTo>
                  <a:lnTo>
                    <a:pt x="2370336" y="544046"/>
                  </a:lnTo>
                  <a:lnTo>
                    <a:pt x="1935092" y="0"/>
                  </a:lnTo>
                  <a:close/>
                </a:path>
              </a:pathLst>
            </a:custGeom>
            <a:solidFill>
              <a:srgbClr val="ED9600">
                <a:alpha val="9999"/>
              </a:srgbClr>
            </a:solidFill>
          </p:spPr>
          <p:txBody>
            <a:bodyPr wrap="square" lIns="0" tIns="0" rIns="0" bIns="0" rtlCol="0"/>
            <a:lstStyle/>
            <a:p>
              <a:endParaRPr/>
            </a:p>
          </p:txBody>
        </p:sp>
        <p:sp>
          <p:nvSpPr>
            <p:cNvPr id="15" name="object 14">
              <a:extLst>
                <a:ext uri="{FF2B5EF4-FFF2-40B4-BE49-F238E27FC236}">
                  <a16:creationId xmlns:a16="http://schemas.microsoft.com/office/drawing/2014/main" id="{7A5F940B-476A-D5A0-CA06-942C273D39BB}"/>
                </a:ext>
              </a:extLst>
            </p:cNvPr>
            <p:cNvSpPr/>
            <p:nvPr/>
          </p:nvSpPr>
          <p:spPr>
            <a:xfrm>
              <a:off x="7569053" y="6760922"/>
              <a:ext cx="2668905" cy="1324610"/>
            </a:xfrm>
            <a:custGeom>
              <a:avLst/>
              <a:gdLst/>
              <a:ahLst/>
              <a:cxnLst/>
              <a:rect l="l" t="t" r="r" b="b"/>
              <a:pathLst>
                <a:path w="2668904" h="1324609">
                  <a:moveTo>
                    <a:pt x="355308" y="0"/>
                  </a:moveTo>
                  <a:lnTo>
                    <a:pt x="0" y="569417"/>
                  </a:lnTo>
                  <a:lnTo>
                    <a:pt x="2668861" y="1324483"/>
                  </a:lnTo>
                  <a:lnTo>
                    <a:pt x="2668861" y="599814"/>
                  </a:lnTo>
                  <a:lnTo>
                    <a:pt x="355308" y="0"/>
                  </a:lnTo>
                  <a:close/>
                </a:path>
              </a:pathLst>
            </a:custGeom>
            <a:solidFill>
              <a:srgbClr val="FFB700">
                <a:alpha val="9999"/>
              </a:srgbClr>
            </a:solidFill>
          </p:spPr>
          <p:txBody>
            <a:bodyPr wrap="square" lIns="0" tIns="0" rIns="0" bIns="0" rtlCol="0"/>
            <a:lstStyle/>
            <a:p>
              <a:endParaRPr/>
            </a:p>
          </p:txBody>
        </p:sp>
        <p:sp>
          <p:nvSpPr>
            <p:cNvPr id="16" name="object 15">
              <a:extLst>
                <a:ext uri="{FF2B5EF4-FFF2-40B4-BE49-F238E27FC236}">
                  <a16:creationId xmlns:a16="http://schemas.microsoft.com/office/drawing/2014/main" id="{CA9B0F28-0896-3A93-12F5-3B7D93381019}"/>
                </a:ext>
              </a:extLst>
            </p:cNvPr>
            <p:cNvSpPr/>
            <p:nvPr/>
          </p:nvSpPr>
          <p:spPr>
            <a:xfrm>
              <a:off x="7924366" y="6005764"/>
              <a:ext cx="4248785" cy="1355090"/>
            </a:xfrm>
            <a:custGeom>
              <a:avLst/>
              <a:gdLst/>
              <a:ahLst/>
              <a:cxnLst/>
              <a:rect l="l" t="t" r="r" b="b"/>
              <a:pathLst>
                <a:path w="4248784" h="1355090">
                  <a:moveTo>
                    <a:pt x="1992222" y="0"/>
                  </a:moveTo>
                  <a:lnTo>
                    <a:pt x="0" y="755160"/>
                  </a:lnTo>
                  <a:lnTo>
                    <a:pt x="2313552" y="1354974"/>
                  </a:lnTo>
                  <a:lnTo>
                    <a:pt x="4248645" y="569511"/>
                  </a:lnTo>
                  <a:lnTo>
                    <a:pt x="1992222" y="0"/>
                  </a:lnTo>
                  <a:close/>
                </a:path>
              </a:pathLst>
            </a:custGeom>
            <a:solidFill>
              <a:srgbClr val="CE7C00">
                <a:alpha val="9999"/>
              </a:srgbClr>
            </a:solidFill>
          </p:spPr>
          <p:txBody>
            <a:bodyPr wrap="square" lIns="0" tIns="0" rIns="0" bIns="0" rtlCol="0"/>
            <a:lstStyle/>
            <a:p>
              <a:endParaRPr/>
            </a:p>
          </p:txBody>
        </p:sp>
        <p:pic>
          <p:nvPicPr>
            <p:cNvPr id="17" name="object 16">
              <a:extLst>
                <a:ext uri="{FF2B5EF4-FFF2-40B4-BE49-F238E27FC236}">
                  <a16:creationId xmlns:a16="http://schemas.microsoft.com/office/drawing/2014/main" id="{92CF59A4-9C20-2685-C2EC-83B2221267E0}"/>
                </a:ext>
              </a:extLst>
            </p:cNvPr>
            <p:cNvPicPr/>
            <p:nvPr/>
          </p:nvPicPr>
          <p:blipFill>
            <a:blip r:embed="rId8" cstate="print"/>
            <a:stretch>
              <a:fillRect/>
            </a:stretch>
          </p:blipFill>
          <p:spPr>
            <a:xfrm>
              <a:off x="8964306" y="9580644"/>
              <a:ext cx="2275231" cy="596180"/>
            </a:xfrm>
            <a:prstGeom prst="rect">
              <a:avLst/>
            </a:prstGeom>
          </p:spPr>
        </p:pic>
        <p:pic>
          <p:nvPicPr>
            <p:cNvPr id="18" name="object 17">
              <a:extLst>
                <a:ext uri="{FF2B5EF4-FFF2-40B4-BE49-F238E27FC236}">
                  <a16:creationId xmlns:a16="http://schemas.microsoft.com/office/drawing/2014/main" id="{04574586-39E7-29DC-C8C4-999C787D5357}"/>
                </a:ext>
              </a:extLst>
            </p:cNvPr>
            <p:cNvPicPr/>
            <p:nvPr/>
          </p:nvPicPr>
          <p:blipFill>
            <a:blip r:embed="rId9" cstate="print"/>
            <a:stretch>
              <a:fillRect/>
            </a:stretch>
          </p:blipFill>
          <p:spPr>
            <a:xfrm>
              <a:off x="8323117" y="5575864"/>
              <a:ext cx="3854327" cy="1520929"/>
            </a:xfrm>
            <a:prstGeom prst="rect">
              <a:avLst/>
            </a:prstGeom>
          </p:spPr>
        </p:pic>
      </p:grpSp>
      <p:grpSp>
        <p:nvGrpSpPr>
          <p:cNvPr id="19" name="object 18">
            <a:extLst>
              <a:ext uri="{FF2B5EF4-FFF2-40B4-BE49-F238E27FC236}">
                <a16:creationId xmlns:a16="http://schemas.microsoft.com/office/drawing/2014/main" id="{85923CC6-C1FD-3E58-EA5F-58145AC65906}"/>
              </a:ext>
            </a:extLst>
          </p:cNvPr>
          <p:cNvGrpSpPr/>
          <p:nvPr/>
        </p:nvGrpSpPr>
        <p:grpSpPr>
          <a:xfrm>
            <a:off x="1789119" y="5558032"/>
            <a:ext cx="8828499" cy="4618796"/>
            <a:chOff x="1789119" y="5558032"/>
            <a:chExt cx="8828499" cy="4618796"/>
          </a:xfrm>
        </p:grpSpPr>
        <p:sp>
          <p:nvSpPr>
            <p:cNvPr id="20" name="object 19">
              <a:extLst>
                <a:ext uri="{FF2B5EF4-FFF2-40B4-BE49-F238E27FC236}">
                  <a16:creationId xmlns:a16="http://schemas.microsoft.com/office/drawing/2014/main" id="{9A2EEF80-628A-70F7-15BC-AAEE0753796E}"/>
                </a:ext>
              </a:extLst>
            </p:cNvPr>
            <p:cNvSpPr/>
            <p:nvPr/>
          </p:nvSpPr>
          <p:spPr>
            <a:xfrm>
              <a:off x="1789119" y="8396304"/>
              <a:ext cx="5436870" cy="1141730"/>
            </a:xfrm>
            <a:custGeom>
              <a:avLst/>
              <a:gdLst/>
              <a:ahLst/>
              <a:cxnLst/>
              <a:rect l="l" t="t" r="r" b="b"/>
              <a:pathLst>
                <a:path w="5436870" h="1141729">
                  <a:moveTo>
                    <a:pt x="5258499" y="0"/>
                  </a:moveTo>
                  <a:lnTo>
                    <a:pt x="187083" y="212370"/>
                  </a:lnTo>
                  <a:lnTo>
                    <a:pt x="0" y="331413"/>
                  </a:lnTo>
                  <a:lnTo>
                    <a:pt x="2903963" y="1141284"/>
                  </a:lnTo>
                  <a:lnTo>
                    <a:pt x="5436410" y="52145"/>
                  </a:lnTo>
                  <a:lnTo>
                    <a:pt x="5258499" y="0"/>
                  </a:lnTo>
                  <a:close/>
                </a:path>
              </a:pathLst>
            </a:custGeom>
            <a:solidFill>
              <a:srgbClr val="EDEDED">
                <a:alpha val="9999"/>
              </a:srgbClr>
            </a:solidFill>
          </p:spPr>
          <p:txBody>
            <a:bodyPr wrap="square" lIns="0" tIns="0" rIns="0" bIns="0" rtlCol="0"/>
            <a:lstStyle/>
            <a:p>
              <a:endParaRPr/>
            </a:p>
          </p:txBody>
        </p:sp>
        <p:sp>
          <p:nvSpPr>
            <p:cNvPr id="21" name="object 20">
              <a:extLst>
                <a:ext uri="{FF2B5EF4-FFF2-40B4-BE49-F238E27FC236}">
                  <a16:creationId xmlns:a16="http://schemas.microsoft.com/office/drawing/2014/main" id="{D3176F52-C3C2-CFDD-DB7E-EDBAFA9F070A}"/>
                </a:ext>
              </a:extLst>
            </p:cNvPr>
            <p:cNvSpPr/>
            <p:nvPr/>
          </p:nvSpPr>
          <p:spPr>
            <a:xfrm>
              <a:off x="4662121" y="7848771"/>
              <a:ext cx="2385695" cy="1520190"/>
            </a:xfrm>
            <a:custGeom>
              <a:avLst/>
              <a:gdLst/>
              <a:ahLst/>
              <a:cxnLst/>
              <a:rect l="l" t="t" r="r" b="b"/>
              <a:pathLst>
                <a:path w="2385695" h="1520190">
                  <a:moveTo>
                    <a:pt x="1947469" y="0"/>
                  </a:moveTo>
                  <a:lnTo>
                    <a:pt x="0" y="790489"/>
                  </a:lnTo>
                  <a:lnTo>
                    <a:pt x="0" y="1519796"/>
                  </a:lnTo>
                  <a:lnTo>
                    <a:pt x="2385498" y="547533"/>
                  </a:lnTo>
                  <a:lnTo>
                    <a:pt x="1947469" y="0"/>
                  </a:lnTo>
                  <a:close/>
                </a:path>
              </a:pathLst>
            </a:custGeom>
            <a:solidFill>
              <a:srgbClr val="F7D842">
                <a:alpha val="9999"/>
              </a:srgbClr>
            </a:solidFill>
          </p:spPr>
          <p:txBody>
            <a:bodyPr wrap="square" lIns="0" tIns="0" rIns="0" bIns="0" rtlCol="0"/>
            <a:lstStyle/>
            <a:p>
              <a:endParaRPr/>
            </a:p>
          </p:txBody>
        </p:sp>
        <p:sp>
          <p:nvSpPr>
            <p:cNvPr id="22" name="object 21">
              <a:extLst>
                <a:ext uri="{FF2B5EF4-FFF2-40B4-BE49-F238E27FC236}">
                  <a16:creationId xmlns:a16="http://schemas.microsoft.com/office/drawing/2014/main" id="{999F7D94-C118-D3E4-4F24-5BB7440761EC}"/>
                </a:ext>
              </a:extLst>
            </p:cNvPr>
            <p:cNvSpPr/>
            <p:nvPr/>
          </p:nvSpPr>
          <p:spPr>
            <a:xfrm>
              <a:off x="1976198" y="8035609"/>
              <a:ext cx="2686050" cy="1333500"/>
            </a:xfrm>
            <a:custGeom>
              <a:avLst/>
              <a:gdLst/>
              <a:ahLst/>
              <a:cxnLst/>
              <a:rect l="l" t="t" r="r" b="b"/>
              <a:pathLst>
                <a:path w="2686050" h="1333500">
                  <a:moveTo>
                    <a:pt x="357580" y="0"/>
                  </a:moveTo>
                  <a:lnTo>
                    <a:pt x="0" y="573061"/>
                  </a:lnTo>
                  <a:lnTo>
                    <a:pt x="2685928" y="1332954"/>
                  </a:lnTo>
                  <a:lnTo>
                    <a:pt x="2685928" y="603646"/>
                  </a:lnTo>
                  <a:lnTo>
                    <a:pt x="357580" y="0"/>
                  </a:lnTo>
                  <a:close/>
                </a:path>
              </a:pathLst>
            </a:custGeom>
            <a:solidFill>
              <a:srgbClr val="FCEDAF">
                <a:alpha val="9999"/>
              </a:srgbClr>
            </a:solidFill>
          </p:spPr>
          <p:txBody>
            <a:bodyPr wrap="square" lIns="0" tIns="0" rIns="0" bIns="0" rtlCol="0"/>
            <a:lstStyle/>
            <a:p>
              <a:endParaRPr/>
            </a:p>
          </p:txBody>
        </p:sp>
        <p:sp>
          <p:nvSpPr>
            <p:cNvPr id="23" name="object 22">
              <a:extLst>
                <a:ext uri="{FF2B5EF4-FFF2-40B4-BE49-F238E27FC236}">
                  <a16:creationId xmlns:a16="http://schemas.microsoft.com/office/drawing/2014/main" id="{1803E331-69C9-8F51-8A53-C856BE715CED}"/>
                </a:ext>
              </a:extLst>
            </p:cNvPr>
            <p:cNvSpPr/>
            <p:nvPr/>
          </p:nvSpPr>
          <p:spPr>
            <a:xfrm>
              <a:off x="2333783" y="7275617"/>
              <a:ext cx="4276090" cy="1363980"/>
            </a:xfrm>
            <a:custGeom>
              <a:avLst/>
              <a:gdLst/>
              <a:ahLst/>
              <a:cxnLst/>
              <a:rect l="l" t="t" r="r" b="b"/>
              <a:pathLst>
                <a:path w="4276090" h="1363979">
                  <a:moveTo>
                    <a:pt x="2004954" y="0"/>
                  </a:moveTo>
                  <a:lnTo>
                    <a:pt x="0" y="759997"/>
                  </a:lnTo>
                  <a:lnTo>
                    <a:pt x="2328337" y="1363644"/>
                  </a:lnTo>
                  <a:lnTo>
                    <a:pt x="4275806" y="573155"/>
                  </a:lnTo>
                  <a:lnTo>
                    <a:pt x="2004954" y="0"/>
                  </a:lnTo>
                  <a:close/>
                </a:path>
              </a:pathLst>
            </a:custGeom>
            <a:solidFill>
              <a:srgbClr val="E2BF26">
                <a:alpha val="9999"/>
              </a:srgbClr>
            </a:solidFill>
          </p:spPr>
          <p:txBody>
            <a:bodyPr wrap="square" lIns="0" tIns="0" rIns="0" bIns="0" rtlCol="0"/>
            <a:lstStyle/>
            <a:p>
              <a:endParaRPr dirty="0"/>
            </a:p>
          </p:txBody>
        </p:sp>
        <p:pic>
          <p:nvPicPr>
            <p:cNvPr id="24" name="object 23">
              <a:extLst>
                <a:ext uri="{FF2B5EF4-FFF2-40B4-BE49-F238E27FC236}">
                  <a16:creationId xmlns:a16="http://schemas.microsoft.com/office/drawing/2014/main" id="{9F4FA6F4-05C4-42C8-FE0A-6117CF5FD166}"/>
                </a:ext>
              </a:extLst>
            </p:cNvPr>
            <p:cNvPicPr/>
            <p:nvPr/>
          </p:nvPicPr>
          <p:blipFill>
            <a:blip r:embed="rId10" cstate="print"/>
            <a:stretch>
              <a:fillRect/>
            </a:stretch>
          </p:blipFill>
          <p:spPr>
            <a:xfrm>
              <a:off x="3653118" y="9445118"/>
              <a:ext cx="1649979" cy="731710"/>
            </a:xfrm>
            <a:prstGeom prst="rect">
              <a:avLst/>
            </a:prstGeom>
          </p:spPr>
        </p:pic>
        <p:sp>
          <p:nvSpPr>
            <p:cNvPr id="25" name="object 25">
              <a:extLst>
                <a:ext uri="{FF2B5EF4-FFF2-40B4-BE49-F238E27FC236}">
                  <a16:creationId xmlns:a16="http://schemas.microsoft.com/office/drawing/2014/main" id="{0EC28B14-15C3-33AA-1114-9092B95A0A4C}"/>
                </a:ext>
              </a:extLst>
            </p:cNvPr>
            <p:cNvSpPr/>
            <p:nvPr/>
          </p:nvSpPr>
          <p:spPr>
            <a:xfrm>
              <a:off x="2845232" y="7631435"/>
              <a:ext cx="937260" cy="369570"/>
            </a:xfrm>
            <a:custGeom>
              <a:avLst/>
              <a:gdLst/>
              <a:ahLst/>
              <a:cxnLst/>
              <a:rect l="l" t="t" r="r" b="b"/>
              <a:pathLst>
                <a:path w="937260" h="369570">
                  <a:moveTo>
                    <a:pt x="468624" y="0"/>
                  </a:moveTo>
                  <a:lnTo>
                    <a:pt x="405033" y="1684"/>
                  </a:lnTo>
                  <a:lnTo>
                    <a:pt x="344043" y="6591"/>
                  </a:lnTo>
                  <a:lnTo>
                    <a:pt x="286212" y="14501"/>
                  </a:lnTo>
                  <a:lnTo>
                    <a:pt x="232098" y="25193"/>
                  </a:lnTo>
                  <a:lnTo>
                    <a:pt x="182259" y="38448"/>
                  </a:lnTo>
                  <a:lnTo>
                    <a:pt x="137254" y="54046"/>
                  </a:lnTo>
                  <a:lnTo>
                    <a:pt x="97642" y="71768"/>
                  </a:lnTo>
                  <a:lnTo>
                    <a:pt x="63979" y="91392"/>
                  </a:lnTo>
                  <a:lnTo>
                    <a:pt x="16739" y="135473"/>
                  </a:lnTo>
                  <a:lnTo>
                    <a:pt x="0" y="184528"/>
                  </a:lnTo>
                  <a:lnTo>
                    <a:pt x="4277" y="209568"/>
                  </a:lnTo>
                  <a:lnTo>
                    <a:pt x="36826" y="256355"/>
                  </a:lnTo>
                  <a:lnTo>
                    <a:pt x="97642" y="297288"/>
                  </a:lnTo>
                  <a:lnTo>
                    <a:pt x="137254" y="315010"/>
                  </a:lnTo>
                  <a:lnTo>
                    <a:pt x="182259" y="330608"/>
                  </a:lnTo>
                  <a:lnTo>
                    <a:pt x="232098" y="343863"/>
                  </a:lnTo>
                  <a:lnTo>
                    <a:pt x="286212" y="354555"/>
                  </a:lnTo>
                  <a:lnTo>
                    <a:pt x="344043" y="362465"/>
                  </a:lnTo>
                  <a:lnTo>
                    <a:pt x="405033" y="367372"/>
                  </a:lnTo>
                  <a:lnTo>
                    <a:pt x="468624" y="369056"/>
                  </a:lnTo>
                  <a:lnTo>
                    <a:pt x="532212" y="367372"/>
                  </a:lnTo>
                  <a:lnTo>
                    <a:pt x="593200" y="362465"/>
                  </a:lnTo>
                  <a:lnTo>
                    <a:pt x="651030" y="354555"/>
                  </a:lnTo>
                  <a:lnTo>
                    <a:pt x="705143" y="343863"/>
                  </a:lnTo>
                  <a:lnTo>
                    <a:pt x="754980" y="330608"/>
                  </a:lnTo>
                  <a:lnTo>
                    <a:pt x="799984" y="315010"/>
                  </a:lnTo>
                  <a:lnTo>
                    <a:pt x="839597" y="297288"/>
                  </a:lnTo>
                  <a:lnTo>
                    <a:pt x="873259" y="277663"/>
                  </a:lnTo>
                  <a:lnTo>
                    <a:pt x="920499" y="233583"/>
                  </a:lnTo>
                  <a:lnTo>
                    <a:pt x="937238" y="184528"/>
                  </a:lnTo>
                  <a:lnTo>
                    <a:pt x="932960" y="159488"/>
                  </a:lnTo>
                  <a:lnTo>
                    <a:pt x="900412" y="112701"/>
                  </a:lnTo>
                  <a:lnTo>
                    <a:pt x="839597" y="71768"/>
                  </a:lnTo>
                  <a:lnTo>
                    <a:pt x="799984" y="54046"/>
                  </a:lnTo>
                  <a:lnTo>
                    <a:pt x="754980" y="38448"/>
                  </a:lnTo>
                  <a:lnTo>
                    <a:pt x="705143" y="25193"/>
                  </a:lnTo>
                  <a:lnTo>
                    <a:pt x="651030" y="14501"/>
                  </a:lnTo>
                  <a:lnTo>
                    <a:pt x="593200" y="6591"/>
                  </a:lnTo>
                  <a:lnTo>
                    <a:pt x="532212" y="1684"/>
                  </a:lnTo>
                  <a:lnTo>
                    <a:pt x="468624" y="0"/>
                  </a:lnTo>
                  <a:close/>
                </a:path>
              </a:pathLst>
            </a:custGeom>
            <a:solidFill>
              <a:srgbClr val="FCEDAF">
                <a:alpha val="9999"/>
              </a:srgbClr>
            </a:solidFill>
          </p:spPr>
          <p:txBody>
            <a:bodyPr wrap="square" lIns="0" tIns="0" rIns="0" bIns="0" rtlCol="0"/>
            <a:lstStyle/>
            <a:p>
              <a:endParaRPr dirty="0"/>
            </a:p>
          </p:txBody>
        </p:sp>
        <p:pic>
          <p:nvPicPr>
            <p:cNvPr id="26" name="object 26">
              <a:extLst>
                <a:ext uri="{FF2B5EF4-FFF2-40B4-BE49-F238E27FC236}">
                  <a16:creationId xmlns:a16="http://schemas.microsoft.com/office/drawing/2014/main" id="{BA739623-DEA1-4B98-BAAB-0921FD034D0C}"/>
                </a:ext>
              </a:extLst>
            </p:cNvPr>
            <p:cNvPicPr/>
            <p:nvPr/>
          </p:nvPicPr>
          <p:blipFill>
            <a:blip r:embed="rId11" cstate="print"/>
            <a:stretch>
              <a:fillRect/>
            </a:stretch>
          </p:blipFill>
          <p:spPr>
            <a:xfrm>
              <a:off x="3065138" y="7180087"/>
              <a:ext cx="499516" cy="257629"/>
            </a:xfrm>
            <a:prstGeom prst="rect">
              <a:avLst/>
            </a:prstGeom>
          </p:spPr>
        </p:pic>
        <p:pic>
          <p:nvPicPr>
            <p:cNvPr id="27" name="object 27">
              <a:extLst>
                <a:ext uri="{FF2B5EF4-FFF2-40B4-BE49-F238E27FC236}">
                  <a16:creationId xmlns:a16="http://schemas.microsoft.com/office/drawing/2014/main" id="{C563E4F5-06BE-FF75-D087-44C9F839D56F}"/>
                </a:ext>
              </a:extLst>
            </p:cNvPr>
            <p:cNvPicPr/>
            <p:nvPr/>
          </p:nvPicPr>
          <p:blipFill>
            <a:blip r:embed="rId12" cstate="print"/>
            <a:stretch>
              <a:fillRect/>
            </a:stretch>
          </p:blipFill>
          <p:spPr>
            <a:xfrm>
              <a:off x="3065147" y="7527765"/>
              <a:ext cx="322419" cy="251344"/>
            </a:xfrm>
            <a:prstGeom prst="rect">
              <a:avLst/>
            </a:prstGeom>
          </p:spPr>
        </p:pic>
        <p:pic>
          <p:nvPicPr>
            <p:cNvPr id="28" name="object 28">
              <a:extLst>
                <a:ext uri="{FF2B5EF4-FFF2-40B4-BE49-F238E27FC236}">
                  <a16:creationId xmlns:a16="http://schemas.microsoft.com/office/drawing/2014/main" id="{FEBCB1D8-B479-0855-CA76-B652A93F3B7D}"/>
                </a:ext>
              </a:extLst>
            </p:cNvPr>
            <p:cNvPicPr/>
            <p:nvPr/>
          </p:nvPicPr>
          <p:blipFill>
            <a:blip r:embed="rId13" cstate="print"/>
            <a:stretch>
              <a:fillRect/>
            </a:stretch>
          </p:blipFill>
          <p:spPr>
            <a:xfrm>
              <a:off x="3972875" y="7180087"/>
              <a:ext cx="2439577" cy="994530"/>
            </a:xfrm>
            <a:prstGeom prst="rect">
              <a:avLst/>
            </a:prstGeom>
          </p:spPr>
        </p:pic>
        <p:pic>
          <p:nvPicPr>
            <p:cNvPr id="29" name="object 30">
              <a:extLst>
                <a:ext uri="{FF2B5EF4-FFF2-40B4-BE49-F238E27FC236}">
                  <a16:creationId xmlns:a16="http://schemas.microsoft.com/office/drawing/2014/main" id="{D146AD42-F665-6EC4-FDE2-47FEC97A5D96}"/>
                </a:ext>
              </a:extLst>
            </p:cNvPr>
            <p:cNvPicPr/>
            <p:nvPr/>
          </p:nvPicPr>
          <p:blipFill>
            <a:blip r:embed="rId14" cstate="print"/>
            <a:stretch>
              <a:fillRect/>
            </a:stretch>
          </p:blipFill>
          <p:spPr>
            <a:xfrm>
              <a:off x="9542226" y="5558032"/>
              <a:ext cx="1075392" cy="1004073"/>
            </a:xfrm>
            <a:prstGeom prst="rect">
              <a:avLst/>
            </a:prstGeom>
          </p:spPr>
        </p:pic>
      </p:grpSp>
      <p:grpSp>
        <p:nvGrpSpPr>
          <p:cNvPr id="30" name="object 33">
            <a:extLst>
              <a:ext uri="{FF2B5EF4-FFF2-40B4-BE49-F238E27FC236}">
                <a16:creationId xmlns:a16="http://schemas.microsoft.com/office/drawing/2014/main" id="{F2790537-0CCB-EDEA-84B5-DBADA9877D88}"/>
              </a:ext>
            </a:extLst>
          </p:cNvPr>
          <p:cNvGrpSpPr/>
          <p:nvPr/>
        </p:nvGrpSpPr>
        <p:grpSpPr>
          <a:xfrm>
            <a:off x="10697026" y="5269798"/>
            <a:ext cx="4819015" cy="2433320"/>
            <a:chOff x="10697026" y="5269798"/>
            <a:chExt cx="4819015" cy="2433320"/>
          </a:xfrm>
        </p:grpSpPr>
        <p:pic>
          <p:nvPicPr>
            <p:cNvPr id="31" name="object 34">
              <a:extLst>
                <a:ext uri="{FF2B5EF4-FFF2-40B4-BE49-F238E27FC236}">
                  <a16:creationId xmlns:a16="http://schemas.microsoft.com/office/drawing/2014/main" id="{77B5DB56-5F05-A5D1-B810-3FDF3FEECBCE}"/>
                </a:ext>
              </a:extLst>
            </p:cNvPr>
            <p:cNvPicPr/>
            <p:nvPr/>
          </p:nvPicPr>
          <p:blipFill>
            <a:blip r:embed="rId15" cstate="print"/>
            <a:stretch>
              <a:fillRect/>
            </a:stretch>
          </p:blipFill>
          <p:spPr>
            <a:xfrm>
              <a:off x="10697026" y="5366738"/>
              <a:ext cx="3537033" cy="1350544"/>
            </a:xfrm>
            <a:prstGeom prst="rect">
              <a:avLst/>
            </a:prstGeom>
          </p:spPr>
        </p:pic>
        <p:sp>
          <p:nvSpPr>
            <p:cNvPr id="32" name="object 35">
              <a:extLst>
                <a:ext uri="{FF2B5EF4-FFF2-40B4-BE49-F238E27FC236}">
                  <a16:creationId xmlns:a16="http://schemas.microsoft.com/office/drawing/2014/main" id="{F927B784-F012-C348-6AA9-AC74BBA9A473}"/>
                </a:ext>
              </a:extLst>
            </p:cNvPr>
            <p:cNvSpPr/>
            <p:nvPr/>
          </p:nvSpPr>
          <p:spPr>
            <a:xfrm>
              <a:off x="11959564" y="5293441"/>
              <a:ext cx="3241040" cy="1739264"/>
            </a:xfrm>
            <a:custGeom>
              <a:avLst/>
              <a:gdLst/>
              <a:ahLst/>
              <a:cxnLst/>
              <a:rect l="l" t="t" r="r" b="b"/>
              <a:pathLst>
                <a:path w="3241040" h="1739265">
                  <a:moveTo>
                    <a:pt x="0" y="1435411"/>
                  </a:moveTo>
                  <a:lnTo>
                    <a:pt x="1174587" y="1738722"/>
                  </a:lnTo>
                  <a:lnTo>
                    <a:pt x="1903724" y="1690304"/>
                  </a:lnTo>
                  <a:lnTo>
                    <a:pt x="2491257" y="1155586"/>
                  </a:lnTo>
                  <a:lnTo>
                    <a:pt x="3241032" y="0"/>
                  </a:lnTo>
                </a:path>
              </a:pathLst>
            </a:custGeom>
            <a:ln w="20941">
              <a:solidFill>
                <a:srgbClr val="FFB542"/>
              </a:solidFill>
            </a:ln>
          </p:spPr>
          <p:txBody>
            <a:bodyPr wrap="square" lIns="0" tIns="0" rIns="0" bIns="0" rtlCol="0"/>
            <a:lstStyle/>
            <a:p>
              <a:endParaRPr dirty="0"/>
            </a:p>
          </p:txBody>
        </p:sp>
        <p:sp>
          <p:nvSpPr>
            <p:cNvPr id="33" name="object 36">
              <a:extLst>
                <a:ext uri="{FF2B5EF4-FFF2-40B4-BE49-F238E27FC236}">
                  <a16:creationId xmlns:a16="http://schemas.microsoft.com/office/drawing/2014/main" id="{468ED3B5-D176-7D56-C0AA-44746E764442}"/>
                </a:ext>
              </a:extLst>
            </p:cNvPr>
            <p:cNvSpPr/>
            <p:nvPr/>
          </p:nvSpPr>
          <p:spPr>
            <a:xfrm>
              <a:off x="14133511" y="5275034"/>
              <a:ext cx="1377315" cy="2423160"/>
            </a:xfrm>
            <a:custGeom>
              <a:avLst/>
              <a:gdLst/>
              <a:ahLst/>
              <a:cxnLst/>
              <a:rect l="l" t="t" r="r" b="b"/>
              <a:pathLst>
                <a:path w="1377315" h="2423159">
                  <a:moveTo>
                    <a:pt x="0" y="2422784"/>
                  </a:moveTo>
                  <a:lnTo>
                    <a:pt x="1376921" y="2422784"/>
                  </a:lnTo>
                  <a:lnTo>
                    <a:pt x="1376921" y="0"/>
                  </a:lnTo>
                </a:path>
              </a:pathLst>
            </a:custGeom>
            <a:ln w="10470">
              <a:solidFill>
                <a:srgbClr val="231F20"/>
              </a:solidFill>
            </a:ln>
          </p:spPr>
          <p:txBody>
            <a:bodyPr wrap="square" lIns="0" tIns="0" rIns="0" bIns="0" rtlCol="0"/>
            <a:lstStyle/>
            <a:p>
              <a:endParaRPr/>
            </a:p>
          </p:txBody>
        </p:sp>
      </p:grpSp>
      <p:sp>
        <p:nvSpPr>
          <p:cNvPr id="36" name="object 39">
            <a:extLst>
              <a:ext uri="{FF2B5EF4-FFF2-40B4-BE49-F238E27FC236}">
                <a16:creationId xmlns:a16="http://schemas.microsoft.com/office/drawing/2014/main" id="{FF6BC054-D91C-3429-46A8-FEAE29E0CC4F}"/>
              </a:ext>
            </a:extLst>
          </p:cNvPr>
          <p:cNvSpPr txBox="1"/>
          <p:nvPr/>
        </p:nvSpPr>
        <p:spPr>
          <a:xfrm>
            <a:off x="16292059" y="3405577"/>
            <a:ext cx="3361191" cy="583493"/>
          </a:xfrm>
          <a:prstGeom prst="rect">
            <a:avLst/>
          </a:prstGeom>
        </p:spPr>
        <p:txBody>
          <a:bodyPr vert="horz" wrap="square" lIns="0" tIns="13970" rIns="0" bIns="0" rtlCol="0">
            <a:spAutoFit/>
          </a:bodyPr>
          <a:lstStyle/>
          <a:p>
            <a:pPr marL="12700">
              <a:lnSpc>
                <a:spcPct val="100000"/>
              </a:lnSpc>
              <a:spcBef>
                <a:spcPts val="110"/>
              </a:spcBef>
            </a:pPr>
            <a:r>
              <a:rPr lang="fr-FR" sz="3700" b="1" spc="110" dirty="0">
                <a:solidFill>
                  <a:srgbClr val="231F20"/>
                </a:solidFill>
                <a:latin typeface="+mn-lt"/>
                <a:cs typeface="Tahoma"/>
              </a:rPr>
              <a:t>RNCP niveau 7</a:t>
            </a:r>
            <a:endParaRPr sz="3700" b="1" dirty="0">
              <a:latin typeface="+mn-lt"/>
              <a:cs typeface="Tahoma"/>
            </a:endParaRPr>
          </a:p>
        </p:txBody>
      </p:sp>
      <p:sp>
        <p:nvSpPr>
          <p:cNvPr id="37" name="object 40">
            <a:extLst>
              <a:ext uri="{FF2B5EF4-FFF2-40B4-BE49-F238E27FC236}">
                <a16:creationId xmlns:a16="http://schemas.microsoft.com/office/drawing/2014/main" id="{9A883E90-2823-E25B-FE07-744B11A50B39}"/>
              </a:ext>
            </a:extLst>
          </p:cNvPr>
          <p:cNvSpPr/>
          <p:nvPr/>
        </p:nvSpPr>
        <p:spPr>
          <a:xfrm>
            <a:off x="14133568" y="3692055"/>
            <a:ext cx="528320" cy="507365"/>
          </a:xfrm>
          <a:custGeom>
            <a:avLst/>
            <a:gdLst/>
            <a:ahLst/>
            <a:cxnLst/>
            <a:rect l="l" t="t" r="r" b="b"/>
            <a:pathLst>
              <a:path w="528319" h="507364">
                <a:moveTo>
                  <a:pt x="0" y="0"/>
                </a:moveTo>
                <a:lnTo>
                  <a:pt x="528130" y="0"/>
                </a:lnTo>
                <a:lnTo>
                  <a:pt x="528130" y="507220"/>
                </a:lnTo>
              </a:path>
            </a:pathLst>
          </a:custGeom>
          <a:ln w="10470">
            <a:solidFill>
              <a:srgbClr val="231F20"/>
            </a:solidFill>
          </a:ln>
        </p:spPr>
        <p:txBody>
          <a:bodyPr wrap="square" lIns="0" tIns="0" rIns="0" bIns="0" rtlCol="0"/>
          <a:lstStyle/>
          <a:p>
            <a:endParaRPr/>
          </a:p>
        </p:txBody>
      </p:sp>
      <p:sp>
        <p:nvSpPr>
          <p:cNvPr id="38" name="object 41">
            <a:extLst>
              <a:ext uri="{FF2B5EF4-FFF2-40B4-BE49-F238E27FC236}">
                <a16:creationId xmlns:a16="http://schemas.microsoft.com/office/drawing/2014/main" id="{5E31C7CC-E26C-9417-3AA9-E1C44EEDA06E}"/>
              </a:ext>
            </a:extLst>
          </p:cNvPr>
          <p:cNvSpPr/>
          <p:nvPr/>
        </p:nvSpPr>
        <p:spPr>
          <a:xfrm>
            <a:off x="16753416" y="4095342"/>
            <a:ext cx="0" cy="324485"/>
          </a:xfrm>
          <a:custGeom>
            <a:avLst/>
            <a:gdLst/>
            <a:ahLst/>
            <a:cxnLst/>
            <a:rect l="l" t="t" r="r" b="b"/>
            <a:pathLst>
              <a:path h="324485">
                <a:moveTo>
                  <a:pt x="0" y="324189"/>
                </a:moveTo>
                <a:lnTo>
                  <a:pt x="0" y="0"/>
                </a:lnTo>
              </a:path>
            </a:pathLst>
          </a:custGeom>
          <a:ln w="10470">
            <a:solidFill>
              <a:srgbClr val="231F20"/>
            </a:solidFill>
          </a:ln>
        </p:spPr>
        <p:txBody>
          <a:bodyPr wrap="square" lIns="0" tIns="0" rIns="0" bIns="0" rtlCol="0"/>
          <a:lstStyle/>
          <a:p>
            <a:endParaRPr/>
          </a:p>
        </p:txBody>
      </p:sp>
      <p:sp>
        <p:nvSpPr>
          <p:cNvPr id="39" name="object 3">
            <a:extLst>
              <a:ext uri="{FF2B5EF4-FFF2-40B4-BE49-F238E27FC236}">
                <a16:creationId xmlns:a16="http://schemas.microsoft.com/office/drawing/2014/main" id="{806AF0A4-7279-C75E-4029-9373DEE56C36}"/>
              </a:ext>
            </a:extLst>
          </p:cNvPr>
          <p:cNvSpPr txBox="1"/>
          <p:nvPr/>
        </p:nvSpPr>
        <p:spPr>
          <a:xfrm>
            <a:off x="1789119" y="3378795"/>
            <a:ext cx="12039591" cy="1017586"/>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Écoles d’Ingénieurs</a:t>
            </a:r>
          </a:p>
          <a:p>
            <a:pPr marL="1741170" marR="5080" indent="1113155" algn="r">
              <a:spcBef>
                <a:spcPts val="315"/>
              </a:spcBef>
            </a:pPr>
            <a:r>
              <a:rPr lang="fr-FR" sz="2400" spc="50" dirty="0">
                <a:solidFill>
                  <a:srgbClr val="231F20"/>
                </a:solidFill>
                <a:latin typeface="+mn-lt"/>
                <a:cs typeface="Tahoma"/>
              </a:rPr>
              <a:t>proposant des formations spécialisées en cybersécurité sur 5 ans</a:t>
            </a:r>
            <a:endParaRPr lang="fr-FR" sz="2400" i="0" u="none" strike="noStrike" baseline="30000" dirty="0">
              <a:solidFill>
                <a:srgbClr val="000000"/>
              </a:solidFill>
              <a:latin typeface="+mn-lt"/>
            </a:endParaRPr>
          </a:p>
        </p:txBody>
      </p:sp>
      <p:sp>
        <p:nvSpPr>
          <p:cNvPr id="40" name="object 3">
            <a:extLst>
              <a:ext uri="{FF2B5EF4-FFF2-40B4-BE49-F238E27FC236}">
                <a16:creationId xmlns:a16="http://schemas.microsoft.com/office/drawing/2014/main" id="{B4296982-9736-D53D-3C12-637B4FE6649E}"/>
              </a:ext>
            </a:extLst>
          </p:cNvPr>
          <p:cNvSpPr txBox="1"/>
          <p:nvPr/>
        </p:nvSpPr>
        <p:spPr>
          <a:xfrm>
            <a:off x="1646518" y="7348786"/>
            <a:ext cx="12039591" cy="1217641"/>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Master en Sécurité Informatique</a:t>
            </a:r>
          </a:p>
          <a:p>
            <a:pPr marL="1741170" marR="5080" indent="1113155" algn="r">
              <a:spcBef>
                <a:spcPts val="315"/>
              </a:spcBef>
            </a:pPr>
            <a:r>
              <a:rPr lang="fr-FR" sz="3700" b="1" spc="50" dirty="0">
                <a:solidFill>
                  <a:srgbClr val="231F20"/>
                </a:solidFill>
                <a:latin typeface="+mn-lt"/>
                <a:cs typeface="Tahoma"/>
              </a:rPr>
              <a:t>ou Cybersécurité</a:t>
            </a:r>
            <a:endParaRPr lang="fr-FR" sz="2400" i="0" u="none" strike="noStrike" baseline="30000" dirty="0">
              <a:solidFill>
                <a:srgbClr val="000000"/>
              </a:solidFill>
              <a:latin typeface="+mn-lt"/>
            </a:endParaRPr>
          </a:p>
        </p:txBody>
      </p:sp>
    </p:spTree>
    <p:extLst>
      <p:ext uri="{BB962C8B-B14F-4D97-AF65-F5344CB8AC3E}">
        <p14:creationId xmlns:p14="http://schemas.microsoft.com/office/powerpoint/2010/main" val="2836316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 name="object 89">
            <a:hlinkClick r:id="rId2"/>
          </p:cNvPr>
          <p:cNvSpPr/>
          <p:nvPr/>
        </p:nvSpPr>
        <p:spPr>
          <a:xfrm>
            <a:off x="16623469" y="2870534"/>
            <a:ext cx="934719" cy="401320"/>
          </a:xfrm>
          <a:custGeom>
            <a:avLst/>
            <a:gdLst/>
            <a:ahLst/>
            <a:cxnLst/>
            <a:rect l="l" t="t" r="r" b="b"/>
            <a:pathLst>
              <a:path w="934719"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90" name="object 90"/>
          <p:cNvSpPr txBox="1"/>
          <p:nvPr/>
        </p:nvSpPr>
        <p:spPr>
          <a:xfrm>
            <a:off x="16735437"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94" name="object 2">
            <a:extLst>
              <a:ext uri="{FF2B5EF4-FFF2-40B4-BE49-F238E27FC236}">
                <a16:creationId xmlns:a16="http://schemas.microsoft.com/office/drawing/2014/main" id="{4FD8D739-06F5-DEF2-FCC0-8D9C3867305B}"/>
              </a:ext>
            </a:extLst>
          </p:cNvPr>
          <p:cNvSpPr txBox="1">
            <a:spLocks/>
          </p:cNvSpPr>
          <p:nvPr/>
        </p:nvSpPr>
        <p:spPr>
          <a:xfrm>
            <a:off x="858312" y="743383"/>
            <a:ext cx="18387695" cy="752129"/>
          </a:xfrm>
          <a:prstGeom prst="rect">
            <a:avLst/>
          </a:prstGeom>
        </p:spPr>
        <p:txBody>
          <a:bodyPr vert="horz" wrap="square" lIns="0" tIns="13335" rIns="0" bIns="0" rtlCol="0">
            <a:spAutoFit/>
          </a:bodyPr>
          <a:lstStyle>
            <a:lvl1pPr>
              <a:defRPr>
                <a:latin typeface="+mj-lt"/>
                <a:ea typeface="+mj-ea"/>
                <a:cs typeface="+mj-cs"/>
              </a:defRPr>
            </a:lvl1pPr>
          </a:lstStyle>
          <a:p>
            <a:pPr marL="12700">
              <a:spcBef>
                <a:spcPts val="105"/>
              </a:spcBef>
            </a:pPr>
            <a:r>
              <a:rPr lang="fr-FR" sz="4800" b="1" dirty="0">
                <a:solidFill>
                  <a:srgbClr val="231F20"/>
                </a:solidFill>
              </a:rPr>
              <a:t>POURQUOI LA CYBERSÉCURITÉ NOUS CONCERNE(RA) TOUTES ET TOUS ?</a:t>
            </a:r>
            <a:endParaRPr lang="fr-FR" sz="4800" b="1" dirty="0"/>
          </a:p>
        </p:txBody>
      </p:sp>
      <p:sp>
        <p:nvSpPr>
          <p:cNvPr id="105" name="object 56">
            <a:hlinkClick r:id="rId4"/>
            <a:extLst>
              <a:ext uri="{FF2B5EF4-FFF2-40B4-BE49-F238E27FC236}">
                <a16:creationId xmlns:a16="http://schemas.microsoft.com/office/drawing/2014/main" id="{819A0FDF-E609-6F86-CAE5-BB5B93072542}"/>
              </a:ext>
            </a:extLst>
          </p:cNvPr>
          <p:cNvSpPr/>
          <p:nvPr/>
        </p:nvSpPr>
        <p:spPr>
          <a:xfrm>
            <a:off x="11930928"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06" name="object 57">
            <a:extLst>
              <a:ext uri="{FF2B5EF4-FFF2-40B4-BE49-F238E27FC236}">
                <a16:creationId xmlns:a16="http://schemas.microsoft.com/office/drawing/2014/main" id="{7B934C33-F504-CE6C-0C7F-4633A947DAC5}"/>
              </a:ext>
            </a:extLst>
          </p:cNvPr>
          <p:cNvSpPr txBox="1"/>
          <p:nvPr/>
        </p:nvSpPr>
        <p:spPr>
          <a:xfrm>
            <a:off x="1204289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5">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
        <p:nvSpPr>
          <p:cNvPr id="149" name="object 46">
            <a:hlinkClick r:id="rId6"/>
            <a:extLst>
              <a:ext uri="{FF2B5EF4-FFF2-40B4-BE49-F238E27FC236}">
                <a16:creationId xmlns:a16="http://schemas.microsoft.com/office/drawing/2014/main" id="{A2225590-C6C1-E987-8298-8B5A2D1C86D3}"/>
              </a:ext>
            </a:extLst>
          </p:cNvPr>
          <p:cNvSpPr/>
          <p:nvPr/>
        </p:nvSpPr>
        <p:spPr>
          <a:xfrm>
            <a:off x="7238381" y="2870534"/>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150" name="object 47">
            <a:extLst>
              <a:ext uri="{FF2B5EF4-FFF2-40B4-BE49-F238E27FC236}">
                <a16:creationId xmlns:a16="http://schemas.microsoft.com/office/drawing/2014/main" id="{7C3B125B-E2E4-D2FE-0AD0-94CF12B73E3E}"/>
              </a:ext>
            </a:extLst>
          </p:cNvPr>
          <p:cNvSpPr txBox="1"/>
          <p:nvPr/>
        </p:nvSpPr>
        <p:spPr>
          <a:xfrm>
            <a:off x="7350350" y="2917502"/>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6">
                  <a:extLst>
                    <a:ext uri="{A12FA001-AC4F-418D-AE19-62706E023703}">
                      <ahyp:hlinkClr xmlns:ahyp="http://schemas.microsoft.com/office/drawing/2018/hyperlinkcolor" val="tx"/>
                    </a:ext>
                  </a:extLst>
                </a:hlinkClick>
              </a:rPr>
              <a:t>SOURCE</a:t>
            </a:r>
            <a:endParaRPr sz="1550" b="1" dirty="0">
              <a:solidFill>
                <a:schemeClr val="bg1"/>
              </a:solidFill>
              <a:latin typeface="Calibri"/>
              <a:cs typeface="Calibri"/>
            </a:endParaRPr>
          </a:p>
        </p:txBody>
      </p:sp>
      <p:pic>
        <p:nvPicPr>
          <p:cNvPr id="12" name="Image 11">
            <a:extLst>
              <a:ext uri="{FF2B5EF4-FFF2-40B4-BE49-F238E27FC236}">
                <a16:creationId xmlns:a16="http://schemas.microsoft.com/office/drawing/2014/main" id="{A6030DE6-2759-8BD9-6ADD-D63F4791B8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0437" y="2606675"/>
            <a:ext cx="4130887" cy="6248400"/>
          </a:xfrm>
          <a:prstGeom prst="rect">
            <a:avLst/>
          </a:prstGeom>
        </p:spPr>
      </p:pic>
      <p:pic>
        <p:nvPicPr>
          <p:cNvPr id="14" name="Image 13">
            <a:extLst>
              <a:ext uri="{FF2B5EF4-FFF2-40B4-BE49-F238E27FC236}">
                <a16:creationId xmlns:a16="http://schemas.microsoft.com/office/drawing/2014/main" id="{B7FCDF9D-8379-247B-00F1-7E498A1C34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93129" y="3444875"/>
            <a:ext cx="4130887" cy="6248400"/>
          </a:xfrm>
          <a:prstGeom prst="rect">
            <a:avLst/>
          </a:prstGeom>
        </p:spPr>
      </p:pic>
      <p:pic>
        <p:nvPicPr>
          <p:cNvPr id="17" name="Image 16">
            <a:extLst>
              <a:ext uri="{FF2B5EF4-FFF2-40B4-BE49-F238E27FC236}">
                <a16:creationId xmlns:a16="http://schemas.microsoft.com/office/drawing/2014/main" id="{93CDFAB8-1D9A-2FF9-0CC7-2158FF6BC1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80650" y="2606675"/>
            <a:ext cx="4130887" cy="6248400"/>
          </a:xfrm>
          <a:prstGeom prst="rect">
            <a:avLst/>
          </a:prstGeom>
        </p:spPr>
      </p:pic>
      <p:pic>
        <p:nvPicPr>
          <p:cNvPr id="19" name="Image 18">
            <a:extLst>
              <a:ext uri="{FF2B5EF4-FFF2-40B4-BE49-F238E27FC236}">
                <a16:creationId xmlns:a16="http://schemas.microsoft.com/office/drawing/2014/main" id="{D43E5E66-FF82-753D-7CE5-6ED227ACBA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115120" y="3444875"/>
            <a:ext cx="4130887" cy="6248400"/>
          </a:xfrm>
          <a:prstGeom prst="rect">
            <a:avLst/>
          </a:prstGeom>
        </p:spPr>
      </p:pic>
      <p:sp>
        <p:nvSpPr>
          <p:cNvPr id="2" name="object 10">
            <a:hlinkClick r:id="rId11"/>
            <a:extLst>
              <a:ext uri="{FF2B5EF4-FFF2-40B4-BE49-F238E27FC236}">
                <a16:creationId xmlns:a16="http://schemas.microsoft.com/office/drawing/2014/main" id="{3C8B3A8E-8EA6-94AF-832D-C413637795B4}"/>
              </a:ext>
            </a:extLst>
          </p:cNvPr>
          <p:cNvSpPr/>
          <p:nvPr/>
        </p:nvSpPr>
        <p:spPr>
          <a:xfrm>
            <a:off x="2545839" y="9172361"/>
            <a:ext cx="934719" cy="401320"/>
          </a:xfrm>
          <a:custGeom>
            <a:avLst/>
            <a:gdLst/>
            <a:ahLst/>
            <a:cxnLst/>
            <a:rect l="l" t="t" r="r" b="b"/>
            <a:pathLst>
              <a:path w="934720" h="401320">
                <a:moveTo>
                  <a:pt x="689980" y="31"/>
                </a:moveTo>
                <a:lnTo>
                  <a:pt x="641366" y="0"/>
                </a:lnTo>
                <a:lnTo>
                  <a:pt x="589772" y="269"/>
                </a:lnTo>
                <a:lnTo>
                  <a:pt x="479513" y="1496"/>
                </a:lnTo>
                <a:lnTo>
                  <a:pt x="184382" y="6107"/>
                </a:lnTo>
                <a:lnTo>
                  <a:pt x="68334" y="7452"/>
                </a:lnTo>
                <a:lnTo>
                  <a:pt x="12606" y="7805"/>
                </a:lnTo>
                <a:lnTo>
                  <a:pt x="41" y="144630"/>
                </a:lnTo>
                <a:lnTo>
                  <a:pt x="0" y="222499"/>
                </a:lnTo>
                <a:lnTo>
                  <a:pt x="825" y="280513"/>
                </a:lnTo>
                <a:lnTo>
                  <a:pt x="2546" y="321850"/>
                </a:lnTo>
                <a:lnTo>
                  <a:pt x="8794" y="367198"/>
                </a:lnTo>
                <a:lnTo>
                  <a:pt x="34240" y="398585"/>
                </a:lnTo>
                <a:lnTo>
                  <a:pt x="70340" y="401255"/>
                </a:lnTo>
                <a:lnTo>
                  <a:pt x="94625" y="401204"/>
                </a:lnTo>
                <a:lnTo>
                  <a:pt x="424205" y="397446"/>
                </a:lnTo>
                <a:lnTo>
                  <a:pt x="554968" y="396744"/>
                </a:lnTo>
                <a:lnTo>
                  <a:pt x="624000" y="396700"/>
                </a:lnTo>
                <a:lnTo>
                  <a:pt x="694812" y="396924"/>
                </a:lnTo>
                <a:lnTo>
                  <a:pt x="766914" y="397466"/>
                </a:lnTo>
                <a:lnTo>
                  <a:pt x="839816" y="398375"/>
                </a:lnTo>
                <a:lnTo>
                  <a:pt x="913029" y="399699"/>
                </a:lnTo>
                <a:lnTo>
                  <a:pt x="919785" y="397452"/>
                </a:lnTo>
                <a:lnTo>
                  <a:pt x="926853" y="389785"/>
                </a:lnTo>
                <a:lnTo>
                  <a:pt x="932386" y="375688"/>
                </a:lnTo>
                <a:lnTo>
                  <a:pt x="934536" y="354151"/>
                </a:lnTo>
                <a:lnTo>
                  <a:pt x="934190" y="103248"/>
                </a:lnTo>
                <a:lnTo>
                  <a:pt x="927218" y="44207"/>
                </a:lnTo>
                <a:lnTo>
                  <a:pt x="872035" y="6559"/>
                </a:lnTo>
                <a:lnTo>
                  <a:pt x="813283" y="2461"/>
                </a:lnTo>
                <a:lnTo>
                  <a:pt x="735149" y="417"/>
                </a:lnTo>
                <a:lnTo>
                  <a:pt x="689980" y="31"/>
                </a:lnTo>
                <a:close/>
              </a:path>
            </a:pathLst>
          </a:custGeom>
          <a:solidFill>
            <a:srgbClr val="FFB542"/>
          </a:solidFill>
        </p:spPr>
        <p:txBody>
          <a:bodyPr wrap="square" lIns="0" tIns="0" rIns="0" bIns="0" rtlCol="0"/>
          <a:lstStyle/>
          <a:p>
            <a:endParaRPr dirty="0"/>
          </a:p>
        </p:txBody>
      </p:sp>
      <p:sp>
        <p:nvSpPr>
          <p:cNvPr id="3" name="object 11">
            <a:extLst>
              <a:ext uri="{FF2B5EF4-FFF2-40B4-BE49-F238E27FC236}">
                <a16:creationId xmlns:a16="http://schemas.microsoft.com/office/drawing/2014/main" id="{6A86BC2C-8A92-52DD-39BE-54E47C194360}"/>
              </a:ext>
            </a:extLst>
          </p:cNvPr>
          <p:cNvSpPr txBox="1"/>
          <p:nvPr/>
        </p:nvSpPr>
        <p:spPr>
          <a:xfrm>
            <a:off x="2657806" y="9219327"/>
            <a:ext cx="686435" cy="250068"/>
          </a:xfrm>
          <a:prstGeom prst="rect">
            <a:avLst/>
          </a:prstGeom>
        </p:spPr>
        <p:txBody>
          <a:bodyPr vert="horz" wrap="square" lIns="0" tIns="11430" rIns="0" bIns="0" rtlCol="0">
            <a:spAutoFit/>
          </a:bodyPr>
          <a:lstStyle/>
          <a:p>
            <a:pPr marL="12700">
              <a:lnSpc>
                <a:spcPct val="100000"/>
              </a:lnSpc>
              <a:spcBef>
                <a:spcPts val="90"/>
              </a:spcBef>
            </a:pPr>
            <a:r>
              <a:rPr lang="fr-FR" sz="1550" b="1" dirty="0">
                <a:solidFill>
                  <a:schemeClr val="bg1"/>
                </a:solidFill>
                <a:latin typeface="Calibri"/>
                <a:cs typeface="Calibri"/>
                <a:hlinkClick r:id="rId12">
                  <a:extLst>
                    <a:ext uri="{A12FA001-AC4F-418D-AE19-62706E023703}">
                      <ahyp:hlinkClr xmlns:ahyp="http://schemas.microsoft.com/office/drawing/2018/hyperlinkcolor" val="tx"/>
                    </a:ext>
                  </a:extLst>
                </a:hlinkClick>
              </a:rPr>
              <a:t>SOURCE</a:t>
            </a:r>
            <a:endParaRPr lang="fr-FR" sz="1550" b="1" dirty="0">
              <a:solidFill>
                <a:schemeClr val="bg1"/>
              </a:solidFill>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2"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3"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3"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3" cstate="print"/>
            <a:stretch>
              <a:fillRect/>
            </a:stretch>
          </p:blipFill>
          <p:spPr>
            <a:xfrm>
              <a:off x="13003627" y="662810"/>
              <a:ext cx="90710" cy="160403"/>
            </a:xfrm>
            <a:prstGeom prst="rect">
              <a:avLst/>
            </a:prstGeom>
          </p:spPr>
        </p:pic>
      </p:grpSp>
      <p:sp>
        <p:nvSpPr>
          <p:cNvPr id="13" name="object 18">
            <a:extLst>
              <a:ext uri="{FF2B5EF4-FFF2-40B4-BE49-F238E27FC236}">
                <a16:creationId xmlns:a16="http://schemas.microsoft.com/office/drawing/2014/main" id="{EE79DDEC-4122-8901-A5F4-C6998CA3C55D}"/>
              </a:ext>
            </a:extLst>
          </p:cNvPr>
          <p:cNvSpPr txBox="1">
            <a:spLocks/>
          </p:cNvSpPr>
          <p:nvPr/>
        </p:nvSpPr>
        <p:spPr>
          <a:xfrm>
            <a:off x="1441450" y="1539875"/>
            <a:ext cx="17068799" cy="1492716"/>
          </a:xfrm>
          <a:prstGeom prst="rect">
            <a:avLst/>
          </a:prstGeom>
        </p:spPr>
        <p:txBody>
          <a:bodyPr vert="horz" wrap="square" lIns="0" tIns="15240" rIns="0" bIns="0" rtlCol="0">
            <a:spAutoFit/>
          </a:bodyPr>
          <a:lstStyle>
            <a:lvl1pPr>
              <a:defRPr>
                <a:latin typeface="+mj-lt"/>
                <a:ea typeface="+mj-ea"/>
                <a:cs typeface="+mj-cs"/>
              </a:defRPr>
            </a:lvl1pPr>
          </a:lstStyle>
          <a:p>
            <a:pPr algn="ctr">
              <a:spcBef>
                <a:spcPts val="120"/>
              </a:spcBef>
            </a:pPr>
            <a:r>
              <a:rPr lang="fr-FR" sz="4800" spc="300" dirty="0">
                <a:solidFill>
                  <a:srgbClr val="F8D943"/>
                </a:solidFill>
                <a:latin typeface="+mn-lt"/>
              </a:rPr>
              <a:t>Plusieurs</a:t>
            </a:r>
            <a:r>
              <a:rPr lang="fr-FR" sz="4800" spc="90" dirty="0">
                <a:solidFill>
                  <a:srgbClr val="F8D943"/>
                </a:solidFill>
                <a:latin typeface="+mn-lt"/>
              </a:rPr>
              <a:t> </a:t>
            </a:r>
            <a:r>
              <a:rPr lang="fr-FR" sz="4800" spc="355" dirty="0">
                <a:solidFill>
                  <a:srgbClr val="F8D943"/>
                </a:solidFill>
                <a:latin typeface="+mn-lt"/>
              </a:rPr>
              <a:t>parcours</a:t>
            </a:r>
            <a:r>
              <a:rPr lang="fr-FR" sz="4800" spc="95" dirty="0">
                <a:solidFill>
                  <a:srgbClr val="F8D943"/>
                </a:solidFill>
                <a:latin typeface="+mn-lt"/>
              </a:rPr>
              <a:t> </a:t>
            </a:r>
            <a:r>
              <a:rPr lang="fr-FR" sz="4800" spc="340" dirty="0">
                <a:solidFill>
                  <a:srgbClr val="F8D943"/>
                </a:solidFill>
                <a:latin typeface="+mn-lt"/>
              </a:rPr>
              <a:t>sont</a:t>
            </a:r>
            <a:r>
              <a:rPr lang="fr-FR" sz="4800" spc="90" dirty="0">
                <a:solidFill>
                  <a:srgbClr val="F8D943"/>
                </a:solidFill>
                <a:latin typeface="+mn-lt"/>
              </a:rPr>
              <a:t> </a:t>
            </a:r>
            <a:r>
              <a:rPr lang="fr-FR" sz="4800" spc="270" dirty="0">
                <a:solidFill>
                  <a:srgbClr val="F8D943"/>
                </a:solidFill>
                <a:latin typeface="+mn-lt"/>
              </a:rPr>
              <a:t>possibles</a:t>
            </a:r>
          </a:p>
          <a:p>
            <a:pPr algn="ctr">
              <a:spcBef>
                <a:spcPts val="30"/>
              </a:spcBef>
            </a:pPr>
            <a:r>
              <a:rPr lang="fr-FR" sz="4800" spc="285" dirty="0">
                <a:solidFill>
                  <a:srgbClr val="F8D943"/>
                </a:solidFill>
                <a:latin typeface="+mn-lt"/>
              </a:rPr>
              <a:t>pour</a:t>
            </a:r>
            <a:r>
              <a:rPr lang="fr-FR" sz="4800" spc="95" dirty="0">
                <a:solidFill>
                  <a:srgbClr val="F8D943"/>
                </a:solidFill>
                <a:latin typeface="+mn-lt"/>
              </a:rPr>
              <a:t> </a:t>
            </a:r>
            <a:r>
              <a:rPr lang="fr-FR" sz="4800" spc="275" dirty="0">
                <a:solidFill>
                  <a:srgbClr val="F8D943"/>
                </a:solidFill>
                <a:latin typeface="+mn-lt"/>
              </a:rPr>
              <a:t>se</a:t>
            </a:r>
            <a:r>
              <a:rPr lang="fr-FR" sz="4800" spc="100" dirty="0">
                <a:solidFill>
                  <a:srgbClr val="F8D943"/>
                </a:solidFill>
                <a:latin typeface="+mn-lt"/>
              </a:rPr>
              <a:t> </a:t>
            </a:r>
            <a:r>
              <a:rPr lang="fr-FR" sz="4800" spc="310" dirty="0">
                <a:solidFill>
                  <a:srgbClr val="F8D943"/>
                </a:solidFill>
                <a:latin typeface="+mn-lt"/>
              </a:rPr>
              <a:t>diriger</a:t>
            </a:r>
            <a:r>
              <a:rPr lang="fr-FR" sz="4800" spc="100" dirty="0">
                <a:solidFill>
                  <a:srgbClr val="F8D943"/>
                </a:solidFill>
                <a:latin typeface="+mn-lt"/>
              </a:rPr>
              <a:t> </a:t>
            </a:r>
            <a:r>
              <a:rPr lang="fr-FR" sz="4800" spc="385" dirty="0">
                <a:solidFill>
                  <a:srgbClr val="F8D943"/>
                </a:solidFill>
                <a:latin typeface="+mn-lt"/>
              </a:rPr>
              <a:t>vers</a:t>
            </a:r>
            <a:r>
              <a:rPr lang="fr-FR" sz="4800" spc="100" dirty="0">
                <a:solidFill>
                  <a:srgbClr val="F8D943"/>
                </a:solidFill>
                <a:latin typeface="+mn-lt"/>
              </a:rPr>
              <a:t> </a:t>
            </a:r>
            <a:r>
              <a:rPr lang="fr-FR" sz="4800" spc="95" dirty="0">
                <a:solidFill>
                  <a:srgbClr val="F8D943"/>
                </a:solidFill>
                <a:latin typeface="+mn-lt"/>
              </a:rPr>
              <a:t>une</a:t>
            </a:r>
            <a:r>
              <a:rPr lang="fr-FR" sz="4800" spc="100" dirty="0">
                <a:solidFill>
                  <a:srgbClr val="F8D943"/>
                </a:solidFill>
                <a:latin typeface="+mn-lt"/>
              </a:rPr>
              <a:t> </a:t>
            </a:r>
            <a:r>
              <a:rPr lang="fr-FR" sz="4800" spc="390" dirty="0">
                <a:solidFill>
                  <a:srgbClr val="F8D943"/>
                </a:solidFill>
                <a:latin typeface="+mn-lt"/>
              </a:rPr>
              <a:t>carrière</a:t>
            </a:r>
            <a:r>
              <a:rPr lang="fr-FR" sz="4800" spc="100" dirty="0">
                <a:solidFill>
                  <a:srgbClr val="F8D943"/>
                </a:solidFill>
                <a:latin typeface="+mn-lt"/>
              </a:rPr>
              <a:t> </a:t>
            </a:r>
            <a:r>
              <a:rPr lang="fr-FR" sz="4800" spc="75" dirty="0">
                <a:solidFill>
                  <a:srgbClr val="F8D943"/>
                </a:solidFill>
                <a:latin typeface="+mn-lt"/>
              </a:rPr>
              <a:t>en</a:t>
            </a:r>
            <a:r>
              <a:rPr lang="fr-FR" sz="4800" spc="95" dirty="0">
                <a:solidFill>
                  <a:srgbClr val="F8D943"/>
                </a:solidFill>
                <a:latin typeface="+mn-lt"/>
              </a:rPr>
              <a:t> </a:t>
            </a:r>
            <a:r>
              <a:rPr lang="fr-FR" sz="4800" spc="285" dirty="0">
                <a:solidFill>
                  <a:srgbClr val="F8D943"/>
                </a:solidFill>
                <a:latin typeface="+mn-lt"/>
              </a:rPr>
              <a:t>cybersécurité</a:t>
            </a:r>
            <a:r>
              <a:rPr lang="fr-FR" sz="4800" spc="100" dirty="0">
                <a:solidFill>
                  <a:srgbClr val="F8D943"/>
                </a:solidFill>
                <a:latin typeface="+mn-lt"/>
              </a:rPr>
              <a:t> </a:t>
            </a:r>
            <a:r>
              <a:rPr lang="fr-FR" sz="4800" spc="-635" dirty="0">
                <a:solidFill>
                  <a:srgbClr val="F8D943"/>
                </a:solidFill>
                <a:latin typeface="+mn-lt"/>
              </a:rPr>
              <a:t>:</a:t>
            </a:r>
          </a:p>
        </p:txBody>
      </p:sp>
      <p:grpSp>
        <p:nvGrpSpPr>
          <p:cNvPr id="2" name="object 3">
            <a:extLst>
              <a:ext uri="{FF2B5EF4-FFF2-40B4-BE49-F238E27FC236}">
                <a16:creationId xmlns:a16="http://schemas.microsoft.com/office/drawing/2014/main" id="{4A378D31-E14A-2F22-BBA7-57A908C9E353}"/>
              </a:ext>
            </a:extLst>
          </p:cNvPr>
          <p:cNvGrpSpPr/>
          <p:nvPr/>
        </p:nvGrpSpPr>
        <p:grpSpPr>
          <a:xfrm>
            <a:off x="601869" y="7123086"/>
            <a:ext cx="4702810" cy="2592705"/>
            <a:chOff x="601869" y="7123086"/>
            <a:chExt cx="4702810" cy="2592705"/>
          </a:xfrm>
        </p:grpSpPr>
        <p:sp>
          <p:nvSpPr>
            <p:cNvPr id="3" name="object 4">
              <a:extLst>
                <a:ext uri="{FF2B5EF4-FFF2-40B4-BE49-F238E27FC236}">
                  <a16:creationId xmlns:a16="http://schemas.microsoft.com/office/drawing/2014/main" id="{0AE5BF97-B76B-EFCA-74D5-2ADED600C574}"/>
                </a:ext>
              </a:extLst>
            </p:cNvPr>
            <p:cNvSpPr/>
            <p:nvPr/>
          </p:nvSpPr>
          <p:spPr>
            <a:xfrm>
              <a:off x="601869" y="8175117"/>
              <a:ext cx="4702810" cy="987425"/>
            </a:xfrm>
            <a:custGeom>
              <a:avLst/>
              <a:gdLst/>
              <a:ahLst/>
              <a:cxnLst/>
              <a:rect l="l" t="t" r="r" b="b"/>
              <a:pathLst>
                <a:path w="4702810" h="987425">
                  <a:moveTo>
                    <a:pt x="4548594" y="0"/>
                  </a:moveTo>
                  <a:lnTo>
                    <a:pt x="161827" y="183701"/>
                  </a:lnTo>
                  <a:lnTo>
                    <a:pt x="0" y="286671"/>
                  </a:lnTo>
                  <a:lnTo>
                    <a:pt x="2511933" y="987216"/>
                  </a:lnTo>
                  <a:lnTo>
                    <a:pt x="4702495" y="45098"/>
                  </a:lnTo>
                  <a:lnTo>
                    <a:pt x="4548594" y="0"/>
                  </a:lnTo>
                  <a:close/>
                </a:path>
              </a:pathLst>
            </a:custGeom>
            <a:solidFill>
              <a:srgbClr val="EDEDED">
                <a:alpha val="9999"/>
              </a:srgbClr>
            </a:solidFill>
          </p:spPr>
          <p:txBody>
            <a:bodyPr wrap="square" lIns="0" tIns="0" rIns="0" bIns="0" rtlCol="0"/>
            <a:lstStyle/>
            <a:p>
              <a:endParaRPr/>
            </a:p>
          </p:txBody>
        </p:sp>
        <p:sp>
          <p:nvSpPr>
            <p:cNvPr id="4" name="object 5">
              <a:extLst>
                <a:ext uri="{FF2B5EF4-FFF2-40B4-BE49-F238E27FC236}">
                  <a16:creationId xmlns:a16="http://schemas.microsoft.com/office/drawing/2014/main" id="{34B289DE-9E81-BDE4-0026-AE75A62DFE0E}"/>
                </a:ext>
              </a:extLst>
            </p:cNvPr>
            <p:cNvSpPr/>
            <p:nvPr/>
          </p:nvSpPr>
          <p:spPr>
            <a:xfrm>
              <a:off x="3087016" y="7701504"/>
              <a:ext cx="2063750" cy="1315085"/>
            </a:xfrm>
            <a:custGeom>
              <a:avLst/>
              <a:gdLst/>
              <a:ahLst/>
              <a:cxnLst/>
              <a:rect l="l" t="t" r="r" b="b"/>
              <a:pathLst>
                <a:path w="2063750" h="1315084">
                  <a:moveTo>
                    <a:pt x="1684556" y="0"/>
                  </a:moveTo>
                  <a:lnTo>
                    <a:pt x="0" y="683769"/>
                  </a:lnTo>
                  <a:lnTo>
                    <a:pt x="0" y="1314619"/>
                  </a:lnTo>
                  <a:lnTo>
                    <a:pt x="2063455" y="473619"/>
                  </a:lnTo>
                  <a:lnTo>
                    <a:pt x="1684556" y="0"/>
                  </a:lnTo>
                  <a:close/>
                </a:path>
              </a:pathLst>
            </a:custGeom>
            <a:solidFill>
              <a:srgbClr val="F7D842">
                <a:alpha val="9999"/>
              </a:srgbClr>
            </a:solidFill>
          </p:spPr>
          <p:txBody>
            <a:bodyPr wrap="square" lIns="0" tIns="0" rIns="0" bIns="0" rtlCol="0"/>
            <a:lstStyle/>
            <a:p>
              <a:endParaRPr/>
            </a:p>
          </p:txBody>
        </p:sp>
        <p:sp>
          <p:nvSpPr>
            <p:cNvPr id="5" name="object 6">
              <a:extLst>
                <a:ext uri="{FF2B5EF4-FFF2-40B4-BE49-F238E27FC236}">
                  <a16:creationId xmlns:a16="http://schemas.microsoft.com/office/drawing/2014/main" id="{EB4EDA70-3996-C3E0-22ED-1D5ED2CF8AD7}"/>
                </a:ext>
              </a:extLst>
            </p:cNvPr>
            <p:cNvSpPr/>
            <p:nvPr/>
          </p:nvSpPr>
          <p:spPr>
            <a:xfrm>
              <a:off x="763693" y="7863121"/>
              <a:ext cx="2323465" cy="1153160"/>
            </a:xfrm>
            <a:custGeom>
              <a:avLst/>
              <a:gdLst/>
              <a:ahLst/>
              <a:cxnLst/>
              <a:rect l="l" t="t" r="r" b="b"/>
              <a:pathLst>
                <a:path w="2323465" h="1153159">
                  <a:moveTo>
                    <a:pt x="309309" y="0"/>
                  </a:moveTo>
                  <a:lnTo>
                    <a:pt x="0" y="495691"/>
                  </a:lnTo>
                  <a:lnTo>
                    <a:pt x="2323321" y="1153001"/>
                  </a:lnTo>
                  <a:lnTo>
                    <a:pt x="2323321" y="522151"/>
                  </a:lnTo>
                  <a:lnTo>
                    <a:pt x="309309" y="0"/>
                  </a:lnTo>
                  <a:close/>
                </a:path>
              </a:pathLst>
            </a:custGeom>
            <a:solidFill>
              <a:srgbClr val="FCEDAF">
                <a:alpha val="9999"/>
              </a:srgbClr>
            </a:solidFill>
          </p:spPr>
          <p:txBody>
            <a:bodyPr wrap="square" lIns="0" tIns="0" rIns="0" bIns="0" rtlCol="0"/>
            <a:lstStyle/>
            <a:p>
              <a:endParaRPr/>
            </a:p>
          </p:txBody>
        </p:sp>
        <p:sp>
          <p:nvSpPr>
            <p:cNvPr id="6" name="object 7">
              <a:extLst>
                <a:ext uri="{FF2B5EF4-FFF2-40B4-BE49-F238E27FC236}">
                  <a16:creationId xmlns:a16="http://schemas.microsoft.com/office/drawing/2014/main" id="{DE65FC64-1A70-DAC9-3B2F-19C5D7CA890B}"/>
                </a:ext>
              </a:extLst>
            </p:cNvPr>
            <p:cNvSpPr/>
            <p:nvPr/>
          </p:nvSpPr>
          <p:spPr>
            <a:xfrm>
              <a:off x="1073003" y="7205727"/>
              <a:ext cx="3698875" cy="1179830"/>
            </a:xfrm>
            <a:custGeom>
              <a:avLst/>
              <a:gdLst/>
              <a:ahLst/>
              <a:cxnLst/>
              <a:rect l="l" t="t" r="r" b="b"/>
              <a:pathLst>
                <a:path w="3698875" h="1179829">
                  <a:moveTo>
                    <a:pt x="1734292" y="0"/>
                  </a:moveTo>
                  <a:lnTo>
                    <a:pt x="0" y="657393"/>
                  </a:lnTo>
                  <a:lnTo>
                    <a:pt x="2014011" y="1179545"/>
                  </a:lnTo>
                  <a:lnTo>
                    <a:pt x="3698578" y="495775"/>
                  </a:lnTo>
                  <a:lnTo>
                    <a:pt x="1734292" y="0"/>
                  </a:lnTo>
                  <a:close/>
                </a:path>
              </a:pathLst>
            </a:custGeom>
            <a:solidFill>
              <a:srgbClr val="E2BF26">
                <a:alpha val="9999"/>
              </a:srgbClr>
            </a:solidFill>
          </p:spPr>
          <p:txBody>
            <a:bodyPr wrap="square" lIns="0" tIns="0" rIns="0" bIns="0" rtlCol="0"/>
            <a:lstStyle/>
            <a:p>
              <a:endParaRPr/>
            </a:p>
          </p:txBody>
        </p:sp>
        <p:pic>
          <p:nvPicPr>
            <p:cNvPr id="7" name="object 8">
              <a:extLst>
                <a:ext uri="{FF2B5EF4-FFF2-40B4-BE49-F238E27FC236}">
                  <a16:creationId xmlns:a16="http://schemas.microsoft.com/office/drawing/2014/main" id="{8D2AA4B7-F821-2EB8-3DC3-08417F2F3EE2}"/>
                </a:ext>
              </a:extLst>
            </p:cNvPr>
            <p:cNvPicPr/>
            <p:nvPr/>
          </p:nvPicPr>
          <p:blipFill>
            <a:blip r:embed="rId4" cstate="print"/>
            <a:stretch>
              <a:fillRect/>
            </a:stretch>
          </p:blipFill>
          <p:spPr>
            <a:xfrm>
              <a:off x="2214228" y="9082344"/>
              <a:ext cx="1427219" cy="632882"/>
            </a:xfrm>
            <a:prstGeom prst="rect">
              <a:avLst/>
            </a:prstGeom>
          </p:spPr>
        </p:pic>
        <p:sp>
          <p:nvSpPr>
            <p:cNvPr id="8" name="object 9">
              <a:extLst>
                <a:ext uri="{FF2B5EF4-FFF2-40B4-BE49-F238E27FC236}">
                  <a16:creationId xmlns:a16="http://schemas.microsoft.com/office/drawing/2014/main" id="{AAD2DBBC-10C6-F6D4-6962-03996167C113}"/>
                </a:ext>
              </a:extLst>
            </p:cNvPr>
            <p:cNvSpPr/>
            <p:nvPr/>
          </p:nvSpPr>
          <p:spPr>
            <a:xfrm>
              <a:off x="1515403" y="7673121"/>
              <a:ext cx="810895" cy="342265"/>
            </a:xfrm>
            <a:custGeom>
              <a:avLst/>
              <a:gdLst/>
              <a:ahLst/>
              <a:cxnLst/>
              <a:rect l="l" t="t" r="r" b="b"/>
              <a:pathLst>
                <a:path w="810894" h="342265">
                  <a:moveTo>
                    <a:pt x="810718" y="0"/>
                  </a:moveTo>
                  <a:lnTo>
                    <a:pt x="0" y="0"/>
                  </a:lnTo>
                  <a:lnTo>
                    <a:pt x="0" y="182423"/>
                  </a:lnTo>
                  <a:lnTo>
                    <a:pt x="20666" y="232875"/>
                  </a:lnTo>
                  <a:lnTo>
                    <a:pt x="78212" y="276692"/>
                  </a:lnTo>
                  <a:lnTo>
                    <a:pt x="118729" y="295290"/>
                  </a:lnTo>
                  <a:lnTo>
                    <a:pt x="165962" y="311244"/>
                  </a:lnTo>
                  <a:lnTo>
                    <a:pt x="219076" y="324225"/>
                  </a:lnTo>
                  <a:lnTo>
                    <a:pt x="277236" y="333904"/>
                  </a:lnTo>
                  <a:lnTo>
                    <a:pt x="339609" y="339952"/>
                  </a:lnTo>
                  <a:lnTo>
                    <a:pt x="405359" y="342041"/>
                  </a:lnTo>
                  <a:lnTo>
                    <a:pt x="471111" y="339952"/>
                  </a:lnTo>
                  <a:lnTo>
                    <a:pt x="533485" y="333904"/>
                  </a:lnTo>
                  <a:lnTo>
                    <a:pt x="591647" y="324225"/>
                  </a:lnTo>
                  <a:lnTo>
                    <a:pt x="644761" y="311244"/>
                  </a:lnTo>
                  <a:lnTo>
                    <a:pt x="691993" y="295290"/>
                  </a:lnTo>
                  <a:lnTo>
                    <a:pt x="732509" y="276692"/>
                  </a:lnTo>
                  <a:lnTo>
                    <a:pt x="765474" y="255777"/>
                  </a:lnTo>
                  <a:lnTo>
                    <a:pt x="805413" y="208314"/>
                  </a:lnTo>
                  <a:lnTo>
                    <a:pt x="810718" y="182423"/>
                  </a:lnTo>
                  <a:lnTo>
                    <a:pt x="810718" y="0"/>
                  </a:lnTo>
                  <a:close/>
                </a:path>
              </a:pathLst>
            </a:custGeom>
            <a:solidFill>
              <a:srgbClr val="F7D842">
                <a:alpha val="9999"/>
              </a:srgbClr>
            </a:solidFill>
          </p:spPr>
          <p:txBody>
            <a:bodyPr wrap="square" lIns="0" tIns="0" rIns="0" bIns="0" rtlCol="0"/>
            <a:lstStyle/>
            <a:p>
              <a:endParaRPr/>
            </a:p>
          </p:txBody>
        </p:sp>
        <p:sp>
          <p:nvSpPr>
            <p:cNvPr id="9" name="object 10">
              <a:extLst>
                <a:ext uri="{FF2B5EF4-FFF2-40B4-BE49-F238E27FC236}">
                  <a16:creationId xmlns:a16="http://schemas.microsoft.com/office/drawing/2014/main" id="{0C59ABF9-4DA4-E1F3-4411-51E2D1923B38}"/>
                </a:ext>
              </a:extLst>
            </p:cNvPr>
            <p:cNvSpPr/>
            <p:nvPr/>
          </p:nvSpPr>
          <p:spPr>
            <a:xfrm>
              <a:off x="1515407" y="7513503"/>
              <a:ext cx="810895" cy="319405"/>
            </a:xfrm>
            <a:custGeom>
              <a:avLst/>
              <a:gdLst/>
              <a:ahLst/>
              <a:cxnLst/>
              <a:rect l="l" t="t" r="r" b="b"/>
              <a:pathLst>
                <a:path w="810894" h="319404">
                  <a:moveTo>
                    <a:pt x="405359" y="0"/>
                  </a:moveTo>
                  <a:lnTo>
                    <a:pt x="339606" y="2089"/>
                  </a:lnTo>
                  <a:lnTo>
                    <a:pt x="277232" y="8137"/>
                  </a:lnTo>
                  <a:lnTo>
                    <a:pt x="219071" y="17816"/>
                  </a:lnTo>
                  <a:lnTo>
                    <a:pt x="165957" y="30797"/>
                  </a:lnTo>
                  <a:lnTo>
                    <a:pt x="118725" y="46751"/>
                  </a:lnTo>
                  <a:lnTo>
                    <a:pt x="78209" y="65349"/>
                  </a:lnTo>
                  <a:lnTo>
                    <a:pt x="45244" y="86264"/>
                  </a:lnTo>
                  <a:lnTo>
                    <a:pt x="5305" y="133727"/>
                  </a:lnTo>
                  <a:lnTo>
                    <a:pt x="0" y="159618"/>
                  </a:lnTo>
                  <a:lnTo>
                    <a:pt x="5305" y="185509"/>
                  </a:lnTo>
                  <a:lnTo>
                    <a:pt x="45244" y="232971"/>
                  </a:lnTo>
                  <a:lnTo>
                    <a:pt x="78209" y="253886"/>
                  </a:lnTo>
                  <a:lnTo>
                    <a:pt x="118725" y="272485"/>
                  </a:lnTo>
                  <a:lnTo>
                    <a:pt x="165957" y="288439"/>
                  </a:lnTo>
                  <a:lnTo>
                    <a:pt x="219071" y="301420"/>
                  </a:lnTo>
                  <a:lnTo>
                    <a:pt x="277232" y="311098"/>
                  </a:lnTo>
                  <a:lnTo>
                    <a:pt x="339606" y="317147"/>
                  </a:lnTo>
                  <a:lnTo>
                    <a:pt x="405359" y="319236"/>
                  </a:lnTo>
                  <a:lnTo>
                    <a:pt x="471109" y="317147"/>
                  </a:lnTo>
                  <a:lnTo>
                    <a:pt x="533481" y="311098"/>
                  </a:lnTo>
                  <a:lnTo>
                    <a:pt x="591642" y="301420"/>
                  </a:lnTo>
                  <a:lnTo>
                    <a:pt x="644756" y="288439"/>
                  </a:lnTo>
                  <a:lnTo>
                    <a:pt x="691989" y="272485"/>
                  </a:lnTo>
                  <a:lnTo>
                    <a:pt x="732506" y="253886"/>
                  </a:lnTo>
                  <a:lnTo>
                    <a:pt x="765472" y="232971"/>
                  </a:lnTo>
                  <a:lnTo>
                    <a:pt x="805413" y="185509"/>
                  </a:lnTo>
                  <a:lnTo>
                    <a:pt x="810718" y="159618"/>
                  </a:lnTo>
                  <a:lnTo>
                    <a:pt x="805413" y="133727"/>
                  </a:lnTo>
                  <a:lnTo>
                    <a:pt x="765472" y="86264"/>
                  </a:lnTo>
                  <a:lnTo>
                    <a:pt x="732506" y="65349"/>
                  </a:lnTo>
                  <a:lnTo>
                    <a:pt x="691989" y="46751"/>
                  </a:lnTo>
                  <a:lnTo>
                    <a:pt x="644756" y="30797"/>
                  </a:lnTo>
                  <a:lnTo>
                    <a:pt x="591642" y="17816"/>
                  </a:lnTo>
                  <a:lnTo>
                    <a:pt x="533481" y="8137"/>
                  </a:lnTo>
                  <a:lnTo>
                    <a:pt x="471109" y="2089"/>
                  </a:lnTo>
                  <a:lnTo>
                    <a:pt x="405359" y="0"/>
                  </a:lnTo>
                  <a:close/>
                </a:path>
              </a:pathLst>
            </a:custGeom>
            <a:solidFill>
              <a:srgbClr val="FCEDAF">
                <a:alpha val="9999"/>
              </a:srgbClr>
            </a:solidFill>
          </p:spPr>
          <p:txBody>
            <a:bodyPr wrap="square" lIns="0" tIns="0" rIns="0" bIns="0" rtlCol="0"/>
            <a:lstStyle/>
            <a:p>
              <a:endParaRPr/>
            </a:p>
          </p:txBody>
        </p:sp>
        <p:pic>
          <p:nvPicPr>
            <p:cNvPr id="10" name="object 11">
              <a:extLst>
                <a:ext uri="{FF2B5EF4-FFF2-40B4-BE49-F238E27FC236}">
                  <a16:creationId xmlns:a16="http://schemas.microsoft.com/office/drawing/2014/main" id="{A9767222-D948-E2DF-EA54-72EC0F34C1A7}"/>
                </a:ext>
              </a:extLst>
            </p:cNvPr>
            <p:cNvPicPr/>
            <p:nvPr/>
          </p:nvPicPr>
          <p:blipFill>
            <a:blip r:embed="rId5" cstate="print"/>
            <a:stretch>
              <a:fillRect/>
            </a:stretch>
          </p:blipFill>
          <p:spPr>
            <a:xfrm>
              <a:off x="1705629" y="7123086"/>
              <a:ext cx="432080" cy="222998"/>
            </a:xfrm>
            <a:prstGeom prst="rect">
              <a:avLst/>
            </a:prstGeom>
          </p:spPr>
        </p:pic>
        <p:pic>
          <p:nvPicPr>
            <p:cNvPr id="11" name="object 12">
              <a:extLst>
                <a:ext uri="{FF2B5EF4-FFF2-40B4-BE49-F238E27FC236}">
                  <a16:creationId xmlns:a16="http://schemas.microsoft.com/office/drawing/2014/main" id="{C3F6788C-69F3-1D73-789C-A549502C8D93}"/>
                </a:ext>
              </a:extLst>
            </p:cNvPr>
            <p:cNvPicPr/>
            <p:nvPr/>
          </p:nvPicPr>
          <p:blipFill>
            <a:blip r:embed="rId6" cstate="print"/>
            <a:stretch>
              <a:fillRect/>
            </a:stretch>
          </p:blipFill>
          <p:spPr>
            <a:xfrm>
              <a:off x="2490820" y="7123086"/>
              <a:ext cx="2110234" cy="860270"/>
            </a:xfrm>
            <a:prstGeom prst="rect">
              <a:avLst/>
            </a:prstGeom>
          </p:spPr>
        </p:pic>
        <p:pic>
          <p:nvPicPr>
            <p:cNvPr id="12" name="object 13">
              <a:extLst>
                <a:ext uri="{FF2B5EF4-FFF2-40B4-BE49-F238E27FC236}">
                  <a16:creationId xmlns:a16="http://schemas.microsoft.com/office/drawing/2014/main" id="{97CAFF04-694B-D259-B91C-CC3D7CF8FDD3}"/>
                </a:ext>
              </a:extLst>
            </p:cNvPr>
            <p:cNvPicPr/>
            <p:nvPr/>
          </p:nvPicPr>
          <p:blipFill>
            <a:blip r:embed="rId7" cstate="print"/>
            <a:stretch>
              <a:fillRect/>
            </a:stretch>
          </p:blipFill>
          <p:spPr>
            <a:xfrm>
              <a:off x="1705633" y="7417336"/>
              <a:ext cx="436313" cy="223911"/>
            </a:xfrm>
            <a:prstGeom prst="rect">
              <a:avLst/>
            </a:prstGeom>
          </p:spPr>
        </p:pic>
        <p:pic>
          <p:nvPicPr>
            <p:cNvPr id="14" name="object 14">
              <a:extLst>
                <a:ext uri="{FF2B5EF4-FFF2-40B4-BE49-F238E27FC236}">
                  <a16:creationId xmlns:a16="http://schemas.microsoft.com/office/drawing/2014/main" id="{FBE90C6D-23B0-4788-CB10-CEAC00D42820}"/>
                </a:ext>
              </a:extLst>
            </p:cNvPr>
            <p:cNvPicPr/>
            <p:nvPr/>
          </p:nvPicPr>
          <p:blipFill>
            <a:blip r:embed="rId5" cstate="print"/>
            <a:stretch>
              <a:fillRect/>
            </a:stretch>
          </p:blipFill>
          <p:spPr>
            <a:xfrm>
              <a:off x="2545484" y="7123086"/>
              <a:ext cx="432080" cy="222998"/>
            </a:xfrm>
            <a:prstGeom prst="rect">
              <a:avLst/>
            </a:prstGeom>
          </p:spPr>
        </p:pic>
      </p:grpSp>
      <p:grpSp>
        <p:nvGrpSpPr>
          <p:cNvPr id="15" name="object 15">
            <a:extLst>
              <a:ext uri="{FF2B5EF4-FFF2-40B4-BE49-F238E27FC236}">
                <a16:creationId xmlns:a16="http://schemas.microsoft.com/office/drawing/2014/main" id="{5BE474B0-2D77-E0E6-76EB-C0A19D5D5485}"/>
              </a:ext>
            </a:extLst>
          </p:cNvPr>
          <p:cNvGrpSpPr/>
          <p:nvPr/>
        </p:nvGrpSpPr>
        <p:grpSpPr>
          <a:xfrm>
            <a:off x="5601512" y="5735439"/>
            <a:ext cx="4359275" cy="3980179"/>
            <a:chOff x="5601512" y="5735439"/>
            <a:chExt cx="4359275" cy="3980179"/>
          </a:xfrm>
        </p:grpSpPr>
        <p:sp>
          <p:nvSpPr>
            <p:cNvPr id="16" name="object 16">
              <a:extLst>
                <a:ext uri="{FF2B5EF4-FFF2-40B4-BE49-F238E27FC236}">
                  <a16:creationId xmlns:a16="http://schemas.microsoft.com/office/drawing/2014/main" id="{1D34BD3C-92BF-F4E3-A6EA-769D52430EA7}"/>
                </a:ext>
              </a:extLst>
            </p:cNvPr>
            <p:cNvSpPr/>
            <p:nvPr/>
          </p:nvSpPr>
          <p:spPr>
            <a:xfrm>
              <a:off x="5685643" y="7934767"/>
              <a:ext cx="4274820" cy="1363345"/>
            </a:xfrm>
            <a:custGeom>
              <a:avLst/>
              <a:gdLst/>
              <a:ahLst/>
              <a:cxnLst/>
              <a:rect l="l" t="t" r="r" b="b"/>
              <a:pathLst>
                <a:path w="4274820" h="1363345">
                  <a:moveTo>
                    <a:pt x="2004472" y="0"/>
                  </a:moveTo>
                  <a:lnTo>
                    <a:pt x="0" y="759809"/>
                  </a:lnTo>
                  <a:lnTo>
                    <a:pt x="2327782" y="1363309"/>
                  </a:lnTo>
                  <a:lnTo>
                    <a:pt x="4274780" y="573008"/>
                  </a:lnTo>
                  <a:lnTo>
                    <a:pt x="2004472" y="0"/>
                  </a:lnTo>
                  <a:close/>
                </a:path>
              </a:pathLst>
            </a:custGeom>
            <a:solidFill>
              <a:srgbClr val="EDEDED">
                <a:alpha val="9999"/>
              </a:srgbClr>
            </a:solidFill>
          </p:spPr>
          <p:txBody>
            <a:bodyPr wrap="square" lIns="0" tIns="0" rIns="0" bIns="0" rtlCol="0"/>
            <a:lstStyle/>
            <a:p>
              <a:endParaRPr/>
            </a:p>
          </p:txBody>
        </p:sp>
        <p:sp>
          <p:nvSpPr>
            <p:cNvPr id="17" name="object 17">
              <a:extLst>
                <a:ext uri="{FF2B5EF4-FFF2-40B4-BE49-F238E27FC236}">
                  <a16:creationId xmlns:a16="http://schemas.microsoft.com/office/drawing/2014/main" id="{E9FC590C-2701-90FF-FBC6-D76631683578}"/>
                </a:ext>
              </a:extLst>
            </p:cNvPr>
            <p:cNvSpPr/>
            <p:nvPr/>
          </p:nvSpPr>
          <p:spPr>
            <a:xfrm>
              <a:off x="7910077" y="6599924"/>
              <a:ext cx="2050414" cy="1306830"/>
            </a:xfrm>
            <a:custGeom>
              <a:avLst/>
              <a:gdLst/>
              <a:ahLst/>
              <a:cxnLst/>
              <a:rect l="l" t="t" r="r" b="b"/>
              <a:pathLst>
                <a:path w="2050415" h="1306829">
                  <a:moveTo>
                    <a:pt x="1673854" y="0"/>
                  </a:moveTo>
                  <a:lnTo>
                    <a:pt x="0" y="679424"/>
                  </a:lnTo>
                  <a:lnTo>
                    <a:pt x="0" y="1306263"/>
                  </a:lnTo>
                  <a:lnTo>
                    <a:pt x="2050345" y="470603"/>
                  </a:lnTo>
                  <a:lnTo>
                    <a:pt x="1673854" y="0"/>
                  </a:lnTo>
                  <a:close/>
                </a:path>
              </a:pathLst>
            </a:custGeom>
            <a:solidFill>
              <a:srgbClr val="ED9600">
                <a:alpha val="9999"/>
              </a:srgbClr>
            </a:solidFill>
          </p:spPr>
          <p:txBody>
            <a:bodyPr wrap="square" lIns="0" tIns="0" rIns="0" bIns="0" rtlCol="0"/>
            <a:lstStyle/>
            <a:p>
              <a:endParaRPr/>
            </a:p>
          </p:txBody>
        </p:sp>
        <p:sp>
          <p:nvSpPr>
            <p:cNvPr id="18" name="object 18">
              <a:extLst>
                <a:ext uri="{FF2B5EF4-FFF2-40B4-BE49-F238E27FC236}">
                  <a16:creationId xmlns:a16="http://schemas.microsoft.com/office/drawing/2014/main" id="{14AD2431-A57D-3BC0-603C-2226C1C9A15E}"/>
                </a:ext>
              </a:extLst>
            </p:cNvPr>
            <p:cNvSpPr/>
            <p:nvPr/>
          </p:nvSpPr>
          <p:spPr>
            <a:xfrm>
              <a:off x="5601512" y="6760516"/>
              <a:ext cx="2308860" cy="1146175"/>
            </a:xfrm>
            <a:custGeom>
              <a:avLst/>
              <a:gdLst/>
              <a:ahLst/>
              <a:cxnLst/>
              <a:rect l="l" t="t" r="r" b="b"/>
              <a:pathLst>
                <a:path w="2308859" h="1146175">
                  <a:moveTo>
                    <a:pt x="307341" y="0"/>
                  </a:moveTo>
                  <a:lnTo>
                    <a:pt x="0" y="492539"/>
                  </a:lnTo>
                  <a:lnTo>
                    <a:pt x="2308568" y="1145671"/>
                  </a:lnTo>
                  <a:lnTo>
                    <a:pt x="2308568" y="518832"/>
                  </a:lnTo>
                  <a:lnTo>
                    <a:pt x="307341" y="0"/>
                  </a:lnTo>
                  <a:close/>
                </a:path>
              </a:pathLst>
            </a:custGeom>
            <a:solidFill>
              <a:srgbClr val="FFB700">
                <a:alpha val="9999"/>
              </a:srgbClr>
            </a:solidFill>
          </p:spPr>
          <p:txBody>
            <a:bodyPr wrap="square" lIns="0" tIns="0" rIns="0" bIns="0" rtlCol="0"/>
            <a:lstStyle/>
            <a:p>
              <a:endParaRPr/>
            </a:p>
          </p:txBody>
        </p:sp>
        <p:sp>
          <p:nvSpPr>
            <p:cNvPr id="19" name="object 19">
              <a:extLst>
                <a:ext uri="{FF2B5EF4-FFF2-40B4-BE49-F238E27FC236}">
                  <a16:creationId xmlns:a16="http://schemas.microsoft.com/office/drawing/2014/main" id="{125C2FDD-65B5-6A62-19EA-9C43F7180219}"/>
                </a:ext>
              </a:extLst>
            </p:cNvPr>
            <p:cNvSpPr/>
            <p:nvPr/>
          </p:nvSpPr>
          <p:spPr>
            <a:xfrm>
              <a:off x="5908857" y="6107297"/>
              <a:ext cx="3675379" cy="1172210"/>
            </a:xfrm>
            <a:custGeom>
              <a:avLst/>
              <a:gdLst/>
              <a:ahLst/>
              <a:cxnLst/>
              <a:rect l="l" t="t" r="r" b="b"/>
              <a:pathLst>
                <a:path w="3675379" h="1172209">
                  <a:moveTo>
                    <a:pt x="1723277" y="0"/>
                  </a:moveTo>
                  <a:lnTo>
                    <a:pt x="0" y="653215"/>
                  </a:lnTo>
                  <a:lnTo>
                    <a:pt x="2001216" y="1172048"/>
                  </a:lnTo>
                  <a:lnTo>
                    <a:pt x="3675081" y="492623"/>
                  </a:lnTo>
                  <a:lnTo>
                    <a:pt x="1723277" y="0"/>
                  </a:lnTo>
                  <a:close/>
                </a:path>
              </a:pathLst>
            </a:custGeom>
            <a:solidFill>
              <a:srgbClr val="CE7C00">
                <a:alpha val="9999"/>
              </a:srgbClr>
            </a:solidFill>
          </p:spPr>
          <p:txBody>
            <a:bodyPr wrap="square" lIns="0" tIns="0" rIns="0" bIns="0" rtlCol="0"/>
            <a:lstStyle/>
            <a:p>
              <a:endParaRPr/>
            </a:p>
          </p:txBody>
        </p:sp>
        <p:pic>
          <p:nvPicPr>
            <p:cNvPr id="20" name="object 20">
              <a:extLst>
                <a:ext uri="{FF2B5EF4-FFF2-40B4-BE49-F238E27FC236}">
                  <a16:creationId xmlns:a16="http://schemas.microsoft.com/office/drawing/2014/main" id="{4EB67C3A-AE07-E60E-0AA3-E3BA9C884319}"/>
                </a:ext>
              </a:extLst>
            </p:cNvPr>
            <p:cNvPicPr/>
            <p:nvPr/>
          </p:nvPicPr>
          <p:blipFill>
            <a:blip r:embed="rId8" cstate="print"/>
            <a:stretch>
              <a:fillRect/>
            </a:stretch>
          </p:blipFill>
          <p:spPr>
            <a:xfrm>
              <a:off x="6808405" y="9199573"/>
              <a:ext cx="1968061" cy="515694"/>
            </a:xfrm>
            <a:prstGeom prst="rect">
              <a:avLst/>
            </a:prstGeom>
          </p:spPr>
        </p:pic>
        <p:pic>
          <p:nvPicPr>
            <p:cNvPr id="21" name="object 21">
              <a:extLst>
                <a:ext uri="{FF2B5EF4-FFF2-40B4-BE49-F238E27FC236}">
                  <a16:creationId xmlns:a16="http://schemas.microsoft.com/office/drawing/2014/main" id="{3FC6A8C3-E95D-0DCD-E87E-783E88BC5064}"/>
                </a:ext>
              </a:extLst>
            </p:cNvPr>
            <p:cNvPicPr/>
            <p:nvPr/>
          </p:nvPicPr>
          <p:blipFill>
            <a:blip r:embed="rId9" cstate="print"/>
            <a:stretch>
              <a:fillRect/>
            </a:stretch>
          </p:blipFill>
          <p:spPr>
            <a:xfrm>
              <a:off x="6253777" y="5735439"/>
              <a:ext cx="3334603" cy="1315597"/>
            </a:xfrm>
            <a:prstGeom prst="rect">
              <a:avLst/>
            </a:prstGeom>
          </p:spPr>
        </p:pic>
      </p:grpSp>
      <p:grpSp>
        <p:nvGrpSpPr>
          <p:cNvPr id="22" name="object 22">
            <a:extLst>
              <a:ext uri="{FF2B5EF4-FFF2-40B4-BE49-F238E27FC236}">
                <a16:creationId xmlns:a16="http://schemas.microsoft.com/office/drawing/2014/main" id="{65B85977-5BD7-2AFF-5997-3E828D8E4CED}"/>
              </a:ext>
            </a:extLst>
          </p:cNvPr>
          <p:cNvGrpSpPr/>
          <p:nvPr/>
        </p:nvGrpSpPr>
        <p:grpSpPr>
          <a:xfrm>
            <a:off x="10388313" y="7954307"/>
            <a:ext cx="4302125" cy="1761489"/>
            <a:chOff x="10388313" y="7954307"/>
            <a:chExt cx="4302125" cy="1761489"/>
          </a:xfrm>
        </p:grpSpPr>
        <p:sp>
          <p:nvSpPr>
            <p:cNvPr id="23" name="object 23">
              <a:extLst>
                <a:ext uri="{FF2B5EF4-FFF2-40B4-BE49-F238E27FC236}">
                  <a16:creationId xmlns:a16="http://schemas.microsoft.com/office/drawing/2014/main" id="{6537C681-4D76-4BB5-4D6E-0CA8B0180AA2}"/>
                </a:ext>
              </a:extLst>
            </p:cNvPr>
            <p:cNvSpPr/>
            <p:nvPr/>
          </p:nvSpPr>
          <p:spPr>
            <a:xfrm>
              <a:off x="10388313" y="7954307"/>
              <a:ext cx="4302125" cy="1372235"/>
            </a:xfrm>
            <a:custGeom>
              <a:avLst/>
              <a:gdLst/>
              <a:ahLst/>
              <a:cxnLst/>
              <a:rect l="l" t="t" r="r" b="b"/>
              <a:pathLst>
                <a:path w="4302125" h="1372234">
                  <a:moveTo>
                    <a:pt x="2017289" y="0"/>
                  </a:moveTo>
                  <a:lnTo>
                    <a:pt x="0" y="764667"/>
                  </a:lnTo>
                  <a:lnTo>
                    <a:pt x="2342661" y="1372021"/>
                  </a:lnTo>
                  <a:lnTo>
                    <a:pt x="4302109" y="576673"/>
                  </a:lnTo>
                  <a:lnTo>
                    <a:pt x="2017289" y="0"/>
                  </a:lnTo>
                  <a:close/>
                </a:path>
              </a:pathLst>
            </a:custGeom>
            <a:solidFill>
              <a:srgbClr val="EDEDED">
                <a:alpha val="9999"/>
              </a:srgbClr>
            </a:solidFill>
          </p:spPr>
          <p:txBody>
            <a:bodyPr wrap="square" lIns="0" tIns="0" rIns="0" bIns="0" rtlCol="0"/>
            <a:lstStyle/>
            <a:p>
              <a:endParaRPr/>
            </a:p>
          </p:txBody>
        </p:sp>
        <p:pic>
          <p:nvPicPr>
            <p:cNvPr id="24" name="object 24">
              <a:extLst>
                <a:ext uri="{FF2B5EF4-FFF2-40B4-BE49-F238E27FC236}">
                  <a16:creationId xmlns:a16="http://schemas.microsoft.com/office/drawing/2014/main" id="{D0244562-6D20-CB07-2C73-F722B4DCD519}"/>
                </a:ext>
              </a:extLst>
            </p:cNvPr>
            <p:cNvPicPr/>
            <p:nvPr/>
          </p:nvPicPr>
          <p:blipFill>
            <a:blip r:embed="rId10" cstate="print"/>
            <a:stretch>
              <a:fillRect/>
            </a:stretch>
          </p:blipFill>
          <p:spPr>
            <a:xfrm>
              <a:off x="11897663" y="9216654"/>
              <a:ext cx="1459029" cy="498591"/>
            </a:xfrm>
            <a:prstGeom prst="rect">
              <a:avLst/>
            </a:prstGeom>
          </p:spPr>
        </p:pic>
      </p:grpSp>
      <p:grpSp>
        <p:nvGrpSpPr>
          <p:cNvPr id="25" name="object 25">
            <a:extLst>
              <a:ext uri="{FF2B5EF4-FFF2-40B4-BE49-F238E27FC236}">
                <a16:creationId xmlns:a16="http://schemas.microsoft.com/office/drawing/2014/main" id="{6FE45D86-6EC9-EE07-AE37-999D294C1FCD}"/>
              </a:ext>
            </a:extLst>
          </p:cNvPr>
          <p:cNvGrpSpPr/>
          <p:nvPr/>
        </p:nvGrpSpPr>
        <p:grpSpPr>
          <a:xfrm>
            <a:off x="10303644" y="4703131"/>
            <a:ext cx="4387215" cy="1938655"/>
            <a:chOff x="10303644" y="4703131"/>
            <a:chExt cx="4387215" cy="1938655"/>
          </a:xfrm>
        </p:grpSpPr>
        <p:sp>
          <p:nvSpPr>
            <p:cNvPr id="26" name="object 26">
              <a:extLst>
                <a:ext uri="{FF2B5EF4-FFF2-40B4-BE49-F238E27FC236}">
                  <a16:creationId xmlns:a16="http://schemas.microsoft.com/office/drawing/2014/main" id="{1934F97A-680C-3680-071A-B7EB3CE17712}"/>
                </a:ext>
              </a:extLst>
            </p:cNvPr>
            <p:cNvSpPr/>
            <p:nvPr/>
          </p:nvSpPr>
          <p:spPr>
            <a:xfrm>
              <a:off x="12626968" y="5326692"/>
              <a:ext cx="2063750" cy="1315085"/>
            </a:xfrm>
            <a:custGeom>
              <a:avLst/>
              <a:gdLst/>
              <a:ahLst/>
              <a:cxnLst/>
              <a:rect l="l" t="t" r="r" b="b"/>
              <a:pathLst>
                <a:path w="2063750" h="1315084">
                  <a:moveTo>
                    <a:pt x="1684556" y="0"/>
                  </a:moveTo>
                  <a:lnTo>
                    <a:pt x="0" y="683769"/>
                  </a:lnTo>
                  <a:lnTo>
                    <a:pt x="0" y="1314619"/>
                  </a:lnTo>
                  <a:lnTo>
                    <a:pt x="2063455" y="473608"/>
                  </a:lnTo>
                  <a:lnTo>
                    <a:pt x="1684556" y="0"/>
                  </a:lnTo>
                  <a:close/>
                </a:path>
              </a:pathLst>
            </a:custGeom>
            <a:solidFill>
              <a:srgbClr val="CC1C33">
                <a:alpha val="9999"/>
              </a:srgbClr>
            </a:solidFill>
          </p:spPr>
          <p:txBody>
            <a:bodyPr wrap="square" lIns="0" tIns="0" rIns="0" bIns="0" rtlCol="0"/>
            <a:lstStyle/>
            <a:p>
              <a:endParaRPr/>
            </a:p>
          </p:txBody>
        </p:sp>
        <p:sp>
          <p:nvSpPr>
            <p:cNvPr id="27" name="object 27">
              <a:extLst>
                <a:ext uri="{FF2B5EF4-FFF2-40B4-BE49-F238E27FC236}">
                  <a16:creationId xmlns:a16="http://schemas.microsoft.com/office/drawing/2014/main" id="{9EBA2D7B-640A-1FD8-613D-F138C0AEEB7E}"/>
                </a:ext>
              </a:extLst>
            </p:cNvPr>
            <p:cNvSpPr/>
            <p:nvPr/>
          </p:nvSpPr>
          <p:spPr>
            <a:xfrm>
              <a:off x="10303644" y="5488311"/>
              <a:ext cx="2323465" cy="1153160"/>
            </a:xfrm>
            <a:custGeom>
              <a:avLst/>
              <a:gdLst/>
              <a:ahLst/>
              <a:cxnLst/>
              <a:rect l="l" t="t" r="r" b="b"/>
              <a:pathLst>
                <a:path w="2323465" h="1153159">
                  <a:moveTo>
                    <a:pt x="309309" y="0"/>
                  </a:moveTo>
                  <a:lnTo>
                    <a:pt x="0" y="495691"/>
                  </a:lnTo>
                  <a:lnTo>
                    <a:pt x="2323321" y="1153001"/>
                  </a:lnTo>
                  <a:lnTo>
                    <a:pt x="2323321" y="522151"/>
                  </a:lnTo>
                  <a:lnTo>
                    <a:pt x="309309" y="0"/>
                  </a:lnTo>
                  <a:close/>
                </a:path>
              </a:pathLst>
            </a:custGeom>
            <a:solidFill>
              <a:srgbClr val="F97F59">
                <a:alpha val="9999"/>
              </a:srgbClr>
            </a:solidFill>
          </p:spPr>
          <p:txBody>
            <a:bodyPr wrap="square" lIns="0" tIns="0" rIns="0" bIns="0" rtlCol="0"/>
            <a:lstStyle/>
            <a:p>
              <a:endParaRPr/>
            </a:p>
          </p:txBody>
        </p:sp>
        <p:sp>
          <p:nvSpPr>
            <p:cNvPr id="28" name="object 28">
              <a:extLst>
                <a:ext uri="{FF2B5EF4-FFF2-40B4-BE49-F238E27FC236}">
                  <a16:creationId xmlns:a16="http://schemas.microsoft.com/office/drawing/2014/main" id="{FE2E7157-545A-5740-08CE-3D4D9EDF0597}"/>
                </a:ext>
              </a:extLst>
            </p:cNvPr>
            <p:cNvSpPr/>
            <p:nvPr/>
          </p:nvSpPr>
          <p:spPr>
            <a:xfrm>
              <a:off x="10612955" y="4830914"/>
              <a:ext cx="3698875" cy="1179830"/>
            </a:xfrm>
            <a:custGeom>
              <a:avLst/>
              <a:gdLst/>
              <a:ahLst/>
              <a:cxnLst/>
              <a:rect l="l" t="t" r="r" b="b"/>
              <a:pathLst>
                <a:path w="3698875" h="1179829">
                  <a:moveTo>
                    <a:pt x="1734292" y="0"/>
                  </a:moveTo>
                  <a:lnTo>
                    <a:pt x="0" y="657393"/>
                  </a:lnTo>
                  <a:lnTo>
                    <a:pt x="2014011" y="1179545"/>
                  </a:lnTo>
                  <a:lnTo>
                    <a:pt x="3698578" y="495775"/>
                  </a:lnTo>
                  <a:lnTo>
                    <a:pt x="1734292" y="0"/>
                  </a:lnTo>
                  <a:close/>
                </a:path>
              </a:pathLst>
            </a:custGeom>
            <a:solidFill>
              <a:srgbClr val="E25B1C">
                <a:alpha val="9999"/>
              </a:srgbClr>
            </a:solidFill>
          </p:spPr>
          <p:txBody>
            <a:bodyPr wrap="square" lIns="0" tIns="0" rIns="0" bIns="0" rtlCol="0"/>
            <a:lstStyle/>
            <a:p>
              <a:endParaRPr/>
            </a:p>
          </p:txBody>
        </p:sp>
        <p:pic>
          <p:nvPicPr>
            <p:cNvPr id="29" name="object 29">
              <a:extLst>
                <a:ext uri="{FF2B5EF4-FFF2-40B4-BE49-F238E27FC236}">
                  <a16:creationId xmlns:a16="http://schemas.microsoft.com/office/drawing/2014/main" id="{93EF1E3D-7D09-069F-60AE-DAAF9CAA4A1B}"/>
                </a:ext>
              </a:extLst>
            </p:cNvPr>
            <p:cNvPicPr/>
            <p:nvPr/>
          </p:nvPicPr>
          <p:blipFill>
            <a:blip r:embed="rId11" cstate="print"/>
            <a:stretch>
              <a:fillRect/>
            </a:stretch>
          </p:blipFill>
          <p:spPr>
            <a:xfrm>
              <a:off x="11018683" y="4703131"/>
              <a:ext cx="834831" cy="935829"/>
            </a:xfrm>
            <a:prstGeom prst="rect">
              <a:avLst/>
            </a:prstGeom>
          </p:spPr>
        </p:pic>
        <p:pic>
          <p:nvPicPr>
            <p:cNvPr id="30" name="object 30">
              <a:extLst>
                <a:ext uri="{FF2B5EF4-FFF2-40B4-BE49-F238E27FC236}">
                  <a16:creationId xmlns:a16="http://schemas.microsoft.com/office/drawing/2014/main" id="{AEC1E733-0717-7B9F-3662-53783BE40B74}"/>
                </a:ext>
              </a:extLst>
            </p:cNvPr>
            <p:cNvPicPr/>
            <p:nvPr/>
          </p:nvPicPr>
          <p:blipFill>
            <a:blip r:embed="rId12" cstate="print"/>
            <a:stretch>
              <a:fillRect/>
            </a:stretch>
          </p:blipFill>
          <p:spPr>
            <a:xfrm>
              <a:off x="12056880" y="4969662"/>
              <a:ext cx="990582" cy="573876"/>
            </a:xfrm>
            <a:prstGeom prst="rect">
              <a:avLst/>
            </a:prstGeom>
          </p:spPr>
        </p:pic>
        <p:pic>
          <p:nvPicPr>
            <p:cNvPr id="31" name="object 31">
              <a:extLst>
                <a:ext uri="{FF2B5EF4-FFF2-40B4-BE49-F238E27FC236}">
                  <a16:creationId xmlns:a16="http://schemas.microsoft.com/office/drawing/2014/main" id="{791D4205-9056-57E4-A325-A16578E53B4E}"/>
                </a:ext>
              </a:extLst>
            </p:cNvPr>
            <p:cNvPicPr/>
            <p:nvPr/>
          </p:nvPicPr>
          <p:blipFill>
            <a:blip r:embed="rId13" cstate="print"/>
            <a:stretch>
              <a:fillRect/>
            </a:stretch>
          </p:blipFill>
          <p:spPr>
            <a:xfrm>
              <a:off x="13110971" y="4945423"/>
              <a:ext cx="837393" cy="572671"/>
            </a:xfrm>
            <a:prstGeom prst="rect">
              <a:avLst/>
            </a:prstGeom>
          </p:spPr>
        </p:pic>
      </p:grpSp>
      <p:grpSp>
        <p:nvGrpSpPr>
          <p:cNvPr id="32" name="object 32">
            <a:extLst>
              <a:ext uri="{FF2B5EF4-FFF2-40B4-BE49-F238E27FC236}">
                <a16:creationId xmlns:a16="http://schemas.microsoft.com/office/drawing/2014/main" id="{0A479EAF-0522-B0E7-38D0-732B3FD4F9BD}"/>
              </a:ext>
            </a:extLst>
          </p:cNvPr>
          <p:cNvGrpSpPr/>
          <p:nvPr/>
        </p:nvGrpSpPr>
        <p:grpSpPr>
          <a:xfrm>
            <a:off x="14925853" y="7941666"/>
            <a:ext cx="4302125" cy="1761489"/>
            <a:chOff x="14925853" y="7941666"/>
            <a:chExt cx="4302125" cy="1761489"/>
          </a:xfrm>
        </p:grpSpPr>
        <p:sp>
          <p:nvSpPr>
            <p:cNvPr id="33" name="object 33">
              <a:extLst>
                <a:ext uri="{FF2B5EF4-FFF2-40B4-BE49-F238E27FC236}">
                  <a16:creationId xmlns:a16="http://schemas.microsoft.com/office/drawing/2014/main" id="{B30CEFE0-9E35-DD99-0696-46C823C7CA37}"/>
                </a:ext>
              </a:extLst>
            </p:cNvPr>
            <p:cNvSpPr/>
            <p:nvPr/>
          </p:nvSpPr>
          <p:spPr>
            <a:xfrm>
              <a:off x="14925853" y="7941666"/>
              <a:ext cx="4302125" cy="1372235"/>
            </a:xfrm>
            <a:custGeom>
              <a:avLst/>
              <a:gdLst/>
              <a:ahLst/>
              <a:cxnLst/>
              <a:rect l="l" t="t" r="r" b="b"/>
              <a:pathLst>
                <a:path w="4302125" h="1372234">
                  <a:moveTo>
                    <a:pt x="2017289" y="0"/>
                  </a:moveTo>
                  <a:lnTo>
                    <a:pt x="0" y="764667"/>
                  </a:lnTo>
                  <a:lnTo>
                    <a:pt x="2342661" y="1372021"/>
                  </a:lnTo>
                  <a:lnTo>
                    <a:pt x="4302109" y="576673"/>
                  </a:lnTo>
                  <a:lnTo>
                    <a:pt x="2017289" y="0"/>
                  </a:lnTo>
                  <a:close/>
                </a:path>
              </a:pathLst>
            </a:custGeom>
            <a:solidFill>
              <a:srgbClr val="EDEDED"/>
            </a:solidFill>
          </p:spPr>
          <p:txBody>
            <a:bodyPr wrap="square" lIns="0" tIns="0" rIns="0" bIns="0" rtlCol="0"/>
            <a:lstStyle/>
            <a:p>
              <a:endParaRPr/>
            </a:p>
          </p:txBody>
        </p:sp>
        <p:pic>
          <p:nvPicPr>
            <p:cNvPr id="34" name="object 34">
              <a:extLst>
                <a:ext uri="{FF2B5EF4-FFF2-40B4-BE49-F238E27FC236}">
                  <a16:creationId xmlns:a16="http://schemas.microsoft.com/office/drawing/2014/main" id="{AC1845E5-5A39-9832-D1D2-CA3A00DB02C7}"/>
                </a:ext>
              </a:extLst>
            </p:cNvPr>
            <p:cNvPicPr/>
            <p:nvPr/>
          </p:nvPicPr>
          <p:blipFill>
            <a:blip r:embed="rId14" cstate="print"/>
            <a:stretch>
              <a:fillRect/>
            </a:stretch>
          </p:blipFill>
          <p:spPr>
            <a:xfrm>
              <a:off x="16435201" y="9202060"/>
              <a:ext cx="1459029" cy="500539"/>
            </a:xfrm>
            <a:prstGeom prst="rect">
              <a:avLst/>
            </a:prstGeom>
          </p:spPr>
        </p:pic>
      </p:grpSp>
      <p:grpSp>
        <p:nvGrpSpPr>
          <p:cNvPr id="35" name="object 35">
            <a:extLst>
              <a:ext uri="{FF2B5EF4-FFF2-40B4-BE49-F238E27FC236}">
                <a16:creationId xmlns:a16="http://schemas.microsoft.com/office/drawing/2014/main" id="{C91A7B10-E408-0849-DBA9-1BF209261B3C}"/>
              </a:ext>
            </a:extLst>
          </p:cNvPr>
          <p:cNvGrpSpPr/>
          <p:nvPr/>
        </p:nvGrpSpPr>
        <p:grpSpPr>
          <a:xfrm>
            <a:off x="14841182" y="3800452"/>
            <a:ext cx="4387215" cy="3055620"/>
            <a:chOff x="14841182" y="3800452"/>
            <a:chExt cx="4387215" cy="3055620"/>
          </a:xfrm>
        </p:grpSpPr>
        <p:sp>
          <p:nvSpPr>
            <p:cNvPr id="36" name="object 36">
              <a:extLst>
                <a:ext uri="{FF2B5EF4-FFF2-40B4-BE49-F238E27FC236}">
                  <a16:creationId xmlns:a16="http://schemas.microsoft.com/office/drawing/2014/main" id="{0055A22C-FFBE-6261-CE56-7548264472BC}"/>
                </a:ext>
              </a:extLst>
            </p:cNvPr>
            <p:cNvSpPr/>
            <p:nvPr/>
          </p:nvSpPr>
          <p:spPr>
            <a:xfrm>
              <a:off x="17164507" y="4296227"/>
              <a:ext cx="2063750" cy="1315085"/>
            </a:xfrm>
            <a:custGeom>
              <a:avLst/>
              <a:gdLst/>
              <a:ahLst/>
              <a:cxnLst/>
              <a:rect l="l" t="t" r="r" b="b"/>
              <a:pathLst>
                <a:path w="2063750" h="1315085">
                  <a:moveTo>
                    <a:pt x="1684556" y="0"/>
                  </a:moveTo>
                  <a:lnTo>
                    <a:pt x="0" y="683769"/>
                  </a:lnTo>
                  <a:lnTo>
                    <a:pt x="0" y="1314619"/>
                  </a:lnTo>
                  <a:lnTo>
                    <a:pt x="2063455" y="473619"/>
                  </a:lnTo>
                  <a:lnTo>
                    <a:pt x="1684556" y="0"/>
                  </a:lnTo>
                  <a:close/>
                </a:path>
              </a:pathLst>
            </a:custGeom>
            <a:solidFill>
              <a:srgbClr val="871C09"/>
            </a:solidFill>
          </p:spPr>
          <p:txBody>
            <a:bodyPr wrap="square" lIns="0" tIns="0" rIns="0" bIns="0" rtlCol="0"/>
            <a:lstStyle/>
            <a:p>
              <a:endParaRPr/>
            </a:p>
          </p:txBody>
        </p:sp>
        <p:sp>
          <p:nvSpPr>
            <p:cNvPr id="37" name="object 37">
              <a:extLst>
                <a:ext uri="{FF2B5EF4-FFF2-40B4-BE49-F238E27FC236}">
                  <a16:creationId xmlns:a16="http://schemas.microsoft.com/office/drawing/2014/main" id="{7AF6174D-4514-4BAE-2EBB-C83B693F5119}"/>
                </a:ext>
              </a:extLst>
            </p:cNvPr>
            <p:cNvSpPr/>
            <p:nvPr/>
          </p:nvSpPr>
          <p:spPr>
            <a:xfrm>
              <a:off x="14841182" y="4457844"/>
              <a:ext cx="2323465" cy="1153160"/>
            </a:xfrm>
            <a:custGeom>
              <a:avLst/>
              <a:gdLst/>
              <a:ahLst/>
              <a:cxnLst/>
              <a:rect l="l" t="t" r="r" b="b"/>
              <a:pathLst>
                <a:path w="2323465" h="1153160">
                  <a:moveTo>
                    <a:pt x="309309" y="0"/>
                  </a:moveTo>
                  <a:lnTo>
                    <a:pt x="0" y="495691"/>
                  </a:lnTo>
                  <a:lnTo>
                    <a:pt x="2323321" y="1153001"/>
                  </a:lnTo>
                  <a:lnTo>
                    <a:pt x="2323321" y="522151"/>
                  </a:lnTo>
                  <a:lnTo>
                    <a:pt x="309309" y="0"/>
                  </a:lnTo>
                  <a:close/>
                </a:path>
              </a:pathLst>
            </a:custGeom>
            <a:solidFill>
              <a:srgbClr val="D15B47"/>
            </a:solidFill>
          </p:spPr>
          <p:txBody>
            <a:bodyPr wrap="square" lIns="0" tIns="0" rIns="0" bIns="0" rtlCol="0"/>
            <a:lstStyle/>
            <a:p>
              <a:endParaRPr/>
            </a:p>
          </p:txBody>
        </p:sp>
        <p:sp>
          <p:nvSpPr>
            <p:cNvPr id="38" name="object 38">
              <a:extLst>
                <a:ext uri="{FF2B5EF4-FFF2-40B4-BE49-F238E27FC236}">
                  <a16:creationId xmlns:a16="http://schemas.microsoft.com/office/drawing/2014/main" id="{EA8264B5-7B73-1C40-4CB8-A435AAF97EE9}"/>
                </a:ext>
              </a:extLst>
            </p:cNvPr>
            <p:cNvSpPr/>
            <p:nvPr/>
          </p:nvSpPr>
          <p:spPr>
            <a:xfrm>
              <a:off x="15150494" y="3800452"/>
              <a:ext cx="3698875" cy="1179830"/>
            </a:xfrm>
            <a:custGeom>
              <a:avLst/>
              <a:gdLst/>
              <a:ahLst/>
              <a:cxnLst/>
              <a:rect l="l" t="t" r="r" b="b"/>
              <a:pathLst>
                <a:path w="3698875" h="1179829">
                  <a:moveTo>
                    <a:pt x="1734292" y="0"/>
                  </a:moveTo>
                  <a:lnTo>
                    <a:pt x="0" y="657393"/>
                  </a:lnTo>
                  <a:lnTo>
                    <a:pt x="2014011" y="1179545"/>
                  </a:lnTo>
                  <a:lnTo>
                    <a:pt x="3698578" y="495775"/>
                  </a:lnTo>
                  <a:lnTo>
                    <a:pt x="1734292" y="0"/>
                  </a:lnTo>
                  <a:close/>
                </a:path>
              </a:pathLst>
            </a:custGeom>
            <a:solidFill>
              <a:srgbClr val="BC280C"/>
            </a:solidFill>
          </p:spPr>
          <p:txBody>
            <a:bodyPr wrap="square" lIns="0" tIns="0" rIns="0" bIns="0" rtlCol="0"/>
            <a:lstStyle/>
            <a:p>
              <a:endParaRPr/>
            </a:p>
          </p:txBody>
        </p:sp>
        <p:pic>
          <p:nvPicPr>
            <p:cNvPr id="39" name="object 39">
              <a:extLst>
                <a:ext uri="{FF2B5EF4-FFF2-40B4-BE49-F238E27FC236}">
                  <a16:creationId xmlns:a16="http://schemas.microsoft.com/office/drawing/2014/main" id="{A1AF3552-2ABA-4FA9-CA8F-F815AC4D7C58}"/>
                </a:ext>
              </a:extLst>
            </p:cNvPr>
            <p:cNvPicPr/>
            <p:nvPr/>
          </p:nvPicPr>
          <p:blipFill>
            <a:blip r:embed="rId15" cstate="print"/>
            <a:stretch>
              <a:fillRect/>
            </a:stretch>
          </p:blipFill>
          <p:spPr>
            <a:xfrm>
              <a:off x="16594419" y="3937983"/>
              <a:ext cx="1256780" cy="575092"/>
            </a:xfrm>
            <a:prstGeom prst="rect">
              <a:avLst/>
            </a:prstGeom>
          </p:spPr>
        </p:pic>
        <p:sp>
          <p:nvSpPr>
            <p:cNvPr id="40" name="object 40">
              <a:extLst>
                <a:ext uri="{FF2B5EF4-FFF2-40B4-BE49-F238E27FC236}">
                  <a16:creationId xmlns:a16="http://schemas.microsoft.com/office/drawing/2014/main" id="{8BDD54D3-463C-5920-DA38-84804B670242}"/>
                </a:ext>
              </a:extLst>
            </p:cNvPr>
            <p:cNvSpPr/>
            <p:nvPr/>
          </p:nvSpPr>
          <p:spPr>
            <a:xfrm>
              <a:off x="15649936" y="4427955"/>
              <a:ext cx="1377315" cy="2423160"/>
            </a:xfrm>
            <a:custGeom>
              <a:avLst/>
              <a:gdLst/>
              <a:ahLst/>
              <a:cxnLst/>
              <a:rect l="l" t="t" r="r" b="b"/>
              <a:pathLst>
                <a:path w="1377315" h="2423159">
                  <a:moveTo>
                    <a:pt x="0" y="2422784"/>
                  </a:moveTo>
                  <a:lnTo>
                    <a:pt x="1376921" y="2422784"/>
                  </a:lnTo>
                  <a:lnTo>
                    <a:pt x="1376921" y="0"/>
                  </a:lnTo>
                </a:path>
              </a:pathLst>
            </a:custGeom>
            <a:ln w="10470">
              <a:solidFill>
                <a:srgbClr val="231F20"/>
              </a:solidFill>
            </a:ln>
          </p:spPr>
          <p:txBody>
            <a:bodyPr wrap="square" lIns="0" tIns="0" rIns="0" bIns="0" rtlCol="0"/>
            <a:lstStyle/>
            <a:p>
              <a:endParaRPr/>
            </a:p>
          </p:txBody>
        </p:sp>
      </p:grpSp>
      <p:sp>
        <p:nvSpPr>
          <p:cNvPr id="42" name="object 3">
            <a:extLst>
              <a:ext uri="{FF2B5EF4-FFF2-40B4-BE49-F238E27FC236}">
                <a16:creationId xmlns:a16="http://schemas.microsoft.com/office/drawing/2014/main" id="{78B9A365-51B6-4342-CF76-6720273F8D2E}"/>
              </a:ext>
            </a:extLst>
          </p:cNvPr>
          <p:cNvSpPr txBox="1"/>
          <p:nvPr/>
        </p:nvSpPr>
        <p:spPr>
          <a:xfrm>
            <a:off x="3270250" y="6489550"/>
            <a:ext cx="12039591" cy="609782"/>
          </a:xfrm>
          <a:prstGeom prst="rect">
            <a:avLst/>
          </a:prstGeom>
        </p:spPr>
        <p:txBody>
          <a:bodyPr vert="horz" wrap="square" lIns="0" tIns="40005" rIns="0" bIns="0" rtlCol="0">
            <a:spAutoFit/>
          </a:bodyPr>
          <a:lstStyle/>
          <a:p>
            <a:pPr marL="1741170" marR="5080" indent="1113155" algn="r">
              <a:spcBef>
                <a:spcPts val="315"/>
              </a:spcBef>
            </a:pPr>
            <a:r>
              <a:rPr lang="fr-FR" sz="3700" b="1" spc="50" dirty="0">
                <a:solidFill>
                  <a:srgbClr val="231F20"/>
                </a:solidFill>
                <a:latin typeface="+mn-lt"/>
                <a:cs typeface="Tahoma"/>
              </a:rPr>
              <a:t>Doctorat en cybersécurité</a:t>
            </a:r>
            <a:endParaRPr lang="fr-FR" sz="2400" i="0" u="none" strike="noStrike" baseline="30000" dirty="0">
              <a:solidFill>
                <a:srgbClr val="000000"/>
              </a:solidFill>
              <a:latin typeface="+mn-lt"/>
            </a:endParaRPr>
          </a:p>
        </p:txBody>
      </p:sp>
    </p:spTree>
    <p:extLst>
      <p:ext uri="{BB962C8B-B14F-4D97-AF65-F5344CB8AC3E}">
        <p14:creationId xmlns:p14="http://schemas.microsoft.com/office/powerpoint/2010/main" val="7307387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object 2">
            <a:extLst>
              <a:ext uri="{FF2B5EF4-FFF2-40B4-BE49-F238E27FC236}">
                <a16:creationId xmlns:a16="http://schemas.microsoft.com/office/drawing/2014/main" id="{BA82312D-D66C-A5B1-EF51-05495E0A5CD4}"/>
              </a:ext>
            </a:extLst>
          </p:cNvPr>
          <p:cNvPicPr/>
          <p:nvPr/>
        </p:nvPicPr>
        <p:blipFill>
          <a:blip r:embed="rId2" cstate="print"/>
          <a:stretch>
            <a:fillRect/>
          </a:stretch>
        </p:blipFill>
        <p:spPr>
          <a:xfrm>
            <a:off x="9381445" y="1721052"/>
            <a:ext cx="1448762" cy="2456600"/>
          </a:xfrm>
          <a:prstGeom prst="rect">
            <a:avLst/>
          </a:prstGeom>
        </p:spPr>
      </p:pic>
      <p:sp>
        <p:nvSpPr>
          <p:cNvPr id="53" name="object 3">
            <a:extLst>
              <a:ext uri="{FF2B5EF4-FFF2-40B4-BE49-F238E27FC236}">
                <a16:creationId xmlns:a16="http://schemas.microsoft.com/office/drawing/2014/main" id="{76183102-BE33-C4D6-23F1-6F063DD41C66}"/>
              </a:ext>
            </a:extLst>
          </p:cNvPr>
          <p:cNvSpPr/>
          <p:nvPr/>
        </p:nvSpPr>
        <p:spPr>
          <a:xfrm>
            <a:off x="11148665" y="2091193"/>
            <a:ext cx="426720" cy="166370"/>
          </a:xfrm>
          <a:custGeom>
            <a:avLst/>
            <a:gdLst/>
            <a:ahLst/>
            <a:cxnLst/>
            <a:rect l="l" t="t" r="r" b="b"/>
            <a:pathLst>
              <a:path w="426720" h="166369">
                <a:moveTo>
                  <a:pt x="392757" y="0"/>
                </a:moveTo>
                <a:lnTo>
                  <a:pt x="28367" y="89246"/>
                </a:lnTo>
                <a:lnTo>
                  <a:pt x="0" y="122235"/>
                </a:lnTo>
                <a:lnTo>
                  <a:pt x="943" y="137548"/>
                </a:lnTo>
                <a:lnTo>
                  <a:pt x="8011" y="151367"/>
                </a:lnTo>
                <a:lnTo>
                  <a:pt x="19511" y="161041"/>
                </a:lnTo>
                <a:lnTo>
                  <a:pt x="33803" y="165824"/>
                </a:lnTo>
                <a:lnTo>
                  <a:pt x="49246" y="164971"/>
                </a:lnTo>
                <a:lnTo>
                  <a:pt x="398188" y="76587"/>
                </a:lnTo>
                <a:lnTo>
                  <a:pt x="411927" y="69675"/>
                </a:lnTo>
                <a:lnTo>
                  <a:pt x="421688" y="58033"/>
                </a:lnTo>
                <a:lnTo>
                  <a:pt x="426555" y="43590"/>
                </a:lnTo>
                <a:lnTo>
                  <a:pt x="425611" y="28274"/>
                </a:lnTo>
                <a:lnTo>
                  <a:pt x="418550" y="14459"/>
                </a:lnTo>
                <a:lnTo>
                  <a:pt x="407051" y="4785"/>
                </a:lnTo>
                <a:lnTo>
                  <a:pt x="392757" y="0"/>
                </a:lnTo>
                <a:close/>
              </a:path>
            </a:pathLst>
          </a:custGeom>
          <a:solidFill>
            <a:srgbClr val="FCEDAF"/>
          </a:solidFill>
        </p:spPr>
        <p:txBody>
          <a:bodyPr wrap="square" lIns="0" tIns="0" rIns="0" bIns="0" rtlCol="0"/>
          <a:lstStyle/>
          <a:p>
            <a:endParaRPr dirty="0"/>
          </a:p>
        </p:txBody>
      </p:sp>
      <p:sp>
        <p:nvSpPr>
          <p:cNvPr id="54" name="object 4">
            <a:extLst>
              <a:ext uri="{FF2B5EF4-FFF2-40B4-BE49-F238E27FC236}">
                <a16:creationId xmlns:a16="http://schemas.microsoft.com/office/drawing/2014/main" id="{A493042B-016B-3BBE-D218-BC7626B69C57}"/>
              </a:ext>
            </a:extLst>
          </p:cNvPr>
          <p:cNvSpPr/>
          <p:nvPr/>
        </p:nvSpPr>
        <p:spPr>
          <a:xfrm>
            <a:off x="11122077" y="2796071"/>
            <a:ext cx="502284" cy="300990"/>
          </a:xfrm>
          <a:custGeom>
            <a:avLst/>
            <a:gdLst/>
            <a:ahLst/>
            <a:cxnLst/>
            <a:rect l="l" t="t" r="r" b="b"/>
            <a:pathLst>
              <a:path w="502284" h="300989">
                <a:moveTo>
                  <a:pt x="43575" y="0"/>
                </a:moveTo>
                <a:lnTo>
                  <a:pt x="28664" y="722"/>
                </a:lnTo>
                <a:lnTo>
                  <a:pt x="15214" y="6784"/>
                </a:lnTo>
                <a:lnTo>
                  <a:pt x="4722" y="18444"/>
                </a:lnTo>
                <a:lnTo>
                  <a:pt x="0" y="32772"/>
                </a:lnTo>
                <a:lnTo>
                  <a:pt x="802" y="48299"/>
                </a:lnTo>
                <a:lnTo>
                  <a:pt x="7089" y="62329"/>
                </a:lnTo>
                <a:lnTo>
                  <a:pt x="18816" y="72170"/>
                </a:lnTo>
                <a:lnTo>
                  <a:pt x="66896" y="95269"/>
                </a:lnTo>
                <a:lnTo>
                  <a:pt x="114758" y="118806"/>
                </a:lnTo>
                <a:lnTo>
                  <a:pt x="162400" y="142782"/>
                </a:lnTo>
                <a:lnTo>
                  <a:pt x="209819" y="167192"/>
                </a:lnTo>
                <a:lnTo>
                  <a:pt x="257011" y="192037"/>
                </a:lnTo>
                <a:lnTo>
                  <a:pt x="303973" y="217314"/>
                </a:lnTo>
                <a:lnTo>
                  <a:pt x="350703" y="243022"/>
                </a:lnTo>
                <a:lnTo>
                  <a:pt x="397197" y="269159"/>
                </a:lnTo>
                <a:lnTo>
                  <a:pt x="443452" y="295723"/>
                </a:lnTo>
                <a:lnTo>
                  <a:pt x="458073" y="300589"/>
                </a:lnTo>
                <a:lnTo>
                  <a:pt x="473166" y="299546"/>
                </a:lnTo>
                <a:lnTo>
                  <a:pt x="486834" y="293071"/>
                </a:lnTo>
                <a:lnTo>
                  <a:pt x="497179" y="281640"/>
                </a:lnTo>
                <a:lnTo>
                  <a:pt x="502083" y="267012"/>
                </a:lnTo>
                <a:lnTo>
                  <a:pt x="501048" y="251906"/>
                </a:lnTo>
                <a:lnTo>
                  <a:pt x="436830" y="201349"/>
                </a:lnTo>
                <a:lnTo>
                  <a:pt x="390335" y="175212"/>
                </a:lnTo>
                <a:lnTo>
                  <a:pt x="343606" y="149505"/>
                </a:lnTo>
                <a:lnTo>
                  <a:pt x="296643" y="124228"/>
                </a:lnTo>
                <a:lnTo>
                  <a:pt x="249451" y="99383"/>
                </a:lnTo>
                <a:lnTo>
                  <a:pt x="202032" y="74972"/>
                </a:lnTo>
                <a:lnTo>
                  <a:pt x="154390" y="50997"/>
                </a:lnTo>
                <a:lnTo>
                  <a:pt x="106528" y="27459"/>
                </a:lnTo>
                <a:lnTo>
                  <a:pt x="58448" y="4360"/>
                </a:lnTo>
                <a:lnTo>
                  <a:pt x="43575" y="0"/>
                </a:lnTo>
                <a:close/>
              </a:path>
            </a:pathLst>
          </a:custGeom>
          <a:solidFill>
            <a:srgbClr val="FCEDAF"/>
          </a:solidFill>
        </p:spPr>
        <p:txBody>
          <a:bodyPr wrap="square" lIns="0" tIns="0" rIns="0" bIns="0" rtlCol="0"/>
          <a:lstStyle/>
          <a:p>
            <a:endParaRPr dirty="0"/>
          </a:p>
        </p:txBody>
      </p:sp>
      <p:pic>
        <p:nvPicPr>
          <p:cNvPr id="55" name="object 5">
            <a:extLst>
              <a:ext uri="{FF2B5EF4-FFF2-40B4-BE49-F238E27FC236}">
                <a16:creationId xmlns:a16="http://schemas.microsoft.com/office/drawing/2014/main" id="{926C163D-9840-48A9-ADE3-8111B0122C29}"/>
              </a:ext>
            </a:extLst>
          </p:cNvPr>
          <p:cNvPicPr/>
          <p:nvPr/>
        </p:nvPicPr>
        <p:blipFill>
          <a:blip r:embed="rId3" cstate="print"/>
          <a:stretch>
            <a:fillRect/>
          </a:stretch>
        </p:blipFill>
        <p:spPr>
          <a:xfrm>
            <a:off x="11213218" y="2498171"/>
            <a:ext cx="183784" cy="82332"/>
          </a:xfrm>
          <a:prstGeom prst="rect">
            <a:avLst/>
          </a:prstGeom>
        </p:spPr>
      </p:pic>
      <p:sp>
        <p:nvSpPr>
          <p:cNvPr id="56" name="object 6">
            <a:extLst>
              <a:ext uri="{FF2B5EF4-FFF2-40B4-BE49-F238E27FC236}">
                <a16:creationId xmlns:a16="http://schemas.microsoft.com/office/drawing/2014/main" id="{9E730BAF-D637-C46D-A49A-E7D5AC072632}"/>
              </a:ext>
            </a:extLst>
          </p:cNvPr>
          <p:cNvSpPr/>
          <p:nvPr/>
        </p:nvSpPr>
        <p:spPr>
          <a:xfrm>
            <a:off x="9800935" y="1017881"/>
            <a:ext cx="119380" cy="436245"/>
          </a:xfrm>
          <a:custGeom>
            <a:avLst/>
            <a:gdLst/>
            <a:ahLst/>
            <a:cxnLst/>
            <a:rect l="l" t="t" r="r" b="b"/>
            <a:pathLst>
              <a:path w="119379" h="436244">
                <a:moveTo>
                  <a:pt x="39265" y="0"/>
                </a:moveTo>
                <a:lnTo>
                  <a:pt x="24638" y="3428"/>
                </a:lnTo>
                <a:lnTo>
                  <a:pt x="11469" y="11764"/>
                </a:lnTo>
                <a:lnTo>
                  <a:pt x="2381" y="24033"/>
                </a:lnTo>
                <a:lnTo>
                  <a:pt x="0" y="39265"/>
                </a:lnTo>
                <a:lnTo>
                  <a:pt x="40229" y="396982"/>
                </a:lnTo>
                <a:lnTo>
                  <a:pt x="44118" y="411840"/>
                </a:lnTo>
                <a:lnTo>
                  <a:pt x="52154" y="424625"/>
                </a:lnTo>
                <a:lnTo>
                  <a:pt x="64043" y="433405"/>
                </a:lnTo>
                <a:lnTo>
                  <a:pt x="79494" y="436248"/>
                </a:lnTo>
                <a:lnTo>
                  <a:pt x="94120" y="432821"/>
                </a:lnTo>
                <a:lnTo>
                  <a:pt x="107287" y="424488"/>
                </a:lnTo>
                <a:lnTo>
                  <a:pt x="116374" y="412219"/>
                </a:lnTo>
                <a:lnTo>
                  <a:pt x="118760" y="396982"/>
                </a:lnTo>
                <a:lnTo>
                  <a:pt x="78531" y="39265"/>
                </a:lnTo>
                <a:lnTo>
                  <a:pt x="74641" y="24407"/>
                </a:lnTo>
                <a:lnTo>
                  <a:pt x="66606" y="11622"/>
                </a:lnTo>
                <a:lnTo>
                  <a:pt x="54717" y="2842"/>
                </a:lnTo>
                <a:lnTo>
                  <a:pt x="39265" y="0"/>
                </a:lnTo>
                <a:close/>
              </a:path>
            </a:pathLst>
          </a:custGeom>
          <a:solidFill>
            <a:srgbClr val="FCEDAF"/>
          </a:solidFill>
        </p:spPr>
        <p:txBody>
          <a:bodyPr wrap="square" lIns="0" tIns="0" rIns="0" bIns="0" rtlCol="0"/>
          <a:lstStyle/>
          <a:p>
            <a:endParaRPr dirty="0"/>
          </a:p>
        </p:txBody>
      </p:sp>
      <p:pic>
        <p:nvPicPr>
          <p:cNvPr id="57" name="object 7">
            <a:extLst>
              <a:ext uri="{FF2B5EF4-FFF2-40B4-BE49-F238E27FC236}">
                <a16:creationId xmlns:a16="http://schemas.microsoft.com/office/drawing/2014/main" id="{F48BEF7E-EC5E-32E9-484C-AB76B9064DDE}"/>
              </a:ext>
            </a:extLst>
          </p:cNvPr>
          <p:cNvPicPr/>
          <p:nvPr/>
        </p:nvPicPr>
        <p:blipFill>
          <a:blip r:embed="rId4" cstate="print"/>
          <a:stretch>
            <a:fillRect/>
          </a:stretch>
        </p:blipFill>
        <p:spPr>
          <a:xfrm>
            <a:off x="10166609" y="1250971"/>
            <a:ext cx="95697" cy="181799"/>
          </a:xfrm>
          <a:prstGeom prst="rect">
            <a:avLst/>
          </a:prstGeom>
        </p:spPr>
      </p:pic>
      <p:sp>
        <p:nvSpPr>
          <p:cNvPr id="58" name="object 8">
            <a:extLst>
              <a:ext uri="{FF2B5EF4-FFF2-40B4-BE49-F238E27FC236}">
                <a16:creationId xmlns:a16="http://schemas.microsoft.com/office/drawing/2014/main" id="{4559111D-7A33-4019-DB8E-F2C8949D1F8E}"/>
              </a:ext>
            </a:extLst>
          </p:cNvPr>
          <p:cNvSpPr/>
          <p:nvPr/>
        </p:nvSpPr>
        <p:spPr>
          <a:xfrm>
            <a:off x="8668598" y="2050990"/>
            <a:ext cx="344170" cy="207010"/>
          </a:xfrm>
          <a:custGeom>
            <a:avLst/>
            <a:gdLst/>
            <a:ahLst/>
            <a:cxnLst/>
            <a:rect l="l" t="t" r="r" b="b"/>
            <a:pathLst>
              <a:path w="344170" h="207010">
                <a:moveTo>
                  <a:pt x="43621" y="0"/>
                </a:moveTo>
                <a:lnTo>
                  <a:pt x="28689" y="763"/>
                </a:lnTo>
                <a:lnTo>
                  <a:pt x="15217" y="6881"/>
                </a:lnTo>
                <a:lnTo>
                  <a:pt x="4749" y="18513"/>
                </a:lnTo>
                <a:lnTo>
                  <a:pt x="0" y="32874"/>
                </a:lnTo>
                <a:lnTo>
                  <a:pt x="828" y="48343"/>
                </a:lnTo>
                <a:lnTo>
                  <a:pt x="7137" y="62326"/>
                </a:lnTo>
                <a:lnTo>
                  <a:pt x="18832" y="72228"/>
                </a:lnTo>
                <a:lnTo>
                  <a:pt x="285180" y="202183"/>
                </a:lnTo>
                <a:lnTo>
                  <a:pt x="300026" y="206608"/>
                </a:lnTo>
                <a:lnTo>
                  <a:pt x="314961" y="205844"/>
                </a:lnTo>
                <a:lnTo>
                  <a:pt x="328437" y="199725"/>
                </a:lnTo>
                <a:lnTo>
                  <a:pt x="338906" y="188089"/>
                </a:lnTo>
                <a:lnTo>
                  <a:pt x="343654" y="173723"/>
                </a:lnTo>
                <a:lnTo>
                  <a:pt x="342823" y="158253"/>
                </a:lnTo>
                <a:lnTo>
                  <a:pt x="336509" y="144270"/>
                </a:lnTo>
                <a:lnTo>
                  <a:pt x="324813" y="134363"/>
                </a:lnTo>
                <a:lnTo>
                  <a:pt x="58465" y="4430"/>
                </a:lnTo>
                <a:lnTo>
                  <a:pt x="43621" y="0"/>
                </a:lnTo>
                <a:close/>
              </a:path>
            </a:pathLst>
          </a:custGeom>
          <a:solidFill>
            <a:srgbClr val="FCEDAF"/>
          </a:solidFill>
        </p:spPr>
        <p:txBody>
          <a:bodyPr wrap="square" lIns="0" tIns="0" rIns="0" bIns="0" rtlCol="0"/>
          <a:lstStyle/>
          <a:p>
            <a:endParaRPr dirty="0"/>
          </a:p>
        </p:txBody>
      </p:sp>
      <p:sp>
        <p:nvSpPr>
          <p:cNvPr id="59" name="object 9">
            <a:extLst>
              <a:ext uri="{FF2B5EF4-FFF2-40B4-BE49-F238E27FC236}">
                <a16:creationId xmlns:a16="http://schemas.microsoft.com/office/drawing/2014/main" id="{352D6600-B5C1-9EB5-F017-41BA32338D1F}"/>
              </a:ext>
            </a:extLst>
          </p:cNvPr>
          <p:cNvSpPr/>
          <p:nvPr/>
        </p:nvSpPr>
        <p:spPr>
          <a:xfrm>
            <a:off x="8479682" y="2491781"/>
            <a:ext cx="491490" cy="94615"/>
          </a:xfrm>
          <a:custGeom>
            <a:avLst/>
            <a:gdLst/>
            <a:ahLst/>
            <a:cxnLst/>
            <a:rect l="l" t="t" r="r" b="b"/>
            <a:pathLst>
              <a:path w="491490" h="94614">
                <a:moveTo>
                  <a:pt x="39265" y="0"/>
                </a:moveTo>
                <a:lnTo>
                  <a:pt x="24328" y="2900"/>
                </a:lnTo>
                <a:lnTo>
                  <a:pt x="11575" y="11595"/>
                </a:lnTo>
                <a:lnTo>
                  <a:pt x="2851" y="24308"/>
                </a:lnTo>
                <a:lnTo>
                  <a:pt x="0" y="39265"/>
                </a:lnTo>
                <a:lnTo>
                  <a:pt x="3455" y="54542"/>
                </a:lnTo>
                <a:lnTo>
                  <a:pt x="11748" y="66814"/>
                </a:lnTo>
                <a:lnTo>
                  <a:pt x="23983" y="75129"/>
                </a:lnTo>
                <a:lnTo>
                  <a:pt x="39265" y="78531"/>
                </a:lnTo>
                <a:lnTo>
                  <a:pt x="452090" y="94237"/>
                </a:lnTo>
                <a:lnTo>
                  <a:pt x="467028" y="91337"/>
                </a:lnTo>
                <a:lnTo>
                  <a:pt x="479781" y="82642"/>
                </a:lnTo>
                <a:lnTo>
                  <a:pt x="488505" y="69928"/>
                </a:lnTo>
                <a:lnTo>
                  <a:pt x="491356" y="54972"/>
                </a:lnTo>
                <a:lnTo>
                  <a:pt x="487902" y="39695"/>
                </a:lnTo>
                <a:lnTo>
                  <a:pt x="479612" y="27423"/>
                </a:lnTo>
                <a:lnTo>
                  <a:pt x="467377" y="19108"/>
                </a:lnTo>
                <a:lnTo>
                  <a:pt x="452090" y="15706"/>
                </a:lnTo>
                <a:lnTo>
                  <a:pt x="39265" y="0"/>
                </a:lnTo>
                <a:close/>
              </a:path>
            </a:pathLst>
          </a:custGeom>
          <a:solidFill>
            <a:srgbClr val="FCEDAF"/>
          </a:solidFill>
        </p:spPr>
        <p:txBody>
          <a:bodyPr wrap="square" lIns="0" tIns="0" rIns="0" bIns="0" rtlCol="0"/>
          <a:lstStyle/>
          <a:p>
            <a:endParaRPr dirty="0"/>
          </a:p>
        </p:txBody>
      </p:sp>
      <p:sp>
        <p:nvSpPr>
          <p:cNvPr id="60" name="object 10">
            <a:extLst>
              <a:ext uri="{FF2B5EF4-FFF2-40B4-BE49-F238E27FC236}">
                <a16:creationId xmlns:a16="http://schemas.microsoft.com/office/drawing/2014/main" id="{E702D302-04D5-D8FF-7E7A-7856301851E4}"/>
              </a:ext>
            </a:extLst>
          </p:cNvPr>
          <p:cNvSpPr/>
          <p:nvPr/>
        </p:nvSpPr>
        <p:spPr>
          <a:xfrm>
            <a:off x="8860335" y="2891514"/>
            <a:ext cx="259715" cy="187325"/>
          </a:xfrm>
          <a:custGeom>
            <a:avLst/>
            <a:gdLst/>
            <a:ahLst/>
            <a:cxnLst/>
            <a:rect l="l" t="t" r="r" b="b"/>
            <a:pathLst>
              <a:path w="259715" h="187325">
                <a:moveTo>
                  <a:pt x="215419" y="0"/>
                </a:moveTo>
                <a:lnTo>
                  <a:pt x="19248" y="114157"/>
                </a:lnTo>
                <a:lnTo>
                  <a:pt x="0" y="153393"/>
                </a:lnTo>
                <a:lnTo>
                  <a:pt x="5164" y="167883"/>
                </a:lnTo>
                <a:lnTo>
                  <a:pt x="15721" y="179143"/>
                </a:lnTo>
                <a:lnTo>
                  <a:pt x="29239" y="185811"/>
                </a:lnTo>
                <a:lnTo>
                  <a:pt x="44152" y="187039"/>
                </a:lnTo>
                <a:lnTo>
                  <a:pt x="58890" y="181977"/>
                </a:lnTo>
                <a:lnTo>
                  <a:pt x="240319" y="72881"/>
                </a:lnTo>
                <a:lnTo>
                  <a:pt x="251576" y="62548"/>
                </a:lnTo>
                <a:lnTo>
                  <a:pt x="258308" y="48790"/>
                </a:lnTo>
                <a:lnTo>
                  <a:pt x="259568" y="33646"/>
                </a:lnTo>
                <a:lnTo>
                  <a:pt x="254403" y="19155"/>
                </a:lnTo>
                <a:lnTo>
                  <a:pt x="243848" y="7896"/>
                </a:lnTo>
                <a:lnTo>
                  <a:pt x="230331" y="1227"/>
                </a:lnTo>
                <a:lnTo>
                  <a:pt x="215419" y="0"/>
                </a:lnTo>
                <a:close/>
              </a:path>
            </a:pathLst>
          </a:custGeom>
          <a:solidFill>
            <a:srgbClr val="FCEDAF"/>
          </a:solidFill>
        </p:spPr>
        <p:txBody>
          <a:bodyPr wrap="square" lIns="0" tIns="0" rIns="0" bIns="0" rtlCol="0"/>
          <a:lstStyle/>
          <a:p>
            <a:endParaRPr dirty="0"/>
          </a:p>
        </p:txBody>
      </p:sp>
      <p:sp>
        <p:nvSpPr>
          <p:cNvPr id="61" name="object 11">
            <a:extLst>
              <a:ext uri="{FF2B5EF4-FFF2-40B4-BE49-F238E27FC236}">
                <a16:creationId xmlns:a16="http://schemas.microsoft.com/office/drawing/2014/main" id="{837C9F7B-9D0F-1791-C7AB-CF0CC6002AD1}"/>
              </a:ext>
            </a:extLst>
          </p:cNvPr>
          <p:cNvSpPr txBox="1"/>
          <p:nvPr/>
        </p:nvSpPr>
        <p:spPr>
          <a:xfrm>
            <a:off x="7903954" y="4193494"/>
            <a:ext cx="4586496"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latin typeface="Calibri"/>
                <a:cs typeface="Calibri"/>
              </a:rPr>
              <a:t>À RETENIR</a:t>
            </a:r>
            <a:r>
              <a:rPr lang="fr-FR" sz="7400" b="1" spc="-150" dirty="0">
                <a:solidFill>
                  <a:srgbClr val="231F20"/>
                </a:solidFill>
                <a:latin typeface="Calibri"/>
                <a:cs typeface="Calibri"/>
              </a:rPr>
              <a:t> :</a:t>
            </a:r>
            <a:endParaRPr lang="fr-FR" sz="7400" b="1" spc="-150" dirty="0">
              <a:latin typeface="Calibri"/>
              <a:cs typeface="Calibri"/>
            </a:endParaRPr>
          </a:p>
        </p:txBody>
      </p:sp>
      <p:sp>
        <p:nvSpPr>
          <p:cNvPr id="62" name="object 16">
            <a:extLst>
              <a:ext uri="{FF2B5EF4-FFF2-40B4-BE49-F238E27FC236}">
                <a16:creationId xmlns:a16="http://schemas.microsoft.com/office/drawing/2014/main" id="{EFFC4DED-EE6E-7DFA-604D-887F9FB184A8}"/>
              </a:ext>
            </a:extLst>
          </p:cNvPr>
          <p:cNvSpPr/>
          <p:nvPr/>
        </p:nvSpPr>
        <p:spPr>
          <a:xfrm>
            <a:off x="1203282" y="801902"/>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EDD651"/>
          </a:solidFill>
        </p:spPr>
        <p:txBody>
          <a:bodyPr wrap="square" lIns="0" tIns="0" rIns="0" bIns="0" rtlCol="0"/>
          <a:lstStyle/>
          <a:p>
            <a:endParaRPr/>
          </a:p>
        </p:txBody>
      </p:sp>
      <p:sp>
        <p:nvSpPr>
          <p:cNvPr id="63" name="object 17">
            <a:extLst>
              <a:ext uri="{FF2B5EF4-FFF2-40B4-BE49-F238E27FC236}">
                <a16:creationId xmlns:a16="http://schemas.microsoft.com/office/drawing/2014/main" id="{4EF9B1B8-7252-2249-F1CC-325B4645637B}"/>
              </a:ext>
            </a:extLst>
          </p:cNvPr>
          <p:cNvSpPr txBox="1"/>
          <p:nvPr/>
        </p:nvSpPr>
        <p:spPr>
          <a:xfrm>
            <a:off x="15519031" y="349024"/>
            <a:ext cx="1543419"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212121"/>
                </a:solidFill>
                <a:latin typeface="Calibri"/>
                <a:cs typeface="Calibri"/>
              </a:rPr>
              <a:t>ACTIVITÉ 3</a:t>
            </a:r>
            <a:endParaRPr lang="fr-FR" sz="2800" b="1" spc="-60" dirty="0">
              <a:latin typeface="Calibri"/>
              <a:cs typeface="Calibri"/>
            </a:endParaRPr>
          </a:p>
        </p:txBody>
      </p:sp>
      <p:grpSp>
        <p:nvGrpSpPr>
          <p:cNvPr id="64" name="object 18">
            <a:extLst>
              <a:ext uri="{FF2B5EF4-FFF2-40B4-BE49-F238E27FC236}">
                <a16:creationId xmlns:a16="http://schemas.microsoft.com/office/drawing/2014/main" id="{83366BCE-DBF1-1793-DCD5-BB47258C30F7}"/>
              </a:ext>
            </a:extLst>
          </p:cNvPr>
          <p:cNvGrpSpPr/>
          <p:nvPr/>
        </p:nvGrpSpPr>
        <p:grpSpPr>
          <a:xfrm>
            <a:off x="665686" y="609177"/>
            <a:ext cx="18575020" cy="430530"/>
            <a:chOff x="665686" y="609177"/>
            <a:chExt cx="18575020" cy="430530"/>
          </a:xfrm>
        </p:grpSpPr>
        <p:sp>
          <p:nvSpPr>
            <p:cNvPr id="65" name="object 19">
              <a:extLst>
                <a:ext uri="{FF2B5EF4-FFF2-40B4-BE49-F238E27FC236}">
                  <a16:creationId xmlns:a16="http://schemas.microsoft.com/office/drawing/2014/main" id="{EE0462C8-8E5B-E2D5-C1EE-B6023538DBCD}"/>
                </a:ext>
              </a:extLst>
            </p:cNvPr>
            <p:cNvSpPr/>
            <p:nvPr/>
          </p:nvSpPr>
          <p:spPr>
            <a:xfrm>
              <a:off x="7231209" y="801902"/>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EDD651"/>
            </a:solidFill>
          </p:spPr>
          <p:txBody>
            <a:bodyPr wrap="square" lIns="0" tIns="0" rIns="0" bIns="0" rtlCol="0"/>
            <a:lstStyle/>
            <a:p>
              <a:endParaRPr/>
            </a:p>
          </p:txBody>
        </p:sp>
        <p:sp>
          <p:nvSpPr>
            <p:cNvPr id="66" name="object 20">
              <a:extLst>
                <a:ext uri="{FF2B5EF4-FFF2-40B4-BE49-F238E27FC236}">
                  <a16:creationId xmlns:a16="http://schemas.microsoft.com/office/drawing/2014/main" id="{DC089BAA-F7CD-01A2-3BF5-C06CD5EA9E2E}"/>
                </a:ext>
              </a:extLst>
            </p:cNvPr>
            <p:cNvSpPr/>
            <p:nvPr/>
          </p:nvSpPr>
          <p:spPr>
            <a:xfrm>
              <a:off x="7181718" y="801902"/>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2E07F"/>
            </a:solidFill>
          </p:spPr>
          <p:txBody>
            <a:bodyPr wrap="square" lIns="0" tIns="0" rIns="0" bIns="0" rtlCol="0"/>
            <a:lstStyle/>
            <a:p>
              <a:endParaRPr/>
            </a:p>
          </p:txBody>
        </p:sp>
        <p:sp>
          <p:nvSpPr>
            <p:cNvPr id="67" name="object 21">
              <a:extLst>
                <a:ext uri="{FF2B5EF4-FFF2-40B4-BE49-F238E27FC236}">
                  <a16:creationId xmlns:a16="http://schemas.microsoft.com/office/drawing/2014/main" id="{DCC498B2-8109-A6E5-34D0-C3D11A1C5C6A}"/>
                </a:ext>
              </a:extLst>
            </p:cNvPr>
            <p:cNvSpPr/>
            <p:nvPr/>
          </p:nvSpPr>
          <p:spPr>
            <a:xfrm>
              <a:off x="13209624" y="801902"/>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EDD651"/>
            </a:solidFill>
          </p:spPr>
          <p:txBody>
            <a:bodyPr wrap="square" lIns="0" tIns="0" rIns="0" bIns="0" rtlCol="0"/>
            <a:lstStyle/>
            <a:p>
              <a:endParaRPr/>
            </a:p>
          </p:txBody>
        </p:sp>
        <p:pic>
          <p:nvPicPr>
            <p:cNvPr id="68" name="object 22">
              <a:extLst>
                <a:ext uri="{FF2B5EF4-FFF2-40B4-BE49-F238E27FC236}">
                  <a16:creationId xmlns:a16="http://schemas.microsoft.com/office/drawing/2014/main" id="{2258267C-34C4-5305-DAB4-7408869F4D0B}"/>
                </a:ext>
              </a:extLst>
            </p:cNvPr>
            <p:cNvPicPr/>
            <p:nvPr/>
          </p:nvPicPr>
          <p:blipFill>
            <a:blip r:embed="rId5" cstate="print"/>
            <a:stretch>
              <a:fillRect/>
            </a:stretch>
          </p:blipFill>
          <p:spPr>
            <a:xfrm>
              <a:off x="13107779" y="801902"/>
              <a:ext cx="101839" cy="104719"/>
            </a:xfrm>
            <a:prstGeom prst="rect">
              <a:avLst/>
            </a:prstGeom>
          </p:spPr>
        </p:pic>
        <p:sp>
          <p:nvSpPr>
            <p:cNvPr id="69" name="object 23">
              <a:extLst>
                <a:ext uri="{FF2B5EF4-FFF2-40B4-BE49-F238E27FC236}">
                  <a16:creationId xmlns:a16="http://schemas.microsoft.com/office/drawing/2014/main" id="{0F21E5F9-B81D-FD5C-3813-071D5D8BEBA8}"/>
                </a:ext>
              </a:extLst>
            </p:cNvPr>
            <p:cNvSpPr/>
            <p:nvPr/>
          </p:nvSpPr>
          <p:spPr>
            <a:xfrm>
              <a:off x="7060022" y="715641"/>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70" name="object 24">
              <a:extLst>
                <a:ext uri="{FF2B5EF4-FFF2-40B4-BE49-F238E27FC236}">
                  <a16:creationId xmlns:a16="http://schemas.microsoft.com/office/drawing/2014/main" id="{8B9950CD-9975-0D3A-B0D8-818C639E7BC7}"/>
                </a:ext>
              </a:extLst>
            </p:cNvPr>
            <p:cNvSpPr/>
            <p:nvPr/>
          </p:nvSpPr>
          <p:spPr>
            <a:xfrm>
              <a:off x="7033845" y="689468"/>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71" name="object 25">
              <a:extLst>
                <a:ext uri="{FF2B5EF4-FFF2-40B4-BE49-F238E27FC236}">
                  <a16:creationId xmlns:a16="http://schemas.microsoft.com/office/drawing/2014/main" id="{EF62A9A1-D1C8-794E-6075-BD0C0E7B7913}"/>
                </a:ext>
              </a:extLst>
            </p:cNvPr>
            <p:cNvSpPr/>
            <p:nvPr/>
          </p:nvSpPr>
          <p:spPr>
            <a:xfrm>
              <a:off x="13021531" y="715641"/>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7EAAF"/>
            </a:solidFill>
          </p:spPr>
          <p:txBody>
            <a:bodyPr wrap="square" lIns="0" tIns="0" rIns="0" bIns="0" rtlCol="0"/>
            <a:lstStyle/>
            <a:p>
              <a:endParaRPr/>
            </a:p>
          </p:txBody>
        </p:sp>
        <p:sp>
          <p:nvSpPr>
            <p:cNvPr id="72" name="object 26">
              <a:extLst>
                <a:ext uri="{FF2B5EF4-FFF2-40B4-BE49-F238E27FC236}">
                  <a16:creationId xmlns:a16="http://schemas.microsoft.com/office/drawing/2014/main" id="{F310B8D7-A7FC-4718-ED86-CB830D04E2A8}"/>
                </a:ext>
              </a:extLst>
            </p:cNvPr>
            <p:cNvSpPr/>
            <p:nvPr/>
          </p:nvSpPr>
          <p:spPr>
            <a:xfrm>
              <a:off x="665683" y="609186"/>
              <a:ext cx="12659360" cy="430530"/>
            </a:xfrm>
            <a:custGeom>
              <a:avLst/>
              <a:gdLst/>
              <a:ahLst/>
              <a:cxnLst/>
              <a:rect l="l" t="t" r="r" b="b"/>
              <a:pathLst>
                <a:path w="12659360" h="430530">
                  <a:moveTo>
                    <a:pt x="636841" y="265696"/>
                  </a:moveTo>
                  <a:lnTo>
                    <a:pt x="631164" y="232219"/>
                  </a:lnTo>
                  <a:lnTo>
                    <a:pt x="614464" y="200926"/>
                  </a:lnTo>
                  <a:lnTo>
                    <a:pt x="587235" y="172377"/>
                  </a:lnTo>
                  <a:lnTo>
                    <a:pt x="549948" y="147167"/>
                  </a:lnTo>
                  <a:lnTo>
                    <a:pt x="549948" y="128803"/>
                  </a:lnTo>
                  <a:lnTo>
                    <a:pt x="518896" y="62763"/>
                  </a:lnTo>
                  <a:lnTo>
                    <a:pt x="482917" y="36855"/>
                  </a:lnTo>
                  <a:lnTo>
                    <a:pt x="435813" y="17068"/>
                  </a:lnTo>
                  <a:lnTo>
                    <a:pt x="379476" y="4432"/>
                  </a:lnTo>
                  <a:lnTo>
                    <a:pt x="315772" y="0"/>
                  </a:lnTo>
                  <a:lnTo>
                    <a:pt x="252082" y="4432"/>
                  </a:lnTo>
                  <a:lnTo>
                    <a:pt x="195732" y="17068"/>
                  </a:lnTo>
                  <a:lnTo>
                    <a:pt x="148640" y="36855"/>
                  </a:lnTo>
                  <a:lnTo>
                    <a:pt x="112661" y="62763"/>
                  </a:lnTo>
                  <a:lnTo>
                    <a:pt x="89700" y="93764"/>
                  </a:lnTo>
                  <a:lnTo>
                    <a:pt x="81622" y="128803"/>
                  </a:lnTo>
                  <a:lnTo>
                    <a:pt x="81622" y="147167"/>
                  </a:lnTo>
                  <a:lnTo>
                    <a:pt x="44323" y="172377"/>
                  </a:lnTo>
                  <a:lnTo>
                    <a:pt x="17081" y="200926"/>
                  </a:lnTo>
                  <a:lnTo>
                    <a:pt x="393" y="232219"/>
                  </a:lnTo>
                  <a:lnTo>
                    <a:pt x="0" y="234543"/>
                  </a:lnTo>
                  <a:lnTo>
                    <a:pt x="0" y="297751"/>
                  </a:lnTo>
                  <a:lnTo>
                    <a:pt x="37287" y="353136"/>
                  </a:lnTo>
                  <a:lnTo>
                    <a:pt x="68351" y="376834"/>
                  </a:lnTo>
                  <a:lnTo>
                    <a:pt x="106565" y="397141"/>
                  </a:lnTo>
                  <a:lnTo>
                    <a:pt x="151193" y="413651"/>
                  </a:lnTo>
                  <a:lnTo>
                    <a:pt x="201447" y="425932"/>
                  </a:lnTo>
                  <a:lnTo>
                    <a:pt x="231406" y="430110"/>
                  </a:lnTo>
                  <a:lnTo>
                    <a:pt x="400138" y="430110"/>
                  </a:lnTo>
                  <a:lnTo>
                    <a:pt x="430110" y="425932"/>
                  </a:lnTo>
                  <a:lnTo>
                    <a:pt x="480364" y="413651"/>
                  </a:lnTo>
                  <a:lnTo>
                    <a:pt x="504164" y="404837"/>
                  </a:lnTo>
                  <a:lnTo>
                    <a:pt x="524979" y="397141"/>
                  </a:lnTo>
                  <a:lnTo>
                    <a:pt x="563206" y="376834"/>
                  </a:lnTo>
                  <a:lnTo>
                    <a:pt x="594271" y="353136"/>
                  </a:lnTo>
                  <a:lnTo>
                    <a:pt x="617410" y="326440"/>
                  </a:lnTo>
                  <a:lnTo>
                    <a:pt x="631850" y="297154"/>
                  </a:lnTo>
                  <a:lnTo>
                    <a:pt x="636841" y="265696"/>
                  </a:lnTo>
                  <a:close/>
                </a:path>
                <a:path w="12659360" h="430530">
                  <a:moveTo>
                    <a:pt x="12659233" y="245071"/>
                  </a:moveTo>
                  <a:lnTo>
                    <a:pt x="12653340" y="201320"/>
                  </a:lnTo>
                  <a:lnTo>
                    <a:pt x="12636703" y="161975"/>
                  </a:lnTo>
                  <a:lnTo>
                    <a:pt x="12610922" y="128612"/>
                  </a:lnTo>
                  <a:lnTo>
                    <a:pt x="12606884" y="125501"/>
                  </a:lnTo>
                  <a:lnTo>
                    <a:pt x="12606884" y="245071"/>
                  </a:lnTo>
                  <a:lnTo>
                    <a:pt x="12598044" y="288848"/>
                  </a:lnTo>
                  <a:lnTo>
                    <a:pt x="12573953" y="324586"/>
                  </a:lnTo>
                  <a:lnTo>
                    <a:pt x="12538215" y="348691"/>
                  </a:lnTo>
                  <a:lnTo>
                    <a:pt x="12494451" y="357530"/>
                  </a:lnTo>
                  <a:lnTo>
                    <a:pt x="12450686" y="348691"/>
                  </a:lnTo>
                  <a:lnTo>
                    <a:pt x="12414949" y="324586"/>
                  </a:lnTo>
                  <a:lnTo>
                    <a:pt x="12390857" y="288836"/>
                  </a:lnTo>
                  <a:lnTo>
                    <a:pt x="12382017" y="245071"/>
                  </a:lnTo>
                  <a:lnTo>
                    <a:pt x="12390857" y="201320"/>
                  </a:lnTo>
                  <a:lnTo>
                    <a:pt x="12414949" y="165569"/>
                  </a:lnTo>
                  <a:lnTo>
                    <a:pt x="12450686" y="141478"/>
                  </a:lnTo>
                  <a:lnTo>
                    <a:pt x="12494451" y="132638"/>
                  </a:lnTo>
                  <a:lnTo>
                    <a:pt x="12538215" y="141478"/>
                  </a:lnTo>
                  <a:lnTo>
                    <a:pt x="12573953" y="165569"/>
                  </a:lnTo>
                  <a:lnTo>
                    <a:pt x="12598044" y="201320"/>
                  </a:lnTo>
                  <a:lnTo>
                    <a:pt x="12606884" y="245071"/>
                  </a:lnTo>
                  <a:lnTo>
                    <a:pt x="12606884" y="125501"/>
                  </a:lnTo>
                  <a:lnTo>
                    <a:pt x="12577559" y="102819"/>
                  </a:lnTo>
                  <a:lnTo>
                    <a:pt x="12538215" y="86182"/>
                  </a:lnTo>
                  <a:lnTo>
                    <a:pt x="12494451" y="80289"/>
                  </a:lnTo>
                  <a:lnTo>
                    <a:pt x="12450699" y="86182"/>
                  </a:lnTo>
                  <a:lnTo>
                    <a:pt x="12411342" y="102819"/>
                  </a:lnTo>
                  <a:lnTo>
                    <a:pt x="12377979" y="128612"/>
                  </a:lnTo>
                  <a:lnTo>
                    <a:pt x="12352198" y="161975"/>
                  </a:lnTo>
                  <a:lnTo>
                    <a:pt x="12335561" y="201320"/>
                  </a:lnTo>
                  <a:lnTo>
                    <a:pt x="12329668" y="245071"/>
                  </a:lnTo>
                  <a:lnTo>
                    <a:pt x="12335561" y="288848"/>
                  </a:lnTo>
                  <a:lnTo>
                    <a:pt x="12352198" y="328193"/>
                  </a:lnTo>
                  <a:lnTo>
                    <a:pt x="12377979" y="361556"/>
                  </a:lnTo>
                  <a:lnTo>
                    <a:pt x="12411342" y="387350"/>
                  </a:lnTo>
                  <a:lnTo>
                    <a:pt x="12450699" y="403987"/>
                  </a:lnTo>
                  <a:lnTo>
                    <a:pt x="12494451" y="409879"/>
                  </a:lnTo>
                  <a:lnTo>
                    <a:pt x="12538215" y="403987"/>
                  </a:lnTo>
                  <a:lnTo>
                    <a:pt x="12577559" y="387350"/>
                  </a:lnTo>
                  <a:lnTo>
                    <a:pt x="12610922" y="361556"/>
                  </a:lnTo>
                  <a:lnTo>
                    <a:pt x="12636703" y="328193"/>
                  </a:lnTo>
                  <a:lnTo>
                    <a:pt x="12653340" y="288836"/>
                  </a:lnTo>
                  <a:lnTo>
                    <a:pt x="12659233" y="245071"/>
                  </a:lnTo>
                  <a:close/>
                </a:path>
              </a:pathLst>
            </a:custGeom>
            <a:solidFill>
              <a:srgbClr val="FFFFFF"/>
            </a:solidFill>
          </p:spPr>
          <p:txBody>
            <a:bodyPr wrap="square" lIns="0" tIns="0" rIns="0" bIns="0" rtlCol="0"/>
            <a:lstStyle/>
            <a:p>
              <a:endParaRPr/>
            </a:p>
          </p:txBody>
        </p:sp>
        <p:sp>
          <p:nvSpPr>
            <p:cNvPr id="73" name="object 27">
              <a:extLst>
                <a:ext uri="{FF2B5EF4-FFF2-40B4-BE49-F238E27FC236}">
                  <a16:creationId xmlns:a16="http://schemas.microsoft.com/office/drawing/2014/main" id="{6C44ADCB-9FBF-1460-6C9A-F50A0D94B7F8}"/>
                </a:ext>
              </a:extLst>
            </p:cNvPr>
            <p:cNvSpPr/>
            <p:nvPr/>
          </p:nvSpPr>
          <p:spPr>
            <a:xfrm>
              <a:off x="691807"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33"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74" name="object 28">
              <a:extLst>
                <a:ext uri="{FF2B5EF4-FFF2-40B4-BE49-F238E27FC236}">
                  <a16:creationId xmlns:a16="http://schemas.microsoft.com/office/drawing/2014/main" id="{2C43E80E-A9C5-6A99-0C93-03EDB623E9DC}"/>
                </a:ext>
              </a:extLst>
            </p:cNvPr>
            <p:cNvSpPr/>
            <p:nvPr/>
          </p:nvSpPr>
          <p:spPr>
            <a:xfrm>
              <a:off x="778723"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75" name="object 29">
              <a:extLst>
                <a:ext uri="{FF2B5EF4-FFF2-40B4-BE49-F238E27FC236}">
                  <a16:creationId xmlns:a16="http://schemas.microsoft.com/office/drawing/2014/main" id="{922DC2EC-E251-F62F-ED79-C5F3F5CABC25}"/>
                </a:ext>
              </a:extLst>
            </p:cNvPr>
            <p:cNvSpPr/>
            <p:nvPr/>
          </p:nvSpPr>
          <p:spPr>
            <a:xfrm>
              <a:off x="778726"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76" name="object 30">
              <a:extLst>
                <a:ext uri="{FF2B5EF4-FFF2-40B4-BE49-F238E27FC236}">
                  <a16:creationId xmlns:a16="http://schemas.microsoft.com/office/drawing/2014/main" id="{138960FE-457C-314D-751D-4F840A1D9198}"/>
                </a:ext>
              </a:extLst>
            </p:cNvPr>
            <p:cNvPicPr/>
            <p:nvPr/>
          </p:nvPicPr>
          <p:blipFill>
            <a:blip r:embed="rId6" cstate="print"/>
            <a:stretch>
              <a:fillRect/>
            </a:stretch>
          </p:blipFill>
          <p:spPr>
            <a:xfrm>
              <a:off x="851097" y="662810"/>
              <a:ext cx="90711" cy="160403"/>
            </a:xfrm>
            <a:prstGeom prst="rect">
              <a:avLst/>
            </a:prstGeom>
          </p:spPr>
        </p:pic>
        <p:sp>
          <p:nvSpPr>
            <p:cNvPr id="77" name="object 31">
              <a:extLst>
                <a:ext uri="{FF2B5EF4-FFF2-40B4-BE49-F238E27FC236}">
                  <a16:creationId xmlns:a16="http://schemas.microsoft.com/office/drawing/2014/main" id="{02F54F7A-53B6-D0A9-3119-9CDED3BDD625}"/>
                </a:ext>
              </a:extLst>
            </p:cNvPr>
            <p:cNvSpPr/>
            <p:nvPr/>
          </p:nvSpPr>
          <p:spPr>
            <a:xfrm>
              <a:off x="6860654" y="609186"/>
              <a:ext cx="642620" cy="430530"/>
            </a:xfrm>
            <a:custGeom>
              <a:avLst/>
              <a:gdLst/>
              <a:ahLst/>
              <a:cxnLst/>
              <a:rect l="l" t="t" r="r" b="b"/>
              <a:pathLst>
                <a:path w="642620" h="430530">
                  <a:moveTo>
                    <a:pt x="642112" y="265696"/>
                  </a:moveTo>
                  <a:lnTo>
                    <a:pt x="636447" y="232219"/>
                  </a:lnTo>
                  <a:lnTo>
                    <a:pt x="619747" y="200926"/>
                  </a:lnTo>
                  <a:lnTo>
                    <a:pt x="592518" y="172377"/>
                  </a:lnTo>
                  <a:lnTo>
                    <a:pt x="555231" y="147167"/>
                  </a:lnTo>
                  <a:lnTo>
                    <a:pt x="555231" y="128803"/>
                  </a:lnTo>
                  <a:lnTo>
                    <a:pt x="547154" y="93764"/>
                  </a:lnTo>
                  <a:lnTo>
                    <a:pt x="524179" y="62763"/>
                  </a:lnTo>
                  <a:lnTo>
                    <a:pt x="488200" y="36855"/>
                  </a:lnTo>
                  <a:lnTo>
                    <a:pt x="475221" y="31407"/>
                  </a:lnTo>
                  <a:lnTo>
                    <a:pt x="441096" y="17068"/>
                  </a:lnTo>
                  <a:lnTo>
                    <a:pt x="384759" y="4432"/>
                  </a:lnTo>
                  <a:lnTo>
                    <a:pt x="321056" y="0"/>
                  </a:lnTo>
                  <a:lnTo>
                    <a:pt x="257352" y="4432"/>
                  </a:lnTo>
                  <a:lnTo>
                    <a:pt x="201015" y="17068"/>
                  </a:lnTo>
                  <a:lnTo>
                    <a:pt x="153924" y="36855"/>
                  </a:lnTo>
                  <a:lnTo>
                    <a:pt x="117944" y="62763"/>
                  </a:lnTo>
                  <a:lnTo>
                    <a:pt x="94983" y="93764"/>
                  </a:lnTo>
                  <a:lnTo>
                    <a:pt x="86906" y="128803"/>
                  </a:lnTo>
                  <a:lnTo>
                    <a:pt x="86906" y="147167"/>
                  </a:lnTo>
                  <a:lnTo>
                    <a:pt x="49606" y="172377"/>
                  </a:lnTo>
                  <a:lnTo>
                    <a:pt x="22364" y="200926"/>
                  </a:lnTo>
                  <a:lnTo>
                    <a:pt x="5676" y="232219"/>
                  </a:lnTo>
                  <a:lnTo>
                    <a:pt x="0" y="265696"/>
                  </a:lnTo>
                  <a:lnTo>
                    <a:pt x="4978" y="297154"/>
                  </a:lnTo>
                  <a:lnTo>
                    <a:pt x="42557" y="353136"/>
                  </a:lnTo>
                  <a:lnTo>
                    <a:pt x="73621" y="376834"/>
                  </a:lnTo>
                  <a:lnTo>
                    <a:pt x="111848" y="397141"/>
                  </a:lnTo>
                  <a:lnTo>
                    <a:pt x="156476" y="413651"/>
                  </a:lnTo>
                  <a:lnTo>
                    <a:pt x="206730" y="425932"/>
                  </a:lnTo>
                  <a:lnTo>
                    <a:pt x="236689"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12" y="265696"/>
                  </a:lnTo>
                  <a:close/>
                </a:path>
              </a:pathLst>
            </a:custGeom>
            <a:solidFill>
              <a:srgbClr val="FFFFFF"/>
            </a:solidFill>
          </p:spPr>
          <p:txBody>
            <a:bodyPr wrap="square" lIns="0" tIns="0" rIns="0" bIns="0" rtlCol="0"/>
            <a:lstStyle/>
            <a:p>
              <a:endParaRPr/>
            </a:p>
          </p:txBody>
        </p:sp>
        <p:sp>
          <p:nvSpPr>
            <p:cNvPr id="78" name="object 32">
              <a:extLst>
                <a:ext uri="{FF2B5EF4-FFF2-40B4-BE49-F238E27FC236}">
                  <a16:creationId xmlns:a16="http://schemas.microsoft.com/office/drawing/2014/main" id="{1FCAA56F-3EB2-A3FB-4E48-F27C65C12227}"/>
                </a:ext>
              </a:extLst>
            </p:cNvPr>
            <p:cNvSpPr/>
            <p:nvPr/>
          </p:nvSpPr>
          <p:spPr>
            <a:xfrm>
              <a:off x="6892061" y="775531"/>
              <a:ext cx="579120" cy="238760"/>
            </a:xfrm>
            <a:custGeom>
              <a:avLst/>
              <a:gdLst/>
              <a:ahLst/>
              <a:cxnLst/>
              <a:rect l="l" t="t" r="r" b="b"/>
              <a:pathLst>
                <a:path w="579120" h="238759">
                  <a:moveTo>
                    <a:pt x="579005" y="105625"/>
                  </a:moveTo>
                  <a:lnTo>
                    <a:pt x="578688" y="90309"/>
                  </a:lnTo>
                  <a:lnTo>
                    <a:pt x="570166" y="64579"/>
                  </a:lnTo>
                  <a:lnTo>
                    <a:pt x="552297" y="40665"/>
                  </a:lnTo>
                  <a:lnTo>
                    <a:pt x="526072" y="18973"/>
                  </a:lnTo>
                  <a:lnTo>
                    <a:pt x="492404" y="0"/>
                  </a:lnTo>
                  <a:lnTo>
                    <a:pt x="492404" y="73761"/>
                  </a:lnTo>
                  <a:lnTo>
                    <a:pt x="482066" y="104546"/>
                  </a:lnTo>
                  <a:lnTo>
                    <a:pt x="453288" y="131292"/>
                  </a:lnTo>
                  <a:lnTo>
                    <a:pt x="409397" y="152374"/>
                  </a:lnTo>
                  <a:lnTo>
                    <a:pt x="354317" y="166065"/>
                  </a:lnTo>
                  <a:lnTo>
                    <a:pt x="354317" y="235013"/>
                  </a:lnTo>
                  <a:lnTo>
                    <a:pt x="289648" y="238493"/>
                  </a:lnTo>
                  <a:lnTo>
                    <a:pt x="354304" y="235013"/>
                  </a:lnTo>
                  <a:lnTo>
                    <a:pt x="354317" y="166065"/>
                  </a:lnTo>
                  <a:lnTo>
                    <a:pt x="353733" y="166204"/>
                  </a:lnTo>
                  <a:lnTo>
                    <a:pt x="289648" y="171170"/>
                  </a:lnTo>
                  <a:lnTo>
                    <a:pt x="225564" y="166204"/>
                  </a:lnTo>
                  <a:lnTo>
                    <a:pt x="169913" y="152374"/>
                  </a:lnTo>
                  <a:lnTo>
                    <a:pt x="126022" y="131292"/>
                  </a:lnTo>
                  <a:lnTo>
                    <a:pt x="97243" y="104546"/>
                  </a:lnTo>
                  <a:lnTo>
                    <a:pt x="86906" y="73761"/>
                  </a:lnTo>
                  <a:lnTo>
                    <a:pt x="86906" y="38"/>
                  </a:lnTo>
                  <a:lnTo>
                    <a:pt x="59956" y="15189"/>
                  </a:lnTo>
                  <a:lnTo>
                    <a:pt x="53251" y="18999"/>
                  </a:lnTo>
                  <a:lnTo>
                    <a:pt x="59956" y="15214"/>
                  </a:lnTo>
                  <a:lnTo>
                    <a:pt x="53187" y="18999"/>
                  </a:lnTo>
                  <a:lnTo>
                    <a:pt x="26974" y="40665"/>
                  </a:lnTo>
                  <a:lnTo>
                    <a:pt x="9144" y="64566"/>
                  </a:lnTo>
                  <a:lnTo>
                    <a:pt x="0" y="99352"/>
                  </a:lnTo>
                  <a:lnTo>
                    <a:pt x="292" y="105625"/>
                  </a:lnTo>
                  <a:lnTo>
                    <a:pt x="10299" y="136271"/>
                  </a:lnTo>
                  <a:lnTo>
                    <a:pt x="33426" y="164299"/>
                  </a:lnTo>
                  <a:lnTo>
                    <a:pt x="10299" y="136271"/>
                  </a:lnTo>
                  <a:lnTo>
                    <a:pt x="33426" y="164312"/>
                  </a:lnTo>
                  <a:lnTo>
                    <a:pt x="68046" y="188976"/>
                  </a:lnTo>
                  <a:lnTo>
                    <a:pt x="112585" y="209473"/>
                  </a:lnTo>
                  <a:lnTo>
                    <a:pt x="68046" y="188976"/>
                  </a:lnTo>
                  <a:lnTo>
                    <a:pt x="112585" y="209486"/>
                  </a:lnTo>
                  <a:lnTo>
                    <a:pt x="165430" y="225107"/>
                  </a:lnTo>
                  <a:lnTo>
                    <a:pt x="224993" y="235026"/>
                  </a:lnTo>
                  <a:lnTo>
                    <a:pt x="289648" y="238506"/>
                  </a:lnTo>
                  <a:lnTo>
                    <a:pt x="290042" y="238493"/>
                  </a:lnTo>
                  <a:lnTo>
                    <a:pt x="354317" y="235026"/>
                  </a:lnTo>
                  <a:lnTo>
                    <a:pt x="413931" y="225082"/>
                  </a:lnTo>
                  <a:lnTo>
                    <a:pt x="466737" y="209473"/>
                  </a:lnTo>
                  <a:lnTo>
                    <a:pt x="511263" y="188963"/>
                  </a:lnTo>
                  <a:lnTo>
                    <a:pt x="545858" y="164312"/>
                  </a:lnTo>
                  <a:lnTo>
                    <a:pt x="568998" y="136271"/>
                  </a:lnTo>
                  <a:lnTo>
                    <a:pt x="579005" y="105625"/>
                  </a:lnTo>
                  <a:close/>
                </a:path>
              </a:pathLst>
            </a:custGeom>
            <a:solidFill>
              <a:srgbClr val="F9F4C6"/>
            </a:solidFill>
          </p:spPr>
          <p:txBody>
            <a:bodyPr wrap="square" lIns="0" tIns="0" rIns="0" bIns="0" rtlCol="0"/>
            <a:lstStyle/>
            <a:p>
              <a:endParaRPr/>
            </a:p>
          </p:txBody>
        </p:sp>
        <p:sp>
          <p:nvSpPr>
            <p:cNvPr id="79" name="object 33">
              <a:extLst>
                <a:ext uri="{FF2B5EF4-FFF2-40B4-BE49-F238E27FC236}">
                  <a16:creationId xmlns:a16="http://schemas.microsoft.com/office/drawing/2014/main" id="{2847EA72-708D-8173-CD5D-CEBD9D8EC062}"/>
                </a:ext>
              </a:extLst>
            </p:cNvPr>
            <p:cNvSpPr/>
            <p:nvPr/>
          </p:nvSpPr>
          <p:spPr>
            <a:xfrm>
              <a:off x="6978975"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0" name="object 34">
              <a:extLst>
                <a:ext uri="{FF2B5EF4-FFF2-40B4-BE49-F238E27FC236}">
                  <a16:creationId xmlns:a16="http://schemas.microsoft.com/office/drawing/2014/main" id="{77FE3AD6-112F-5359-C8BF-83459DD79432}"/>
                </a:ext>
              </a:extLst>
            </p:cNvPr>
            <p:cNvSpPr/>
            <p:nvPr/>
          </p:nvSpPr>
          <p:spPr>
            <a:xfrm>
              <a:off x="6978975"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1" name="object 35">
              <a:extLst>
                <a:ext uri="{FF2B5EF4-FFF2-40B4-BE49-F238E27FC236}">
                  <a16:creationId xmlns:a16="http://schemas.microsoft.com/office/drawing/2014/main" id="{DAF7B906-1941-B32E-AD67-AE9B563A935C}"/>
                </a:ext>
              </a:extLst>
            </p:cNvPr>
            <p:cNvPicPr/>
            <p:nvPr/>
          </p:nvPicPr>
          <p:blipFill>
            <a:blip r:embed="rId6" cstate="print"/>
            <a:stretch>
              <a:fillRect/>
            </a:stretch>
          </p:blipFill>
          <p:spPr>
            <a:xfrm>
              <a:off x="7051349" y="662810"/>
              <a:ext cx="90708" cy="160403"/>
            </a:xfrm>
            <a:prstGeom prst="rect">
              <a:avLst/>
            </a:prstGeom>
          </p:spPr>
        </p:pic>
        <p:sp>
          <p:nvSpPr>
            <p:cNvPr id="82" name="object 36">
              <a:extLst>
                <a:ext uri="{FF2B5EF4-FFF2-40B4-BE49-F238E27FC236}">
                  <a16:creationId xmlns:a16="http://schemas.microsoft.com/office/drawing/2014/main" id="{69A26D4F-3EAD-36AD-05E4-AB0C48A5A043}"/>
                </a:ext>
              </a:extLst>
            </p:cNvPr>
            <p:cNvSpPr/>
            <p:nvPr/>
          </p:nvSpPr>
          <p:spPr>
            <a:xfrm>
              <a:off x="13012298" y="715641"/>
              <a:ext cx="277495" cy="277495"/>
            </a:xfrm>
            <a:custGeom>
              <a:avLst/>
              <a:gdLst/>
              <a:ahLst/>
              <a:cxnLst/>
              <a:rect l="l" t="t" r="r" b="b"/>
              <a:pathLst>
                <a:path w="277494"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7EAAF"/>
            </a:solidFill>
          </p:spPr>
          <p:txBody>
            <a:bodyPr wrap="square" lIns="0" tIns="0" rIns="0" bIns="0" rtlCol="0"/>
            <a:lstStyle/>
            <a:p>
              <a:endParaRPr/>
            </a:p>
          </p:txBody>
        </p:sp>
        <p:sp>
          <p:nvSpPr>
            <p:cNvPr id="83" name="object 37">
              <a:extLst>
                <a:ext uri="{FF2B5EF4-FFF2-40B4-BE49-F238E27FC236}">
                  <a16:creationId xmlns:a16="http://schemas.microsoft.com/office/drawing/2014/main" id="{703AC457-40C8-5D37-CE47-B3B8431F63BB}"/>
                </a:ext>
              </a:extLst>
            </p:cNvPr>
            <p:cNvSpPr/>
            <p:nvPr/>
          </p:nvSpPr>
          <p:spPr>
            <a:xfrm>
              <a:off x="12812928" y="609186"/>
              <a:ext cx="642620" cy="430530"/>
            </a:xfrm>
            <a:custGeom>
              <a:avLst/>
              <a:gdLst/>
              <a:ahLst/>
              <a:cxnLst/>
              <a:rect l="l" t="t" r="r" b="b"/>
              <a:pathLst>
                <a:path w="642619" h="430530">
                  <a:moveTo>
                    <a:pt x="642124" y="265696"/>
                  </a:moveTo>
                  <a:lnTo>
                    <a:pt x="636447" y="232219"/>
                  </a:lnTo>
                  <a:lnTo>
                    <a:pt x="619760" y="200926"/>
                  </a:lnTo>
                  <a:lnTo>
                    <a:pt x="592518" y="172377"/>
                  </a:lnTo>
                  <a:lnTo>
                    <a:pt x="555231" y="147167"/>
                  </a:lnTo>
                  <a:lnTo>
                    <a:pt x="555231" y="128803"/>
                  </a:lnTo>
                  <a:lnTo>
                    <a:pt x="547154" y="93764"/>
                  </a:lnTo>
                  <a:lnTo>
                    <a:pt x="524192" y="62763"/>
                  </a:lnTo>
                  <a:lnTo>
                    <a:pt x="488213" y="36855"/>
                  </a:lnTo>
                  <a:lnTo>
                    <a:pt x="475234" y="31407"/>
                  </a:lnTo>
                  <a:lnTo>
                    <a:pt x="441109" y="17068"/>
                  </a:lnTo>
                  <a:lnTo>
                    <a:pt x="384759" y="4432"/>
                  </a:lnTo>
                  <a:lnTo>
                    <a:pt x="321068" y="0"/>
                  </a:lnTo>
                  <a:lnTo>
                    <a:pt x="257365" y="4432"/>
                  </a:lnTo>
                  <a:lnTo>
                    <a:pt x="201028" y="17068"/>
                  </a:lnTo>
                  <a:lnTo>
                    <a:pt x="153924" y="36855"/>
                  </a:lnTo>
                  <a:lnTo>
                    <a:pt x="117957" y="62763"/>
                  </a:lnTo>
                  <a:lnTo>
                    <a:pt x="94983" y="93764"/>
                  </a:lnTo>
                  <a:lnTo>
                    <a:pt x="86918" y="128803"/>
                  </a:lnTo>
                  <a:lnTo>
                    <a:pt x="86918" y="147167"/>
                  </a:lnTo>
                  <a:lnTo>
                    <a:pt x="49606" y="172377"/>
                  </a:lnTo>
                  <a:lnTo>
                    <a:pt x="22377" y="200926"/>
                  </a:lnTo>
                  <a:lnTo>
                    <a:pt x="5676" y="232219"/>
                  </a:lnTo>
                  <a:lnTo>
                    <a:pt x="0" y="265696"/>
                  </a:lnTo>
                  <a:lnTo>
                    <a:pt x="4991" y="297154"/>
                  </a:lnTo>
                  <a:lnTo>
                    <a:pt x="42570" y="353136"/>
                  </a:lnTo>
                  <a:lnTo>
                    <a:pt x="73634" y="376834"/>
                  </a:lnTo>
                  <a:lnTo>
                    <a:pt x="111861" y="397141"/>
                  </a:lnTo>
                  <a:lnTo>
                    <a:pt x="156476" y="413651"/>
                  </a:lnTo>
                  <a:lnTo>
                    <a:pt x="206730" y="425932"/>
                  </a:lnTo>
                  <a:lnTo>
                    <a:pt x="236702" y="430110"/>
                  </a:lnTo>
                  <a:lnTo>
                    <a:pt x="405422" y="430110"/>
                  </a:lnTo>
                  <a:lnTo>
                    <a:pt x="435394" y="425932"/>
                  </a:lnTo>
                  <a:lnTo>
                    <a:pt x="485648" y="413651"/>
                  </a:lnTo>
                  <a:lnTo>
                    <a:pt x="509447" y="404837"/>
                  </a:lnTo>
                  <a:lnTo>
                    <a:pt x="530263" y="397141"/>
                  </a:lnTo>
                  <a:lnTo>
                    <a:pt x="568490" y="376834"/>
                  </a:lnTo>
                  <a:lnTo>
                    <a:pt x="599554" y="353136"/>
                  </a:lnTo>
                  <a:lnTo>
                    <a:pt x="622693" y="326440"/>
                  </a:lnTo>
                  <a:lnTo>
                    <a:pt x="637133" y="297154"/>
                  </a:lnTo>
                  <a:lnTo>
                    <a:pt x="642124" y="265696"/>
                  </a:lnTo>
                  <a:close/>
                </a:path>
              </a:pathLst>
            </a:custGeom>
            <a:solidFill>
              <a:srgbClr val="FFFFFF"/>
            </a:solidFill>
          </p:spPr>
          <p:txBody>
            <a:bodyPr wrap="square" lIns="0" tIns="0" rIns="0" bIns="0" rtlCol="0"/>
            <a:lstStyle/>
            <a:p>
              <a:endParaRPr/>
            </a:p>
          </p:txBody>
        </p:sp>
        <p:sp>
          <p:nvSpPr>
            <p:cNvPr id="84" name="object 38">
              <a:extLst>
                <a:ext uri="{FF2B5EF4-FFF2-40B4-BE49-F238E27FC236}">
                  <a16:creationId xmlns:a16="http://schemas.microsoft.com/office/drawing/2014/main" id="{C7D176B7-81CA-673E-449E-EF53D303D100}"/>
                </a:ext>
              </a:extLst>
            </p:cNvPr>
            <p:cNvSpPr/>
            <p:nvPr/>
          </p:nvSpPr>
          <p:spPr>
            <a:xfrm>
              <a:off x="12844336" y="775531"/>
              <a:ext cx="579120" cy="238760"/>
            </a:xfrm>
            <a:custGeom>
              <a:avLst/>
              <a:gdLst/>
              <a:ahLst/>
              <a:cxnLst/>
              <a:rect l="l" t="t" r="r" b="b"/>
              <a:pathLst>
                <a:path w="579119" h="238759">
                  <a:moveTo>
                    <a:pt x="579018" y="105625"/>
                  </a:moveTo>
                  <a:lnTo>
                    <a:pt x="578700" y="90309"/>
                  </a:lnTo>
                  <a:lnTo>
                    <a:pt x="570166" y="64579"/>
                  </a:lnTo>
                  <a:lnTo>
                    <a:pt x="552310" y="40665"/>
                  </a:lnTo>
                  <a:lnTo>
                    <a:pt x="526072" y="18973"/>
                  </a:lnTo>
                  <a:lnTo>
                    <a:pt x="492404" y="0"/>
                  </a:lnTo>
                  <a:lnTo>
                    <a:pt x="492404" y="73761"/>
                  </a:lnTo>
                  <a:lnTo>
                    <a:pt x="453288" y="131292"/>
                  </a:lnTo>
                  <a:lnTo>
                    <a:pt x="409397" y="152374"/>
                  </a:lnTo>
                  <a:lnTo>
                    <a:pt x="353745" y="166204"/>
                  </a:lnTo>
                  <a:lnTo>
                    <a:pt x="289648" y="171170"/>
                  </a:lnTo>
                  <a:lnTo>
                    <a:pt x="225564" y="166204"/>
                  </a:lnTo>
                  <a:lnTo>
                    <a:pt x="169913" y="152374"/>
                  </a:lnTo>
                  <a:lnTo>
                    <a:pt x="126022" y="131292"/>
                  </a:lnTo>
                  <a:lnTo>
                    <a:pt x="97243" y="104546"/>
                  </a:lnTo>
                  <a:lnTo>
                    <a:pt x="86918" y="73761"/>
                  </a:lnTo>
                  <a:lnTo>
                    <a:pt x="86918" y="0"/>
                  </a:lnTo>
                  <a:lnTo>
                    <a:pt x="53200" y="18999"/>
                  </a:lnTo>
                  <a:lnTo>
                    <a:pt x="27025" y="40640"/>
                  </a:lnTo>
                  <a:lnTo>
                    <a:pt x="19786" y="50317"/>
                  </a:lnTo>
                  <a:lnTo>
                    <a:pt x="9144" y="64566"/>
                  </a:lnTo>
                  <a:lnTo>
                    <a:pt x="0" y="99352"/>
                  </a:lnTo>
                  <a:lnTo>
                    <a:pt x="292" y="105625"/>
                  </a:lnTo>
                  <a:lnTo>
                    <a:pt x="33426" y="164312"/>
                  </a:lnTo>
                  <a:lnTo>
                    <a:pt x="68059" y="188976"/>
                  </a:lnTo>
                  <a:lnTo>
                    <a:pt x="112598" y="209486"/>
                  </a:lnTo>
                  <a:lnTo>
                    <a:pt x="165442" y="225107"/>
                  </a:lnTo>
                  <a:lnTo>
                    <a:pt x="224993" y="235026"/>
                  </a:lnTo>
                  <a:lnTo>
                    <a:pt x="289661" y="238506"/>
                  </a:lnTo>
                  <a:lnTo>
                    <a:pt x="290042" y="238493"/>
                  </a:lnTo>
                  <a:lnTo>
                    <a:pt x="354317" y="235026"/>
                  </a:lnTo>
                  <a:lnTo>
                    <a:pt x="413931" y="225082"/>
                  </a:lnTo>
                  <a:lnTo>
                    <a:pt x="466750" y="209473"/>
                  </a:lnTo>
                  <a:lnTo>
                    <a:pt x="507403" y="190741"/>
                  </a:lnTo>
                  <a:lnTo>
                    <a:pt x="511225" y="188976"/>
                  </a:lnTo>
                  <a:lnTo>
                    <a:pt x="545858" y="164312"/>
                  </a:lnTo>
                  <a:lnTo>
                    <a:pt x="568998" y="136271"/>
                  </a:lnTo>
                  <a:lnTo>
                    <a:pt x="579018" y="105625"/>
                  </a:lnTo>
                  <a:close/>
                </a:path>
              </a:pathLst>
            </a:custGeom>
            <a:solidFill>
              <a:srgbClr val="F9F4C6"/>
            </a:solidFill>
          </p:spPr>
          <p:txBody>
            <a:bodyPr wrap="square" lIns="0" tIns="0" rIns="0" bIns="0" rtlCol="0"/>
            <a:lstStyle/>
            <a:p>
              <a:endParaRPr/>
            </a:p>
          </p:txBody>
        </p:sp>
        <p:sp>
          <p:nvSpPr>
            <p:cNvPr id="85" name="object 39">
              <a:extLst>
                <a:ext uri="{FF2B5EF4-FFF2-40B4-BE49-F238E27FC236}">
                  <a16:creationId xmlns:a16="http://schemas.microsoft.com/office/drawing/2014/main" id="{D93087C1-A3CF-D941-1A53-44C0A6BAA0BA}"/>
                </a:ext>
              </a:extLst>
            </p:cNvPr>
            <p:cNvSpPr/>
            <p:nvPr/>
          </p:nvSpPr>
          <p:spPr>
            <a:xfrm>
              <a:off x="12931252" y="737987"/>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EAB24C"/>
            </a:solidFill>
          </p:spPr>
          <p:txBody>
            <a:bodyPr wrap="square" lIns="0" tIns="0" rIns="0" bIns="0" rtlCol="0"/>
            <a:lstStyle/>
            <a:p>
              <a:endParaRPr/>
            </a:p>
          </p:txBody>
        </p:sp>
        <p:sp>
          <p:nvSpPr>
            <p:cNvPr id="86" name="object 40">
              <a:extLst>
                <a:ext uri="{FF2B5EF4-FFF2-40B4-BE49-F238E27FC236}">
                  <a16:creationId xmlns:a16="http://schemas.microsoft.com/office/drawing/2014/main" id="{441CF42D-4EBF-8FD6-839B-D1B5E0F81303}"/>
                </a:ext>
              </a:extLst>
            </p:cNvPr>
            <p:cNvSpPr/>
            <p:nvPr/>
          </p:nvSpPr>
          <p:spPr>
            <a:xfrm>
              <a:off x="12931254" y="640577"/>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EDD651"/>
            </a:solidFill>
          </p:spPr>
          <p:txBody>
            <a:bodyPr wrap="square" lIns="0" tIns="0" rIns="0" bIns="0" rtlCol="0"/>
            <a:lstStyle/>
            <a:p>
              <a:endParaRPr/>
            </a:p>
          </p:txBody>
        </p:sp>
        <p:pic>
          <p:nvPicPr>
            <p:cNvPr id="87" name="object 41">
              <a:extLst>
                <a:ext uri="{FF2B5EF4-FFF2-40B4-BE49-F238E27FC236}">
                  <a16:creationId xmlns:a16="http://schemas.microsoft.com/office/drawing/2014/main" id="{B4ED327C-2856-AAE8-F553-8D710914F8AC}"/>
                </a:ext>
              </a:extLst>
            </p:cNvPr>
            <p:cNvPicPr/>
            <p:nvPr/>
          </p:nvPicPr>
          <p:blipFill>
            <a:blip r:embed="rId6" cstate="print"/>
            <a:stretch>
              <a:fillRect/>
            </a:stretch>
          </p:blipFill>
          <p:spPr>
            <a:xfrm>
              <a:off x="13003627" y="662810"/>
              <a:ext cx="90710" cy="160403"/>
            </a:xfrm>
            <a:prstGeom prst="rect">
              <a:avLst/>
            </a:prstGeom>
          </p:spPr>
        </p:pic>
      </p:grpSp>
      <p:sp>
        <p:nvSpPr>
          <p:cNvPr id="2" name="object 3">
            <a:extLst>
              <a:ext uri="{FF2B5EF4-FFF2-40B4-BE49-F238E27FC236}">
                <a16:creationId xmlns:a16="http://schemas.microsoft.com/office/drawing/2014/main" id="{9539F2BD-DD69-6076-444A-253BE0153C57}"/>
              </a:ext>
            </a:extLst>
          </p:cNvPr>
          <p:cNvSpPr/>
          <p:nvPr/>
        </p:nvSpPr>
        <p:spPr>
          <a:xfrm>
            <a:off x="3651250" y="5628961"/>
            <a:ext cx="12810658" cy="2049145"/>
          </a:xfrm>
          <a:custGeom>
            <a:avLst/>
            <a:gdLst/>
            <a:ahLst/>
            <a:cxnLst/>
            <a:rect l="l" t="t" r="r" b="b"/>
            <a:pathLst>
              <a:path w="11750675" h="2049145">
                <a:moveTo>
                  <a:pt x="8136952" y="0"/>
                </a:moveTo>
                <a:lnTo>
                  <a:pt x="7034376" y="1910"/>
                </a:lnTo>
                <a:lnTo>
                  <a:pt x="5745952" y="8417"/>
                </a:lnTo>
                <a:lnTo>
                  <a:pt x="4196554" y="21559"/>
                </a:lnTo>
                <a:lnTo>
                  <a:pt x="2367100" y="43973"/>
                </a:lnTo>
                <a:lnTo>
                  <a:pt x="543602" y="74822"/>
                </a:lnTo>
                <a:lnTo>
                  <a:pt x="207653" y="82150"/>
                </a:lnTo>
                <a:lnTo>
                  <a:pt x="147931" y="89357"/>
                </a:lnTo>
                <a:lnTo>
                  <a:pt x="95878" y="106820"/>
                </a:lnTo>
                <a:lnTo>
                  <a:pt x="53686" y="132738"/>
                </a:lnTo>
                <a:lnTo>
                  <a:pt x="23548" y="165306"/>
                </a:lnTo>
                <a:lnTo>
                  <a:pt x="7657" y="202722"/>
                </a:lnTo>
                <a:lnTo>
                  <a:pt x="8203" y="243182"/>
                </a:lnTo>
                <a:lnTo>
                  <a:pt x="2338" y="1218603"/>
                </a:lnTo>
                <a:lnTo>
                  <a:pt x="0" y="1713755"/>
                </a:lnTo>
                <a:lnTo>
                  <a:pt x="841" y="1881651"/>
                </a:lnTo>
                <a:lnTo>
                  <a:pt x="4518" y="1875300"/>
                </a:lnTo>
                <a:lnTo>
                  <a:pt x="14862" y="1863263"/>
                </a:lnTo>
                <a:lnTo>
                  <a:pt x="38068" y="1871271"/>
                </a:lnTo>
                <a:lnTo>
                  <a:pt x="70918" y="1892683"/>
                </a:lnTo>
                <a:lnTo>
                  <a:pt x="110194" y="1920860"/>
                </a:lnTo>
                <a:lnTo>
                  <a:pt x="152679" y="1949160"/>
                </a:lnTo>
                <a:lnTo>
                  <a:pt x="195156" y="1970943"/>
                </a:lnTo>
                <a:lnTo>
                  <a:pt x="234406" y="1979569"/>
                </a:lnTo>
                <a:lnTo>
                  <a:pt x="822106" y="1977908"/>
                </a:lnTo>
                <a:lnTo>
                  <a:pt x="1437494" y="1978381"/>
                </a:lnTo>
                <a:lnTo>
                  <a:pt x="2073368" y="1981318"/>
                </a:lnTo>
                <a:lnTo>
                  <a:pt x="2776563" y="1987432"/>
                </a:lnTo>
                <a:lnTo>
                  <a:pt x="3775832" y="2000736"/>
                </a:lnTo>
                <a:lnTo>
                  <a:pt x="5900094" y="2035901"/>
                </a:lnTo>
                <a:lnTo>
                  <a:pt x="6563330" y="2043825"/>
                </a:lnTo>
                <a:lnTo>
                  <a:pt x="7059260" y="2047404"/>
                </a:lnTo>
                <a:lnTo>
                  <a:pt x="7522221" y="2048577"/>
                </a:lnTo>
                <a:lnTo>
                  <a:pt x="7952213" y="2047639"/>
                </a:lnTo>
                <a:lnTo>
                  <a:pt x="8347504" y="2045005"/>
                </a:lnTo>
                <a:lnTo>
                  <a:pt x="8757261" y="2040492"/>
                </a:lnTo>
                <a:lnTo>
                  <a:pt x="9183555" y="2033918"/>
                </a:lnTo>
                <a:lnTo>
                  <a:pt x="9571757" y="2026335"/>
                </a:lnTo>
                <a:lnTo>
                  <a:pt x="9975595" y="2016919"/>
                </a:lnTo>
                <a:lnTo>
                  <a:pt x="11267421" y="1981401"/>
                </a:lnTo>
                <a:lnTo>
                  <a:pt x="11318099" y="1979711"/>
                </a:lnTo>
                <a:lnTo>
                  <a:pt x="11369300" y="1977017"/>
                </a:lnTo>
                <a:lnTo>
                  <a:pt x="11420199" y="1972700"/>
                </a:lnTo>
                <a:lnTo>
                  <a:pt x="11469971" y="1966144"/>
                </a:lnTo>
                <a:lnTo>
                  <a:pt x="11517792" y="1956731"/>
                </a:lnTo>
                <a:lnTo>
                  <a:pt x="11562838" y="1943843"/>
                </a:lnTo>
                <a:lnTo>
                  <a:pt x="11604283" y="1926863"/>
                </a:lnTo>
                <a:lnTo>
                  <a:pt x="11641305" y="1905173"/>
                </a:lnTo>
                <a:lnTo>
                  <a:pt x="11678786" y="1872035"/>
                </a:lnTo>
                <a:lnTo>
                  <a:pt x="11705139" y="1834749"/>
                </a:lnTo>
                <a:lnTo>
                  <a:pt x="11722404" y="1794423"/>
                </a:lnTo>
                <a:lnTo>
                  <a:pt x="11732625" y="1752163"/>
                </a:lnTo>
                <a:lnTo>
                  <a:pt x="11737842" y="1709076"/>
                </a:lnTo>
                <a:lnTo>
                  <a:pt x="11740098" y="1666270"/>
                </a:lnTo>
                <a:lnTo>
                  <a:pt x="11743271" y="1565674"/>
                </a:lnTo>
                <a:lnTo>
                  <a:pt x="11745877" y="1465071"/>
                </a:lnTo>
                <a:lnTo>
                  <a:pt x="11747915" y="1364462"/>
                </a:lnTo>
                <a:lnTo>
                  <a:pt x="11749385" y="1263848"/>
                </a:lnTo>
                <a:lnTo>
                  <a:pt x="11750288" y="1163232"/>
                </a:lnTo>
                <a:lnTo>
                  <a:pt x="11750623" y="1062614"/>
                </a:lnTo>
                <a:lnTo>
                  <a:pt x="11750389" y="961996"/>
                </a:lnTo>
                <a:lnTo>
                  <a:pt x="11749589" y="861379"/>
                </a:lnTo>
                <a:lnTo>
                  <a:pt x="11748220" y="760765"/>
                </a:lnTo>
                <a:lnTo>
                  <a:pt x="11746283" y="660155"/>
                </a:lnTo>
                <a:lnTo>
                  <a:pt x="11743779" y="559552"/>
                </a:lnTo>
                <a:lnTo>
                  <a:pt x="11740706" y="458955"/>
                </a:lnTo>
                <a:lnTo>
                  <a:pt x="11737066" y="358367"/>
                </a:lnTo>
                <a:lnTo>
                  <a:pt x="11732858" y="257790"/>
                </a:lnTo>
                <a:lnTo>
                  <a:pt x="11728081" y="157224"/>
                </a:lnTo>
                <a:lnTo>
                  <a:pt x="11725480" y="106945"/>
                </a:lnTo>
                <a:lnTo>
                  <a:pt x="11687530" y="49345"/>
                </a:lnTo>
                <a:lnTo>
                  <a:pt x="11648342" y="31682"/>
                </a:lnTo>
                <a:lnTo>
                  <a:pt x="11600615" y="24697"/>
                </a:lnTo>
                <a:lnTo>
                  <a:pt x="11095504" y="17246"/>
                </a:lnTo>
                <a:lnTo>
                  <a:pt x="10511170" y="10597"/>
                </a:lnTo>
                <a:lnTo>
                  <a:pt x="9845787" y="5221"/>
                </a:lnTo>
                <a:lnTo>
                  <a:pt x="9031062" y="1342"/>
                </a:lnTo>
                <a:lnTo>
                  <a:pt x="8136952" y="0"/>
                </a:lnTo>
                <a:close/>
              </a:path>
            </a:pathLst>
          </a:custGeom>
          <a:solidFill>
            <a:srgbClr val="FCEDAF"/>
          </a:solidFill>
        </p:spPr>
        <p:txBody>
          <a:bodyPr wrap="square" lIns="0" tIns="0" rIns="0" bIns="0" rtlCol="0"/>
          <a:lstStyle/>
          <a:p>
            <a:endParaRPr/>
          </a:p>
        </p:txBody>
      </p:sp>
      <p:sp>
        <p:nvSpPr>
          <p:cNvPr id="3" name="object 4">
            <a:extLst>
              <a:ext uri="{FF2B5EF4-FFF2-40B4-BE49-F238E27FC236}">
                <a16:creationId xmlns:a16="http://schemas.microsoft.com/office/drawing/2014/main" id="{E3EB7FDC-F6A5-9BFC-2342-8DA3439C01AD}"/>
              </a:ext>
            </a:extLst>
          </p:cNvPr>
          <p:cNvSpPr/>
          <p:nvPr/>
        </p:nvSpPr>
        <p:spPr>
          <a:xfrm>
            <a:off x="2931871" y="7825970"/>
            <a:ext cx="14237969" cy="2637155"/>
          </a:xfrm>
          <a:custGeom>
            <a:avLst/>
            <a:gdLst/>
            <a:ahLst/>
            <a:cxnLst/>
            <a:rect l="l" t="t" r="r" b="b"/>
            <a:pathLst>
              <a:path w="14237969" h="2637154">
                <a:moveTo>
                  <a:pt x="5039040" y="0"/>
                </a:moveTo>
                <a:lnTo>
                  <a:pt x="4637058" y="1032"/>
                </a:lnTo>
                <a:lnTo>
                  <a:pt x="4223935" y="3695"/>
                </a:lnTo>
                <a:lnTo>
                  <a:pt x="3859725" y="7391"/>
                </a:lnTo>
                <a:lnTo>
                  <a:pt x="3485103" y="12489"/>
                </a:lnTo>
                <a:lnTo>
                  <a:pt x="3099040" y="19085"/>
                </a:lnTo>
                <a:lnTo>
                  <a:pt x="2700509" y="27273"/>
                </a:lnTo>
                <a:lnTo>
                  <a:pt x="2288480" y="37148"/>
                </a:lnTo>
                <a:lnTo>
                  <a:pt x="1861926" y="48804"/>
                </a:lnTo>
                <a:lnTo>
                  <a:pt x="585669" y="86444"/>
                </a:lnTo>
                <a:lnTo>
                  <a:pt x="531115" y="88329"/>
                </a:lnTo>
                <a:lnTo>
                  <a:pt x="475974" y="91167"/>
                </a:lnTo>
                <a:lnTo>
                  <a:pt x="420947" y="95516"/>
                </a:lnTo>
                <a:lnTo>
                  <a:pt x="366737" y="101934"/>
                </a:lnTo>
                <a:lnTo>
                  <a:pt x="314044" y="110978"/>
                </a:lnTo>
                <a:lnTo>
                  <a:pt x="263571" y="123206"/>
                </a:lnTo>
                <a:lnTo>
                  <a:pt x="216020" y="139177"/>
                </a:lnTo>
                <a:lnTo>
                  <a:pt x="172092" y="159448"/>
                </a:lnTo>
                <a:lnTo>
                  <a:pt x="132489" y="184577"/>
                </a:lnTo>
                <a:lnTo>
                  <a:pt x="92662" y="220783"/>
                </a:lnTo>
                <a:lnTo>
                  <a:pt x="63006" y="261061"/>
                </a:lnTo>
                <a:lnTo>
                  <a:pt x="41961" y="304513"/>
                </a:lnTo>
                <a:lnTo>
                  <a:pt x="27971" y="350241"/>
                </a:lnTo>
                <a:lnTo>
                  <a:pt x="19475" y="397350"/>
                </a:lnTo>
                <a:lnTo>
                  <a:pt x="14915" y="444941"/>
                </a:lnTo>
                <a:lnTo>
                  <a:pt x="12733" y="492117"/>
                </a:lnTo>
                <a:lnTo>
                  <a:pt x="8326" y="642655"/>
                </a:lnTo>
                <a:lnTo>
                  <a:pt x="4849" y="793206"/>
                </a:lnTo>
                <a:lnTo>
                  <a:pt x="2303" y="943766"/>
                </a:lnTo>
                <a:lnTo>
                  <a:pt x="686" y="1094332"/>
                </a:lnTo>
                <a:lnTo>
                  <a:pt x="0" y="1244903"/>
                </a:lnTo>
                <a:lnTo>
                  <a:pt x="243" y="1395474"/>
                </a:lnTo>
                <a:lnTo>
                  <a:pt x="1417" y="1546043"/>
                </a:lnTo>
                <a:lnTo>
                  <a:pt x="3521" y="1696607"/>
                </a:lnTo>
                <a:lnTo>
                  <a:pt x="6555" y="1847164"/>
                </a:lnTo>
                <a:lnTo>
                  <a:pt x="10519" y="1997710"/>
                </a:lnTo>
                <a:lnTo>
                  <a:pt x="15413" y="2148243"/>
                </a:lnTo>
                <a:lnTo>
                  <a:pt x="21237" y="2298759"/>
                </a:lnTo>
                <a:lnTo>
                  <a:pt x="27992" y="2449256"/>
                </a:lnTo>
                <a:lnTo>
                  <a:pt x="30450" y="2499417"/>
                </a:lnTo>
                <a:lnTo>
                  <a:pt x="43786" y="2540222"/>
                </a:lnTo>
                <a:lnTo>
                  <a:pt x="76451" y="2573559"/>
                </a:lnTo>
                <a:lnTo>
                  <a:pt x="123955" y="2596291"/>
                </a:lnTo>
                <a:lnTo>
                  <a:pt x="181807" y="2605278"/>
                </a:lnTo>
                <a:lnTo>
                  <a:pt x="716576" y="2613776"/>
                </a:lnTo>
                <a:lnTo>
                  <a:pt x="1264188" y="2620831"/>
                </a:lnTo>
                <a:lnTo>
                  <a:pt x="1903356" y="2627221"/>
                </a:lnTo>
                <a:lnTo>
                  <a:pt x="2636072" y="2632403"/>
                </a:lnTo>
                <a:lnTo>
                  <a:pt x="3379412" y="2635610"/>
                </a:lnTo>
                <a:lnTo>
                  <a:pt x="4212970" y="2637041"/>
                </a:lnTo>
                <a:lnTo>
                  <a:pt x="5216391" y="2636084"/>
                </a:lnTo>
                <a:lnTo>
                  <a:pt x="6296969" y="2632153"/>
                </a:lnTo>
                <a:lnTo>
                  <a:pt x="7520162" y="2624465"/>
                </a:lnTo>
                <a:lnTo>
                  <a:pt x="8929735" y="2611738"/>
                </a:lnTo>
                <a:lnTo>
                  <a:pt x="10522228" y="2592690"/>
                </a:lnTo>
                <a:lnTo>
                  <a:pt x="12309611" y="2565286"/>
                </a:lnTo>
                <a:lnTo>
                  <a:pt x="13755910" y="2536944"/>
                </a:lnTo>
                <a:lnTo>
                  <a:pt x="13991449" y="2531333"/>
                </a:lnTo>
                <a:lnTo>
                  <a:pt x="14046511" y="2525700"/>
                </a:lnTo>
                <a:lnTo>
                  <a:pt x="14096718" y="2512315"/>
                </a:lnTo>
                <a:lnTo>
                  <a:pt x="14140948" y="2492155"/>
                </a:lnTo>
                <a:lnTo>
                  <a:pt x="14178081" y="2466201"/>
                </a:lnTo>
                <a:lnTo>
                  <a:pt x="14206995" y="2435432"/>
                </a:lnTo>
                <a:lnTo>
                  <a:pt x="14226568" y="2400828"/>
                </a:lnTo>
                <a:lnTo>
                  <a:pt x="14235681" y="2363367"/>
                </a:lnTo>
                <a:lnTo>
                  <a:pt x="14233211" y="2324030"/>
                </a:lnTo>
                <a:lnTo>
                  <a:pt x="14234283" y="1156854"/>
                </a:lnTo>
                <a:lnTo>
                  <a:pt x="14235105" y="548943"/>
                </a:lnTo>
                <a:lnTo>
                  <a:pt x="14236099" y="303330"/>
                </a:lnTo>
                <a:lnTo>
                  <a:pt x="14237682" y="223047"/>
                </a:lnTo>
                <a:lnTo>
                  <a:pt x="14228524" y="189018"/>
                </a:lnTo>
                <a:lnTo>
                  <a:pt x="14201710" y="159450"/>
                </a:lnTo>
                <a:lnTo>
                  <a:pt x="14161704" y="134636"/>
                </a:lnTo>
                <a:lnTo>
                  <a:pt x="14112969" y="114870"/>
                </a:lnTo>
                <a:lnTo>
                  <a:pt x="14059970" y="100448"/>
                </a:lnTo>
                <a:lnTo>
                  <a:pt x="14007169" y="91663"/>
                </a:lnTo>
                <a:lnTo>
                  <a:pt x="13959031" y="88810"/>
                </a:lnTo>
                <a:lnTo>
                  <a:pt x="13406927" y="90695"/>
                </a:lnTo>
                <a:lnTo>
                  <a:pt x="12804769" y="90946"/>
                </a:lnTo>
                <a:lnTo>
                  <a:pt x="12231016" y="89381"/>
                </a:lnTo>
                <a:lnTo>
                  <a:pt x="11616461" y="85730"/>
                </a:lnTo>
                <a:lnTo>
                  <a:pt x="10967947" y="79698"/>
                </a:lnTo>
                <a:lnTo>
                  <a:pt x="10171303" y="69445"/>
                </a:lnTo>
                <a:lnTo>
                  <a:pt x="7150154" y="17182"/>
                </a:lnTo>
                <a:lnTo>
                  <a:pt x="6515049" y="8556"/>
                </a:lnTo>
                <a:lnTo>
                  <a:pt x="5978938" y="3362"/>
                </a:lnTo>
                <a:lnTo>
                  <a:pt x="5486902" y="625"/>
                </a:lnTo>
                <a:lnTo>
                  <a:pt x="5039040" y="0"/>
                </a:lnTo>
                <a:close/>
              </a:path>
            </a:pathLst>
          </a:custGeom>
          <a:solidFill>
            <a:srgbClr val="FCEDAF"/>
          </a:solidFill>
        </p:spPr>
        <p:txBody>
          <a:bodyPr wrap="square" lIns="0" tIns="0" rIns="0" bIns="0" rtlCol="0"/>
          <a:lstStyle/>
          <a:p>
            <a:endParaRPr/>
          </a:p>
        </p:txBody>
      </p:sp>
      <p:sp>
        <p:nvSpPr>
          <p:cNvPr id="4" name="object 5">
            <a:extLst>
              <a:ext uri="{FF2B5EF4-FFF2-40B4-BE49-F238E27FC236}">
                <a16:creationId xmlns:a16="http://schemas.microsoft.com/office/drawing/2014/main" id="{2115A470-53C3-8472-4AC0-F018117C6E61}"/>
              </a:ext>
            </a:extLst>
          </p:cNvPr>
          <p:cNvSpPr txBox="1"/>
          <p:nvPr/>
        </p:nvSpPr>
        <p:spPr>
          <a:xfrm>
            <a:off x="3416079" y="5941568"/>
            <a:ext cx="13366750" cy="4185761"/>
          </a:xfrm>
          <a:prstGeom prst="rect">
            <a:avLst/>
          </a:prstGeom>
        </p:spPr>
        <p:txBody>
          <a:bodyPr vert="horz" wrap="square" lIns="0" tIns="15240" rIns="0" bIns="0" rtlCol="0">
            <a:spAutoFit/>
          </a:bodyPr>
          <a:lstStyle/>
          <a:p>
            <a:pPr algn="ctr">
              <a:lnSpc>
                <a:spcPct val="100000"/>
              </a:lnSpc>
              <a:spcBef>
                <a:spcPts val="120"/>
              </a:spcBef>
            </a:pPr>
            <a:r>
              <a:rPr lang="fr-FR" sz="4100" b="1" spc="110" dirty="0">
                <a:solidFill>
                  <a:srgbClr val="231F20"/>
                </a:solidFill>
                <a:latin typeface="+mn-lt"/>
                <a:cs typeface="Trebuchet MS"/>
              </a:rPr>
              <a:t>LES</a:t>
            </a:r>
            <a:r>
              <a:rPr lang="fr-FR" sz="4100" b="1" spc="90" dirty="0">
                <a:solidFill>
                  <a:srgbClr val="231F20"/>
                </a:solidFill>
                <a:latin typeface="+mn-lt"/>
                <a:cs typeface="Trebuchet MS"/>
              </a:rPr>
              <a:t> </a:t>
            </a:r>
            <a:r>
              <a:rPr lang="fr-FR" sz="4100" b="1" spc="165" dirty="0">
                <a:solidFill>
                  <a:srgbClr val="231F20"/>
                </a:solidFill>
                <a:latin typeface="+mn-lt"/>
                <a:cs typeface="Trebuchet MS"/>
              </a:rPr>
              <a:t>MÉTIERS</a:t>
            </a:r>
            <a:r>
              <a:rPr lang="fr-FR" sz="4100" b="1" spc="90" dirty="0">
                <a:solidFill>
                  <a:srgbClr val="231F20"/>
                </a:solidFill>
                <a:latin typeface="+mn-lt"/>
                <a:cs typeface="Trebuchet MS"/>
              </a:rPr>
              <a:t> </a:t>
            </a:r>
            <a:r>
              <a:rPr lang="fr-FR" sz="4100" b="1" dirty="0">
                <a:solidFill>
                  <a:srgbClr val="231F20"/>
                </a:solidFill>
                <a:latin typeface="+mn-lt"/>
                <a:cs typeface="Trebuchet MS"/>
              </a:rPr>
              <a:t>DE</a:t>
            </a:r>
            <a:r>
              <a:rPr lang="fr-FR" sz="4100" b="1" spc="95" dirty="0">
                <a:solidFill>
                  <a:srgbClr val="231F20"/>
                </a:solidFill>
                <a:latin typeface="+mn-lt"/>
                <a:cs typeface="Trebuchet MS"/>
              </a:rPr>
              <a:t> </a:t>
            </a:r>
            <a:r>
              <a:rPr lang="fr-FR" sz="4100" b="1" spc="440" dirty="0">
                <a:solidFill>
                  <a:srgbClr val="231F20"/>
                </a:solidFill>
                <a:latin typeface="+mn-lt"/>
                <a:cs typeface="Trebuchet MS"/>
              </a:rPr>
              <a:t>LA</a:t>
            </a:r>
            <a:r>
              <a:rPr lang="fr-FR" sz="4100" b="1" spc="90" dirty="0">
                <a:solidFill>
                  <a:srgbClr val="231F20"/>
                </a:solidFill>
                <a:latin typeface="+mn-lt"/>
                <a:cs typeface="Trebuchet MS"/>
              </a:rPr>
              <a:t> </a:t>
            </a:r>
            <a:r>
              <a:rPr lang="fr-FR" sz="4100" b="1" spc="295" dirty="0">
                <a:solidFill>
                  <a:srgbClr val="231F20"/>
                </a:solidFill>
                <a:latin typeface="+mn-lt"/>
                <a:cs typeface="Trebuchet MS"/>
              </a:rPr>
              <a:t>CYBERSÉCURITÉ</a:t>
            </a:r>
            <a:endParaRPr lang="fr-FR" sz="4100" b="1" dirty="0">
              <a:latin typeface="+mn-lt"/>
              <a:cs typeface="Trebuchet MS"/>
            </a:endParaRPr>
          </a:p>
          <a:p>
            <a:pPr algn="ctr">
              <a:lnSpc>
                <a:spcPct val="100000"/>
              </a:lnSpc>
              <a:spcBef>
                <a:spcPts val="30"/>
              </a:spcBef>
            </a:pPr>
            <a:r>
              <a:rPr lang="fr-FR" sz="4100" b="1" spc="340" dirty="0">
                <a:solidFill>
                  <a:srgbClr val="231F20"/>
                </a:solidFill>
                <a:latin typeface="+mn-lt"/>
                <a:cs typeface="Trebuchet MS"/>
              </a:rPr>
              <a:t>SONT</a:t>
            </a:r>
            <a:r>
              <a:rPr lang="fr-FR" sz="4100" b="1" spc="100" dirty="0">
                <a:solidFill>
                  <a:srgbClr val="231F20"/>
                </a:solidFill>
                <a:latin typeface="+mn-lt"/>
                <a:cs typeface="Trebuchet MS"/>
              </a:rPr>
              <a:t> </a:t>
            </a:r>
            <a:r>
              <a:rPr lang="fr-FR" sz="4100" b="1" spc="204" dirty="0">
                <a:solidFill>
                  <a:srgbClr val="231F20"/>
                </a:solidFill>
                <a:latin typeface="+mn-lt"/>
                <a:cs typeface="Trebuchet MS"/>
              </a:rPr>
              <a:t>DES</a:t>
            </a:r>
            <a:r>
              <a:rPr lang="fr-FR" sz="4100" b="1" spc="100" dirty="0">
                <a:solidFill>
                  <a:srgbClr val="231F20"/>
                </a:solidFill>
                <a:latin typeface="+mn-lt"/>
                <a:cs typeface="Trebuchet MS"/>
              </a:rPr>
              <a:t> </a:t>
            </a:r>
            <a:r>
              <a:rPr lang="fr-FR" sz="4100" b="1" spc="165" dirty="0">
                <a:solidFill>
                  <a:srgbClr val="231F20"/>
                </a:solidFill>
                <a:latin typeface="+mn-lt"/>
                <a:cs typeface="Trebuchet MS"/>
              </a:rPr>
              <a:t>MÉTIERS</a:t>
            </a:r>
            <a:r>
              <a:rPr lang="fr-FR" sz="4100" b="1" spc="100" dirty="0">
                <a:solidFill>
                  <a:srgbClr val="231F20"/>
                </a:solidFill>
                <a:latin typeface="+mn-lt"/>
                <a:cs typeface="Trebuchet MS"/>
              </a:rPr>
              <a:t> </a:t>
            </a:r>
            <a:r>
              <a:rPr lang="fr-FR" sz="4100" b="1" spc="285" dirty="0">
                <a:solidFill>
                  <a:srgbClr val="231F20"/>
                </a:solidFill>
                <a:latin typeface="+mn-lt"/>
                <a:cs typeface="Trebuchet MS"/>
              </a:rPr>
              <a:t>VARIÉS</a:t>
            </a:r>
            <a:r>
              <a:rPr lang="fr-FR" sz="4100" b="1" spc="100" dirty="0">
                <a:solidFill>
                  <a:srgbClr val="231F20"/>
                </a:solidFill>
                <a:latin typeface="+mn-lt"/>
                <a:cs typeface="Trebuchet MS"/>
              </a:rPr>
              <a:t> ET </a:t>
            </a:r>
            <a:r>
              <a:rPr lang="fr-FR" sz="4100" b="1" dirty="0">
                <a:solidFill>
                  <a:srgbClr val="231F20"/>
                </a:solidFill>
                <a:latin typeface="+mn-lt"/>
                <a:cs typeface="Trebuchet MS"/>
              </a:rPr>
              <a:t>QUI</a:t>
            </a:r>
            <a:r>
              <a:rPr lang="fr-FR" sz="4100" b="1" spc="105" dirty="0">
                <a:solidFill>
                  <a:srgbClr val="231F20"/>
                </a:solidFill>
                <a:latin typeface="+mn-lt"/>
                <a:cs typeface="Trebuchet MS"/>
              </a:rPr>
              <a:t> </a:t>
            </a:r>
            <a:r>
              <a:rPr lang="fr-FR" sz="4100" b="1" spc="260" dirty="0">
                <a:solidFill>
                  <a:srgbClr val="231F20"/>
                </a:solidFill>
                <a:latin typeface="+mn-lt"/>
                <a:cs typeface="Trebuchet MS"/>
              </a:rPr>
              <a:t>ONT</a:t>
            </a:r>
            <a:r>
              <a:rPr lang="fr-FR" sz="4100" b="1" spc="100" dirty="0">
                <a:solidFill>
                  <a:srgbClr val="231F20"/>
                </a:solidFill>
                <a:latin typeface="+mn-lt"/>
                <a:cs typeface="Trebuchet MS"/>
              </a:rPr>
              <a:t> </a:t>
            </a:r>
            <a:r>
              <a:rPr lang="fr-FR" sz="4100" b="1" spc="60" dirty="0">
                <a:solidFill>
                  <a:srgbClr val="231F20"/>
                </a:solidFill>
                <a:latin typeface="+mn-lt"/>
                <a:cs typeface="Trebuchet MS"/>
              </a:rPr>
              <a:t>DU</a:t>
            </a:r>
            <a:r>
              <a:rPr lang="fr-FR" sz="4100" b="1" spc="100" dirty="0">
                <a:solidFill>
                  <a:srgbClr val="231F20"/>
                </a:solidFill>
                <a:latin typeface="+mn-lt"/>
                <a:cs typeface="Trebuchet MS"/>
              </a:rPr>
              <a:t> </a:t>
            </a:r>
            <a:r>
              <a:rPr lang="fr-FR" sz="4100" b="1" spc="420" dirty="0">
                <a:solidFill>
                  <a:srgbClr val="231F20"/>
                </a:solidFill>
                <a:latin typeface="+mn-lt"/>
                <a:cs typeface="Trebuchet MS"/>
              </a:rPr>
              <a:t>SENS</a:t>
            </a:r>
            <a:endParaRPr lang="fr-FR" sz="4100" b="1" dirty="0">
              <a:latin typeface="+mn-lt"/>
              <a:cs typeface="Trebuchet MS"/>
            </a:endParaRPr>
          </a:p>
          <a:p>
            <a:pPr>
              <a:lnSpc>
                <a:spcPct val="100000"/>
              </a:lnSpc>
              <a:spcBef>
                <a:spcPts val="2960"/>
              </a:spcBef>
            </a:pPr>
            <a:endParaRPr lang="fr-FR" sz="4100" b="1" dirty="0">
              <a:latin typeface="+mn-lt"/>
              <a:cs typeface="Trebuchet MS"/>
            </a:endParaRPr>
          </a:p>
          <a:p>
            <a:pPr marL="12700" marR="5080" algn="ctr">
              <a:lnSpc>
                <a:spcPct val="100499"/>
              </a:lnSpc>
            </a:pPr>
            <a:r>
              <a:rPr lang="fr-FR" sz="4100" b="1" spc="225" dirty="0">
                <a:solidFill>
                  <a:srgbClr val="231F20"/>
                </a:solidFill>
                <a:latin typeface="+mn-lt"/>
                <a:cs typeface="Trebuchet MS"/>
              </a:rPr>
              <a:t>IL</a:t>
            </a:r>
            <a:r>
              <a:rPr lang="fr-FR" sz="4100" b="1" spc="90" dirty="0">
                <a:solidFill>
                  <a:srgbClr val="231F20"/>
                </a:solidFill>
                <a:latin typeface="+mn-lt"/>
                <a:cs typeface="Trebuchet MS"/>
              </a:rPr>
              <a:t> </a:t>
            </a:r>
            <a:r>
              <a:rPr lang="fr-FR" sz="4100" b="1" spc="210" dirty="0">
                <a:solidFill>
                  <a:srgbClr val="231F20"/>
                </a:solidFill>
                <a:latin typeface="+mn-lt"/>
                <a:cs typeface="Trebuchet MS"/>
              </a:rPr>
              <a:t>EXISTE</a:t>
            </a:r>
            <a:r>
              <a:rPr lang="fr-FR" sz="4100" b="1" spc="90" dirty="0">
                <a:solidFill>
                  <a:srgbClr val="231F20"/>
                </a:solidFill>
                <a:latin typeface="+mn-lt"/>
                <a:cs typeface="Trebuchet MS"/>
              </a:rPr>
              <a:t> </a:t>
            </a:r>
            <a:r>
              <a:rPr lang="fr-FR" sz="4100" b="1" spc="95" dirty="0">
                <a:solidFill>
                  <a:srgbClr val="231F20"/>
                </a:solidFill>
                <a:latin typeface="+mn-lt"/>
                <a:cs typeface="Trebuchet MS"/>
              </a:rPr>
              <a:t>UNE</a:t>
            </a:r>
            <a:r>
              <a:rPr lang="fr-FR" sz="4100" b="1" spc="90" dirty="0">
                <a:solidFill>
                  <a:srgbClr val="231F20"/>
                </a:solidFill>
                <a:latin typeface="+mn-lt"/>
                <a:cs typeface="Trebuchet MS"/>
              </a:rPr>
              <a:t> </a:t>
            </a:r>
            <a:r>
              <a:rPr lang="fr-FR" sz="4100" b="1" spc="210" dirty="0">
                <a:solidFill>
                  <a:srgbClr val="231F20"/>
                </a:solidFill>
                <a:latin typeface="+mn-lt"/>
                <a:cs typeface="Trebuchet MS"/>
              </a:rPr>
              <a:t>VARIÉTÉ</a:t>
            </a:r>
            <a:r>
              <a:rPr lang="fr-FR" sz="4100" b="1" spc="90" dirty="0">
                <a:solidFill>
                  <a:srgbClr val="231F20"/>
                </a:solidFill>
                <a:latin typeface="+mn-lt"/>
                <a:cs typeface="Trebuchet MS"/>
              </a:rPr>
              <a:t> </a:t>
            </a:r>
            <a:r>
              <a:rPr lang="fr-FR" sz="4100" b="1" dirty="0">
                <a:solidFill>
                  <a:srgbClr val="231F20"/>
                </a:solidFill>
                <a:latin typeface="+mn-lt"/>
                <a:cs typeface="Trebuchet MS"/>
              </a:rPr>
              <a:t>DE</a:t>
            </a:r>
            <a:r>
              <a:rPr lang="fr-FR" sz="4100" b="1" spc="95" dirty="0">
                <a:solidFill>
                  <a:srgbClr val="231F20"/>
                </a:solidFill>
                <a:latin typeface="+mn-lt"/>
                <a:cs typeface="Trebuchet MS"/>
              </a:rPr>
              <a:t> </a:t>
            </a:r>
            <a:r>
              <a:rPr lang="fr-FR" sz="4100" b="1" spc="90" dirty="0">
                <a:solidFill>
                  <a:srgbClr val="231F20"/>
                </a:solidFill>
                <a:latin typeface="+mn-lt"/>
                <a:cs typeface="Trebuchet MS"/>
              </a:rPr>
              <a:t>CHEMINS </a:t>
            </a:r>
            <a:r>
              <a:rPr lang="fr-FR" sz="4100" b="1" spc="285" dirty="0">
                <a:solidFill>
                  <a:srgbClr val="231F20"/>
                </a:solidFill>
                <a:latin typeface="+mn-lt"/>
                <a:cs typeface="Trebuchet MS"/>
              </a:rPr>
              <a:t>POUR</a:t>
            </a:r>
            <a:r>
              <a:rPr lang="fr-FR" sz="4100" b="1" spc="90" dirty="0">
                <a:solidFill>
                  <a:srgbClr val="231F20"/>
                </a:solidFill>
                <a:latin typeface="+mn-lt"/>
                <a:cs typeface="Trebuchet MS"/>
              </a:rPr>
              <a:t> </a:t>
            </a:r>
            <a:r>
              <a:rPr lang="fr-FR" sz="4100" b="1" spc="275" dirty="0">
                <a:solidFill>
                  <a:srgbClr val="231F20"/>
                </a:solidFill>
                <a:latin typeface="+mn-lt"/>
                <a:cs typeface="Trebuchet MS"/>
              </a:rPr>
              <a:t>SE</a:t>
            </a:r>
            <a:r>
              <a:rPr lang="fr-FR" sz="4100" b="1" spc="90" dirty="0">
                <a:solidFill>
                  <a:srgbClr val="231F20"/>
                </a:solidFill>
                <a:latin typeface="+mn-lt"/>
                <a:cs typeface="Trebuchet MS"/>
              </a:rPr>
              <a:t> </a:t>
            </a:r>
            <a:r>
              <a:rPr lang="fr-FR" sz="4100" b="1" spc="345" dirty="0">
                <a:solidFill>
                  <a:srgbClr val="231F20"/>
                </a:solidFill>
                <a:latin typeface="+mn-lt"/>
                <a:cs typeface="Trebuchet MS"/>
              </a:rPr>
              <a:t>SPÉCIALISER </a:t>
            </a:r>
            <a:r>
              <a:rPr lang="fr-FR" sz="4100" b="1" spc="75" dirty="0">
                <a:solidFill>
                  <a:srgbClr val="231F20"/>
                </a:solidFill>
                <a:latin typeface="+mn-lt"/>
                <a:cs typeface="Trebuchet MS"/>
              </a:rPr>
              <a:t>EN</a:t>
            </a:r>
            <a:r>
              <a:rPr lang="fr-FR" sz="4100" b="1" spc="105" dirty="0">
                <a:solidFill>
                  <a:srgbClr val="231F20"/>
                </a:solidFill>
                <a:latin typeface="+mn-lt"/>
                <a:cs typeface="Trebuchet MS"/>
              </a:rPr>
              <a:t> </a:t>
            </a:r>
            <a:r>
              <a:rPr lang="fr-FR" sz="4100" b="1" spc="254" dirty="0">
                <a:solidFill>
                  <a:srgbClr val="231F20"/>
                </a:solidFill>
                <a:latin typeface="+mn-lt"/>
                <a:cs typeface="Trebuchet MS"/>
              </a:rPr>
              <a:t>CYBERSÉCURITÉ,</a:t>
            </a:r>
            <a:r>
              <a:rPr lang="fr-FR" sz="4100" b="1" spc="105" dirty="0">
                <a:solidFill>
                  <a:srgbClr val="231F20"/>
                </a:solidFill>
                <a:latin typeface="+mn-lt"/>
                <a:cs typeface="Trebuchet MS"/>
              </a:rPr>
              <a:t> </a:t>
            </a:r>
            <a:r>
              <a:rPr lang="fr-FR" sz="4100" b="1" spc="235" dirty="0">
                <a:solidFill>
                  <a:srgbClr val="231F20"/>
                </a:solidFill>
                <a:latin typeface="+mn-lt"/>
                <a:cs typeface="Trebuchet MS"/>
              </a:rPr>
              <a:t>ADAPTÉS</a:t>
            </a:r>
            <a:r>
              <a:rPr lang="fr-FR" sz="4100" b="1" spc="105" dirty="0">
                <a:solidFill>
                  <a:srgbClr val="231F20"/>
                </a:solidFill>
                <a:latin typeface="+mn-lt"/>
                <a:cs typeface="Trebuchet MS"/>
              </a:rPr>
              <a:t> </a:t>
            </a:r>
            <a:r>
              <a:rPr lang="fr-FR" sz="4100" b="1" spc="280" dirty="0">
                <a:solidFill>
                  <a:srgbClr val="231F20"/>
                </a:solidFill>
                <a:latin typeface="+mn-lt"/>
                <a:cs typeface="Trebuchet MS"/>
              </a:rPr>
              <a:t>AUX</a:t>
            </a:r>
            <a:r>
              <a:rPr lang="fr-FR" sz="4100" b="1" spc="105" dirty="0">
                <a:solidFill>
                  <a:srgbClr val="231F20"/>
                </a:solidFill>
                <a:latin typeface="+mn-lt"/>
                <a:cs typeface="Trebuchet MS"/>
              </a:rPr>
              <a:t> </a:t>
            </a:r>
            <a:r>
              <a:rPr lang="fr-FR" sz="4100" b="1" spc="380" dirty="0">
                <a:solidFill>
                  <a:srgbClr val="231F20"/>
                </a:solidFill>
                <a:latin typeface="+mn-lt"/>
                <a:cs typeface="Trebuchet MS"/>
              </a:rPr>
              <a:t>PROFILS</a:t>
            </a:r>
            <a:r>
              <a:rPr lang="fr-FR" sz="4100" b="1" spc="110" dirty="0">
                <a:solidFill>
                  <a:srgbClr val="231F20"/>
                </a:solidFill>
                <a:latin typeface="+mn-lt"/>
                <a:cs typeface="Trebuchet MS"/>
              </a:rPr>
              <a:t> </a:t>
            </a:r>
            <a:r>
              <a:rPr lang="fr-FR" sz="4100" b="1" dirty="0">
                <a:solidFill>
                  <a:srgbClr val="231F20"/>
                </a:solidFill>
                <a:latin typeface="+mn-lt"/>
                <a:cs typeface="Trebuchet MS"/>
              </a:rPr>
              <a:t>DE</a:t>
            </a:r>
            <a:r>
              <a:rPr lang="fr-FR" sz="4100" b="1" spc="105" dirty="0">
                <a:solidFill>
                  <a:srgbClr val="231F20"/>
                </a:solidFill>
                <a:latin typeface="+mn-lt"/>
                <a:cs typeface="Trebuchet MS"/>
              </a:rPr>
              <a:t> </a:t>
            </a:r>
            <a:r>
              <a:rPr lang="fr-FR" sz="4100" b="1" spc="235" dirty="0">
                <a:solidFill>
                  <a:srgbClr val="231F20"/>
                </a:solidFill>
                <a:latin typeface="+mn-lt"/>
                <a:cs typeface="Trebuchet MS"/>
              </a:rPr>
              <a:t>CHACUN </a:t>
            </a:r>
            <a:r>
              <a:rPr lang="fr-FR" sz="4100" b="1" spc="440" dirty="0">
                <a:solidFill>
                  <a:srgbClr val="231F20"/>
                </a:solidFill>
                <a:latin typeface="+mn-lt"/>
                <a:cs typeface="Trebuchet MS"/>
              </a:rPr>
              <a:t>ALLANT</a:t>
            </a:r>
            <a:r>
              <a:rPr lang="fr-FR" sz="4100" b="1" spc="85" dirty="0">
                <a:solidFill>
                  <a:srgbClr val="231F20"/>
                </a:solidFill>
                <a:latin typeface="+mn-lt"/>
                <a:cs typeface="Trebuchet MS"/>
              </a:rPr>
              <a:t> </a:t>
            </a:r>
            <a:r>
              <a:rPr lang="fr-FR" sz="4100" b="1" spc="60" dirty="0">
                <a:solidFill>
                  <a:srgbClr val="231F20"/>
                </a:solidFill>
                <a:latin typeface="+mn-lt"/>
                <a:cs typeface="Trebuchet MS"/>
              </a:rPr>
              <a:t>DU</a:t>
            </a:r>
            <a:r>
              <a:rPr lang="fr-FR" sz="4100" b="1" spc="85" dirty="0">
                <a:solidFill>
                  <a:srgbClr val="231F20"/>
                </a:solidFill>
                <a:latin typeface="+mn-lt"/>
                <a:cs typeface="Trebuchet MS"/>
              </a:rPr>
              <a:t> </a:t>
            </a:r>
            <a:r>
              <a:rPr lang="fr-FR" sz="4100" b="1" dirty="0">
                <a:solidFill>
                  <a:srgbClr val="231F20"/>
                </a:solidFill>
                <a:latin typeface="+mn-lt"/>
                <a:cs typeface="Trebuchet MS"/>
              </a:rPr>
              <a:t>BAC+2/3</a:t>
            </a:r>
            <a:r>
              <a:rPr lang="fr-FR" sz="4100" b="1" spc="85" dirty="0">
                <a:solidFill>
                  <a:srgbClr val="231F20"/>
                </a:solidFill>
                <a:latin typeface="+mn-lt"/>
                <a:cs typeface="Trebuchet MS"/>
              </a:rPr>
              <a:t> </a:t>
            </a:r>
            <a:r>
              <a:rPr lang="fr-FR" sz="4100" b="1" spc="70" dirty="0">
                <a:solidFill>
                  <a:srgbClr val="231F20"/>
                </a:solidFill>
                <a:latin typeface="+mn-lt"/>
                <a:cs typeface="Trebuchet MS"/>
              </a:rPr>
              <a:t>AU</a:t>
            </a:r>
            <a:r>
              <a:rPr lang="fr-FR" sz="4100" b="1" spc="90" dirty="0">
                <a:solidFill>
                  <a:srgbClr val="231F20"/>
                </a:solidFill>
                <a:latin typeface="+mn-lt"/>
                <a:cs typeface="Trebuchet MS"/>
              </a:rPr>
              <a:t> </a:t>
            </a:r>
            <a:r>
              <a:rPr lang="fr-FR" sz="4100" b="1" spc="-10" dirty="0">
                <a:solidFill>
                  <a:srgbClr val="231F20"/>
                </a:solidFill>
                <a:latin typeface="+mn-lt"/>
                <a:cs typeface="Trebuchet MS"/>
              </a:rPr>
              <a:t>BAC+5.</a:t>
            </a:r>
            <a:endParaRPr lang="fr-FR" sz="4100" b="1" dirty="0">
              <a:latin typeface="+mn-lt"/>
              <a:cs typeface="Trebuchet MS"/>
            </a:endParaRPr>
          </a:p>
        </p:txBody>
      </p:sp>
    </p:spTree>
    <p:extLst>
      <p:ext uri="{BB962C8B-B14F-4D97-AF65-F5344CB8AC3E}">
        <p14:creationId xmlns:p14="http://schemas.microsoft.com/office/powerpoint/2010/main" val="33646495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6350" y="0"/>
            <a:ext cx="20104099" cy="11308555"/>
          </a:xfrm>
          <a:prstGeom prst="rect">
            <a:avLst/>
          </a:prstGeom>
        </p:spPr>
      </p:pic>
      <p:grpSp>
        <p:nvGrpSpPr>
          <p:cNvPr id="4" name="object 4"/>
          <p:cNvGrpSpPr/>
          <p:nvPr/>
        </p:nvGrpSpPr>
        <p:grpSpPr>
          <a:xfrm>
            <a:off x="2385873" y="1700998"/>
            <a:ext cx="8235950" cy="7766684"/>
            <a:chOff x="2385873" y="1700998"/>
            <a:chExt cx="8235950" cy="7766684"/>
          </a:xfrm>
        </p:grpSpPr>
        <p:sp>
          <p:nvSpPr>
            <p:cNvPr id="5" name="object 5"/>
            <p:cNvSpPr/>
            <p:nvPr/>
          </p:nvSpPr>
          <p:spPr>
            <a:xfrm>
              <a:off x="8758803" y="3576097"/>
              <a:ext cx="1310005" cy="2273935"/>
            </a:xfrm>
            <a:custGeom>
              <a:avLst/>
              <a:gdLst/>
              <a:ahLst/>
              <a:cxnLst/>
              <a:rect l="l" t="t" r="r" b="b"/>
              <a:pathLst>
                <a:path w="1310004" h="2273935">
                  <a:moveTo>
                    <a:pt x="1084888" y="0"/>
                  </a:moveTo>
                  <a:lnTo>
                    <a:pt x="327780" y="373391"/>
                  </a:lnTo>
                  <a:lnTo>
                    <a:pt x="345225" y="1018230"/>
                  </a:lnTo>
                  <a:lnTo>
                    <a:pt x="233583" y="1348099"/>
                  </a:lnTo>
                  <a:lnTo>
                    <a:pt x="160408" y="1552143"/>
                  </a:lnTo>
                  <a:lnTo>
                    <a:pt x="93335" y="1715041"/>
                  </a:lnTo>
                  <a:lnTo>
                    <a:pt x="0" y="1921470"/>
                  </a:lnTo>
                  <a:lnTo>
                    <a:pt x="568788" y="2273417"/>
                  </a:lnTo>
                  <a:lnTo>
                    <a:pt x="1309415" y="1171932"/>
                  </a:lnTo>
                  <a:lnTo>
                    <a:pt x="1084888" y="0"/>
                  </a:lnTo>
                  <a:close/>
                </a:path>
              </a:pathLst>
            </a:custGeom>
            <a:solidFill>
              <a:srgbClr val="6C2988"/>
            </a:solidFill>
          </p:spPr>
          <p:txBody>
            <a:bodyPr wrap="square" lIns="0" tIns="0" rIns="0" bIns="0" rtlCol="0"/>
            <a:lstStyle/>
            <a:p>
              <a:endParaRPr/>
            </a:p>
          </p:txBody>
        </p:sp>
        <p:sp>
          <p:nvSpPr>
            <p:cNvPr id="6" name="object 6"/>
            <p:cNvSpPr/>
            <p:nvPr/>
          </p:nvSpPr>
          <p:spPr>
            <a:xfrm>
              <a:off x="7845393" y="3714002"/>
              <a:ext cx="1241425" cy="1235710"/>
            </a:xfrm>
            <a:custGeom>
              <a:avLst/>
              <a:gdLst/>
              <a:ahLst/>
              <a:cxnLst/>
              <a:rect l="l" t="t" r="r" b="b"/>
              <a:pathLst>
                <a:path w="1241425" h="1235710">
                  <a:moveTo>
                    <a:pt x="204447" y="0"/>
                  </a:moveTo>
                  <a:lnTo>
                    <a:pt x="186959" y="45559"/>
                  </a:lnTo>
                  <a:lnTo>
                    <a:pt x="144101" y="167352"/>
                  </a:lnTo>
                  <a:lnTo>
                    <a:pt x="90284" y="343051"/>
                  </a:lnTo>
                  <a:lnTo>
                    <a:pt x="39918" y="550328"/>
                  </a:lnTo>
                  <a:lnTo>
                    <a:pt x="7536" y="717331"/>
                  </a:lnTo>
                  <a:lnTo>
                    <a:pt x="0" y="808231"/>
                  </a:lnTo>
                  <a:lnTo>
                    <a:pt x="20242" y="854738"/>
                  </a:lnTo>
                  <a:lnTo>
                    <a:pt x="71195" y="888559"/>
                  </a:lnTo>
                  <a:lnTo>
                    <a:pt x="644769" y="1235302"/>
                  </a:lnTo>
                  <a:lnTo>
                    <a:pt x="1241191" y="235490"/>
                  </a:lnTo>
                  <a:lnTo>
                    <a:pt x="204447" y="0"/>
                  </a:lnTo>
                  <a:close/>
                </a:path>
              </a:pathLst>
            </a:custGeom>
            <a:solidFill>
              <a:srgbClr val="8F54A4"/>
            </a:solidFill>
          </p:spPr>
          <p:txBody>
            <a:bodyPr wrap="square" lIns="0" tIns="0" rIns="0" bIns="0" rtlCol="0"/>
            <a:lstStyle/>
            <a:p>
              <a:endParaRPr/>
            </a:p>
          </p:txBody>
        </p:sp>
        <p:sp>
          <p:nvSpPr>
            <p:cNvPr id="7" name="object 7"/>
            <p:cNvSpPr/>
            <p:nvPr/>
          </p:nvSpPr>
          <p:spPr>
            <a:xfrm>
              <a:off x="8043298" y="2684079"/>
              <a:ext cx="1713864" cy="1412240"/>
            </a:xfrm>
            <a:custGeom>
              <a:avLst/>
              <a:gdLst/>
              <a:ahLst/>
              <a:cxnLst/>
              <a:rect l="l" t="t" r="r" b="b"/>
              <a:pathLst>
                <a:path w="1713865" h="1412239">
                  <a:moveTo>
                    <a:pt x="871334" y="0"/>
                  </a:moveTo>
                  <a:lnTo>
                    <a:pt x="703370" y="71675"/>
                  </a:lnTo>
                  <a:lnTo>
                    <a:pt x="556617" y="203715"/>
                  </a:lnTo>
                  <a:lnTo>
                    <a:pt x="349390" y="493452"/>
                  </a:lnTo>
                  <a:lnTo>
                    <a:pt x="0" y="1038219"/>
                  </a:lnTo>
                  <a:lnTo>
                    <a:pt x="212628" y="1196079"/>
                  </a:lnTo>
                  <a:lnTo>
                    <a:pt x="350248" y="1287606"/>
                  </a:lnTo>
                  <a:lnTo>
                    <a:pt x="472927" y="1347816"/>
                  </a:lnTo>
                  <a:lnTo>
                    <a:pt x="640734" y="1411726"/>
                  </a:lnTo>
                  <a:lnTo>
                    <a:pt x="1713769" y="713904"/>
                  </a:lnTo>
                  <a:lnTo>
                    <a:pt x="1518393" y="175544"/>
                  </a:lnTo>
                  <a:lnTo>
                    <a:pt x="871334" y="0"/>
                  </a:lnTo>
                  <a:close/>
                </a:path>
              </a:pathLst>
            </a:custGeom>
            <a:solidFill>
              <a:srgbClr val="804392"/>
            </a:solidFill>
          </p:spPr>
          <p:txBody>
            <a:bodyPr wrap="square" lIns="0" tIns="0" rIns="0" bIns="0" rtlCol="0"/>
            <a:lstStyle/>
            <a:p>
              <a:endParaRPr/>
            </a:p>
          </p:txBody>
        </p:sp>
        <p:sp>
          <p:nvSpPr>
            <p:cNvPr id="8" name="object 8"/>
            <p:cNvSpPr/>
            <p:nvPr/>
          </p:nvSpPr>
          <p:spPr>
            <a:xfrm>
              <a:off x="7789329" y="2534036"/>
              <a:ext cx="2664460" cy="5986780"/>
            </a:xfrm>
            <a:custGeom>
              <a:avLst/>
              <a:gdLst/>
              <a:ahLst/>
              <a:cxnLst/>
              <a:rect l="l" t="t" r="r" b="b"/>
              <a:pathLst>
                <a:path w="2664459" h="5986780">
                  <a:moveTo>
                    <a:pt x="686727" y="4970907"/>
                  </a:moveTo>
                  <a:lnTo>
                    <a:pt x="152031" y="4601032"/>
                  </a:lnTo>
                  <a:lnTo>
                    <a:pt x="123952" y="4655363"/>
                  </a:lnTo>
                  <a:lnTo>
                    <a:pt x="99377" y="4710328"/>
                  </a:lnTo>
                  <a:lnTo>
                    <a:pt x="78066" y="4765649"/>
                  </a:lnTo>
                  <a:lnTo>
                    <a:pt x="59829" y="4821072"/>
                  </a:lnTo>
                  <a:lnTo>
                    <a:pt x="44462" y="4876304"/>
                  </a:lnTo>
                  <a:lnTo>
                    <a:pt x="31762" y="4931092"/>
                  </a:lnTo>
                  <a:lnTo>
                    <a:pt x="21526" y="4985169"/>
                  </a:lnTo>
                  <a:lnTo>
                    <a:pt x="13538" y="5038255"/>
                  </a:lnTo>
                  <a:lnTo>
                    <a:pt x="7594" y="5090096"/>
                  </a:lnTo>
                  <a:lnTo>
                    <a:pt x="3492" y="5140414"/>
                  </a:lnTo>
                  <a:lnTo>
                    <a:pt x="1041" y="5188928"/>
                  </a:lnTo>
                  <a:lnTo>
                    <a:pt x="0" y="5235397"/>
                  </a:lnTo>
                  <a:lnTo>
                    <a:pt x="203" y="5279517"/>
                  </a:lnTo>
                  <a:lnTo>
                    <a:pt x="1422" y="5321046"/>
                  </a:lnTo>
                  <a:lnTo>
                    <a:pt x="3467" y="5359717"/>
                  </a:lnTo>
                  <a:lnTo>
                    <a:pt x="9169" y="5427357"/>
                  </a:lnTo>
                  <a:lnTo>
                    <a:pt x="20535" y="5491505"/>
                  </a:lnTo>
                  <a:lnTo>
                    <a:pt x="56616" y="5553951"/>
                  </a:lnTo>
                  <a:lnTo>
                    <a:pt x="662813" y="5986170"/>
                  </a:lnTo>
                  <a:lnTo>
                    <a:pt x="686727" y="4970907"/>
                  </a:lnTo>
                  <a:close/>
                </a:path>
                <a:path w="2664459" h="5986780">
                  <a:moveTo>
                    <a:pt x="2664129" y="704278"/>
                  </a:moveTo>
                  <a:lnTo>
                    <a:pt x="2621356" y="653935"/>
                  </a:lnTo>
                  <a:lnTo>
                    <a:pt x="2592362" y="624662"/>
                  </a:lnTo>
                  <a:lnTo>
                    <a:pt x="2558986" y="593128"/>
                  </a:lnTo>
                  <a:lnTo>
                    <a:pt x="2521737" y="559663"/>
                  </a:lnTo>
                  <a:lnTo>
                    <a:pt x="2481148" y="524624"/>
                  </a:lnTo>
                  <a:lnTo>
                    <a:pt x="2437714" y="488327"/>
                  </a:lnTo>
                  <a:lnTo>
                    <a:pt x="2391956" y="451129"/>
                  </a:lnTo>
                  <a:lnTo>
                    <a:pt x="2344394" y="413372"/>
                  </a:lnTo>
                  <a:lnTo>
                    <a:pt x="2295550" y="375399"/>
                  </a:lnTo>
                  <a:lnTo>
                    <a:pt x="2245931" y="337553"/>
                  </a:lnTo>
                  <a:lnTo>
                    <a:pt x="2196046" y="300177"/>
                  </a:lnTo>
                  <a:lnTo>
                    <a:pt x="2146427" y="263601"/>
                  </a:lnTo>
                  <a:lnTo>
                    <a:pt x="2097582" y="228180"/>
                  </a:lnTo>
                  <a:lnTo>
                    <a:pt x="2050021" y="194259"/>
                  </a:lnTo>
                  <a:lnTo>
                    <a:pt x="2004263" y="162166"/>
                  </a:lnTo>
                  <a:lnTo>
                    <a:pt x="1960816" y="132257"/>
                  </a:lnTo>
                  <a:lnTo>
                    <a:pt x="1920214" y="104863"/>
                  </a:lnTo>
                  <a:lnTo>
                    <a:pt x="1882965" y="80327"/>
                  </a:lnTo>
                  <a:lnTo>
                    <a:pt x="1849577" y="59004"/>
                  </a:lnTo>
                  <a:lnTo>
                    <a:pt x="1772158" y="17233"/>
                  </a:lnTo>
                  <a:lnTo>
                    <a:pt x="1728038" y="4775"/>
                  </a:lnTo>
                  <a:lnTo>
                    <a:pt x="1684223" y="241"/>
                  </a:lnTo>
                  <a:lnTo>
                    <a:pt x="1636699" y="0"/>
                  </a:lnTo>
                  <a:lnTo>
                    <a:pt x="1371714" y="2235"/>
                  </a:lnTo>
                  <a:lnTo>
                    <a:pt x="1246174" y="23406"/>
                  </a:lnTo>
                  <a:lnTo>
                    <a:pt x="1154811" y="82499"/>
                  </a:lnTo>
                  <a:lnTo>
                    <a:pt x="1047546" y="198043"/>
                  </a:lnTo>
                  <a:lnTo>
                    <a:pt x="1817814" y="646518"/>
                  </a:lnTo>
                  <a:lnTo>
                    <a:pt x="2664129" y="704278"/>
                  </a:lnTo>
                  <a:close/>
                </a:path>
              </a:pathLst>
            </a:custGeom>
            <a:solidFill>
              <a:srgbClr val="8F54A4"/>
            </a:solidFill>
          </p:spPr>
          <p:txBody>
            <a:bodyPr wrap="square" lIns="0" tIns="0" rIns="0" bIns="0" rtlCol="0"/>
            <a:lstStyle/>
            <a:p>
              <a:endParaRPr/>
            </a:p>
          </p:txBody>
        </p:sp>
        <p:sp>
          <p:nvSpPr>
            <p:cNvPr id="9" name="object 9"/>
            <p:cNvSpPr/>
            <p:nvPr/>
          </p:nvSpPr>
          <p:spPr>
            <a:xfrm>
              <a:off x="8328053" y="2968242"/>
              <a:ext cx="2293620" cy="5576570"/>
            </a:xfrm>
            <a:custGeom>
              <a:avLst/>
              <a:gdLst/>
              <a:ahLst/>
              <a:cxnLst/>
              <a:rect l="l" t="t" r="r" b="b"/>
              <a:pathLst>
                <a:path w="2293620" h="5576570">
                  <a:moveTo>
                    <a:pt x="1626745" y="0"/>
                  </a:moveTo>
                  <a:lnTo>
                    <a:pt x="1578515" y="3254"/>
                  </a:lnTo>
                  <a:lnTo>
                    <a:pt x="1528265" y="12297"/>
                  </a:lnTo>
                  <a:lnTo>
                    <a:pt x="1475875" y="27324"/>
                  </a:lnTo>
                  <a:lnTo>
                    <a:pt x="1421226" y="48528"/>
                  </a:lnTo>
                  <a:lnTo>
                    <a:pt x="1364202" y="76103"/>
                  </a:lnTo>
                  <a:lnTo>
                    <a:pt x="1344980" y="88089"/>
                  </a:lnTo>
                  <a:lnTo>
                    <a:pt x="1327666" y="98237"/>
                  </a:lnTo>
                  <a:lnTo>
                    <a:pt x="1311629" y="106311"/>
                  </a:lnTo>
                  <a:lnTo>
                    <a:pt x="1296235" y="112071"/>
                  </a:lnTo>
                  <a:lnTo>
                    <a:pt x="1255077" y="130415"/>
                  </a:lnTo>
                  <a:lnTo>
                    <a:pt x="1213325" y="151273"/>
                  </a:lnTo>
                  <a:lnTo>
                    <a:pt x="1171218" y="174138"/>
                  </a:lnTo>
                  <a:lnTo>
                    <a:pt x="1128992" y="198504"/>
                  </a:lnTo>
                  <a:lnTo>
                    <a:pt x="1086886" y="223865"/>
                  </a:lnTo>
                  <a:lnTo>
                    <a:pt x="1045137" y="249713"/>
                  </a:lnTo>
                  <a:lnTo>
                    <a:pt x="1003982" y="275542"/>
                  </a:lnTo>
                  <a:lnTo>
                    <a:pt x="966601" y="303303"/>
                  </a:lnTo>
                  <a:lnTo>
                    <a:pt x="929220" y="336169"/>
                  </a:lnTo>
                  <a:lnTo>
                    <a:pt x="893813" y="369193"/>
                  </a:lnTo>
                  <a:lnTo>
                    <a:pt x="858926" y="402953"/>
                  </a:lnTo>
                  <a:lnTo>
                    <a:pt x="824510" y="437407"/>
                  </a:lnTo>
                  <a:lnTo>
                    <a:pt x="790519" y="472515"/>
                  </a:lnTo>
                  <a:lnTo>
                    <a:pt x="756905" y="508234"/>
                  </a:lnTo>
                  <a:lnTo>
                    <a:pt x="723622" y="544525"/>
                  </a:lnTo>
                  <a:lnTo>
                    <a:pt x="690622" y="581345"/>
                  </a:lnTo>
                  <a:lnTo>
                    <a:pt x="657858" y="618654"/>
                  </a:lnTo>
                  <a:lnTo>
                    <a:pt x="625282" y="656411"/>
                  </a:lnTo>
                  <a:lnTo>
                    <a:pt x="592848" y="694575"/>
                  </a:lnTo>
                  <a:lnTo>
                    <a:pt x="560509" y="733103"/>
                  </a:lnTo>
                  <a:lnTo>
                    <a:pt x="528217" y="771956"/>
                  </a:lnTo>
                  <a:lnTo>
                    <a:pt x="506880" y="794622"/>
                  </a:lnTo>
                  <a:lnTo>
                    <a:pt x="464191" y="839962"/>
                  </a:lnTo>
                  <a:lnTo>
                    <a:pt x="419539" y="904961"/>
                  </a:lnTo>
                  <a:lnTo>
                    <a:pt x="392794" y="946015"/>
                  </a:lnTo>
                  <a:lnTo>
                    <a:pt x="366804" y="987350"/>
                  </a:lnTo>
                  <a:lnTo>
                    <a:pt x="341945" y="1029106"/>
                  </a:lnTo>
                  <a:lnTo>
                    <a:pt x="318596" y="1071422"/>
                  </a:lnTo>
                  <a:lnTo>
                    <a:pt x="297135" y="1114438"/>
                  </a:lnTo>
                  <a:lnTo>
                    <a:pt x="274743" y="1164551"/>
                  </a:lnTo>
                  <a:lnTo>
                    <a:pt x="252911" y="1213976"/>
                  </a:lnTo>
                  <a:lnTo>
                    <a:pt x="231692" y="1262847"/>
                  </a:lnTo>
                  <a:lnTo>
                    <a:pt x="211145" y="1311295"/>
                  </a:lnTo>
                  <a:lnTo>
                    <a:pt x="191324" y="1359454"/>
                  </a:lnTo>
                  <a:lnTo>
                    <a:pt x="172286" y="1407458"/>
                  </a:lnTo>
                  <a:lnTo>
                    <a:pt x="154087" y="1455438"/>
                  </a:lnTo>
                  <a:lnTo>
                    <a:pt x="136782" y="1503527"/>
                  </a:lnTo>
                  <a:lnTo>
                    <a:pt x="120428" y="1551859"/>
                  </a:lnTo>
                  <a:lnTo>
                    <a:pt x="102871" y="1609902"/>
                  </a:lnTo>
                  <a:lnTo>
                    <a:pt x="90664" y="1665294"/>
                  </a:lnTo>
                  <a:lnTo>
                    <a:pt x="83332" y="1718214"/>
                  </a:lnTo>
                  <a:lnTo>
                    <a:pt x="80400" y="1768843"/>
                  </a:lnTo>
                  <a:lnTo>
                    <a:pt x="81392" y="1817360"/>
                  </a:lnTo>
                  <a:lnTo>
                    <a:pt x="85832" y="1863946"/>
                  </a:lnTo>
                  <a:lnTo>
                    <a:pt x="93246" y="1908780"/>
                  </a:lnTo>
                  <a:lnTo>
                    <a:pt x="98342" y="1915864"/>
                  </a:lnTo>
                  <a:lnTo>
                    <a:pt x="103439" y="1923593"/>
                  </a:lnTo>
                  <a:lnTo>
                    <a:pt x="108536" y="1932603"/>
                  </a:lnTo>
                  <a:lnTo>
                    <a:pt x="113632" y="1943533"/>
                  </a:lnTo>
                  <a:lnTo>
                    <a:pt x="126379" y="1959618"/>
                  </a:lnTo>
                  <a:lnTo>
                    <a:pt x="144218" y="1969311"/>
                  </a:lnTo>
                  <a:lnTo>
                    <a:pt x="167154" y="1971974"/>
                  </a:lnTo>
                  <a:lnTo>
                    <a:pt x="195190" y="1966967"/>
                  </a:lnTo>
                  <a:lnTo>
                    <a:pt x="623366" y="1819935"/>
                  </a:lnTo>
                  <a:lnTo>
                    <a:pt x="634733" y="1817664"/>
                  </a:lnTo>
                  <a:lnTo>
                    <a:pt x="648010" y="1812923"/>
                  </a:lnTo>
                  <a:lnTo>
                    <a:pt x="662561" y="1804835"/>
                  </a:lnTo>
                  <a:lnTo>
                    <a:pt x="677751" y="1792522"/>
                  </a:lnTo>
                  <a:lnTo>
                    <a:pt x="717281" y="1763017"/>
                  </a:lnTo>
                  <a:lnTo>
                    <a:pt x="754313" y="1731397"/>
                  </a:lnTo>
                  <a:lnTo>
                    <a:pt x="788849" y="1697306"/>
                  </a:lnTo>
                  <a:lnTo>
                    <a:pt x="820889" y="1660386"/>
                  </a:lnTo>
                  <a:lnTo>
                    <a:pt x="850433" y="1620279"/>
                  </a:lnTo>
                  <a:lnTo>
                    <a:pt x="877483" y="1576628"/>
                  </a:lnTo>
                  <a:lnTo>
                    <a:pt x="902038" y="1529075"/>
                  </a:lnTo>
                  <a:lnTo>
                    <a:pt x="929224" y="1461849"/>
                  </a:lnTo>
                  <a:lnTo>
                    <a:pt x="942179" y="1430231"/>
                  </a:lnTo>
                  <a:lnTo>
                    <a:pt x="978371" y="1358281"/>
                  </a:lnTo>
                  <a:lnTo>
                    <a:pt x="1003274" y="1317277"/>
                  </a:lnTo>
                  <a:lnTo>
                    <a:pt x="1030786" y="1277569"/>
                  </a:lnTo>
                  <a:lnTo>
                    <a:pt x="1060581" y="1240012"/>
                  </a:lnTo>
                  <a:lnTo>
                    <a:pt x="1092336" y="1205461"/>
                  </a:lnTo>
                  <a:lnTo>
                    <a:pt x="1142033" y="1160605"/>
                  </a:lnTo>
                  <a:lnTo>
                    <a:pt x="1191135" y="1128605"/>
                  </a:lnTo>
                  <a:lnTo>
                    <a:pt x="1238215" y="1108693"/>
                  </a:lnTo>
                  <a:lnTo>
                    <a:pt x="1281848" y="1100105"/>
                  </a:lnTo>
                  <a:lnTo>
                    <a:pt x="1320606" y="1102073"/>
                  </a:lnTo>
                  <a:lnTo>
                    <a:pt x="1377793" y="1134615"/>
                  </a:lnTo>
                  <a:lnTo>
                    <a:pt x="1408587" y="1176515"/>
                  </a:lnTo>
                  <a:lnTo>
                    <a:pt x="1430464" y="1224661"/>
                  </a:lnTo>
                  <a:lnTo>
                    <a:pt x="1444696" y="1278895"/>
                  </a:lnTo>
                  <a:lnTo>
                    <a:pt x="1452555" y="1339059"/>
                  </a:lnTo>
                  <a:lnTo>
                    <a:pt x="1454044" y="1385919"/>
                  </a:lnTo>
                  <a:lnTo>
                    <a:pt x="1453912" y="1434134"/>
                  </a:lnTo>
                  <a:lnTo>
                    <a:pt x="1452047" y="1483609"/>
                  </a:lnTo>
                  <a:lnTo>
                    <a:pt x="1448336" y="1534245"/>
                  </a:lnTo>
                  <a:lnTo>
                    <a:pt x="1442669" y="1585947"/>
                  </a:lnTo>
                  <a:lnTo>
                    <a:pt x="1434931" y="1638615"/>
                  </a:lnTo>
                  <a:lnTo>
                    <a:pt x="1425012" y="1692154"/>
                  </a:lnTo>
                  <a:lnTo>
                    <a:pt x="1412799" y="1746466"/>
                  </a:lnTo>
                  <a:lnTo>
                    <a:pt x="1398180" y="1801454"/>
                  </a:lnTo>
                  <a:lnTo>
                    <a:pt x="1385780" y="1847139"/>
                  </a:lnTo>
                  <a:lnTo>
                    <a:pt x="1372189" y="1893693"/>
                  </a:lnTo>
                  <a:lnTo>
                    <a:pt x="1343336" y="1988688"/>
                  </a:lnTo>
                  <a:lnTo>
                    <a:pt x="1329028" y="2036765"/>
                  </a:lnTo>
                  <a:lnTo>
                    <a:pt x="1315434" y="2084986"/>
                  </a:lnTo>
                  <a:lnTo>
                    <a:pt x="1303031" y="2133171"/>
                  </a:lnTo>
                  <a:lnTo>
                    <a:pt x="1289715" y="2178294"/>
                  </a:lnTo>
                  <a:lnTo>
                    <a:pt x="1275694" y="2223249"/>
                  </a:lnTo>
                  <a:lnTo>
                    <a:pt x="1260938" y="2268114"/>
                  </a:lnTo>
                  <a:lnTo>
                    <a:pt x="1245415" y="2312972"/>
                  </a:lnTo>
                  <a:lnTo>
                    <a:pt x="1229096" y="2357902"/>
                  </a:lnTo>
                  <a:lnTo>
                    <a:pt x="1211949" y="2402985"/>
                  </a:lnTo>
                  <a:lnTo>
                    <a:pt x="1193944" y="2448300"/>
                  </a:lnTo>
                  <a:lnTo>
                    <a:pt x="1175051" y="2493929"/>
                  </a:lnTo>
                  <a:lnTo>
                    <a:pt x="1155238" y="2539953"/>
                  </a:lnTo>
                  <a:lnTo>
                    <a:pt x="1134476" y="2586450"/>
                  </a:lnTo>
                  <a:lnTo>
                    <a:pt x="1112733" y="2633502"/>
                  </a:lnTo>
                  <a:lnTo>
                    <a:pt x="820480" y="3272728"/>
                  </a:lnTo>
                  <a:lnTo>
                    <a:pt x="798963" y="3318274"/>
                  </a:lnTo>
                  <a:lnTo>
                    <a:pt x="756606" y="3409698"/>
                  </a:lnTo>
                  <a:lnTo>
                    <a:pt x="672652" y="3593707"/>
                  </a:lnTo>
                  <a:lnTo>
                    <a:pt x="629939" y="3686196"/>
                  </a:lnTo>
                  <a:lnTo>
                    <a:pt x="608154" y="3732540"/>
                  </a:lnTo>
                  <a:lnTo>
                    <a:pt x="585992" y="3778943"/>
                  </a:lnTo>
                  <a:lnTo>
                    <a:pt x="563381" y="3825399"/>
                  </a:lnTo>
                  <a:lnTo>
                    <a:pt x="540253" y="3871901"/>
                  </a:lnTo>
                  <a:lnTo>
                    <a:pt x="516538" y="3918444"/>
                  </a:lnTo>
                  <a:lnTo>
                    <a:pt x="492166" y="3965021"/>
                  </a:lnTo>
                  <a:lnTo>
                    <a:pt x="467067" y="4011627"/>
                  </a:lnTo>
                  <a:lnTo>
                    <a:pt x="398837" y="4136099"/>
                  </a:lnTo>
                  <a:lnTo>
                    <a:pt x="352613" y="4219552"/>
                  </a:lnTo>
                  <a:lnTo>
                    <a:pt x="305274" y="4303709"/>
                  </a:lnTo>
                  <a:lnTo>
                    <a:pt x="281046" y="4346139"/>
                  </a:lnTo>
                  <a:lnTo>
                    <a:pt x="231725" y="4431813"/>
                  </a:lnTo>
                  <a:lnTo>
                    <a:pt x="207751" y="4474967"/>
                  </a:lnTo>
                  <a:lnTo>
                    <a:pt x="184618" y="4518318"/>
                  </a:lnTo>
                  <a:lnTo>
                    <a:pt x="162493" y="4561875"/>
                  </a:lnTo>
                  <a:lnTo>
                    <a:pt x="141543" y="4605644"/>
                  </a:lnTo>
                  <a:lnTo>
                    <a:pt x="121936" y="4649631"/>
                  </a:lnTo>
                  <a:lnTo>
                    <a:pt x="103840" y="4693842"/>
                  </a:lnTo>
                  <a:lnTo>
                    <a:pt x="87422" y="4738285"/>
                  </a:lnTo>
                  <a:lnTo>
                    <a:pt x="56017" y="4834871"/>
                  </a:lnTo>
                  <a:lnTo>
                    <a:pt x="40129" y="4887126"/>
                  </a:lnTo>
                  <a:lnTo>
                    <a:pt x="26129" y="4938949"/>
                  </a:lnTo>
                  <a:lnTo>
                    <a:pt x="14960" y="4989556"/>
                  </a:lnTo>
                  <a:lnTo>
                    <a:pt x="7567" y="5038165"/>
                  </a:lnTo>
                  <a:lnTo>
                    <a:pt x="4892" y="5083993"/>
                  </a:lnTo>
                  <a:lnTo>
                    <a:pt x="1630" y="5134978"/>
                  </a:lnTo>
                  <a:lnTo>
                    <a:pt x="0" y="5184938"/>
                  </a:lnTo>
                  <a:lnTo>
                    <a:pt x="0" y="5233872"/>
                  </a:lnTo>
                  <a:lnTo>
                    <a:pt x="1630" y="5281782"/>
                  </a:lnTo>
                  <a:lnTo>
                    <a:pt x="4892" y="5328666"/>
                  </a:lnTo>
                  <a:lnTo>
                    <a:pt x="7228" y="5371440"/>
                  </a:lnTo>
                  <a:lnTo>
                    <a:pt x="13388" y="5409839"/>
                  </a:lnTo>
                  <a:lnTo>
                    <a:pt x="32085" y="5484588"/>
                  </a:lnTo>
                  <a:lnTo>
                    <a:pt x="62662" y="5531610"/>
                  </a:lnTo>
                  <a:lnTo>
                    <a:pt x="113632" y="5555622"/>
                  </a:lnTo>
                  <a:lnTo>
                    <a:pt x="151970" y="5572742"/>
                  </a:lnTo>
                  <a:lnTo>
                    <a:pt x="196041" y="5576123"/>
                  </a:lnTo>
                  <a:lnTo>
                    <a:pt x="246484" y="5564031"/>
                  </a:lnTo>
                  <a:lnTo>
                    <a:pt x="303941" y="5534733"/>
                  </a:lnTo>
                  <a:lnTo>
                    <a:pt x="611221" y="5336451"/>
                  </a:lnTo>
                  <a:lnTo>
                    <a:pt x="786503" y="5224567"/>
                  </a:lnTo>
                  <a:lnTo>
                    <a:pt x="917705" y="5141857"/>
                  </a:lnTo>
                  <a:lnTo>
                    <a:pt x="1005015" y="5087452"/>
                  </a:lnTo>
                  <a:lnTo>
                    <a:pt x="1092176" y="5033734"/>
                  </a:lnTo>
                  <a:lnTo>
                    <a:pt x="1179170" y="4980789"/>
                  </a:lnTo>
                  <a:lnTo>
                    <a:pt x="1265978" y="4928704"/>
                  </a:lnTo>
                  <a:lnTo>
                    <a:pt x="1352582" y="4877564"/>
                  </a:lnTo>
                  <a:lnTo>
                    <a:pt x="1438964" y="4827456"/>
                  </a:lnTo>
                  <a:lnTo>
                    <a:pt x="1483821" y="4801844"/>
                  </a:lnTo>
                  <a:lnTo>
                    <a:pt x="1528678" y="4773949"/>
                  </a:lnTo>
                  <a:lnTo>
                    <a:pt x="1573536" y="4744750"/>
                  </a:lnTo>
                  <a:lnTo>
                    <a:pt x="1618393" y="4715224"/>
                  </a:lnTo>
                  <a:lnTo>
                    <a:pt x="1663250" y="4686350"/>
                  </a:lnTo>
                  <a:lnTo>
                    <a:pt x="1663250" y="4679555"/>
                  </a:lnTo>
                  <a:lnTo>
                    <a:pt x="1982686" y="4478587"/>
                  </a:lnTo>
                  <a:lnTo>
                    <a:pt x="2026459" y="4449918"/>
                  </a:lnTo>
                  <a:lnTo>
                    <a:pt x="2064880" y="4417006"/>
                  </a:lnTo>
                  <a:lnTo>
                    <a:pt x="2098426" y="4380265"/>
                  </a:lnTo>
                  <a:lnTo>
                    <a:pt x="2127572" y="4340110"/>
                  </a:lnTo>
                  <a:lnTo>
                    <a:pt x="2152794" y="4296955"/>
                  </a:lnTo>
                  <a:lnTo>
                    <a:pt x="2174568" y="4251216"/>
                  </a:lnTo>
                  <a:lnTo>
                    <a:pt x="2193370" y="4203307"/>
                  </a:lnTo>
                  <a:lnTo>
                    <a:pt x="2206332" y="4173697"/>
                  </a:lnTo>
                  <a:lnTo>
                    <a:pt x="2222054" y="4118355"/>
                  </a:lnTo>
                  <a:lnTo>
                    <a:pt x="2238246" y="4033486"/>
                  </a:lnTo>
                  <a:lnTo>
                    <a:pt x="2245628" y="3976092"/>
                  </a:lnTo>
                  <a:lnTo>
                    <a:pt x="2249823" y="3921020"/>
                  </a:lnTo>
                  <a:lnTo>
                    <a:pt x="2251151" y="3867910"/>
                  </a:lnTo>
                  <a:lnTo>
                    <a:pt x="2249930" y="3816404"/>
                  </a:lnTo>
                  <a:lnTo>
                    <a:pt x="2246477" y="3766140"/>
                  </a:lnTo>
                  <a:lnTo>
                    <a:pt x="2241113" y="3716758"/>
                  </a:lnTo>
                  <a:lnTo>
                    <a:pt x="2234154" y="3667900"/>
                  </a:lnTo>
                  <a:lnTo>
                    <a:pt x="2222897" y="3617427"/>
                  </a:lnTo>
                  <a:lnTo>
                    <a:pt x="2200171" y="3580538"/>
                  </a:lnTo>
                  <a:lnTo>
                    <a:pt x="2167251" y="3555159"/>
                  </a:lnTo>
                  <a:lnTo>
                    <a:pt x="2125414" y="3539212"/>
                  </a:lnTo>
                  <a:lnTo>
                    <a:pt x="2095783" y="3536088"/>
                  </a:lnTo>
                  <a:lnTo>
                    <a:pt x="2066792" y="3539564"/>
                  </a:lnTo>
                  <a:lnTo>
                    <a:pt x="2036526" y="3550213"/>
                  </a:lnTo>
                  <a:lnTo>
                    <a:pt x="2003072" y="3568604"/>
                  </a:lnTo>
                  <a:lnTo>
                    <a:pt x="1918782" y="3621305"/>
                  </a:lnTo>
                  <a:lnTo>
                    <a:pt x="1834394" y="3673536"/>
                  </a:lnTo>
                  <a:lnTo>
                    <a:pt x="1622363" y="3803724"/>
                  </a:lnTo>
                  <a:lnTo>
                    <a:pt x="1450852" y="3909569"/>
                  </a:lnTo>
                  <a:lnTo>
                    <a:pt x="1364202" y="3963754"/>
                  </a:lnTo>
                  <a:lnTo>
                    <a:pt x="1338924" y="3979120"/>
                  </a:lnTo>
                  <a:lnTo>
                    <a:pt x="1314923" y="3990500"/>
                  </a:lnTo>
                  <a:lnTo>
                    <a:pt x="1293470" y="3993905"/>
                  </a:lnTo>
                  <a:lnTo>
                    <a:pt x="1275838" y="3985345"/>
                  </a:lnTo>
                  <a:lnTo>
                    <a:pt x="1263525" y="3961452"/>
                  </a:lnTo>
                  <a:lnTo>
                    <a:pt x="1258853" y="3931473"/>
                  </a:lnTo>
                  <a:lnTo>
                    <a:pt x="1264372" y="3895077"/>
                  </a:lnTo>
                  <a:lnTo>
                    <a:pt x="1282634" y="3851936"/>
                  </a:lnTo>
                  <a:lnTo>
                    <a:pt x="1308120" y="3804252"/>
                  </a:lnTo>
                  <a:lnTo>
                    <a:pt x="1359102" y="3706347"/>
                  </a:lnTo>
                  <a:lnTo>
                    <a:pt x="1384589" y="3658675"/>
                  </a:lnTo>
                  <a:lnTo>
                    <a:pt x="1408850" y="3613828"/>
                  </a:lnTo>
                  <a:lnTo>
                    <a:pt x="1433676" y="3570137"/>
                  </a:lnTo>
                  <a:lnTo>
                    <a:pt x="1458501" y="3527204"/>
                  </a:lnTo>
                  <a:lnTo>
                    <a:pt x="1482760" y="3484627"/>
                  </a:lnTo>
                  <a:lnTo>
                    <a:pt x="1505888" y="3442007"/>
                  </a:lnTo>
                  <a:lnTo>
                    <a:pt x="1594868" y="3263062"/>
                  </a:lnTo>
                  <a:lnTo>
                    <a:pt x="1706583" y="3036695"/>
                  </a:lnTo>
                  <a:lnTo>
                    <a:pt x="1772567" y="2901006"/>
                  </a:lnTo>
                  <a:lnTo>
                    <a:pt x="1815923" y="2810629"/>
                  </a:lnTo>
                  <a:lnTo>
                    <a:pt x="1858661" y="2720332"/>
                  </a:lnTo>
                  <a:lnTo>
                    <a:pt x="1900685" y="2630127"/>
                  </a:lnTo>
                  <a:lnTo>
                    <a:pt x="1941901" y="2540028"/>
                  </a:lnTo>
                  <a:lnTo>
                    <a:pt x="1965496" y="2489797"/>
                  </a:lnTo>
                  <a:lnTo>
                    <a:pt x="1988098" y="2439853"/>
                  </a:lnTo>
                  <a:lnTo>
                    <a:pt x="2009728" y="2390183"/>
                  </a:lnTo>
                  <a:lnTo>
                    <a:pt x="2030404" y="2340777"/>
                  </a:lnTo>
                  <a:lnTo>
                    <a:pt x="2050146" y="2291622"/>
                  </a:lnTo>
                  <a:lnTo>
                    <a:pt x="2068972" y="2242705"/>
                  </a:lnTo>
                  <a:lnTo>
                    <a:pt x="2086903" y="2194015"/>
                  </a:lnTo>
                  <a:lnTo>
                    <a:pt x="2103956" y="2145540"/>
                  </a:lnTo>
                  <a:lnTo>
                    <a:pt x="2120152" y="2097268"/>
                  </a:lnTo>
                  <a:lnTo>
                    <a:pt x="2135509" y="2049186"/>
                  </a:lnTo>
                  <a:lnTo>
                    <a:pt x="2150047" y="2001283"/>
                  </a:lnTo>
                  <a:lnTo>
                    <a:pt x="2163784" y="1953546"/>
                  </a:lnTo>
                  <a:lnTo>
                    <a:pt x="2176740" y="1905964"/>
                  </a:lnTo>
                  <a:lnTo>
                    <a:pt x="2188934" y="1858524"/>
                  </a:lnTo>
                  <a:lnTo>
                    <a:pt x="2200385" y="1811215"/>
                  </a:lnTo>
                  <a:lnTo>
                    <a:pt x="2211112" y="1764024"/>
                  </a:lnTo>
                  <a:lnTo>
                    <a:pt x="2221135" y="1716939"/>
                  </a:lnTo>
                  <a:lnTo>
                    <a:pt x="2230472" y="1669949"/>
                  </a:lnTo>
                  <a:lnTo>
                    <a:pt x="2239142" y="1623041"/>
                  </a:lnTo>
                  <a:lnTo>
                    <a:pt x="2247166" y="1576202"/>
                  </a:lnTo>
                  <a:lnTo>
                    <a:pt x="2254561" y="1529423"/>
                  </a:lnTo>
                  <a:lnTo>
                    <a:pt x="2261347" y="1482689"/>
                  </a:lnTo>
                  <a:lnTo>
                    <a:pt x="2268186" y="1427944"/>
                  </a:lnTo>
                  <a:lnTo>
                    <a:pt x="2274286" y="1373532"/>
                  </a:lnTo>
                  <a:lnTo>
                    <a:pt x="2279613" y="1319480"/>
                  </a:lnTo>
                  <a:lnTo>
                    <a:pt x="2284135" y="1265818"/>
                  </a:lnTo>
                  <a:lnTo>
                    <a:pt x="2287819" y="1212575"/>
                  </a:lnTo>
                  <a:lnTo>
                    <a:pt x="2290631" y="1159781"/>
                  </a:lnTo>
                  <a:lnTo>
                    <a:pt x="2292538" y="1107464"/>
                  </a:lnTo>
                  <a:lnTo>
                    <a:pt x="2293508" y="1055655"/>
                  </a:lnTo>
                  <a:lnTo>
                    <a:pt x="2293506" y="1004382"/>
                  </a:lnTo>
                  <a:lnTo>
                    <a:pt x="2292500" y="953675"/>
                  </a:lnTo>
                  <a:lnTo>
                    <a:pt x="2290456" y="903562"/>
                  </a:lnTo>
                  <a:lnTo>
                    <a:pt x="2287342" y="854074"/>
                  </a:lnTo>
                  <a:lnTo>
                    <a:pt x="2283124" y="805239"/>
                  </a:lnTo>
                  <a:lnTo>
                    <a:pt x="2277769" y="757087"/>
                  </a:lnTo>
                  <a:lnTo>
                    <a:pt x="2271244" y="709646"/>
                  </a:lnTo>
                  <a:lnTo>
                    <a:pt x="2263516" y="662947"/>
                  </a:lnTo>
                  <a:lnTo>
                    <a:pt x="2254552" y="617019"/>
                  </a:lnTo>
                  <a:lnTo>
                    <a:pt x="2242402" y="560989"/>
                  </a:lnTo>
                  <a:lnTo>
                    <a:pt x="2228945" y="506615"/>
                  </a:lnTo>
                  <a:lnTo>
                    <a:pt x="2213706" y="454197"/>
                  </a:lnTo>
                  <a:lnTo>
                    <a:pt x="2196208" y="404034"/>
                  </a:lnTo>
                  <a:lnTo>
                    <a:pt x="2175977" y="356427"/>
                  </a:lnTo>
                  <a:lnTo>
                    <a:pt x="2152538" y="311674"/>
                  </a:lnTo>
                  <a:lnTo>
                    <a:pt x="2125414" y="270076"/>
                  </a:lnTo>
                  <a:lnTo>
                    <a:pt x="2092492" y="231842"/>
                  </a:lnTo>
                  <a:lnTo>
                    <a:pt x="2055747" y="199203"/>
                  </a:lnTo>
                  <a:lnTo>
                    <a:pt x="2016453" y="169443"/>
                  </a:lnTo>
                  <a:lnTo>
                    <a:pt x="1975879" y="139850"/>
                  </a:lnTo>
                  <a:lnTo>
                    <a:pt x="1937401" y="110786"/>
                  </a:lnTo>
                  <a:lnTo>
                    <a:pt x="1896843" y="85107"/>
                  </a:lnTo>
                  <a:lnTo>
                    <a:pt x="1854396" y="62504"/>
                  </a:lnTo>
                  <a:lnTo>
                    <a:pt x="1810249" y="42671"/>
                  </a:lnTo>
                  <a:lnTo>
                    <a:pt x="1764592" y="25300"/>
                  </a:lnTo>
                  <a:lnTo>
                    <a:pt x="1717615" y="10084"/>
                  </a:lnTo>
                  <a:lnTo>
                    <a:pt x="1673072" y="2341"/>
                  </a:lnTo>
                  <a:lnTo>
                    <a:pt x="1626745" y="0"/>
                  </a:lnTo>
                  <a:close/>
                </a:path>
              </a:pathLst>
            </a:custGeom>
            <a:solidFill>
              <a:srgbClr val="A663C7"/>
            </a:solidFill>
          </p:spPr>
          <p:txBody>
            <a:bodyPr wrap="square" lIns="0" tIns="0" rIns="0" bIns="0" rtlCol="0"/>
            <a:lstStyle/>
            <a:p>
              <a:endParaRPr/>
            </a:p>
          </p:txBody>
        </p:sp>
        <p:sp>
          <p:nvSpPr>
            <p:cNvPr id="10" name="object 10"/>
            <p:cNvSpPr/>
            <p:nvPr/>
          </p:nvSpPr>
          <p:spPr>
            <a:xfrm>
              <a:off x="8411388" y="3648296"/>
              <a:ext cx="1401445" cy="4262755"/>
            </a:xfrm>
            <a:custGeom>
              <a:avLst/>
              <a:gdLst/>
              <a:ahLst/>
              <a:cxnLst/>
              <a:rect l="l" t="t" r="r" b="b"/>
              <a:pathLst>
                <a:path w="1401445" h="4262755">
                  <a:moveTo>
                    <a:pt x="216979" y="3667874"/>
                  </a:moveTo>
                  <a:lnTo>
                    <a:pt x="215074" y="3647694"/>
                  </a:lnTo>
                  <a:lnTo>
                    <a:pt x="199707" y="3636949"/>
                  </a:lnTo>
                  <a:lnTo>
                    <a:pt x="180352" y="3638181"/>
                  </a:lnTo>
                  <a:lnTo>
                    <a:pt x="166497" y="3653955"/>
                  </a:lnTo>
                  <a:lnTo>
                    <a:pt x="153758" y="3689400"/>
                  </a:lnTo>
                  <a:lnTo>
                    <a:pt x="139331" y="3724110"/>
                  </a:lnTo>
                  <a:lnTo>
                    <a:pt x="123190" y="3758069"/>
                  </a:lnTo>
                  <a:lnTo>
                    <a:pt x="105359" y="3791242"/>
                  </a:lnTo>
                  <a:lnTo>
                    <a:pt x="68351" y="3853281"/>
                  </a:lnTo>
                  <a:lnTo>
                    <a:pt x="51092" y="3884904"/>
                  </a:lnTo>
                  <a:lnTo>
                    <a:pt x="25819" y="3954856"/>
                  </a:lnTo>
                  <a:lnTo>
                    <a:pt x="19481" y="3992829"/>
                  </a:lnTo>
                  <a:lnTo>
                    <a:pt x="15773" y="4031284"/>
                  </a:lnTo>
                  <a:lnTo>
                    <a:pt x="0" y="4235996"/>
                  </a:lnTo>
                  <a:lnTo>
                    <a:pt x="1752" y="4246054"/>
                  </a:lnTo>
                  <a:lnTo>
                    <a:pt x="7670" y="4254385"/>
                  </a:lnTo>
                  <a:lnTo>
                    <a:pt x="16306" y="4260075"/>
                  </a:lnTo>
                  <a:lnTo>
                    <a:pt x="26187" y="4262183"/>
                  </a:lnTo>
                  <a:lnTo>
                    <a:pt x="36474" y="4260075"/>
                  </a:lnTo>
                  <a:lnTo>
                    <a:pt x="64909" y="4074782"/>
                  </a:lnTo>
                  <a:lnTo>
                    <a:pt x="67602" y="4037533"/>
                  </a:lnTo>
                  <a:lnTo>
                    <a:pt x="71183" y="4000182"/>
                  </a:lnTo>
                  <a:lnTo>
                    <a:pt x="88646" y="3927678"/>
                  </a:lnTo>
                  <a:lnTo>
                    <a:pt x="121272" y="3865486"/>
                  </a:lnTo>
                  <a:lnTo>
                    <a:pt x="139801" y="3835476"/>
                  </a:lnTo>
                  <a:lnTo>
                    <a:pt x="157543" y="3805174"/>
                  </a:lnTo>
                  <a:lnTo>
                    <a:pt x="174713" y="3771912"/>
                  </a:lnTo>
                  <a:lnTo>
                    <a:pt x="190334" y="3737864"/>
                  </a:lnTo>
                  <a:lnTo>
                    <a:pt x="204419" y="3703155"/>
                  </a:lnTo>
                  <a:lnTo>
                    <a:pt x="216979" y="3667874"/>
                  </a:lnTo>
                  <a:close/>
                </a:path>
                <a:path w="1401445" h="4262755">
                  <a:moveTo>
                    <a:pt x="509854" y="29641"/>
                  </a:moveTo>
                  <a:lnTo>
                    <a:pt x="508952" y="19456"/>
                  </a:lnTo>
                  <a:lnTo>
                    <a:pt x="504380" y="10185"/>
                  </a:lnTo>
                  <a:lnTo>
                    <a:pt x="496925" y="3365"/>
                  </a:lnTo>
                  <a:lnTo>
                    <a:pt x="486968" y="0"/>
                  </a:lnTo>
                  <a:lnTo>
                    <a:pt x="477151" y="850"/>
                  </a:lnTo>
                  <a:lnTo>
                    <a:pt x="430466" y="57327"/>
                  </a:lnTo>
                  <a:lnTo>
                    <a:pt x="400100" y="102057"/>
                  </a:lnTo>
                  <a:lnTo>
                    <a:pt x="370116" y="147053"/>
                  </a:lnTo>
                  <a:lnTo>
                    <a:pt x="340626" y="192379"/>
                  </a:lnTo>
                  <a:lnTo>
                    <a:pt x="311785" y="238112"/>
                  </a:lnTo>
                  <a:lnTo>
                    <a:pt x="283692" y="284314"/>
                  </a:lnTo>
                  <a:lnTo>
                    <a:pt x="256463" y="331127"/>
                  </a:lnTo>
                  <a:lnTo>
                    <a:pt x="230187" y="378460"/>
                  </a:lnTo>
                  <a:lnTo>
                    <a:pt x="204800" y="426275"/>
                  </a:lnTo>
                  <a:lnTo>
                    <a:pt x="180263" y="474535"/>
                  </a:lnTo>
                  <a:lnTo>
                    <a:pt x="156540" y="523201"/>
                  </a:lnTo>
                  <a:lnTo>
                    <a:pt x="133565" y="572236"/>
                  </a:lnTo>
                  <a:lnTo>
                    <a:pt x="114312" y="614794"/>
                  </a:lnTo>
                  <a:lnTo>
                    <a:pt x="95478" y="657529"/>
                  </a:lnTo>
                  <a:lnTo>
                    <a:pt x="77025" y="700430"/>
                  </a:lnTo>
                  <a:lnTo>
                    <a:pt x="58889" y="743470"/>
                  </a:lnTo>
                  <a:lnTo>
                    <a:pt x="41021" y="786625"/>
                  </a:lnTo>
                  <a:lnTo>
                    <a:pt x="39852" y="796696"/>
                  </a:lnTo>
                  <a:lnTo>
                    <a:pt x="43472" y="806348"/>
                  </a:lnTo>
                  <a:lnTo>
                    <a:pt x="50431" y="814184"/>
                  </a:lnTo>
                  <a:lnTo>
                    <a:pt x="59296" y="818819"/>
                  </a:lnTo>
                  <a:lnTo>
                    <a:pt x="69900" y="819556"/>
                  </a:lnTo>
                  <a:lnTo>
                    <a:pt x="79006" y="816152"/>
                  </a:lnTo>
                  <a:lnTo>
                    <a:pt x="86296" y="809510"/>
                  </a:lnTo>
                  <a:lnTo>
                    <a:pt x="91503" y="800544"/>
                  </a:lnTo>
                  <a:lnTo>
                    <a:pt x="111988" y="751179"/>
                  </a:lnTo>
                  <a:lnTo>
                    <a:pt x="132892" y="701967"/>
                  </a:lnTo>
                  <a:lnTo>
                    <a:pt x="154266" y="652970"/>
                  </a:lnTo>
                  <a:lnTo>
                    <a:pt x="176199" y="604227"/>
                  </a:lnTo>
                  <a:lnTo>
                    <a:pt x="198780" y="555777"/>
                  </a:lnTo>
                  <a:lnTo>
                    <a:pt x="222059" y="507669"/>
                  </a:lnTo>
                  <a:lnTo>
                    <a:pt x="246138" y="459943"/>
                  </a:lnTo>
                  <a:lnTo>
                    <a:pt x="270078" y="414604"/>
                  </a:lnTo>
                  <a:lnTo>
                    <a:pt x="294855" y="369747"/>
                  </a:lnTo>
                  <a:lnTo>
                    <a:pt x="320421" y="325335"/>
                  </a:lnTo>
                  <a:lnTo>
                    <a:pt x="346735" y="281368"/>
                  </a:lnTo>
                  <a:lnTo>
                    <a:pt x="373761" y="237820"/>
                  </a:lnTo>
                  <a:lnTo>
                    <a:pt x="401421" y="194665"/>
                  </a:lnTo>
                  <a:lnTo>
                    <a:pt x="427215" y="155498"/>
                  </a:lnTo>
                  <a:lnTo>
                    <a:pt x="453339" y="116573"/>
                  </a:lnTo>
                  <a:lnTo>
                    <a:pt x="479729" y="77812"/>
                  </a:lnTo>
                  <a:lnTo>
                    <a:pt x="506298" y="39192"/>
                  </a:lnTo>
                  <a:lnTo>
                    <a:pt x="509854" y="29641"/>
                  </a:lnTo>
                  <a:close/>
                </a:path>
                <a:path w="1401445" h="4262755">
                  <a:moveTo>
                    <a:pt x="1400860" y="799299"/>
                  </a:moveTo>
                  <a:lnTo>
                    <a:pt x="1399933" y="746264"/>
                  </a:lnTo>
                  <a:lnTo>
                    <a:pt x="1396619" y="693229"/>
                  </a:lnTo>
                  <a:lnTo>
                    <a:pt x="1391386" y="637616"/>
                  </a:lnTo>
                  <a:lnTo>
                    <a:pt x="1382750" y="581723"/>
                  </a:lnTo>
                  <a:lnTo>
                    <a:pt x="1367345" y="527837"/>
                  </a:lnTo>
                  <a:lnTo>
                    <a:pt x="1341780" y="478231"/>
                  </a:lnTo>
                  <a:lnTo>
                    <a:pt x="1324102" y="466737"/>
                  </a:lnTo>
                  <a:lnTo>
                    <a:pt x="1305001" y="470560"/>
                  </a:lnTo>
                  <a:lnTo>
                    <a:pt x="1292974" y="484822"/>
                  </a:lnTo>
                  <a:lnTo>
                    <a:pt x="1296581" y="504647"/>
                  </a:lnTo>
                  <a:lnTo>
                    <a:pt x="1317586" y="544855"/>
                  </a:lnTo>
                  <a:lnTo>
                    <a:pt x="1330553" y="588225"/>
                  </a:lnTo>
                  <a:lnTo>
                    <a:pt x="1338110" y="633247"/>
                  </a:lnTo>
                  <a:lnTo>
                    <a:pt x="1342923" y="678395"/>
                  </a:lnTo>
                  <a:lnTo>
                    <a:pt x="1346860" y="730034"/>
                  </a:lnTo>
                  <a:lnTo>
                    <a:pt x="1348651" y="781786"/>
                  </a:lnTo>
                  <a:lnTo>
                    <a:pt x="1348168" y="833564"/>
                  </a:lnTo>
                  <a:lnTo>
                    <a:pt x="1345323" y="885278"/>
                  </a:lnTo>
                  <a:lnTo>
                    <a:pt x="1340078" y="935837"/>
                  </a:lnTo>
                  <a:lnTo>
                    <a:pt x="1332420" y="986040"/>
                  </a:lnTo>
                  <a:lnTo>
                    <a:pt x="1322489" y="1035862"/>
                  </a:lnTo>
                  <a:lnTo>
                    <a:pt x="1310436" y="1085240"/>
                  </a:lnTo>
                  <a:lnTo>
                    <a:pt x="1295336" y="1138021"/>
                  </a:lnTo>
                  <a:lnTo>
                    <a:pt x="1278788" y="1190421"/>
                  </a:lnTo>
                  <a:lnTo>
                    <a:pt x="1244231" y="1294739"/>
                  </a:lnTo>
                  <a:lnTo>
                    <a:pt x="1165542" y="1536001"/>
                  </a:lnTo>
                  <a:lnTo>
                    <a:pt x="1167549" y="1556207"/>
                  </a:lnTo>
                  <a:lnTo>
                    <a:pt x="1182954" y="1566976"/>
                  </a:lnTo>
                  <a:lnTo>
                    <a:pt x="1202270" y="1565732"/>
                  </a:lnTo>
                  <a:lnTo>
                    <a:pt x="1216025" y="1549920"/>
                  </a:lnTo>
                  <a:lnTo>
                    <a:pt x="1287487" y="1330807"/>
                  </a:lnTo>
                  <a:lnTo>
                    <a:pt x="1323467" y="1222463"/>
                  </a:lnTo>
                  <a:lnTo>
                    <a:pt x="1340891" y="1168095"/>
                  </a:lnTo>
                  <a:lnTo>
                    <a:pt x="1357045" y="1113396"/>
                  </a:lnTo>
                  <a:lnTo>
                    <a:pt x="1370152" y="1061897"/>
                  </a:lnTo>
                  <a:lnTo>
                    <a:pt x="1380959" y="1009967"/>
                  </a:lnTo>
                  <a:lnTo>
                    <a:pt x="1389443" y="957668"/>
                  </a:lnTo>
                  <a:lnTo>
                    <a:pt x="1395603" y="905078"/>
                  </a:lnTo>
                  <a:lnTo>
                    <a:pt x="1399413" y="852258"/>
                  </a:lnTo>
                  <a:lnTo>
                    <a:pt x="1400860" y="799299"/>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9002701" y="3358879"/>
              <a:ext cx="223754" cy="205996"/>
            </a:xfrm>
            <a:prstGeom prst="rect">
              <a:avLst/>
            </a:prstGeom>
          </p:spPr>
        </p:pic>
        <p:sp>
          <p:nvSpPr>
            <p:cNvPr id="12" name="object 12"/>
            <p:cNvSpPr/>
            <p:nvPr/>
          </p:nvSpPr>
          <p:spPr>
            <a:xfrm>
              <a:off x="4737239" y="2228322"/>
              <a:ext cx="4709795" cy="3827779"/>
            </a:xfrm>
            <a:custGeom>
              <a:avLst/>
              <a:gdLst/>
              <a:ahLst/>
              <a:cxnLst/>
              <a:rect l="l" t="t" r="r" b="b"/>
              <a:pathLst>
                <a:path w="4709795" h="3827779">
                  <a:moveTo>
                    <a:pt x="2220290" y="669239"/>
                  </a:moveTo>
                  <a:lnTo>
                    <a:pt x="2148967" y="467207"/>
                  </a:lnTo>
                  <a:lnTo>
                    <a:pt x="2122678" y="434492"/>
                  </a:lnTo>
                  <a:lnTo>
                    <a:pt x="890854" y="11201"/>
                  </a:lnTo>
                  <a:lnTo>
                    <a:pt x="848207" y="0"/>
                  </a:lnTo>
                  <a:lnTo>
                    <a:pt x="805929" y="3302"/>
                  </a:lnTo>
                  <a:lnTo>
                    <a:pt x="767295" y="19710"/>
                  </a:lnTo>
                  <a:lnTo>
                    <a:pt x="735584" y="47840"/>
                  </a:lnTo>
                  <a:lnTo>
                    <a:pt x="714044" y="86309"/>
                  </a:lnTo>
                  <a:lnTo>
                    <a:pt x="8559" y="1652803"/>
                  </a:lnTo>
                  <a:lnTo>
                    <a:pt x="0" y="1689633"/>
                  </a:lnTo>
                  <a:lnTo>
                    <a:pt x="1206" y="1708492"/>
                  </a:lnTo>
                  <a:lnTo>
                    <a:pt x="6096" y="1726933"/>
                  </a:lnTo>
                  <a:lnTo>
                    <a:pt x="111112" y="2009076"/>
                  </a:lnTo>
                  <a:lnTo>
                    <a:pt x="1840725" y="1849196"/>
                  </a:lnTo>
                  <a:lnTo>
                    <a:pt x="2220290" y="669239"/>
                  </a:lnTo>
                  <a:close/>
                </a:path>
                <a:path w="4709795" h="3827779">
                  <a:moveTo>
                    <a:pt x="4709706" y="3421354"/>
                  </a:moveTo>
                  <a:lnTo>
                    <a:pt x="4709261" y="3411436"/>
                  </a:lnTo>
                  <a:lnTo>
                    <a:pt x="4705274" y="3402495"/>
                  </a:lnTo>
                  <a:lnTo>
                    <a:pt x="4697476" y="3395484"/>
                  </a:lnTo>
                  <a:lnTo>
                    <a:pt x="4687963" y="3392360"/>
                  </a:lnTo>
                  <a:lnTo>
                    <a:pt x="4677549" y="3392868"/>
                  </a:lnTo>
                  <a:lnTo>
                    <a:pt x="4668151" y="3397021"/>
                  </a:lnTo>
                  <a:lnTo>
                    <a:pt x="4661649" y="3404870"/>
                  </a:lnTo>
                  <a:lnTo>
                    <a:pt x="4486973" y="3788308"/>
                  </a:lnTo>
                  <a:lnTo>
                    <a:pt x="4484141" y="3798252"/>
                  </a:lnTo>
                  <a:lnTo>
                    <a:pt x="4484586" y="3808171"/>
                  </a:lnTo>
                  <a:lnTo>
                    <a:pt x="4488573" y="3817112"/>
                  </a:lnTo>
                  <a:lnTo>
                    <a:pt x="4496384" y="3824122"/>
                  </a:lnTo>
                  <a:lnTo>
                    <a:pt x="4505884" y="3827246"/>
                  </a:lnTo>
                  <a:lnTo>
                    <a:pt x="4516285" y="3826738"/>
                  </a:lnTo>
                  <a:lnTo>
                    <a:pt x="4525696" y="3822585"/>
                  </a:lnTo>
                  <a:lnTo>
                    <a:pt x="4532198" y="3814737"/>
                  </a:lnTo>
                  <a:lnTo>
                    <a:pt x="4706861" y="3431298"/>
                  </a:lnTo>
                  <a:lnTo>
                    <a:pt x="4709706" y="3421354"/>
                  </a:lnTo>
                  <a:close/>
                </a:path>
              </a:pathLst>
            </a:custGeom>
            <a:solidFill>
              <a:srgbClr val="FFFFFF"/>
            </a:solidFill>
          </p:spPr>
          <p:txBody>
            <a:bodyPr wrap="square" lIns="0" tIns="0" rIns="0" bIns="0" rtlCol="0"/>
            <a:lstStyle/>
            <a:p>
              <a:endParaRPr/>
            </a:p>
          </p:txBody>
        </p:sp>
        <p:pic>
          <p:nvPicPr>
            <p:cNvPr id="13" name="object 13"/>
            <p:cNvPicPr/>
            <p:nvPr/>
          </p:nvPicPr>
          <p:blipFill>
            <a:blip r:embed="rId4" cstate="print"/>
            <a:stretch>
              <a:fillRect/>
            </a:stretch>
          </p:blipFill>
          <p:spPr>
            <a:xfrm>
              <a:off x="2385873" y="1700998"/>
              <a:ext cx="6209507" cy="7766626"/>
            </a:xfrm>
            <a:prstGeom prst="rect">
              <a:avLst/>
            </a:prstGeom>
          </p:spPr>
        </p:pic>
      </p:grpSp>
      <p:sp>
        <p:nvSpPr>
          <p:cNvPr id="14" name="object 14"/>
          <p:cNvSpPr txBox="1"/>
          <p:nvPr/>
        </p:nvSpPr>
        <p:spPr>
          <a:xfrm rot="1620000">
            <a:off x="3324980" y="7883990"/>
            <a:ext cx="672429" cy="571500"/>
          </a:xfrm>
          <a:prstGeom prst="rect">
            <a:avLst/>
          </a:prstGeom>
        </p:spPr>
        <p:txBody>
          <a:bodyPr vert="horz" wrap="square" lIns="0" tIns="0" rIns="0" bIns="0" rtlCol="0">
            <a:spAutoFit/>
          </a:bodyPr>
          <a:lstStyle/>
          <a:p>
            <a:pPr>
              <a:lnSpc>
                <a:spcPts val="4300"/>
              </a:lnSpc>
            </a:pPr>
            <a:r>
              <a:rPr sz="4500" spc="-1080" dirty="0">
                <a:solidFill>
                  <a:srgbClr val="1D1D1B"/>
                </a:solidFill>
                <a:latin typeface="Calibri"/>
                <a:cs typeface="Calibri"/>
              </a:rPr>
              <a:t>CB</a:t>
            </a:r>
            <a:endParaRPr sz="4500">
              <a:latin typeface="Calibri"/>
              <a:cs typeface="Calibri"/>
            </a:endParaRPr>
          </a:p>
        </p:txBody>
      </p:sp>
      <p:grpSp>
        <p:nvGrpSpPr>
          <p:cNvPr id="15" name="object 15"/>
          <p:cNvGrpSpPr/>
          <p:nvPr/>
        </p:nvGrpSpPr>
        <p:grpSpPr>
          <a:xfrm>
            <a:off x="9290970" y="7516431"/>
            <a:ext cx="807085" cy="998219"/>
            <a:chOff x="9290970" y="7516431"/>
            <a:chExt cx="807085" cy="998219"/>
          </a:xfrm>
        </p:grpSpPr>
        <p:sp>
          <p:nvSpPr>
            <p:cNvPr id="16" name="object 16"/>
            <p:cNvSpPr/>
            <p:nvPr/>
          </p:nvSpPr>
          <p:spPr>
            <a:xfrm>
              <a:off x="9322383" y="7547844"/>
              <a:ext cx="744220" cy="935990"/>
            </a:xfrm>
            <a:custGeom>
              <a:avLst/>
              <a:gdLst/>
              <a:ahLst/>
              <a:cxnLst/>
              <a:rect l="l" t="t" r="r" b="b"/>
              <a:pathLst>
                <a:path w="744220" h="935990">
                  <a:moveTo>
                    <a:pt x="0" y="0"/>
                  </a:moveTo>
                  <a:lnTo>
                    <a:pt x="0" y="935364"/>
                  </a:lnTo>
                  <a:lnTo>
                    <a:pt x="278892" y="537742"/>
                  </a:lnTo>
                  <a:lnTo>
                    <a:pt x="743757" y="537742"/>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9322383" y="7547844"/>
              <a:ext cx="744220" cy="935990"/>
            </a:xfrm>
            <a:custGeom>
              <a:avLst/>
              <a:gdLst/>
              <a:ahLst/>
              <a:cxnLst/>
              <a:rect l="l" t="t" r="r" b="b"/>
              <a:pathLst>
                <a:path w="744220" h="935990">
                  <a:moveTo>
                    <a:pt x="0" y="935364"/>
                  </a:moveTo>
                  <a:lnTo>
                    <a:pt x="0" y="0"/>
                  </a:lnTo>
                  <a:lnTo>
                    <a:pt x="743757" y="537742"/>
                  </a:lnTo>
                  <a:lnTo>
                    <a:pt x="278892" y="537742"/>
                  </a:lnTo>
                  <a:lnTo>
                    <a:pt x="0" y="935364"/>
                  </a:lnTo>
                  <a:close/>
                </a:path>
              </a:pathLst>
            </a:custGeom>
            <a:ln w="62825">
              <a:solidFill>
                <a:srgbClr val="FFFFFF"/>
              </a:solidFill>
            </a:ln>
          </p:spPr>
          <p:txBody>
            <a:bodyPr wrap="square" lIns="0" tIns="0" rIns="0" bIns="0" rtlCol="0"/>
            <a:lstStyle/>
            <a:p>
              <a:endParaRPr/>
            </a:p>
          </p:txBody>
        </p:sp>
      </p:grpSp>
      <p:sp>
        <p:nvSpPr>
          <p:cNvPr id="20" name="object 3">
            <a:extLst>
              <a:ext uri="{FF2B5EF4-FFF2-40B4-BE49-F238E27FC236}">
                <a16:creationId xmlns:a16="http://schemas.microsoft.com/office/drawing/2014/main" id="{C6110CD4-30AA-C2A3-0EA5-EA42F32CF1F1}"/>
              </a:ext>
            </a:extLst>
          </p:cNvPr>
          <p:cNvSpPr txBox="1">
            <a:spLocks noGrp="1"/>
          </p:cNvSpPr>
          <p:nvPr>
            <p:ph type="title"/>
          </p:nvPr>
        </p:nvSpPr>
        <p:spPr>
          <a:xfrm>
            <a:off x="10966450" y="3664881"/>
            <a:ext cx="8109806" cy="2786917"/>
          </a:xfrm>
          <a:prstGeom prst="rect">
            <a:avLst/>
          </a:prstGeom>
        </p:spPr>
        <p:txBody>
          <a:bodyPr vert="horz" wrap="square" lIns="0" tIns="15240" rIns="0" bIns="0" rtlCol="0">
            <a:spAutoFit/>
          </a:bodyPr>
          <a:lstStyle/>
          <a:p>
            <a:pPr marL="12700">
              <a:lnSpc>
                <a:spcPts val="10600"/>
              </a:lnSpc>
            </a:pPr>
            <a:r>
              <a:rPr lang="fr-FR" sz="8000" b="1" spc="-150" dirty="0">
                <a:solidFill>
                  <a:srgbClr val="000000"/>
                </a:solidFill>
              </a:rPr>
              <a:t>MÉFIEZ-VOUS DES</a:t>
            </a:r>
            <a:br>
              <a:rPr lang="fr-FR" sz="6650" b="1" spc="-150" dirty="0"/>
            </a:br>
            <a:r>
              <a:rPr lang="fr-FR" sz="11600" b="1" spc="-150" dirty="0">
                <a:solidFill>
                  <a:srgbClr val="000000"/>
                </a:solidFill>
              </a:rPr>
              <a:t>APPARENCES</a:t>
            </a:r>
            <a:endParaRPr lang="fr-FR" sz="11600" b="1" spc="-15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26"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8018209" y="6303473"/>
              <a:ext cx="10339641" cy="2305050"/>
            </a:xfrm>
            <a:custGeom>
              <a:avLst/>
              <a:gdLst/>
              <a:ahLst/>
              <a:cxnLst/>
              <a:rect l="l" t="t" r="r" b="b"/>
              <a:pathLst>
                <a:path w="9126854" h="2305050">
                  <a:moveTo>
                    <a:pt x="5886031" y="1809851"/>
                  </a:moveTo>
                  <a:lnTo>
                    <a:pt x="5885967" y="1759966"/>
                  </a:lnTo>
                  <a:lnTo>
                    <a:pt x="5885650" y="1710067"/>
                  </a:lnTo>
                  <a:lnTo>
                    <a:pt x="5885053" y="1660182"/>
                  </a:lnTo>
                  <a:lnTo>
                    <a:pt x="5884202" y="1610296"/>
                  </a:lnTo>
                  <a:lnTo>
                    <a:pt x="5883072" y="1560410"/>
                  </a:lnTo>
                  <a:lnTo>
                    <a:pt x="5881687" y="1510525"/>
                  </a:lnTo>
                  <a:lnTo>
                    <a:pt x="5880024" y="1460652"/>
                  </a:lnTo>
                  <a:lnTo>
                    <a:pt x="5878093" y="1410779"/>
                  </a:lnTo>
                  <a:lnTo>
                    <a:pt x="5875909" y="1360919"/>
                  </a:lnTo>
                  <a:lnTo>
                    <a:pt x="5873445" y="1311059"/>
                  </a:lnTo>
                  <a:lnTo>
                    <a:pt x="5834773" y="1272540"/>
                  </a:lnTo>
                  <a:lnTo>
                    <a:pt x="5527802" y="1264754"/>
                  </a:lnTo>
                  <a:lnTo>
                    <a:pt x="5177345" y="1260919"/>
                  </a:lnTo>
                  <a:lnTo>
                    <a:pt x="4757077" y="1257973"/>
                  </a:lnTo>
                  <a:lnTo>
                    <a:pt x="4267149" y="1256436"/>
                  </a:lnTo>
                  <a:lnTo>
                    <a:pt x="3711575" y="1256753"/>
                  </a:lnTo>
                  <a:lnTo>
                    <a:pt x="3039364" y="1259586"/>
                  </a:lnTo>
                  <a:lnTo>
                    <a:pt x="2220201" y="1266126"/>
                  </a:lnTo>
                  <a:lnTo>
                    <a:pt x="1232687" y="1278089"/>
                  </a:lnTo>
                  <a:lnTo>
                    <a:pt x="209994" y="1295857"/>
                  </a:lnTo>
                  <a:lnTo>
                    <a:pt x="99974" y="1298359"/>
                  </a:lnTo>
                  <a:lnTo>
                    <a:pt x="56451" y="1305915"/>
                  </a:lnTo>
                  <a:lnTo>
                    <a:pt x="22796" y="1324254"/>
                  </a:lnTo>
                  <a:lnTo>
                    <a:pt x="0" y="1380794"/>
                  </a:lnTo>
                  <a:lnTo>
                    <a:pt x="9156" y="1424482"/>
                  </a:lnTo>
                  <a:lnTo>
                    <a:pt x="17462" y="1470177"/>
                  </a:lnTo>
                  <a:lnTo>
                    <a:pt x="24917" y="1517611"/>
                  </a:lnTo>
                  <a:lnTo>
                    <a:pt x="31521" y="1566506"/>
                  </a:lnTo>
                  <a:lnTo>
                    <a:pt x="37261" y="1616621"/>
                  </a:lnTo>
                  <a:lnTo>
                    <a:pt x="42164" y="1667662"/>
                  </a:lnTo>
                  <a:lnTo>
                    <a:pt x="46215" y="1719402"/>
                  </a:lnTo>
                  <a:lnTo>
                    <a:pt x="49403" y="1771548"/>
                  </a:lnTo>
                  <a:lnTo>
                    <a:pt x="51752" y="1823847"/>
                  </a:lnTo>
                  <a:lnTo>
                    <a:pt x="53238" y="1876044"/>
                  </a:lnTo>
                  <a:lnTo>
                    <a:pt x="53873" y="1927860"/>
                  </a:lnTo>
                  <a:lnTo>
                    <a:pt x="53644" y="1979041"/>
                  </a:lnTo>
                  <a:lnTo>
                    <a:pt x="52578" y="2029320"/>
                  </a:lnTo>
                  <a:lnTo>
                    <a:pt x="50634" y="2078431"/>
                  </a:lnTo>
                  <a:lnTo>
                    <a:pt x="47853" y="2126119"/>
                  </a:lnTo>
                  <a:lnTo>
                    <a:pt x="44208" y="2172106"/>
                  </a:lnTo>
                  <a:lnTo>
                    <a:pt x="39700" y="2216150"/>
                  </a:lnTo>
                  <a:lnTo>
                    <a:pt x="43802" y="2236749"/>
                  </a:lnTo>
                  <a:lnTo>
                    <a:pt x="59258" y="2253780"/>
                  </a:lnTo>
                  <a:lnTo>
                    <a:pt x="83362" y="2265337"/>
                  </a:lnTo>
                  <a:lnTo>
                    <a:pt x="113385" y="2269515"/>
                  </a:lnTo>
                  <a:lnTo>
                    <a:pt x="439686" y="2268639"/>
                  </a:lnTo>
                  <a:lnTo>
                    <a:pt x="746277" y="2268994"/>
                  </a:lnTo>
                  <a:lnTo>
                    <a:pt x="1091031" y="2270810"/>
                  </a:lnTo>
                  <a:lnTo>
                    <a:pt x="1465732" y="2274443"/>
                  </a:lnTo>
                  <a:lnTo>
                    <a:pt x="2147760" y="2284692"/>
                  </a:lnTo>
                  <a:lnTo>
                    <a:pt x="2953385" y="2298357"/>
                  </a:lnTo>
                  <a:lnTo>
                    <a:pt x="3263506" y="2302192"/>
                  </a:lnTo>
                  <a:lnTo>
                    <a:pt x="3534435" y="2304237"/>
                  </a:lnTo>
                  <a:lnTo>
                    <a:pt x="3766502" y="2304846"/>
                  </a:lnTo>
                  <a:lnTo>
                    <a:pt x="4006443" y="2304237"/>
                  </a:lnTo>
                  <a:lnTo>
                    <a:pt x="4205440" y="2302776"/>
                  </a:lnTo>
                  <a:lnTo>
                    <a:pt x="4411815" y="2300338"/>
                  </a:lnTo>
                  <a:lnTo>
                    <a:pt x="4626610" y="2296833"/>
                  </a:lnTo>
                  <a:lnTo>
                    <a:pt x="4850866" y="2292172"/>
                  </a:lnTo>
                  <a:lnTo>
                    <a:pt x="5085613" y="2286266"/>
                  </a:lnTo>
                  <a:lnTo>
                    <a:pt x="5643829" y="2270455"/>
                  </a:lnTo>
                  <a:lnTo>
                    <a:pt x="5694896" y="2268207"/>
                  </a:lnTo>
                  <a:lnTo>
                    <a:pt x="5745353" y="2262644"/>
                  </a:lnTo>
                  <a:lnTo>
                    <a:pt x="5791911" y="2251227"/>
                  </a:lnTo>
                  <a:lnTo>
                    <a:pt x="5831243" y="2231440"/>
                  </a:lnTo>
                  <a:lnTo>
                    <a:pt x="5871896" y="2174760"/>
                  </a:lnTo>
                  <a:lnTo>
                    <a:pt x="5880760" y="2109165"/>
                  </a:lnTo>
                  <a:lnTo>
                    <a:pt x="5882310" y="2059292"/>
                  </a:lnTo>
                  <a:lnTo>
                    <a:pt x="5883592" y="2009406"/>
                  </a:lnTo>
                  <a:lnTo>
                    <a:pt x="5884596" y="1959521"/>
                  </a:lnTo>
                  <a:lnTo>
                    <a:pt x="5885345" y="1909635"/>
                  </a:lnTo>
                  <a:lnTo>
                    <a:pt x="5885815" y="1859737"/>
                  </a:lnTo>
                  <a:lnTo>
                    <a:pt x="5886031" y="1809851"/>
                  </a:lnTo>
                  <a:close/>
                </a:path>
                <a:path w="9126854" h="2305050">
                  <a:moveTo>
                    <a:pt x="9126830" y="553224"/>
                  </a:moveTo>
                  <a:lnTo>
                    <a:pt x="9126766" y="503326"/>
                  </a:lnTo>
                  <a:lnTo>
                    <a:pt x="9126347" y="453440"/>
                  </a:lnTo>
                  <a:lnTo>
                    <a:pt x="9125585" y="403555"/>
                  </a:lnTo>
                  <a:lnTo>
                    <a:pt x="9124493" y="353669"/>
                  </a:lnTo>
                  <a:lnTo>
                    <a:pt x="9123058" y="303784"/>
                  </a:lnTo>
                  <a:lnTo>
                    <a:pt x="9121280" y="253898"/>
                  </a:lnTo>
                  <a:lnTo>
                    <a:pt x="9119159" y="204025"/>
                  </a:lnTo>
                  <a:lnTo>
                    <a:pt x="9116708" y="154152"/>
                  </a:lnTo>
                  <a:lnTo>
                    <a:pt x="9113901" y="104292"/>
                  </a:lnTo>
                  <a:lnTo>
                    <a:pt x="9110764" y="54419"/>
                  </a:lnTo>
                  <a:lnTo>
                    <a:pt x="9086469" y="24942"/>
                  </a:lnTo>
                  <a:lnTo>
                    <a:pt x="9030856" y="12319"/>
                  </a:lnTo>
                  <a:lnTo>
                    <a:pt x="8521929" y="6692"/>
                  </a:lnTo>
                  <a:lnTo>
                    <a:pt x="7934249" y="2501"/>
                  </a:lnTo>
                  <a:lnTo>
                    <a:pt x="7208685" y="0"/>
                  </a:lnTo>
                  <a:lnTo>
                    <a:pt x="6289814" y="241"/>
                  </a:lnTo>
                  <a:lnTo>
                    <a:pt x="5145113" y="4775"/>
                  </a:lnTo>
                  <a:lnTo>
                    <a:pt x="3602202" y="17030"/>
                  </a:lnTo>
                  <a:lnTo>
                    <a:pt x="1780857" y="40995"/>
                  </a:lnTo>
                  <a:lnTo>
                    <a:pt x="1740636" y="41732"/>
                  </a:lnTo>
                  <a:lnTo>
                    <a:pt x="1685074" y="49288"/>
                  </a:lnTo>
                  <a:lnTo>
                    <a:pt x="1642122" y="67627"/>
                  </a:lnTo>
                  <a:lnTo>
                    <a:pt x="1613014" y="124155"/>
                  </a:lnTo>
                  <a:lnTo>
                    <a:pt x="1624698" y="167843"/>
                  </a:lnTo>
                  <a:lnTo>
                    <a:pt x="1635302" y="213537"/>
                  </a:lnTo>
                  <a:lnTo>
                    <a:pt x="1644815" y="260972"/>
                  </a:lnTo>
                  <a:lnTo>
                    <a:pt x="1653247" y="309867"/>
                  </a:lnTo>
                  <a:lnTo>
                    <a:pt x="1660588" y="359981"/>
                  </a:lnTo>
                  <a:lnTo>
                    <a:pt x="1666849" y="411035"/>
                  </a:lnTo>
                  <a:lnTo>
                    <a:pt x="1672005" y="462762"/>
                  </a:lnTo>
                  <a:lnTo>
                    <a:pt x="1676082" y="514908"/>
                  </a:lnTo>
                  <a:lnTo>
                    <a:pt x="1679079" y="567220"/>
                  </a:lnTo>
                  <a:lnTo>
                    <a:pt x="1680972" y="619404"/>
                  </a:lnTo>
                  <a:lnTo>
                    <a:pt x="1681784" y="671220"/>
                  </a:lnTo>
                  <a:lnTo>
                    <a:pt x="1681505" y="722401"/>
                  </a:lnTo>
                  <a:lnTo>
                    <a:pt x="1680133" y="772680"/>
                  </a:lnTo>
                  <a:lnTo>
                    <a:pt x="1677670" y="821804"/>
                  </a:lnTo>
                  <a:lnTo>
                    <a:pt x="1674101" y="869480"/>
                  </a:lnTo>
                  <a:lnTo>
                    <a:pt x="1669453" y="915479"/>
                  </a:lnTo>
                  <a:lnTo>
                    <a:pt x="1663712" y="959523"/>
                  </a:lnTo>
                  <a:lnTo>
                    <a:pt x="1668932" y="980109"/>
                  </a:lnTo>
                  <a:lnTo>
                    <a:pt x="1688668" y="997140"/>
                  </a:lnTo>
                  <a:lnTo>
                    <a:pt x="1719427" y="1008710"/>
                  </a:lnTo>
                  <a:lnTo>
                    <a:pt x="1757756" y="1012888"/>
                  </a:lnTo>
                  <a:lnTo>
                    <a:pt x="2211057" y="1011986"/>
                  </a:lnTo>
                  <a:lnTo>
                    <a:pt x="2692958" y="1012736"/>
                  </a:lnTo>
                  <a:lnTo>
                    <a:pt x="3248456" y="1015809"/>
                  </a:lnTo>
                  <a:lnTo>
                    <a:pt x="4052074" y="1024077"/>
                  </a:lnTo>
                  <a:lnTo>
                    <a:pt x="5446573" y="1042428"/>
                  </a:lnTo>
                  <a:lnTo>
                    <a:pt x="5933681" y="1046645"/>
                  </a:lnTo>
                  <a:lnTo>
                    <a:pt x="6297841" y="1048092"/>
                  </a:lnTo>
                  <a:lnTo>
                    <a:pt x="6627787" y="1047940"/>
                  </a:lnTo>
                  <a:lnTo>
                    <a:pt x="6971817" y="1046213"/>
                  </a:lnTo>
                  <a:lnTo>
                    <a:pt x="7280440" y="1043305"/>
                  </a:lnTo>
                  <a:lnTo>
                    <a:pt x="7604011" y="1038923"/>
                  </a:lnTo>
                  <a:lnTo>
                    <a:pt x="7944625" y="1032916"/>
                  </a:lnTo>
                  <a:lnTo>
                    <a:pt x="8817648" y="1013828"/>
                  </a:lnTo>
                  <a:lnTo>
                    <a:pt x="8869731" y="1012215"/>
                  </a:lnTo>
                  <a:lnTo>
                    <a:pt x="8921852" y="1008799"/>
                  </a:lnTo>
                  <a:lnTo>
                    <a:pt x="8971864" y="1002296"/>
                  </a:lnTo>
                  <a:lnTo>
                    <a:pt x="9017597" y="991387"/>
                  </a:lnTo>
                  <a:lnTo>
                    <a:pt x="9056891" y="974801"/>
                  </a:lnTo>
                  <a:lnTo>
                    <a:pt x="9090114" y="948537"/>
                  </a:lnTo>
                  <a:lnTo>
                    <a:pt x="9117317" y="885482"/>
                  </a:lnTo>
                  <a:lnTo>
                    <a:pt x="9122080" y="802652"/>
                  </a:lnTo>
                  <a:lnTo>
                    <a:pt x="9123718" y="752779"/>
                  </a:lnTo>
                  <a:lnTo>
                    <a:pt x="9125001" y="702894"/>
                  </a:lnTo>
                  <a:lnTo>
                    <a:pt x="9125953" y="652995"/>
                  </a:lnTo>
                  <a:lnTo>
                    <a:pt x="9126563" y="603110"/>
                  </a:lnTo>
                  <a:lnTo>
                    <a:pt x="9126830" y="553224"/>
                  </a:lnTo>
                  <a:close/>
                </a:path>
              </a:pathLst>
            </a:custGeom>
            <a:solidFill>
              <a:srgbClr val="DFC2F1"/>
            </a:solidFill>
          </p:spPr>
          <p:txBody>
            <a:bodyPr wrap="square" lIns="0" tIns="0" rIns="0" bIns="0" rtlCol="0"/>
            <a:lstStyle/>
            <a:p>
              <a:endParaRPr/>
            </a:p>
          </p:txBody>
        </p:sp>
      </p:grpSp>
      <p:sp>
        <p:nvSpPr>
          <p:cNvPr id="5" name="object 5"/>
          <p:cNvSpPr txBox="1"/>
          <p:nvPr/>
        </p:nvSpPr>
        <p:spPr>
          <a:xfrm>
            <a:off x="8130376" y="2136681"/>
            <a:ext cx="4131474" cy="935513"/>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1</a:t>
            </a:r>
            <a:endParaRPr lang="fr-FR" sz="6550" b="1" spc="-150" dirty="0">
              <a:latin typeface="Calibri"/>
              <a:cs typeface="Calibri"/>
            </a:endParaRPr>
          </a:p>
        </p:txBody>
      </p:sp>
      <p:grpSp>
        <p:nvGrpSpPr>
          <p:cNvPr id="7" name="object 7"/>
          <p:cNvGrpSpPr/>
          <p:nvPr/>
        </p:nvGrpSpPr>
        <p:grpSpPr>
          <a:xfrm>
            <a:off x="3113015" y="3587893"/>
            <a:ext cx="4431030" cy="5168900"/>
            <a:chOff x="3113015" y="3587893"/>
            <a:chExt cx="4431030" cy="5168900"/>
          </a:xfrm>
        </p:grpSpPr>
        <p:sp>
          <p:nvSpPr>
            <p:cNvPr id="8" name="object 8"/>
            <p:cNvSpPr/>
            <p:nvPr/>
          </p:nvSpPr>
          <p:spPr>
            <a:xfrm>
              <a:off x="3113015" y="6628002"/>
              <a:ext cx="4431030" cy="2129155"/>
            </a:xfrm>
            <a:custGeom>
              <a:avLst/>
              <a:gdLst/>
              <a:ahLst/>
              <a:cxnLst/>
              <a:rect l="l" t="t" r="r" b="b"/>
              <a:pathLst>
                <a:path w="4431030" h="2129154">
                  <a:moveTo>
                    <a:pt x="2215503" y="0"/>
                  </a:moveTo>
                  <a:lnTo>
                    <a:pt x="2151321" y="438"/>
                  </a:lnTo>
                  <a:lnTo>
                    <a:pt x="2087592" y="1744"/>
                  </a:lnTo>
                  <a:lnTo>
                    <a:pt x="2024340" y="3906"/>
                  </a:lnTo>
                  <a:lnTo>
                    <a:pt x="1961589" y="6913"/>
                  </a:lnTo>
                  <a:lnTo>
                    <a:pt x="1899365" y="10753"/>
                  </a:lnTo>
                  <a:lnTo>
                    <a:pt x="1837692" y="15413"/>
                  </a:lnTo>
                  <a:lnTo>
                    <a:pt x="1776595" y="20883"/>
                  </a:lnTo>
                  <a:lnTo>
                    <a:pt x="1716098" y="27149"/>
                  </a:lnTo>
                  <a:lnTo>
                    <a:pt x="1656226" y="34201"/>
                  </a:lnTo>
                  <a:lnTo>
                    <a:pt x="1597003" y="42026"/>
                  </a:lnTo>
                  <a:lnTo>
                    <a:pt x="1538455" y="50613"/>
                  </a:lnTo>
                  <a:lnTo>
                    <a:pt x="1480605" y="59950"/>
                  </a:lnTo>
                  <a:lnTo>
                    <a:pt x="1423479" y="70025"/>
                  </a:lnTo>
                  <a:lnTo>
                    <a:pt x="1367100" y="80826"/>
                  </a:lnTo>
                  <a:lnTo>
                    <a:pt x="1311495" y="92341"/>
                  </a:lnTo>
                  <a:lnTo>
                    <a:pt x="1256687" y="104559"/>
                  </a:lnTo>
                  <a:lnTo>
                    <a:pt x="1202701" y="117468"/>
                  </a:lnTo>
                  <a:lnTo>
                    <a:pt x="1149561" y="131055"/>
                  </a:lnTo>
                  <a:lnTo>
                    <a:pt x="1097292" y="145309"/>
                  </a:lnTo>
                  <a:lnTo>
                    <a:pt x="1045920" y="160219"/>
                  </a:lnTo>
                  <a:lnTo>
                    <a:pt x="995468" y="175772"/>
                  </a:lnTo>
                  <a:lnTo>
                    <a:pt x="945961" y="191956"/>
                  </a:lnTo>
                  <a:lnTo>
                    <a:pt x="897423" y="208760"/>
                  </a:lnTo>
                  <a:lnTo>
                    <a:pt x="849880" y="226172"/>
                  </a:lnTo>
                  <a:lnTo>
                    <a:pt x="803356" y="244180"/>
                  </a:lnTo>
                  <a:lnTo>
                    <a:pt x="757876" y="262772"/>
                  </a:lnTo>
                  <a:lnTo>
                    <a:pt x="713464" y="281936"/>
                  </a:lnTo>
                  <a:lnTo>
                    <a:pt x="670145" y="301661"/>
                  </a:lnTo>
                  <a:lnTo>
                    <a:pt x="627943" y="321934"/>
                  </a:lnTo>
                  <a:lnTo>
                    <a:pt x="586883" y="342744"/>
                  </a:lnTo>
                  <a:lnTo>
                    <a:pt x="546990" y="364080"/>
                  </a:lnTo>
                  <a:lnTo>
                    <a:pt x="508289" y="385928"/>
                  </a:lnTo>
                  <a:lnTo>
                    <a:pt x="470804" y="408278"/>
                  </a:lnTo>
                  <a:lnTo>
                    <a:pt x="434559" y="431117"/>
                  </a:lnTo>
                  <a:lnTo>
                    <a:pt x="399579" y="454435"/>
                  </a:lnTo>
                  <a:lnTo>
                    <a:pt x="365890" y="478217"/>
                  </a:lnTo>
                  <a:lnTo>
                    <a:pt x="333515" y="502454"/>
                  </a:lnTo>
                  <a:lnTo>
                    <a:pt x="302479" y="527133"/>
                  </a:lnTo>
                  <a:lnTo>
                    <a:pt x="272807" y="552243"/>
                  </a:lnTo>
                  <a:lnTo>
                    <a:pt x="244523" y="577771"/>
                  </a:lnTo>
                  <a:lnTo>
                    <a:pt x="192220" y="630035"/>
                  </a:lnTo>
                  <a:lnTo>
                    <a:pt x="145766" y="683831"/>
                  </a:lnTo>
                  <a:lnTo>
                    <a:pt x="105358" y="739064"/>
                  </a:lnTo>
                  <a:lnTo>
                    <a:pt x="71194" y="795641"/>
                  </a:lnTo>
                  <a:lnTo>
                    <a:pt x="43470" y="853465"/>
                  </a:lnTo>
                  <a:lnTo>
                    <a:pt x="22384" y="912443"/>
                  </a:lnTo>
                  <a:lnTo>
                    <a:pt x="8132" y="972480"/>
                  </a:lnTo>
                  <a:lnTo>
                    <a:pt x="911" y="1033480"/>
                  </a:lnTo>
                  <a:lnTo>
                    <a:pt x="0" y="1064313"/>
                  </a:lnTo>
                  <a:lnTo>
                    <a:pt x="911" y="1095145"/>
                  </a:lnTo>
                  <a:lnTo>
                    <a:pt x="8132" y="1156146"/>
                  </a:lnTo>
                  <a:lnTo>
                    <a:pt x="22384" y="1216182"/>
                  </a:lnTo>
                  <a:lnTo>
                    <a:pt x="43470" y="1275160"/>
                  </a:lnTo>
                  <a:lnTo>
                    <a:pt x="71194" y="1332985"/>
                  </a:lnTo>
                  <a:lnTo>
                    <a:pt x="105358" y="1389561"/>
                  </a:lnTo>
                  <a:lnTo>
                    <a:pt x="145766" y="1444794"/>
                  </a:lnTo>
                  <a:lnTo>
                    <a:pt x="192220" y="1498591"/>
                  </a:lnTo>
                  <a:lnTo>
                    <a:pt x="244523" y="1550855"/>
                  </a:lnTo>
                  <a:lnTo>
                    <a:pt x="272807" y="1576383"/>
                  </a:lnTo>
                  <a:lnTo>
                    <a:pt x="302479" y="1601492"/>
                  </a:lnTo>
                  <a:lnTo>
                    <a:pt x="333515" y="1626171"/>
                  </a:lnTo>
                  <a:lnTo>
                    <a:pt x="365890" y="1650408"/>
                  </a:lnTo>
                  <a:lnTo>
                    <a:pt x="399579" y="1674191"/>
                  </a:lnTo>
                  <a:lnTo>
                    <a:pt x="434559" y="1697508"/>
                  </a:lnTo>
                  <a:lnTo>
                    <a:pt x="470804" y="1720347"/>
                  </a:lnTo>
                  <a:lnTo>
                    <a:pt x="508289" y="1742697"/>
                  </a:lnTo>
                  <a:lnTo>
                    <a:pt x="546990" y="1764546"/>
                  </a:lnTo>
                  <a:lnTo>
                    <a:pt x="586883" y="1785881"/>
                  </a:lnTo>
                  <a:lnTo>
                    <a:pt x="627943" y="1806691"/>
                  </a:lnTo>
                  <a:lnTo>
                    <a:pt x="670145" y="1826965"/>
                  </a:lnTo>
                  <a:lnTo>
                    <a:pt x="713464" y="1846689"/>
                  </a:lnTo>
                  <a:lnTo>
                    <a:pt x="757876" y="1865854"/>
                  </a:lnTo>
                  <a:lnTo>
                    <a:pt x="803356" y="1884446"/>
                  </a:lnTo>
                  <a:lnTo>
                    <a:pt x="849880" y="1902454"/>
                  </a:lnTo>
                  <a:lnTo>
                    <a:pt x="897423" y="1919865"/>
                  </a:lnTo>
                  <a:lnTo>
                    <a:pt x="945961" y="1936669"/>
                  </a:lnTo>
                  <a:lnTo>
                    <a:pt x="995468" y="1952854"/>
                  </a:lnTo>
                  <a:lnTo>
                    <a:pt x="1045920" y="1968406"/>
                  </a:lnTo>
                  <a:lnTo>
                    <a:pt x="1097292" y="1983316"/>
                  </a:lnTo>
                  <a:lnTo>
                    <a:pt x="1149561" y="1997570"/>
                  </a:lnTo>
                  <a:lnTo>
                    <a:pt x="1202701" y="2011157"/>
                  </a:lnTo>
                  <a:lnTo>
                    <a:pt x="1256687" y="2024066"/>
                  </a:lnTo>
                  <a:lnTo>
                    <a:pt x="1311495" y="2036284"/>
                  </a:lnTo>
                  <a:lnTo>
                    <a:pt x="1367100" y="2047799"/>
                  </a:lnTo>
                  <a:lnTo>
                    <a:pt x="1423479" y="2058600"/>
                  </a:lnTo>
                  <a:lnTo>
                    <a:pt x="1480605" y="2068675"/>
                  </a:lnTo>
                  <a:lnTo>
                    <a:pt x="1538455" y="2078012"/>
                  </a:lnTo>
                  <a:lnTo>
                    <a:pt x="1597003" y="2086599"/>
                  </a:lnTo>
                  <a:lnTo>
                    <a:pt x="1656226" y="2094424"/>
                  </a:lnTo>
                  <a:lnTo>
                    <a:pt x="1716098" y="2101476"/>
                  </a:lnTo>
                  <a:lnTo>
                    <a:pt x="1776595" y="2107743"/>
                  </a:lnTo>
                  <a:lnTo>
                    <a:pt x="1837692" y="2113212"/>
                  </a:lnTo>
                  <a:lnTo>
                    <a:pt x="1899365" y="2117873"/>
                  </a:lnTo>
                  <a:lnTo>
                    <a:pt x="1961589" y="2121712"/>
                  </a:lnTo>
                  <a:lnTo>
                    <a:pt x="2024340" y="2124719"/>
                  </a:lnTo>
                  <a:lnTo>
                    <a:pt x="2087592" y="2126882"/>
                  </a:lnTo>
                  <a:lnTo>
                    <a:pt x="2151321" y="2128188"/>
                  </a:lnTo>
                  <a:lnTo>
                    <a:pt x="2215503" y="2128626"/>
                  </a:lnTo>
                  <a:lnTo>
                    <a:pt x="2279684" y="2128188"/>
                  </a:lnTo>
                  <a:lnTo>
                    <a:pt x="2343413" y="2126882"/>
                  </a:lnTo>
                  <a:lnTo>
                    <a:pt x="2406664" y="2124719"/>
                  </a:lnTo>
                  <a:lnTo>
                    <a:pt x="2469414" y="2121712"/>
                  </a:lnTo>
                  <a:lnTo>
                    <a:pt x="2531638" y="2117873"/>
                  </a:lnTo>
                  <a:lnTo>
                    <a:pt x="2593311" y="2113212"/>
                  </a:lnTo>
                  <a:lnTo>
                    <a:pt x="2654408" y="2107743"/>
                  </a:lnTo>
                  <a:lnTo>
                    <a:pt x="2714904" y="2101476"/>
                  </a:lnTo>
                  <a:lnTo>
                    <a:pt x="2774776" y="2094424"/>
                  </a:lnTo>
                  <a:lnTo>
                    <a:pt x="2833999" y="2086599"/>
                  </a:lnTo>
                  <a:lnTo>
                    <a:pt x="2892547" y="2078012"/>
                  </a:lnTo>
                  <a:lnTo>
                    <a:pt x="2950396" y="2068675"/>
                  </a:lnTo>
                  <a:lnTo>
                    <a:pt x="3007523" y="2058600"/>
                  </a:lnTo>
                  <a:lnTo>
                    <a:pt x="3063901" y="2047799"/>
                  </a:lnTo>
                  <a:lnTo>
                    <a:pt x="3119506" y="2036284"/>
                  </a:lnTo>
                  <a:lnTo>
                    <a:pt x="3174314" y="2024066"/>
                  </a:lnTo>
                  <a:lnTo>
                    <a:pt x="3228300" y="2011157"/>
                  </a:lnTo>
                  <a:lnTo>
                    <a:pt x="3281440" y="1997570"/>
                  </a:lnTo>
                  <a:lnTo>
                    <a:pt x="3333708" y="1983316"/>
                  </a:lnTo>
                  <a:lnTo>
                    <a:pt x="3385081" y="1968406"/>
                  </a:lnTo>
                  <a:lnTo>
                    <a:pt x="3435533" y="1952854"/>
                  </a:lnTo>
                  <a:lnTo>
                    <a:pt x="3485040" y="1936669"/>
                  </a:lnTo>
                  <a:lnTo>
                    <a:pt x="3533578" y="1919865"/>
                  </a:lnTo>
                  <a:lnTo>
                    <a:pt x="3581121" y="1902454"/>
                  </a:lnTo>
                  <a:lnTo>
                    <a:pt x="3627645" y="1884446"/>
                  </a:lnTo>
                  <a:lnTo>
                    <a:pt x="3673125" y="1865854"/>
                  </a:lnTo>
                  <a:lnTo>
                    <a:pt x="3717537" y="1846689"/>
                  </a:lnTo>
                  <a:lnTo>
                    <a:pt x="3760857" y="1826965"/>
                  </a:lnTo>
                  <a:lnTo>
                    <a:pt x="3803059" y="1806691"/>
                  </a:lnTo>
                  <a:lnTo>
                    <a:pt x="3844118" y="1785881"/>
                  </a:lnTo>
                  <a:lnTo>
                    <a:pt x="3884011" y="1764546"/>
                  </a:lnTo>
                  <a:lnTo>
                    <a:pt x="3922713" y="1742697"/>
                  </a:lnTo>
                  <a:lnTo>
                    <a:pt x="3960199" y="1720347"/>
                  </a:lnTo>
                  <a:lnTo>
                    <a:pt x="3996444" y="1697508"/>
                  </a:lnTo>
                  <a:lnTo>
                    <a:pt x="4031423" y="1674191"/>
                  </a:lnTo>
                  <a:lnTo>
                    <a:pt x="4065113" y="1650408"/>
                  </a:lnTo>
                  <a:lnTo>
                    <a:pt x="4097488" y="1626171"/>
                  </a:lnTo>
                  <a:lnTo>
                    <a:pt x="4128524" y="1601492"/>
                  </a:lnTo>
                  <a:lnTo>
                    <a:pt x="4158196" y="1576383"/>
                  </a:lnTo>
                  <a:lnTo>
                    <a:pt x="4186480" y="1550855"/>
                  </a:lnTo>
                  <a:lnTo>
                    <a:pt x="4238784" y="1498591"/>
                  </a:lnTo>
                  <a:lnTo>
                    <a:pt x="4285238" y="1444794"/>
                  </a:lnTo>
                  <a:lnTo>
                    <a:pt x="4325646" y="1389561"/>
                  </a:lnTo>
                  <a:lnTo>
                    <a:pt x="4359811" y="1332985"/>
                  </a:lnTo>
                  <a:lnTo>
                    <a:pt x="4387535" y="1275160"/>
                  </a:lnTo>
                  <a:lnTo>
                    <a:pt x="4408622" y="1216182"/>
                  </a:lnTo>
                  <a:lnTo>
                    <a:pt x="4422874" y="1156146"/>
                  </a:lnTo>
                  <a:lnTo>
                    <a:pt x="4430094" y="1095145"/>
                  </a:lnTo>
                  <a:lnTo>
                    <a:pt x="4431006" y="1064313"/>
                  </a:lnTo>
                  <a:lnTo>
                    <a:pt x="4430094" y="1033480"/>
                  </a:lnTo>
                  <a:lnTo>
                    <a:pt x="4422874" y="972480"/>
                  </a:lnTo>
                  <a:lnTo>
                    <a:pt x="4408622" y="912443"/>
                  </a:lnTo>
                  <a:lnTo>
                    <a:pt x="4387535" y="853465"/>
                  </a:lnTo>
                  <a:lnTo>
                    <a:pt x="4359811" y="795641"/>
                  </a:lnTo>
                  <a:lnTo>
                    <a:pt x="4325646" y="739064"/>
                  </a:lnTo>
                  <a:lnTo>
                    <a:pt x="4285238" y="683831"/>
                  </a:lnTo>
                  <a:lnTo>
                    <a:pt x="4238784" y="630035"/>
                  </a:lnTo>
                  <a:lnTo>
                    <a:pt x="4186480" y="577771"/>
                  </a:lnTo>
                  <a:lnTo>
                    <a:pt x="4158196" y="552243"/>
                  </a:lnTo>
                  <a:lnTo>
                    <a:pt x="4128524" y="527133"/>
                  </a:lnTo>
                  <a:lnTo>
                    <a:pt x="4097488" y="502454"/>
                  </a:lnTo>
                  <a:lnTo>
                    <a:pt x="4065113" y="478217"/>
                  </a:lnTo>
                  <a:lnTo>
                    <a:pt x="4031423" y="454435"/>
                  </a:lnTo>
                  <a:lnTo>
                    <a:pt x="3996444" y="431117"/>
                  </a:lnTo>
                  <a:lnTo>
                    <a:pt x="3960199" y="408278"/>
                  </a:lnTo>
                  <a:lnTo>
                    <a:pt x="3922713" y="385928"/>
                  </a:lnTo>
                  <a:lnTo>
                    <a:pt x="3884011" y="364080"/>
                  </a:lnTo>
                  <a:lnTo>
                    <a:pt x="3844118" y="342744"/>
                  </a:lnTo>
                  <a:lnTo>
                    <a:pt x="3803059" y="321934"/>
                  </a:lnTo>
                  <a:lnTo>
                    <a:pt x="3760857" y="301661"/>
                  </a:lnTo>
                  <a:lnTo>
                    <a:pt x="3717537" y="281936"/>
                  </a:lnTo>
                  <a:lnTo>
                    <a:pt x="3673125" y="262772"/>
                  </a:lnTo>
                  <a:lnTo>
                    <a:pt x="3627645" y="244180"/>
                  </a:lnTo>
                  <a:lnTo>
                    <a:pt x="3581121" y="226172"/>
                  </a:lnTo>
                  <a:lnTo>
                    <a:pt x="3533578" y="208760"/>
                  </a:lnTo>
                  <a:lnTo>
                    <a:pt x="3485040" y="191956"/>
                  </a:lnTo>
                  <a:lnTo>
                    <a:pt x="3435533" y="175772"/>
                  </a:lnTo>
                  <a:lnTo>
                    <a:pt x="3385081" y="160219"/>
                  </a:lnTo>
                  <a:lnTo>
                    <a:pt x="3333708" y="145309"/>
                  </a:lnTo>
                  <a:lnTo>
                    <a:pt x="3281440" y="131055"/>
                  </a:lnTo>
                  <a:lnTo>
                    <a:pt x="3228300" y="117468"/>
                  </a:lnTo>
                  <a:lnTo>
                    <a:pt x="3174314" y="104559"/>
                  </a:lnTo>
                  <a:lnTo>
                    <a:pt x="3119506" y="92341"/>
                  </a:lnTo>
                  <a:lnTo>
                    <a:pt x="3063901" y="80826"/>
                  </a:lnTo>
                  <a:lnTo>
                    <a:pt x="3007523" y="70025"/>
                  </a:lnTo>
                  <a:lnTo>
                    <a:pt x="2950396" y="59950"/>
                  </a:lnTo>
                  <a:lnTo>
                    <a:pt x="2892547" y="50613"/>
                  </a:lnTo>
                  <a:lnTo>
                    <a:pt x="2833999" y="42026"/>
                  </a:lnTo>
                  <a:lnTo>
                    <a:pt x="2774776" y="34201"/>
                  </a:lnTo>
                  <a:lnTo>
                    <a:pt x="2714904" y="27149"/>
                  </a:lnTo>
                  <a:lnTo>
                    <a:pt x="2654408" y="20883"/>
                  </a:lnTo>
                  <a:lnTo>
                    <a:pt x="2593311" y="15413"/>
                  </a:lnTo>
                  <a:lnTo>
                    <a:pt x="2531638" y="10753"/>
                  </a:lnTo>
                  <a:lnTo>
                    <a:pt x="2469414" y="6913"/>
                  </a:lnTo>
                  <a:lnTo>
                    <a:pt x="2406664" y="3906"/>
                  </a:lnTo>
                  <a:lnTo>
                    <a:pt x="2343413" y="1744"/>
                  </a:lnTo>
                  <a:lnTo>
                    <a:pt x="2279684" y="438"/>
                  </a:lnTo>
                  <a:lnTo>
                    <a:pt x="2215503" y="0"/>
                  </a:lnTo>
                  <a:close/>
                </a:path>
              </a:pathLst>
            </a:custGeom>
            <a:solidFill>
              <a:srgbClr val="DFC2F1">
                <a:alpha val="50000"/>
              </a:srgbClr>
            </a:solidFill>
          </p:spPr>
          <p:txBody>
            <a:bodyPr wrap="square" lIns="0" tIns="0" rIns="0" bIns="0" rtlCol="0"/>
            <a:lstStyle/>
            <a:p>
              <a:endParaRPr/>
            </a:p>
          </p:txBody>
        </p:sp>
        <p:sp>
          <p:nvSpPr>
            <p:cNvPr id="9" name="object 9"/>
            <p:cNvSpPr/>
            <p:nvPr/>
          </p:nvSpPr>
          <p:spPr>
            <a:xfrm>
              <a:off x="3777678" y="6645124"/>
              <a:ext cx="3101975" cy="1597025"/>
            </a:xfrm>
            <a:custGeom>
              <a:avLst/>
              <a:gdLst/>
              <a:ahLst/>
              <a:cxnLst/>
              <a:rect l="l" t="t" r="r" b="b"/>
              <a:pathLst>
                <a:path w="3101975" h="1597025">
                  <a:moveTo>
                    <a:pt x="3101664" y="0"/>
                  </a:moveTo>
                  <a:lnTo>
                    <a:pt x="0" y="0"/>
                  </a:lnTo>
                  <a:lnTo>
                    <a:pt x="0" y="851429"/>
                  </a:lnTo>
                  <a:lnTo>
                    <a:pt x="5140" y="912531"/>
                  </a:lnTo>
                  <a:lnTo>
                    <a:pt x="20297" y="972273"/>
                  </a:lnTo>
                  <a:lnTo>
                    <a:pt x="45071" y="1030462"/>
                  </a:lnTo>
                  <a:lnTo>
                    <a:pt x="79062" y="1086909"/>
                  </a:lnTo>
                  <a:lnTo>
                    <a:pt x="121872" y="1141419"/>
                  </a:lnTo>
                  <a:lnTo>
                    <a:pt x="173102" y="1193803"/>
                  </a:lnTo>
                  <a:lnTo>
                    <a:pt x="201749" y="1219137"/>
                  </a:lnTo>
                  <a:lnTo>
                    <a:pt x="232351" y="1243868"/>
                  </a:lnTo>
                  <a:lnTo>
                    <a:pt x="264859" y="1267971"/>
                  </a:lnTo>
                  <a:lnTo>
                    <a:pt x="299222" y="1291422"/>
                  </a:lnTo>
                  <a:lnTo>
                    <a:pt x="335390" y="1314198"/>
                  </a:lnTo>
                  <a:lnTo>
                    <a:pt x="373315" y="1336274"/>
                  </a:lnTo>
                  <a:lnTo>
                    <a:pt x="412945" y="1357626"/>
                  </a:lnTo>
                  <a:lnTo>
                    <a:pt x="454230" y="1378231"/>
                  </a:lnTo>
                  <a:lnTo>
                    <a:pt x="497122" y="1398065"/>
                  </a:lnTo>
                  <a:lnTo>
                    <a:pt x="541570" y="1417103"/>
                  </a:lnTo>
                  <a:lnTo>
                    <a:pt x="587524" y="1435321"/>
                  </a:lnTo>
                  <a:lnTo>
                    <a:pt x="634934" y="1452697"/>
                  </a:lnTo>
                  <a:lnTo>
                    <a:pt x="683751" y="1469205"/>
                  </a:lnTo>
                  <a:lnTo>
                    <a:pt x="733924" y="1484821"/>
                  </a:lnTo>
                  <a:lnTo>
                    <a:pt x="785404" y="1499523"/>
                  </a:lnTo>
                  <a:lnTo>
                    <a:pt x="838140" y="1513285"/>
                  </a:lnTo>
                  <a:lnTo>
                    <a:pt x="892084" y="1526084"/>
                  </a:lnTo>
                  <a:lnTo>
                    <a:pt x="947184" y="1537895"/>
                  </a:lnTo>
                  <a:lnTo>
                    <a:pt x="1003391" y="1548696"/>
                  </a:lnTo>
                  <a:lnTo>
                    <a:pt x="1060656" y="1558461"/>
                  </a:lnTo>
                  <a:lnTo>
                    <a:pt x="1118927" y="1567167"/>
                  </a:lnTo>
                  <a:lnTo>
                    <a:pt x="1178156" y="1574791"/>
                  </a:lnTo>
                  <a:lnTo>
                    <a:pt x="1238293" y="1581307"/>
                  </a:lnTo>
                  <a:lnTo>
                    <a:pt x="1299287" y="1586692"/>
                  </a:lnTo>
                  <a:lnTo>
                    <a:pt x="1361089" y="1590922"/>
                  </a:lnTo>
                  <a:lnTo>
                    <a:pt x="1423649" y="1593973"/>
                  </a:lnTo>
                  <a:lnTo>
                    <a:pt x="1486917" y="1595822"/>
                  </a:lnTo>
                  <a:lnTo>
                    <a:pt x="1550842" y="1596443"/>
                  </a:lnTo>
                  <a:lnTo>
                    <a:pt x="1614767" y="1595822"/>
                  </a:lnTo>
                  <a:lnTo>
                    <a:pt x="1678033" y="1593973"/>
                  </a:lnTo>
                  <a:lnTo>
                    <a:pt x="1740591" y="1590922"/>
                  </a:lnTo>
                  <a:lnTo>
                    <a:pt x="1802392" y="1586692"/>
                  </a:lnTo>
                  <a:lnTo>
                    <a:pt x="1863385" y="1581307"/>
                  </a:lnTo>
                  <a:lnTo>
                    <a:pt x="1923520" y="1574791"/>
                  </a:lnTo>
                  <a:lnTo>
                    <a:pt x="1982748" y="1567167"/>
                  </a:lnTo>
                  <a:lnTo>
                    <a:pt x="2041019" y="1558461"/>
                  </a:lnTo>
                  <a:lnTo>
                    <a:pt x="2098282" y="1548696"/>
                  </a:lnTo>
                  <a:lnTo>
                    <a:pt x="2154489" y="1537895"/>
                  </a:lnTo>
                  <a:lnTo>
                    <a:pt x="2209588" y="1526084"/>
                  </a:lnTo>
                  <a:lnTo>
                    <a:pt x="2263531" y="1513285"/>
                  </a:lnTo>
                  <a:lnTo>
                    <a:pt x="2316266" y="1499523"/>
                  </a:lnTo>
                  <a:lnTo>
                    <a:pt x="2367745" y="1484821"/>
                  </a:lnTo>
                  <a:lnTo>
                    <a:pt x="2417918" y="1469205"/>
                  </a:lnTo>
                  <a:lnTo>
                    <a:pt x="2466734" y="1452697"/>
                  </a:lnTo>
                  <a:lnTo>
                    <a:pt x="2514144" y="1435321"/>
                  </a:lnTo>
                  <a:lnTo>
                    <a:pt x="2560097" y="1417103"/>
                  </a:lnTo>
                  <a:lnTo>
                    <a:pt x="2604545" y="1398065"/>
                  </a:lnTo>
                  <a:lnTo>
                    <a:pt x="2647436" y="1378231"/>
                  </a:lnTo>
                  <a:lnTo>
                    <a:pt x="2688721" y="1357626"/>
                  </a:lnTo>
                  <a:lnTo>
                    <a:pt x="2728351" y="1336274"/>
                  </a:lnTo>
                  <a:lnTo>
                    <a:pt x="2766275" y="1314198"/>
                  </a:lnTo>
                  <a:lnTo>
                    <a:pt x="2802443" y="1291422"/>
                  </a:lnTo>
                  <a:lnTo>
                    <a:pt x="2836806" y="1267971"/>
                  </a:lnTo>
                  <a:lnTo>
                    <a:pt x="2869313" y="1243868"/>
                  </a:lnTo>
                  <a:lnTo>
                    <a:pt x="2899916" y="1219137"/>
                  </a:lnTo>
                  <a:lnTo>
                    <a:pt x="2928563" y="1193803"/>
                  </a:lnTo>
                  <a:lnTo>
                    <a:pt x="2979792" y="1141419"/>
                  </a:lnTo>
                  <a:lnTo>
                    <a:pt x="3022601" y="1086909"/>
                  </a:lnTo>
                  <a:lnTo>
                    <a:pt x="3056593" y="1030462"/>
                  </a:lnTo>
                  <a:lnTo>
                    <a:pt x="3081366" y="972273"/>
                  </a:lnTo>
                  <a:lnTo>
                    <a:pt x="3096523" y="912531"/>
                  </a:lnTo>
                  <a:lnTo>
                    <a:pt x="3101664" y="851429"/>
                  </a:lnTo>
                  <a:lnTo>
                    <a:pt x="3101664" y="0"/>
                  </a:lnTo>
                  <a:close/>
                </a:path>
              </a:pathLst>
            </a:custGeom>
            <a:solidFill>
              <a:srgbClr val="A663C7"/>
            </a:solidFill>
          </p:spPr>
          <p:txBody>
            <a:bodyPr wrap="square" lIns="0" tIns="0" rIns="0" bIns="0" rtlCol="0"/>
            <a:lstStyle/>
            <a:p>
              <a:endParaRPr/>
            </a:p>
          </p:txBody>
        </p:sp>
        <p:sp>
          <p:nvSpPr>
            <p:cNvPr id="10" name="object 10"/>
            <p:cNvSpPr/>
            <p:nvPr/>
          </p:nvSpPr>
          <p:spPr>
            <a:xfrm>
              <a:off x="3777691" y="5900120"/>
              <a:ext cx="3101975" cy="1490345"/>
            </a:xfrm>
            <a:custGeom>
              <a:avLst/>
              <a:gdLst/>
              <a:ahLst/>
              <a:cxnLst/>
              <a:rect l="l" t="t" r="r" b="b"/>
              <a:pathLst>
                <a:path w="3101975" h="1490345">
                  <a:moveTo>
                    <a:pt x="1550821" y="0"/>
                  </a:moveTo>
                  <a:lnTo>
                    <a:pt x="1486897" y="621"/>
                  </a:lnTo>
                  <a:lnTo>
                    <a:pt x="1423631" y="2469"/>
                  </a:lnTo>
                  <a:lnTo>
                    <a:pt x="1361073" y="5520"/>
                  </a:lnTo>
                  <a:lnTo>
                    <a:pt x="1299272" y="9750"/>
                  </a:lnTo>
                  <a:lnTo>
                    <a:pt x="1238279" y="15135"/>
                  </a:lnTo>
                  <a:lnTo>
                    <a:pt x="1178144" y="21651"/>
                  </a:lnTo>
                  <a:lnTo>
                    <a:pt x="1118916" y="29274"/>
                  </a:lnTo>
                  <a:lnTo>
                    <a:pt x="1060645" y="37980"/>
                  </a:lnTo>
                  <a:lnTo>
                    <a:pt x="1003381" y="47745"/>
                  </a:lnTo>
                  <a:lnTo>
                    <a:pt x="947175" y="58546"/>
                  </a:lnTo>
                  <a:lnTo>
                    <a:pt x="892076" y="70357"/>
                  </a:lnTo>
                  <a:lnTo>
                    <a:pt x="838133" y="83156"/>
                  </a:lnTo>
                  <a:lnTo>
                    <a:pt x="785397" y="96917"/>
                  </a:lnTo>
                  <a:lnTo>
                    <a:pt x="733918" y="111618"/>
                  </a:lnTo>
                  <a:lnTo>
                    <a:pt x="683746" y="127235"/>
                  </a:lnTo>
                  <a:lnTo>
                    <a:pt x="634930" y="143742"/>
                  </a:lnTo>
                  <a:lnTo>
                    <a:pt x="587520" y="161117"/>
                  </a:lnTo>
                  <a:lnTo>
                    <a:pt x="541566" y="179335"/>
                  </a:lnTo>
                  <a:lnTo>
                    <a:pt x="497119" y="198373"/>
                  </a:lnTo>
                  <a:lnTo>
                    <a:pt x="454228" y="218206"/>
                  </a:lnTo>
                  <a:lnTo>
                    <a:pt x="412942" y="238811"/>
                  </a:lnTo>
                  <a:lnTo>
                    <a:pt x="373313" y="260163"/>
                  </a:lnTo>
                  <a:lnTo>
                    <a:pt x="335389" y="282239"/>
                  </a:lnTo>
                  <a:lnTo>
                    <a:pt x="299221" y="305014"/>
                  </a:lnTo>
                  <a:lnTo>
                    <a:pt x="264858" y="328465"/>
                  </a:lnTo>
                  <a:lnTo>
                    <a:pt x="232350" y="352567"/>
                  </a:lnTo>
                  <a:lnTo>
                    <a:pt x="201748" y="377297"/>
                  </a:lnTo>
                  <a:lnTo>
                    <a:pt x="173101" y="402631"/>
                  </a:lnTo>
                  <a:lnTo>
                    <a:pt x="121872" y="455014"/>
                  </a:lnTo>
                  <a:lnTo>
                    <a:pt x="79062" y="509525"/>
                  </a:lnTo>
                  <a:lnTo>
                    <a:pt x="45071" y="565970"/>
                  </a:lnTo>
                  <a:lnTo>
                    <a:pt x="20297" y="624160"/>
                  </a:lnTo>
                  <a:lnTo>
                    <a:pt x="5140" y="683901"/>
                  </a:lnTo>
                  <a:lnTo>
                    <a:pt x="0" y="745003"/>
                  </a:lnTo>
                  <a:lnTo>
                    <a:pt x="1293" y="775712"/>
                  </a:lnTo>
                  <a:lnTo>
                    <a:pt x="11492" y="836158"/>
                  </a:lnTo>
                  <a:lnTo>
                    <a:pt x="31507" y="895147"/>
                  </a:lnTo>
                  <a:lnTo>
                    <a:pt x="60939" y="952489"/>
                  </a:lnTo>
                  <a:lnTo>
                    <a:pt x="99390" y="1007991"/>
                  </a:lnTo>
                  <a:lnTo>
                    <a:pt x="146459" y="1061461"/>
                  </a:lnTo>
                  <a:lnTo>
                    <a:pt x="201748" y="1112709"/>
                  </a:lnTo>
                  <a:lnTo>
                    <a:pt x="232350" y="1137439"/>
                  </a:lnTo>
                  <a:lnTo>
                    <a:pt x="264858" y="1161541"/>
                  </a:lnTo>
                  <a:lnTo>
                    <a:pt x="299221" y="1184992"/>
                  </a:lnTo>
                  <a:lnTo>
                    <a:pt x="335389" y="1207767"/>
                  </a:lnTo>
                  <a:lnTo>
                    <a:pt x="373313" y="1229843"/>
                  </a:lnTo>
                  <a:lnTo>
                    <a:pt x="412942" y="1251195"/>
                  </a:lnTo>
                  <a:lnTo>
                    <a:pt x="454228" y="1271800"/>
                  </a:lnTo>
                  <a:lnTo>
                    <a:pt x="497119" y="1291633"/>
                  </a:lnTo>
                  <a:lnTo>
                    <a:pt x="541566" y="1310671"/>
                  </a:lnTo>
                  <a:lnTo>
                    <a:pt x="587520" y="1328889"/>
                  </a:lnTo>
                  <a:lnTo>
                    <a:pt x="634930" y="1346264"/>
                  </a:lnTo>
                  <a:lnTo>
                    <a:pt x="683746" y="1362771"/>
                  </a:lnTo>
                  <a:lnTo>
                    <a:pt x="733918" y="1378388"/>
                  </a:lnTo>
                  <a:lnTo>
                    <a:pt x="785397" y="1393089"/>
                  </a:lnTo>
                  <a:lnTo>
                    <a:pt x="838133" y="1406850"/>
                  </a:lnTo>
                  <a:lnTo>
                    <a:pt x="892076" y="1419649"/>
                  </a:lnTo>
                  <a:lnTo>
                    <a:pt x="947175" y="1431460"/>
                  </a:lnTo>
                  <a:lnTo>
                    <a:pt x="1003381" y="1442261"/>
                  </a:lnTo>
                  <a:lnTo>
                    <a:pt x="1060645" y="1452026"/>
                  </a:lnTo>
                  <a:lnTo>
                    <a:pt x="1118916" y="1460732"/>
                  </a:lnTo>
                  <a:lnTo>
                    <a:pt x="1178144" y="1468355"/>
                  </a:lnTo>
                  <a:lnTo>
                    <a:pt x="1238279" y="1474871"/>
                  </a:lnTo>
                  <a:lnTo>
                    <a:pt x="1299272" y="1480256"/>
                  </a:lnTo>
                  <a:lnTo>
                    <a:pt x="1361073" y="1484486"/>
                  </a:lnTo>
                  <a:lnTo>
                    <a:pt x="1423631" y="1487537"/>
                  </a:lnTo>
                  <a:lnTo>
                    <a:pt x="1486897" y="1489385"/>
                  </a:lnTo>
                  <a:lnTo>
                    <a:pt x="1550821" y="1490006"/>
                  </a:lnTo>
                  <a:lnTo>
                    <a:pt x="1614746" y="1489385"/>
                  </a:lnTo>
                  <a:lnTo>
                    <a:pt x="1678013" y="1487537"/>
                  </a:lnTo>
                  <a:lnTo>
                    <a:pt x="1740572" y="1484486"/>
                  </a:lnTo>
                  <a:lnTo>
                    <a:pt x="1802374" y="1480256"/>
                  </a:lnTo>
                  <a:lnTo>
                    <a:pt x="1863367" y="1474871"/>
                  </a:lnTo>
                  <a:lnTo>
                    <a:pt x="1923503" y="1468355"/>
                  </a:lnTo>
                  <a:lnTo>
                    <a:pt x="1982732" y="1460732"/>
                  </a:lnTo>
                  <a:lnTo>
                    <a:pt x="2041003" y="1452026"/>
                  </a:lnTo>
                  <a:lnTo>
                    <a:pt x="2098267" y="1442261"/>
                  </a:lnTo>
                  <a:lnTo>
                    <a:pt x="2154474" y="1431460"/>
                  </a:lnTo>
                  <a:lnTo>
                    <a:pt x="2209574" y="1419649"/>
                  </a:lnTo>
                  <a:lnTo>
                    <a:pt x="2263517" y="1406850"/>
                  </a:lnTo>
                  <a:lnTo>
                    <a:pt x="2316253" y="1393089"/>
                  </a:lnTo>
                  <a:lnTo>
                    <a:pt x="2367732" y="1378388"/>
                  </a:lnTo>
                  <a:lnTo>
                    <a:pt x="2417905" y="1362771"/>
                  </a:lnTo>
                  <a:lnTo>
                    <a:pt x="2466721" y="1346264"/>
                  </a:lnTo>
                  <a:lnTo>
                    <a:pt x="2514131" y="1328889"/>
                  </a:lnTo>
                  <a:lnTo>
                    <a:pt x="2560085" y="1310671"/>
                  </a:lnTo>
                  <a:lnTo>
                    <a:pt x="2604533" y="1291633"/>
                  </a:lnTo>
                  <a:lnTo>
                    <a:pt x="2647424" y="1271800"/>
                  </a:lnTo>
                  <a:lnTo>
                    <a:pt x="2688710" y="1251195"/>
                  </a:lnTo>
                  <a:lnTo>
                    <a:pt x="2728340" y="1229843"/>
                  </a:lnTo>
                  <a:lnTo>
                    <a:pt x="2766264" y="1207767"/>
                  </a:lnTo>
                  <a:lnTo>
                    <a:pt x="2802432" y="1184992"/>
                  </a:lnTo>
                  <a:lnTo>
                    <a:pt x="2836795" y="1161541"/>
                  </a:lnTo>
                  <a:lnTo>
                    <a:pt x="2869303" y="1137439"/>
                  </a:lnTo>
                  <a:lnTo>
                    <a:pt x="2899905" y="1112709"/>
                  </a:lnTo>
                  <a:lnTo>
                    <a:pt x="2928552" y="1087375"/>
                  </a:lnTo>
                  <a:lnTo>
                    <a:pt x="2979781" y="1034992"/>
                  </a:lnTo>
                  <a:lnTo>
                    <a:pt x="3022591" y="980481"/>
                  </a:lnTo>
                  <a:lnTo>
                    <a:pt x="3056582" y="924036"/>
                  </a:lnTo>
                  <a:lnTo>
                    <a:pt x="3081356" y="865846"/>
                  </a:lnTo>
                  <a:lnTo>
                    <a:pt x="3096513" y="806105"/>
                  </a:lnTo>
                  <a:lnTo>
                    <a:pt x="3101654" y="745003"/>
                  </a:lnTo>
                  <a:lnTo>
                    <a:pt x="3100360" y="714294"/>
                  </a:lnTo>
                  <a:lnTo>
                    <a:pt x="3090161" y="653848"/>
                  </a:lnTo>
                  <a:lnTo>
                    <a:pt x="3070146" y="594859"/>
                  </a:lnTo>
                  <a:lnTo>
                    <a:pt x="3040714" y="537517"/>
                  </a:lnTo>
                  <a:lnTo>
                    <a:pt x="3002263" y="482015"/>
                  </a:lnTo>
                  <a:lnTo>
                    <a:pt x="2955194" y="428545"/>
                  </a:lnTo>
                  <a:lnTo>
                    <a:pt x="2899905" y="377297"/>
                  </a:lnTo>
                  <a:lnTo>
                    <a:pt x="2869303" y="352567"/>
                  </a:lnTo>
                  <a:lnTo>
                    <a:pt x="2836795" y="328465"/>
                  </a:lnTo>
                  <a:lnTo>
                    <a:pt x="2802432" y="305014"/>
                  </a:lnTo>
                  <a:lnTo>
                    <a:pt x="2766264" y="282239"/>
                  </a:lnTo>
                  <a:lnTo>
                    <a:pt x="2728340" y="260163"/>
                  </a:lnTo>
                  <a:lnTo>
                    <a:pt x="2688710" y="238811"/>
                  </a:lnTo>
                  <a:lnTo>
                    <a:pt x="2647424" y="218206"/>
                  </a:lnTo>
                  <a:lnTo>
                    <a:pt x="2604533" y="198373"/>
                  </a:lnTo>
                  <a:lnTo>
                    <a:pt x="2560085" y="179335"/>
                  </a:lnTo>
                  <a:lnTo>
                    <a:pt x="2514131" y="161117"/>
                  </a:lnTo>
                  <a:lnTo>
                    <a:pt x="2466721" y="143742"/>
                  </a:lnTo>
                  <a:lnTo>
                    <a:pt x="2417905" y="127235"/>
                  </a:lnTo>
                  <a:lnTo>
                    <a:pt x="2367732" y="111618"/>
                  </a:lnTo>
                  <a:lnTo>
                    <a:pt x="2316253" y="96917"/>
                  </a:lnTo>
                  <a:lnTo>
                    <a:pt x="2263517" y="83156"/>
                  </a:lnTo>
                  <a:lnTo>
                    <a:pt x="2209574" y="70357"/>
                  </a:lnTo>
                  <a:lnTo>
                    <a:pt x="2154474" y="58546"/>
                  </a:lnTo>
                  <a:lnTo>
                    <a:pt x="2098267" y="47745"/>
                  </a:lnTo>
                  <a:lnTo>
                    <a:pt x="2041003" y="37980"/>
                  </a:lnTo>
                  <a:lnTo>
                    <a:pt x="1982732" y="29274"/>
                  </a:lnTo>
                  <a:lnTo>
                    <a:pt x="1923503" y="21651"/>
                  </a:lnTo>
                  <a:lnTo>
                    <a:pt x="1863367" y="15135"/>
                  </a:lnTo>
                  <a:lnTo>
                    <a:pt x="1802374" y="9750"/>
                  </a:lnTo>
                  <a:lnTo>
                    <a:pt x="1740572" y="5520"/>
                  </a:lnTo>
                  <a:lnTo>
                    <a:pt x="1678013" y="2469"/>
                  </a:lnTo>
                  <a:lnTo>
                    <a:pt x="1614746" y="621"/>
                  </a:lnTo>
                  <a:lnTo>
                    <a:pt x="1550821" y="0"/>
                  </a:lnTo>
                  <a:close/>
                </a:path>
              </a:pathLst>
            </a:custGeom>
            <a:solidFill>
              <a:srgbClr val="DFC2F1"/>
            </a:solidFill>
          </p:spPr>
          <p:txBody>
            <a:bodyPr wrap="square" lIns="0" tIns="0" rIns="0" bIns="0" rtlCol="0"/>
            <a:lstStyle/>
            <a:p>
              <a:endParaRPr/>
            </a:p>
          </p:txBody>
        </p:sp>
        <p:sp>
          <p:nvSpPr>
            <p:cNvPr id="11" name="object 11"/>
            <p:cNvSpPr/>
            <p:nvPr/>
          </p:nvSpPr>
          <p:spPr>
            <a:xfrm>
              <a:off x="4331386" y="6071114"/>
              <a:ext cx="692150" cy="1225550"/>
            </a:xfrm>
            <a:custGeom>
              <a:avLst/>
              <a:gdLst/>
              <a:ahLst/>
              <a:cxnLst/>
              <a:rect l="l" t="t" r="r" b="b"/>
              <a:pathLst>
                <a:path w="692150" h="1225550">
                  <a:moveTo>
                    <a:pt x="467296" y="1109751"/>
                  </a:moveTo>
                  <a:lnTo>
                    <a:pt x="467245" y="1057452"/>
                  </a:lnTo>
                  <a:lnTo>
                    <a:pt x="463080" y="1005001"/>
                  </a:lnTo>
                  <a:lnTo>
                    <a:pt x="451154" y="902004"/>
                  </a:lnTo>
                  <a:lnTo>
                    <a:pt x="445592" y="851255"/>
                  </a:lnTo>
                  <a:lnTo>
                    <a:pt x="440372" y="800481"/>
                  </a:lnTo>
                  <a:lnTo>
                    <a:pt x="435495" y="749655"/>
                  </a:lnTo>
                  <a:lnTo>
                    <a:pt x="430936" y="698804"/>
                  </a:lnTo>
                  <a:lnTo>
                    <a:pt x="426732" y="647928"/>
                  </a:lnTo>
                  <a:lnTo>
                    <a:pt x="422859" y="597027"/>
                  </a:lnTo>
                  <a:lnTo>
                    <a:pt x="419328" y="546100"/>
                  </a:lnTo>
                  <a:lnTo>
                    <a:pt x="416128" y="495147"/>
                  </a:lnTo>
                  <a:lnTo>
                    <a:pt x="413270" y="444182"/>
                  </a:lnTo>
                  <a:lnTo>
                    <a:pt x="410743" y="393192"/>
                  </a:lnTo>
                  <a:lnTo>
                    <a:pt x="408559" y="342188"/>
                  </a:lnTo>
                  <a:lnTo>
                    <a:pt x="406717" y="291172"/>
                  </a:lnTo>
                  <a:lnTo>
                    <a:pt x="405218" y="240144"/>
                  </a:lnTo>
                  <a:lnTo>
                    <a:pt x="404050" y="189103"/>
                  </a:lnTo>
                  <a:lnTo>
                    <a:pt x="403225" y="138061"/>
                  </a:lnTo>
                  <a:lnTo>
                    <a:pt x="401421" y="101752"/>
                  </a:lnTo>
                  <a:lnTo>
                    <a:pt x="380923" y="34861"/>
                  </a:lnTo>
                  <a:lnTo>
                    <a:pt x="342112" y="6146"/>
                  </a:lnTo>
                  <a:lnTo>
                    <a:pt x="295617" y="1371"/>
                  </a:lnTo>
                  <a:lnTo>
                    <a:pt x="245262" y="4648"/>
                  </a:lnTo>
                  <a:lnTo>
                    <a:pt x="195427" y="12585"/>
                  </a:lnTo>
                  <a:lnTo>
                    <a:pt x="146532" y="25069"/>
                  </a:lnTo>
                  <a:lnTo>
                    <a:pt x="98971" y="41973"/>
                  </a:lnTo>
                  <a:lnTo>
                    <a:pt x="53162" y="63144"/>
                  </a:lnTo>
                  <a:lnTo>
                    <a:pt x="9512" y="88493"/>
                  </a:lnTo>
                  <a:lnTo>
                    <a:pt x="0" y="81241"/>
                  </a:lnTo>
                  <a:lnTo>
                    <a:pt x="4762" y="131432"/>
                  </a:lnTo>
                  <a:lnTo>
                    <a:pt x="9067" y="181648"/>
                  </a:lnTo>
                  <a:lnTo>
                    <a:pt x="12928" y="231914"/>
                  </a:lnTo>
                  <a:lnTo>
                    <a:pt x="16344" y="282206"/>
                  </a:lnTo>
                  <a:lnTo>
                    <a:pt x="19304" y="332536"/>
                  </a:lnTo>
                  <a:lnTo>
                    <a:pt x="21831" y="382879"/>
                  </a:lnTo>
                  <a:lnTo>
                    <a:pt x="23901" y="433247"/>
                  </a:lnTo>
                  <a:lnTo>
                    <a:pt x="25514" y="483641"/>
                  </a:lnTo>
                  <a:lnTo>
                    <a:pt x="26695" y="534035"/>
                  </a:lnTo>
                  <a:lnTo>
                    <a:pt x="27419" y="584441"/>
                  </a:lnTo>
                  <a:lnTo>
                    <a:pt x="27686" y="634847"/>
                  </a:lnTo>
                  <a:lnTo>
                    <a:pt x="27508" y="685266"/>
                  </a:lnTo>
                  <a:lnTo>
                    <a:pt x="26885" y="735672"/>
                  </a:lnTo>
                  <a:lnTo>
                    <a:pt x="25819" y="786066"/>
                  </a:lnTo>
                  <a:lnTo>
                    <a:pt x="24295" y="836460"/>
                  </a:lnTo>
                  <a:lnTo>
                    <a:pt x="22326" y="886828"/>
                  </a:lnTo>
                  <a:lnTo>
                    <a:pt x="19900" y="937183"/>
                  </a:lnTo>
                  <a:lnTo>
                    <a:pt x="18834" y="965542"/>
                  </a:lnTo>
                  <a:lnTo>
                    <a:pt x="25184" y="1021118"/>
                  </a:lnTo>
                  <a:lnTo>
                    <a:pt x="53200" y="1065453"/>
                  </a:lnTo>
                  <a:lnTo>
                    <a:pt x="96786" y="1093012"/>
                  </a:lnTo>
                  <a:lnTo>
                    <a:pt x="167576" y="1122006"/>
                  </a:lnTo>
                  <a:lnTo>
                    <a:pt x="214757" y="1139647"/>
                  </a:lnTo>
                  <a:lnTo>
                    <a:pt x="262305" y="1156322"/>
                  </a:lnTo>
                  <a:lnTo>
                    <a:pt x="310172" y="1172006"/>
                  </a:lnTo>
                  <a:lnTo>
                    <a:pt x="358355" y="1186713"/>
                  </a:lnTo>
                  <a:lnTo>
                    <a:pt x="406831" y="1200429"/>
                  </a:lnTo>
                  <a:lnTo>
                    <a:pt x="427164" y="1203718"/>
                  </a:lnTo>
                  <a:lnTo>
                    <a:pt x="433857" y="1202677"/>
                  </a:lnTo>
                  <a:lnTo>
                    <a:pt x="444665" y="1196644"/>
                  </a:lnTo>
                  <a:lnTo>
                    <a:pt x="452450" y="1186713"/>
                  </a:lnTo>
                  <a:lnTo>
                    <a:pt x="457733" y="1174496"/>
                  </a:lnTo>
                  <a:lnTo>
                    <a:pt x="461048" y="1161580"/>
                  </a:lnTo>
                  <a:lnTo>
                    <a:pt x="467296" y="1109751"/>
                  </a:lnTo>
                  <a:close/>
                </a:path>
                <a:path w="692150" h="1225550">
                  <a:moveTo>
                    <a:pt x="691934" y="1131379"/>
                  </a:moveTo>
                  <a:lnTo>
                    <a:pt x="682929" y="953566"/>
                  </a:lnTo>
                  <a:lnTo>
                    <a:pt x="674166" y="800442"/>
                  </a:lnTo>
                  <a:lnTo>
                    <a:pt x="667702" y="698398"/>
                  </a:lnTo>
                  <a:lnTo>
                    <a:pt x="660527" y="596430"/>
                  </a:lnTo>
                  <a:lnTo>
                    <a:pt x="656615" y="545477"/>
                  </a:lnTo>
                  <a:lnTo>
                    <a:pt x="652462" y="494538"/>
                  </a:lnTo>
                  <a:lnTo>
                    <a:pt x="648042" y="443636"/>
                  </a:lnTo>
                  <a:lnTo>
                    <a:pt x="643331" y="392772"/>
                  </a:lnTo>
                  <a:lnTo>
                    <a:pt x="638314" y="341934"/>
                  </a:lnTo>
                  <a:lnTo>
                    <a:pt x="632955" y="291134"/>
                  </a:lnTo>
                  <a:lnTo>
                    <a:pt x="627253" y="240372"/>
                  </a:lnTo>
                  <a:lnTo>
                    <a:pt x="621169" y="189661"/>
                  </a:lnTo>
                  <a:lnTo>
                    <a:pt x="614692" y="138988"/>
                  </a:lnTo>
                  <a:lnTo>
                    <a:pt x="607783" y="88366"/>
                  </a:lnTo>
                  <a:lnTo>
                    <a:pt x="600443" y="37807"/>
                  </a:lnTo>
                  <a:lnTo>
                    <a:pt x="579767" y="558"/>
                  </a:lnTo>
                  <a:lnTo>
                    <a:pt x="567309" y="0"/>
                  </a:lnTo>
                  <a:lnTo>
                    <a:pt x="561428" y="2057"/>
                  </a:lnTo>
                  <a:lnTo>
                    <a:pt x="542963" y="36957"/>
                  </a:lnTo>
                  <a:lnTo>
                    <a:pt x="537197" y="91097"/>
                  </a:lnTo>
                  <a:lnTo>
                    <a:pt x="538518" y="118681"/>
                  </a:lnTo>
                  <a:lnTo>
                    <a:pt x="609092" y="1209128"/>
                  </a:lnTo>
                  <a:lnTo>
                    <a:pt x="593191" y="1209052"/>
                  </a:lnTo>
                  <a:lnTo>
                    <a:pt x="610743" y="1223187"/>
                  </a:lnTo>
                  <a:lnTo>
                    <a:pt x="633806" y="1225435"/>
                  </a:lnTo>
                  <a:lnTo>
                    <a:pt x="657072" y="1217510"/>
                  </a:lnTo>
                  <a:lnTo>
                    <a:pt x="675259" y="1201115"/>
                  </a:lnTo>
                  <a:lnTo>
                    <a:pt x="685787" y="1179639"/>
                  </a:lnTo>
                  <a:lnTo>
                    <a:pt x="690753" y="1156042"/>
                  </a:lnTo>
                  <a:lnTo>
                    <a:pt x="691934" y="1131379"/>
                  </a:lnTo>
                  <a:close/>
                </a:path>
              </a:pathLst>
            </a:custGeom>
            <a:solidFill>
              <a:srgbClr val="FFFFFF">
                <a:alpha val="50000"/>
              </a:srgbClr>
            </a:solidFill>
          </p:spPr>
          <p:txBody>
            <a:bodyPr wrap="square" lIns="0" tIns="0" rIns="0" bIns="0" rtlCol="0"/>
            <a:lstStyle/>
            <a:p>
              <a:endParaRPr/>
            </a:p>
          </p:txBody>
        </p:sp>
        <p:sp>
          <p:nvSpPr>
            <p:cNvPr id="12" name="object 12"/>
            <p:cNvSpPr/>
            <p:nvPr/>
          </p:nvSpPr>
          <p:spPr>
            <a:xfrm>
              <a:off x="3409069" y="3998576"/>
              <a:ext cx="3839210" cy="2744470"/>
            </a:xfrm>
            <a:custGeom>
              <a:avLst/>
              <a:gdLst/>
              <a:ahLst/>
              <a:cxnLst/>
              <a:rect l="l" t="t" r="r" b="b"/>
              <a:pathLst>
                <a:path w="3839209" h="2744470">
                  <a:moveTo>
                    <a:pt x="3514060" y="0"/>
                  </a:moveTo>
                  <a:lnTo>
                    <a:pt x="324838" y="0"/>
                  </a:lnTo>
                  <a:lnTo>
                    <a:pt x="276837" y="3521"/>
                  </a:lnTo>
                  <a:lnTo>
                    <a:pt x="231022" y="13752"/>
                  </a:lnTo>
                  <a:lnTo>
                    <a:pt x="187897" y="30190"/>
                  </a:lnTo>
                  <a:lnTo>
                    <a:pt x="147962" y="52331"/>
                  </a:lnTo>
                  <a:lnTo>
                    <a:pt x="111722" y="79674"/>
                  </a:lnTo>
                  <a:lnTo>
                    <a:pt x="79679" y="111716"/>
                  </a:lnTo>
                  <a:lnTo>
                    <a:pt x="52334" y="147955"/>
                  </a:lnTo>
                  <a:lnTo>
                    <a:pt x="30192" y="187888"/>
                  </a:lnTo>
                  <a:lnTo>
                    <a:pt x="13753" y="231013"/>
                  </a:lnTo>
                  <a:lnTo>
                    <a:pt x="3522" y="276827"/>
                  </a:lnTo>
                  <a:lnTo>
                    <a:pt x="0" y="324827"/>
                  </a:lnTo>
                  <a:lnTo>
                    <a:pt x="0" y="1846174"/>
                  </a:lnTo>
                  <a:lnTo>
                    <a:pt x="3522" y="1894174"/>
                  </a:lnTo>
                  <a:lnTo>
                    <a:pt x="13753" y="1939988"/>
                  </a:lnTo>
                  <a:lnTo>
                    <a:pt x="30192" y="1983113"/>
                  </a:lnTo>
                  <a:lnTo>
                    <a:pt x="52334" y="2023046"/>
                  </a:lnTo>
                  <a:lnTo>
                    <a:pt x="79679" y="2059285"/>
                  </a:lnTo>
                  <a:lnTo>
                    <a:pt x="111722" y="2091327"/>
                  </a:lnTo>
                  <a:lnTo>
                    <a:pt x="147962" y="2118670"/>
                  </a:lnTo>
                  <a:lnTo>
                    <a:pt x="187897" y="2140811"/>
                  </a:lnTo>
                  <a:lnTo>
                    <a:pt x="231022" y="2157249"/>
                  </a:lnTo>
                  <a:lnTo>
                    <a:pt x="276837" y="2167479"/>
                  </a:lnTo>
                  <a:lnTo>
                    <a:pt x="324838" y="2171001"/>
                  </a:lnTo>
                  <a:lnTo>
                    <a:pt x="1369413" y="2171001"/>
                  </a:lnTo>
                  <a:lnTo>
                    <a:pt x="1854990" y="2703488"/>
                  </a:lnTo>
                  <a:lnTo>
                    <a:pt x="1890211" y="2730720"/>
                  </a:lnTo>
                  <a:lnTo>
                    <a:pt x="1930852" y="2743920"/>
                  </a:lnTo>
                  <a:lnTo>
                    <a:pt x="1973133" y="2743157"/>
                  </a:lnTo>
                  <a:lnTo>
                    <a:pt x="2013272" y="2728498"/>
                  </a:lnTo>
                  <a:lnTo>
                    <a:pt x="2047487" y="2700012"/>
                  </a:lnTo>
                  <a:lnTo>
                    <a:pt x="2496133" y="2171001"/>
                  </a:lnTo>
                  <a:lnTo>
                    <a:pt x="3514060" y="2171001"/>
                  </a:lnTo>
                  <a:lnTo>
                    <a:pt x="3562061" y="2167479"/>
                  </a:lnTo>
                  <a:lnTo>
                    <a:pt x="3607874" y="2157249"/>
                  </a:lnTo>
                  <a:lnTo>
                    <a:pt x="3650997" y="2140811"/>
                  </a:lnTo>
                  <a:lnTo>
                    <a:pt x="3690929" y="2118670"/>
                  </a:lnTo>
                  <a:lnTo>
                    <a:pt x="3727167" y="2091327"/>
                  </a:lnTo>
                  <a:lnTo>
                    <a:pt x="3759207" y="2059285"/>
                  </a:lnTo>
                  <a:lnTo>
                    <a:pt x="3786549" y="2023046"/>
                  </a:lnTo>
                  <a:lnTo>
                    <a:pt x="3808689" y="1983113"/>
                  </a:lnTo>
                  <a:lnTo>
                    <a:pt x="3825125" y="1939988"/>
                  </a:lnTo>
                  <a:lnTo>
                    <a:pt x="3835356" y="1894174"/>
                  </a:lnTo>
                  <a:lnTo>
                    <a:pt x="3838877" y="1846174"/>
                  </a:lnTo>
                  <a:lnTo>
                    <a:pt x="3838877" y="324827"/>
                  </a:lnTo>
                  <a:lnTo>
                    <a:pt x="3835356" y="276827"/>
                  </a:lnTo>
                  <a:lnTo>
                    <a:pt x="3825125" y="231013"/>
                  </a:lnTo>
                  <a:lnTo>
                    <a:pt x="3808689" y="187888"/>
                  </a:lnTo>
                  <a:lnTo>
                    <a:pt x="3786549" y="147955"/>
                  </a:lnTo>
                  <a:lnTo>
                    <a:pt x="3759207" y="111716"/>
                  </a:lnTo>
                  <a:lnTo>
                    <a:pt x="3727167" y="79674"/>
                  </a:lnTo>
                  <a:lnTo>
                    <a:pt x="3690929" y="52331"/>
                  </a:lnTo>
                  <a:lnTo>
                    <a:pt x="3650997" y="30190"/>
                  </a:lnTo>
                  <a:lnTo>
                    <a:pt x="3607874" y="13752"/>
                  </a:lnTo>
                  <a:lnTo>
                    <a:pt x="3562061" y="3521"/>
                  </a:lnTo>
                  <a:lnTo>
                    <a:pt x="3514060" y="0"/>
                  </a:lnTo>
                  <a:close/>
                </a:path>
              </a:pathLst>
            </a:custGeom>
            <a:solidFill>
              <a:srgbClr val="FFFFFF"/>
            </a:solidFill>
          </p:spPr>
          <p:txBody>
            <a:bodyPr wrap="square" lIns="0" tIns="0" rIns="0" bIns="0" rtlCol="0"/>
            <a:lstStyle/>
            <a:p>
              <a:endParaRPr/>
            </a:p>
          </p:txBody>
        </p:sp>
        <p:sp>
          <p:nvSpPr>
            <p:cNvPr id="13" name="object 13"/>
            <p:cNvSpPr/>
            <p:nvPr/>
          </p:nvSpPr>
          <p:spPr>
            <a:xfrm>
              <a:off x="4208577" y="3587895"/>
              <a:ext cx="2031364" cy="2145665"/>
            </a:xfrm>
            <a:custGeom>
              <a:avLst/>
              <a:gdLst/>
              <a:ahLst/>
              <a:cxnLst/>
              <a:rect l="l" t="t" r="r" b="b"/>
              <a:pathLst>
                <a:path w="2031364" h="2145665">
                  <a:moveTo>
                    <a:pt x="1694700" y="1760512"/>
                  </a:moveTo>
                  <a:lnTo>
                    <a:pt x="1692427" y="1711210"/>
                  </a:lnTo>
                  <a:lnTo>
                    <a:pt x="1679917" y="1671764"/>
                  </a:lnTo>
                  <a:lnTo>
                    <a:pt x="1654746" y="1640395"/>
                  </a:lnTo>
                  <a:lnTo>
                    <a:pt x="1614474" y="1615287"/>
                  </a:lnTo>
                  <a:lnTo>
                    <a:pt x="1568818" y="1593850"/>
                  </a:lnTo>
                  <a:lnTo>
                    <a:pt x="1523339" y="1572018"/>
                  </a:lnTo>
                  <a:lnTo>
                    <a:pt x="1478013" y="1549857"/>
                  </a:lnTo>
                  <a:lnTo>
                    <a:pt x="1432814" y="1527441"/>
                  </a:lnTo>
                  <a:lnTo>
                    <a:pt x="1387703" y="1504823"/>
                  </a:lnTo>
                  <a:lnTo>
                    <a:pt x="1162507" y="1390967"/>
                  </a:lnTo>
                  <a:lnTo>
                    <a:pt x="1120114" y="1374990"/>
                  </a:lnTo>
                  <a:lnTo>
                    <a:pt x="1083652" y="1373898"/>
                  </a:lnTo>
                  <a:lnTo>
                    <a:pt x="1050061" y="1388237"/>
                  </a:lnTo>
                  <a:lnTo>
                    <a:pt x="1016292" y="1418602"/>
                  </a:lnTo>
                  <a:lnTo>
                    <a:pt x="955294" y="1485773"/>
                  </a:lnTo>
                  <a:lnTo>
                    <a:pt x="914412" y="1455356"/>
                  </a:lnTo>
                  <a:lnTo>
                    <a:pt x="875461" y="1423771"/>
                  </a:lnTo>
                  <a:lnTo>
                    <a:pt x="838428" y="1391031"/>
                  </a:lnTo>
                  <a:lnTo>
                    <a:pt x="803325" y="1357122"/>
                  </a:lnTo>
                  <a:lnTo>
                    <a:pt x="770153" y="1322031"/>
                  </a:lnTo>
                  <a:lnTo>
                    <a:pt x="738911" y="1285760"/>
                  </a:lnTo>
                  <a:lnTo>
                    <a:pt x="709612" y="1248283"/>
                  </a:lnTo>
                  <a:lnTo>
                    <a:pt x="682244" y="1209586"/>
                  </a:lnTo>
                  <a:lnTo>
                    <a:pt x="656818" y="1169682"/>
                  </a:lnTo>
                  <a:lnTo>
                    <a:pt x="633349" y="1128547"/>
                  </a:lnTo>
                  <a:lnTo>
                    <a:pt x="611822" y="1086180"/>
                  </a:lnTo>
                  <a:lnTo>
                    <a:pt x="592251" y="1042555"/>
                  </a:lnTo>
                  <a:lnTo>
                    <a:pt x="574636" y="997686"/>
                  </a:lnTo>
                  <a:lnTo>
                    <a:pt x="558977" y="951547"/>
                  </a:lnTo>
                  <a:lnTo>
                    <a:pt x="545274" y="904138"/>
                  </a:lnTo>
                  <a:lnTo>
                    <a:pt x="533539" y="855446"/>
                  </a:lnTo>
                  <a:lnTo>
                    <a:pt x="523773" y="805446"/>
                  </a:lnTo>
                  <a:lnTo>
                    <a:pt x="574992" y="790092"/>
                  </a:lnTo>
                  <a:lnTo>
                    <a:pt x="599935" y="782929"/>
                  </a:lnTo>
                  <a:lnTo>
                    <a:pt x="624865" y="776693"/>
                  </a:lnTo>
                  <a:lnTo>
                    <a:pt x="664514" y="763651"/>
                  </a:lnTo>
                  <a:lnTo>
                    <a:pt x="702843" y="714476"/>
                  </a:lnTo>
                  <a:lnTo>
                    <a:pt x="705523" y="672452"/>
                  </a:lnTo>
                  <a:lnTo>
                    <a:pt x="695960" y="411187"/>
                  </a:lnTo>
                  <a:lnTo>
                    <a:pt x="685622" y="149961"/>
                  </a:lnTo>
                  <a:lnTo>
                    <a:pt x="676097" y="105168"/>
                  </a:lnTo>
                  <a:lnTo>
                    <a:pt x="657339" y="71132"/>
                  </a:lnTo>
                  <a:lnTo>
                    <a:pt x="619963" y="44221"/>
                  </a:lnTo>
                  <a:lnTo>
                    <a:pt x="551421" y="16306"/>
                  </a:lnTo>
                  <a:lnTo>
                    <a:pt x="504177" y="4800"/>
                  </a:lnTo>
                  <a:lnTo>
                    <a:pt x="456145" y="76"/>
                  </a:lnTo>
                  <a:lnTo>
                    <a:pt x="407327" y="2781"/>
                  </a:lnTo>
                  <a:lnTo>
                    <a:pt x="360514" y="11950"/>
                  </a:lnTo>
                  <a:lnTo>
                    <a:pt x="315252" y="26416"/>
                  </a:lnTo>
                  <a:lnTo>
                    <a:pt x="271881" y="45796"/>
                  </a:lnTo>
                  <a:lnTo>
                    <a:pt x="230733" y="69735"/>
                  </a:lnTo>
                  <a:lnTo>
                    <a:pt x="192176" y="97853"/>
                  </a:lnTo>
                  <a:lnTo>
                    <a:pt x="156552" y="129806"/>
                  </a:lnTo>
                  <a:lnTo>
                    <a:pt x="124218" y="165214"/>
                  </a:lnTo>
                  <a:lnTo>
                    <a:pt x="95516" y="203708"/>
                  </a:lnTo>
                  <a:lnTo>
                    <a:pt x="70802" y="244919"/>
                  </a:lnTo>
                  <a:lnTo>
                    <a:pt x="50419" y="288493"/>
                  </a:lnTo>
                  <a:lnTo>
                    <a:pt x="34734" y="334048"/>
                  </a:lnTo>
                  <a:lnTo>
                    <a:pt x="24079" y="381228"/>
                  </a:lnTo>
                  <a:lnTo>
                    <a:pt x="16789" y="428244"/>
                  </a:lnTo>
                  <a:lnTo>
                    <a:pt x="10718" y="475322"/>
                  </a:lnTo>
                  <a:lnTo>
                    <a:pt x="5930" y="522478"/>
                  </a:lnTo>
                  <a:lnTo>
                    <a:pt x="2501" y="569722"/>
                  </a:lnTo>
                  <a:lnTo>
                    <a:pt x="495" y="617080"/>
                  </a:lnTo>
                  <a:lnTo>
                    <a:pt x="0" y="664540"/>
                  </a:lnTo>
                  <a:lnTo>
                    <a:pt x="1066" y="712139"/>
                  </a:lnTo>
                  <a:lnTo>
                    <a:pt x="3886" y="763943"/>
                  </a:lnTo>
                  <a:lnTo>
                    <a:pt x="8293" y="815200"/>
                  </a:lnTo>
                  <a:lnTo>
                    <a:pt x="14249" y="865898"/>
                  </a:lnTo>
                  <a:lnTo>
                    <a:pt x="21780" y="916025"/>
                  </a:lnTo>
                  <a:lnTo>
                    <a:pt x="30873" y="965606"/>
                  </a:lnTo>
                  <a:lnTo>
                    <a:pt x="41541" y="1014603"/>
                  </a:lnTo>
                  <a:lnTo>
                    <a:pt x="53771" y="1063028"/>
                  </a:lnTo>
                  <a:lnTo>
                    <a:pt x="67576" y="1110894"/>
                  </a:lnTo>
                  <a:lnTo>
                    <a:pt x="82943" y="1158176"/>
                  </a:lnTo>
                  <a:lnTo>
                    <a:pt x="99898" y="1204874"/>
                  </a:lnTo>
                  <a:lnTo>
                    <a:pt x="118414" y="1251000"/>
                  </a:lnTo>
                  <a:lnTo>
                    <a:pt x="138506" y="1296530"/>
                  </a:lnTo>
                  <a:lnTo>
                    <a:pt x="160159" y="1341475"/>
                  </a:lnTo>
                  <a:lnTo>
                    <a:pt x="183400" y="1385836"/>
                  </a:lnTo>
                  <a:lnTo>
                    <a:pt x="208216" y="1429588"/>
                  </a:lnTo>
                  <a:lnTo>
                    <a:pt x="234607" y="1472755"/>
                  </a:lnTo>
                  <a:lnTo>
                    <a:pt x="262572" y="1515313"/>
                  </a:lnTo>
                  <a:lnTo>
                    <a:pt x="292112" y="1557274"/>
                  </a:lnTo>
                  <a:lnTo>
                    <a:pt x="323240" y="1598637"/>
                  </a:lnTo>
                  <a:lnTo>
                    <a:pt x="356146" y="1639595"/>
                  </a:lnTo>
                  <a:lnTo>
                    <a:pt x="390042" y="1679117"/>
                  </a:lnTo>
                  <a:lnTo>
                    <a:pt x="424929" y="1717179"/>
                  </a:lnTo>
                  <a:lnTo>
                    <a:pt x="460819" y="1753806"/>
                  </a:lnTo>
                  <a:lnTo>
                    <a:pt x="497700" y="1788972"/>
                  </a:lnTo>
                  <a:lnTo>
                    <a:pt x="535571" y="1822678"/>
                  </a:lnTo>
                  <a:lnTo>
                    <a:pt x="574446" y="1854923"/>
                  </a:lnTo>
                  <a:lnTo>
                    <a:pt x="614311" y="1885696"/>
                  </a:lnTo>
                  <a:lnTo>
                    <a:pt x="655154" y="1914994"/>
                  </a:lnTo>
                  <a:lnTo>
                    <a:pt x="697001" y="1942820"/>
                  </a:lnTo>
                  <a:lnTo>
                    <a:pt x="739838" y="1969173"/>
                  </a:lnTo>
                  <a:lnTo>
                    <a:pt x="783678" y="1994039"/>
                  </a:lnTo>
                  <a:lnTo>
                    <a:pt x="828497" y="2017420"/>
                  </a:lnTo>
                  <a:lnTo>
                    <a:pt x="874293" y="2039302"/>
                  </a:lnTo>
                  <a:lnTo>
                    <a:pt x="921092" y="2059698"/>
                  </a:lnTo>
                  <a:lnTo>
                    <a:pt x="968883" y="2078583"/>
                  </a:lnTo>
                  <a:lnTo>
                    <a:pt x="1017651" y="2095969"/>
                  </a:lnTo>
                  <a:lnTo>
                    <a:pt x="1067409" y="2111845"/>
                  </a:lnTo>
                  <a:lnTo>
                    <a:pt x="1118158" y="2126208"/>
                  </a:lnTo>
                  <a:lnTo>
                    <a:pt x="1168920" y="2137473"/>
                  </a:lnTo>
                  <a:lnTo>
                    <a:pt x="1218806" y="2143988"/>
                  </a:lnTo>
                  <a:lnTo>
                    <a:pt x="1267752" y="2145588"/>
                  </a:lnTo>
                  <a:lnTo>
                    <a:pt x="1315656" y="2142083"/>
                  </a:lnTo>
                  <a:lnTo>
                    <a:pt x="1362481" y="2133320"/>
                  </a:lnTo>
                  <a:lnTo>
                    <a:pt x="1408137" y="2119122"/>
                  </a:lnTo>
                  <a:lnTo>
                    <a:pt x="1452562" y="2099335"/>
                  </a:lnTo>
                  <a:lnTo>
                    <a:pt x="1495679" y="2073757"/>
                  </a:lnTo>
                  <a:lnTo>
                    <a:pt x="1537423" y="2042248"/>
                  </a:lnTo>
                  <a:lnTo>
                    <a:pt x="1573237" y="2009902"/>
                  </a:lnTo>
                  <a:lnTo>
                    <a:pt x="1605800" y="1975307"/>
                  </a:lnTo>
                  <a:lnTo>
                    <a:pt x="1634401" y="1938248"/>
                  </a:lnTo>
                  <a:lnTo>
                    <a:pt x="1658302" y="1898459"/>
                  </a:lnTo>
                  <a:lnTo>
                    <a:pt x="1676806" y="1855736"/>
                  </a:lnTo>
                  <a:lnTo>
                    <a:pt x="1689176" y="1809826"/>
                  </a:lnTo>
                  <a:lnTo>
                    <a:pt x="1694700" y="1760512"/>
                  </a:lnTo>
                  <a:close/>
                </a:path>
                <a:path w="2031364" h="2145665">
                  <a:moveTo>
                    <a:pt x="2030920" y="924915"/>
                  </a:moveTo>
                  <a:lnTo>
                    <a:pt x="2020430" y="883437"/>
                  </a:lnTo>
                  <a:lnTo>
                    <a:pt x="2018512" y="879868"/>
                  </a:lnTo>
                  <a:lnTo>
                    <a:pt x="1939099" y="732802"/>
                  </a:lnTo>
                  <a:lnTo>
                    <a:pt x="1908632" y="676376"/>
                  </a:lnTo>
                  <a:lnTo>
                    <a:pt x="1691157" y="273621"/>
                  </a:lnTo>
                  <a:lnTo>
                    <a:pt x="1592262" y="90462"/>
                  </a:lnTo>
                  <a:lnTo>
                    <a:pt x="1592262" y="317233"/>
                  </a:lnTo>
                  <a:lnTo>
                    <a:pt x="1590548" y="332232"/>
                  </a:lnTo>
                  <a:lnTo>
                    <a:pt x="1590548" y="805484"/>
                  </a:lnTo>
                  <a:lnTo>
                    <a:pt x="1590548" y="807199"/>
                  </a:lnTo>
                  <a:lnTo>
                    <a:pt x="1584934" y="835863"/>
                  </a:lnTo>
                  <a:lnTo>
                    <a:pt x="1569377" y="858926"/>
                  </a:lnTo>
                  <a:lnTo>
                    <a:pt x="1545818" y="874280"/>
                  </a:lnTo>
                  <a:lnTo>
                    <a:pt x="1516151" y="879868"/>
                  </a:lnTo>
                  <a:lnTo>
                    <a:pt x="1486496" y="874280"/>
                  </a:lnTo>
                  <a:lnTo>
                    <a:pt x="1462925" y="858926"/>
                  </a:lnTo>
                  <a:lnTo>
                    <a:pt x="1447368" y="835863"/>
                  </a:lnTo>
                  <a:lnTo>
                    <a:pt x="1441754" y="807199"/>
                  </a:lnTo>
                  <a:lnTo>
                    <a:pt x="1441754" y="805484"/>
                  </a:lnTo>
                  <a:lnTo>
                    <a:pt x="1447368" y="776820"/>
                  </a:lnTo>
                  <a:lnTo>
                    <a:pt x="1462925" y="753757"/>
                  </a:lnTo>
                  <a:lnTo>
                    <a:pt x="1486496" y="738390"/>
                  </a:lnTo>
                  <a:lnTo>
                    <a:pt x="1516151" y="732802"/>
                  </a:lnTo>
                  <a:lnTo>
                    <a:pt x="1545818" y="738390"/>
                  </a:lnTo>
                  <a:lnTo>
                    <a:pt x="1569377" y="753757"/>
                  </a:lnTo>
                  <a:lnTo>
                    <a:pt x="1584934" y="776820"/>
                  </a:lnTo>
                  <a:lnTo>
                    <a:pt x="1590548" y="805484"/>
                  </a:lnTo>
                  <a:lnTo>
                    <a:pt x="1590548" y="332232"/>
                  </a:lnTo>
                  <a:lnTo>
                    <a:pt x="1555483" y="638746"/>
                  </a:lnTo>
                  <a:lnTo>
                    <a:pt x="1530959" y="673747"/>
                  </a:lnTo>
                  <a:lnTo>
                    <a:pt x="1516151" y="676376"/>
                  </a:lnTo>
                  <a:lnTo>
                    <a:pt x="1501355" y="673747"/>
                  </a:lnTo>
                  <a:lnTo>
                    <a:pt x="1489430" y="666216"/>
                  </a:lnTo>
                  <a:lnTo>
                    <a:pt x="1481048" y="654367"/>
                  </a:lnTo>
                  <a:lnTo>
                    <a:pt x="1476832" y="638746"/>
                  </a:lnTo>
                  <a:lnTo>
                    <a:pt x="1440053" y="317233"/>
                  </a:lnTo>
                  <a:lnTo>
                    <a:pt x="1441069" y="299948"/>
                  </a:lnTo>
                  <a:lnTo>
                    <a:pt x="1447533" y="286118"/>
                  </a:lnTo>
                  <a:lnTo>
                    <a:pt x="1458810" y="276948"/>
                  </a:lnTo>
                  <a:lnTo>
                    <a:pt x="1474254" y="273621"/>
                  </a:lnTo>
                  <a:lnTo>
                    <a:pt x="1558048" y="273621"/>
                  </a:lnTo>
                  <a:lnTo>
                    <a:pt x="1573491" y="276948"/>
                  </a:lnTo>
                  <a:lnTo>
                    <a:pt x="1584769" y="286118"/>
                  </a:lnTo>
                  <a:lnTo>
                    <a:pt x="1591246" y="299948"/>
                  </a:lnTo>
                  <a:lnTo>
                    <a:pt x="1592262" y="317233"/>
                  </a:lnTo>
                  <a:lnTo>
                    <a:pt x="1592262" y="90462"/>
                  </a:lnTo>
                  <a:lnTo>
                    <a:pt x="1564055" y="38214"/>
                  </a:lnTo>
                  <a:lnTo>
                    <a:pt x="1537119" y="9296"/>
                  </a:lnTo>
                  <a:lnTo>
                    <a:pt x="1503045" y="0"/>
                  </a:lnTo>
                  <a:lnTo>
                    <a:pt x="1469186" y="10223"/>
                  </a:lnTo>
                  <a:lnTo>
                    <a:pt x="1442885" y="39878"/>
                  </a:lnTo>
                  <a:lnTo>
                    <a:pt x="1010983" y="885088"/>
                  </a:lnTo>
                  <a:lnTo>
                    <a:pt x="1001407" y="926325"/>
                  </a:lnTo>
                  <a:lnTo>
                    <a:pt x="1010920" y="965073"/>
                  </a:lnTo>
                  <a:lnTo>
                    <a:pt x="1035735" y="993838"/>
                  </a:lnTo>
                  <a:lnTo>
                    <a:pt x="1072007" y="1005090"/>
                  </a:lnTo>
                  <a:lnTo>
                    <a:pt x="1960283" y="1005090"/>
                  </a:lnTo>
                  <a:lnTo>
                    <a:pt x="1996973" y="993571"/>
                  </a:lnTo>
                  <a:lnTo>
                    <a:pt x="2021801" y="964234"/>
                  </a:lnTo>
                  <a:lnTo>
                    <a:pt x="2030920" y="924915"/>
                  </a:lnTo>
                  <a:close/>
                </a:path>
              </a:pathLst>
            </a:custGeom>
            <a:solidFill>
              <a:srgbClr val="A663C7"/>
            </a:solidFill>
          </p:spPr>
          <p:txBody>
            <a:bodyPr wrap="square" lIns="0" tIns="0" rIns="0" bIns="0" rtlCol="0"/>
            <a:lstStyle/>
            <a:p>
              <a:endParaRPr/>
            </a:p>
          </p:txBody>
        </p:sp>
      </p:grpSp>
      <p:sp>
        <p:nvSpPr>
          <p:cNvPr id="16" name="object 6">
            <a:extLst>
              <a:ext uri="{FF2B5EF4-FFF2-40B4-BE49-F238E27FC236}">
                <a16:creationId xmlns:a16="http://schemas.microsoft.com/office/drawing/2014/main" id="{C86DF9E4-96E2-26CA-50D2-C4B722237E7B}"/>
              </a:ext>
            </a:extLst>
          </p:cNvPr>
          <p:cNvSpPr txBox="1"/>
          <p:nvPr/>
        </p:nvSpPr>
        <p:spPr>
          <a:xfrm>
            <a:off x="8130376" y="1395998"/>
            <a:ext cx="10227474" cy="7309565"/>
          </a:xfrm>
          <a:prstGeom prst="rect">
            <a:avLst/>
          </a:prstGeom>
        </p:spPr>
        <p:txBody>
          <a:bodyPr vert="horz" wrap="square" lIns="0" tIns="274955" rIns="0" bIns="0" rtlCol="0">
            <a:spAutoFit/>
          </a:bodyPr>
          <a:lstStyle/>
          <a:p>
            <a:pPr marL="12700" marR="5080">
              <a:lnSpc>
                <a:spcPts val="10510"/>
              </a:lnSpc>
              <a:spcBef>
                <a:spcPts val="2165"/>
              </a:spcBef>
            </a:pPr>
            <a:endParaRPr lang="fr-FR" sz="10450" b="1" spc="-150" dirty="0">
              <a:solidFill>
                <a:srgbClr val="1D1D1B"/>
              </a:solidFill>
              <a:latin typeface="Calibri"/>
              <a:cs typeface="Calibri"/>
            </a:endParaRPr>
          </a:p>
          <a:p>
            <a:pPr marL="12700" marR="5080">
              <a:lnSpc>
                <a:spcPts val="10510"/>
              </a:lnSpc>
              <a:spcBef>
                <a:spcPts val="2165"/>
              </a:spcBef>
            </a:pPr>
            <a:r>
              <a:rPr lang="fr-FR" sz="10450" b="1" spc="-150" dirty="0">
                <a:solidFill>
                  <a:srgbClr val="1D1D1B"/>
                </a:solidFill>
                <a:latin typeface="Calibri"/>
                <a:cs typeface="Calibri"/>
              </a:rPr>
              <a:t>ÉVITEZ </a:t>
            </a:r>
            <a:br>
              <a:rPr lang="fr-FR" sz="10450" b="1" spc="-150" dirty="0">
                <a:solidFill>
                  <a:srgbClr val="1D1D1B"/>
                </a:solidFill>
                <a:latin typeface="Calibri"/>
                <a:cs typeface="Calibri"/>
              </a:rPr>
            </a:br>
            <a:r>
              <a:rPr lang="fr-FR" sz="10450" b="1" spc="-150" dirty="0">
                <a:solidFill>
                  <a:srgbClr val="1D1D1B"/>
                </a:solidFill>
                <a:latin typeface="Calibri"/>
                <a:cs typeface="Calibri"/>
              </a:rPr>
              <a:t>LES ARNAQUES </a:t>
            </a:r>
            <a:br>
              <a:rPr lang="fr-FR" sz="10450" b="1" spc="-150" dirty="0">
                <a:solidFill>
                  <a:srgbClr val="1D1D1B"/>
                </a:solidFill>
                <a:latin typeface="Calibri"/>
                <a:cs typeface="Calibri"/>
              </a:rPr>
            </a:br>
            <a:r>
              <a:rPr lang="fr-FR" sz="10450" b="1" spc="-150" dirty="0">
                <a:solidFill>
                  <a:srgbClr val="1D1D1B"/>
                </a:solidFill>
                <a:latin typeface="Calibri"/>
                <a:cs typeface="Calibri"/>
              </a:rPr>
              <a:t>AU FAUX SUPPORT TECHNIQUE</a:t>
            </a:r>
            <a:endParaRPr lang="fr-FR" sz="10450" b="1" spc="-150" dirty="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1" cy="11308556"/>
            <a:chOff x="0" y="0"/>
            <a:chExt cx="20104101" cy="11308556"/>
          </a:xfrm>
        </p:grpSpPr>
        <p:pic>
          <p:nvPicPr>
            <p:cNvPr id="3" name="object 3"/>
            <p:cNvPicPr/>
            <p:nvPr/>
          </p:nvPicPr>
          <p:blipFill>
            <a:blip r:embed="rId2" cstate="print"/>
            <a:stretch>
              <a:fillRect/>
            </a:stretch>
          </p:blipFill>
          <p:spPr>
            <a:xfrm>
              <a:off x="0" y="0"/>
              <a:ext cx="20104101" cy="11308556"/>
            </a:xfrm>
            <a:prstGeom prst="rect">
              <a:avLst/>
            </a:prstGeom>
          </p:spPr>
        </p:pic>
        <p:pic>
          <p:nvPicPr>
            <p:cNvPr id="4" name="object 4">
              <a:hlinkClick r:id="rId3"/>
            </p:cNvPr>
            <p:cNvPicPr/>
            <p:nvPr/>
          </p:nvPicPr>
          <p:blipFill>
            <a:blip r:embed="rId4" cstate="print"/>
            <a:stretch>
              <a:fillRect/>
            </a:stretch>
          </p:blipFill>
          <p:spPr>
            <a:xfrm>
              <a:off x="4655525" y="1904735"/>
              <a:ext cx="5212426" cy="8499637"/>
            </a:xfrm>
            <a:prstGeom prst="rect">
              <a:avLst/>
            </a:prstGeom>
          </p:spPr>
        </p:pic>
        <p:pic>
          <p:nvPicPr>
            <p:cNvPr id="5" name="object 5">
              <a:hlinkClick r:id="rId3"/>
            </p:cNvPr>
            <p:cNvPicPr/>
            <p:nvPr/>
          </p:nvPicPr>
          <p:blipFill>
            <a:blip r:embed="rId5" cstate="print"/>
            <a:stretch>
              <a:fillRect/>
            </a:stretch>
          </p:blipFill>
          <p:spPr>
            <a:xfrm>
              <a:off x="4817958" y="2066187"/>
              <a:ext cx="4824230" cy="8112256"/>
            </a:xfrm>
            <a:prstGeom prst="rect">
              <a:avLst/>
            </a:prstGeom>
          </p:spPr>
        </p:pic>
        <p:sp>
          <p:nvSpPr>
            <p:cNvPr id="6" name="object 6">
              <a:hlinkClick r:id="rId3"/>
            </p:cNvPr>
            <p:cNvSpPr/>
            <p:nvPr/>
          </p:nvSpPr>
          <p:spPr>
            <a:xfrm>
              <a:off x="4834815" y="2066183"/>
              <a:ext cx="4807585" cy="681355"/>
            </a:xfrm>
            <a:custGeom>
              <a:avLst/>
              <a:gdLst/>
              <a:ahLst/>
              <a:cxnLst/>
              <a:rect l="l" t="t" r="r" b="b"/>
              <a:pathLst>
                <a:path w="4807584" h="681355">
                  <a:moveTo>
                    <a:pt x="391171" y="0"/>
                  </a:moveTo>
                  <a:lnTo>
                    <a:pt x="342163" y="3010"/>
                  </a:lnTo>
                  <a:lnTo>
                    <a:pt x="294968" y="11865"/>
                  </a:lnTo>
                  <a:lnTo>
                    <a:pt x="249951" y="26199"/>
                  </a:lnTo>
                  <a:lnTo>
                    <a:pt x="207479" y="45646"/>
                  </a:lnTo>
                  <a:lnTo>
                    <a:pt x="167918" y="69840"/>
                  </a:lnTo>
                  <a:lnTo>
                    <a:pt x="131635" y="98415"/>
                  </a:lnTo>
                  <a:lnTo>
                    <a:pt x="98997" y="131006"/>
                  </a:lnTo>
                  <a:lnTo>
                    <a:pt x="70368" y="167247"/>
                  </a:lnTo>
                  <a:lnTo>
                    <a:pt x="46117" y="206772"/>
                  </a:lnTo>
                  <a:lnTo>
                    <a:pt x="26609" y="249215"/>
                  </a:lnTo>
                  <a:lnTo>
                    <a:pt x="12211" y="294211"/>
                  </a:lnTo>
                  <a:lnTo>
                    <a:pt x="3289" y="341393"/>
                  </a:lnTo>
                  <a:lnTo>
                    <a:pt x="209" y="390396"/>
                  </a:lnTo>
                  <a:lnTo>
                    <a:pt x="0" y="677581"/>
                  </a:lnTo>
                  <a:lnTo>
                    <a:pt x="4807162" y="681068"/>
                  </a:lnTo>
                  <a:lnTo>
                    <a:pt x="4807371" y="393883"/>
                  </a:lnTo>
                  <a:lnTo>
                    <a:pt x="4804363" y="344875"/>
                  </a:lnTo>
                  <a:lnTo>
                    <a:pt x="4795509" y="297679"/>
                  </a:lnTo>
                  <a:lnTo>
                    <a:pt x="4781176" y="252662"/>
                  </a:lnTo>
                  <a:lnTo>
                    <a:pt x="4761730" y="210189"/>
                  </a:lnTo>
                  <a:lnTo>
                    <a:pt x="4737536" y="170627"/>
                  </a:lnTo>
                  <a:lnTo>
                    <a:pt x="4708960" y="134344"/>
                  </a:lnTo>
                  <a:lnTo>
                    <a:pt x="4676368" y="101704"/>
                  </a:lnTo>
                  <a:lnTo>
                    <a:pt x="4640127" y="73076"/>
                  </a:lnTo>
                  <a:lnTo>
                    <a:pt x="4600601" y="48824"/>
                  </a:lnTo>
                  <a:lnTo>
                    <a:pt x="4558157" y="29317"/>
                  </a:lnTo>
                  <a:lnTo>
                    <a:pt x="4513161" y="14919"/>
                  </a:lnTo>
                  <a:lnTo>
                    <a:pt x="4465978" y="5998"/>
                  </a:lnTo>
                  <a:lnTo>
                    <a:pt x="4416975" y="2921"/>
                  </a:lnTo>
                  <a:lnTo>
                    <a:pt x="391171" y="0"/>
                  </a:lnTo>
                  <a:close/>
                </a:path>
              </a:pathLst>
            </a:custGeom>
            <a:solidFill>
              <a:srgbClr val="FFFFFF"/>
            </a:solidFill>
          </p:spPr>
          <p:txBody>
            <a:bodyPr wrap="square" lIns="0" tIns="0" rIns="0" bIns="0" rtlCol="0"/>
            <a:lstStyle/>
            <a:p>
              <a:endParaRPr/>
            </a:p>
          </p:txBody>
        </p:sp>
        <p:pic>
          <p:nvPicPr>
            <p:cNvPr id="7" name="object 7">
              <a:hlinkClick r:id="rId3"/>
            </p:cNvPr>
            <p:cNvPicPr/>
            <p:nvPr/>
          </p:nvPicPr>
          <p:blipFill>
            <a:blip r:embed="rId6" cstate="print"/>
            <a:stretch>
              <a:fillRect/>
            </a:stretch>
          </p:blipFill>
          <p:spPr>
            <a:xfrm>
              <a:off x="5085934" y="2349917"/>
              <a:ext cx="185910" cy="140362"/>
            </a:xfrm>
            <a:prstGeom prst="rect">
              <a:avLst/>
            </a:prstGeom>
          </p:spPr>
        </p:pic>
        <p:sp>
          <p:nvSpPr>
            <p:cNvPr id="8" name="object 8">
              <a:hlinkClick r:id="rId3"/>
            </p:cNvPr>
            <p:cNvSpPr/>
            <p:nvPr/>
          </p:nvSpPr>
          <p:spPr>
            <a:xfrm>
              <a:off x="9105557" y="2332678"/>
              <a:ext cx="248920" cy="182880"/>
            </a:xfrm>
            <a:custGeom>
              <a:avLst/>
              <a:gdLst/>
              <a:ahLst/>
              <a:cxnLst/>
              <a:rect l="l" t="t" r="r" b="b"/>
              <a:pathLst>
                <a:path w="248920" h="182880">
                  <a:moveTo>
                    <a:pt x="248615" y="156591"/>
                  </a:moveTo>
                  <a:lnTo>
                    <a:pt x="12" y="156413"/>
                  </a:lnTo>
                  <a:lnTo>
                    <a:pt x="0" y="182359"/>
                  </a:lnTo>
                  <a:lnTo>
                    <a:pt x="248602" y="182549"/>
                  </a:lnTo>
                  <a:lnTo>
                    <a:pt x="248615" y="156591"/>
                  </a:lnTo>
                  <a:close/>
                </a:path>
                <a:path w="248920" h="182880">
                  <a:moveTo>
                    <a:pt x="248666" y="78371"/>
                  </a:moveTo>
                  <a:lnTo>
                    <a:pt x="76" y="78206"/>
                  </a:lnTo>
                  <a:lnTo>
                    <a:pt x="50" y="104152"/>
                  </a:lnTo>
                  <a:lnTo>
                    <a:pt x="248666" y="104330"/>
                  </a:lnTo>
                  <a:lnTo>
                    <a:pt x="248666" y="78371"/>
                  </a:lnTo>
                  <a:close/>
                </a:path>
                <a:path w="248920" h="182880">
                  <a:moveTo>
                    <a:pt x="248729" y="165"/>
                  </a:moveTo>
                  <a:lnTo>
                    <a:pt x="127" y="0"/>
                  </a:lnTo>
                  <a:lnTo>
                    <a:pt x="114" y="25946"/>
                  </a:lnTo>
                  <a:lnTo>
                    <a:pt x="248716" y="26123"/>
                  </a:lnTo>
                  <a:lnTo>
                    <a:pt x="248729" y="165"/>
                  </a:lnTo>
                  <a:close/>
                </a:path>
              </a:pathLst>
            </a:custGeom>
            <a:solidFill>
              <a:srgbClr val="5F2177"/>
            </a:solidFill>
          </p:spPr>
          <p:txBody>
            <a:bodyPr wrap="square" lIns="0" tIns="0" rIns="0" bIns="0" rtlCol="0"/>
            <a:lstStyle/>
            <a:p>
              <a:endParaRPr/>
            </a:p>
          </p:txBody>
        </p:sp>
        <p:sp>
          <p:nvSpPr>
            <p:cNvPr id="9" name="object 9">
              <a:hlinkClick r:id="rId3"/>
            </p:cNvPr>
            <p:cNvSpPr/>
            <p:nvPr/>
          </p:nvSpPr>
          <p:spPr>
            <a:xfrm>
              <a:off x="6763197" y="8422336"/>
              <a:ext cx="969644" cy="969644"/>
            </a:xfrm>
            <a:custGeom>
              <a:avLst/>
              <a:gdLst/>
              <a:ahLst/>
              <a:cxnLst/>
              <a:rect l="l" t="t" r="r" b="b"/>
              <a:pathLst>
                <a:path w="969645" h="969645">
                  <a:moveTo>
                    <a:pt x="485074" y="0"/>
                  </a:moveTo>
                  <a:lnTo>
                    <a:pt x="438457" y="2188"/>
                  </a:lnTo>
                  <a:lnTo>
                    <a:pt x="393076" y="8688"/>
                  </a:lnTo>
                  <a:lnTo>
                    <a:pt x="349137" y="19294"/>
                  </a:lnTo>
                  <a:lnTo>
                    <a:pt x="306844" y="33801"/>
                  </a:lnTo>
                  <a:lnTo>
                    <a:pt x="266401" y="52006"/>
                  </a:lnTo>
                  <a:lnTo>
                    <a:pt x="228015" y="73703"/>
                  </a:lnTo>
                  <a:lnTo>
                    <a:pt x="191888" y="98688"/>
                  </a:lnTo>
                  <a:lnTo>
                    <a:pt x="158227" y="126756"/>
                  </a:lnTo>
                  <a:lnTo>
                    <a:pt x="127236" y="157703"/>
                  </a:lnTo>
                  <a:lnTo>
                    <a:pt x="99120" y="191324"/>
                  </a:lnTo>
                  <a:lnTo>
                    <a:pt x="74083" y="227414"/>
                  </a:lnTo>
                  <a:lnTo>
                    <a:pt x="52330" y="265769"/>
                  </a:lnTo>
                  <a:lnTo>
                    <a:pt x="34067" y="306184"/>
                  </a:lnTo>
                  <a:lnTo>
                    <a:pt x="19497" y="348454"/>
                  </a:lnTo>
                  <a:lnTo>
                    <a:pt x="8826" y="392375"/>
                  </a:lnTo>
                  <a:lnTo>
                    <a:pt x="2259" y="437742"/>
                  </a:lnTo>
                  <a:lnTo>
                    <a:pt x="0" y="484351"/>
                  </a:lnTo>
                  <a:lnTo>
                    <a:pt x="2190" y="530968"/>
                  </a:lnTo>
                  <a:lnTo>
                    <a:pt x="8691" y="576350"/>
                  </a:lnTo>
                  <a:lnTo>
                    <a:pt x="19297" y="620290"/>
                  </a:lnTo>
                  <a:lnTo>
                    <a:pt x="33806" y="662584"/>
                  </a:lnTo>
                  <a:lnTo>
                    <a:pt x="52011" y="703027"/>
                  </a:lnTo>
                  <a:lnTo>
                    <a:pt x="73709" y="741415"/>
                  </a:lnTo>
                  <a:lnTo>
                    <a:pt x="98695" y="777543"/>
                  </a:lnTo>
                  <a:lnTo>
                    <a:pt x="126764" y="811205"/>
                  </a:lnTo>
                  <a:lnTo>
                    <a:pt x="157711" y="842197"/>
                  </a:lnTo>
                  <a:lnTo>
                    <a:pt x="191333" y="870314"/>
                  </a:lnTo>
                  <a:lnTo>
                    <a:pt x="227425" y="895351"/>
                  </a:lnTo>
                  <a:lnTo>
                    <a:pt x="265782" y="917104"/>
                  </a:lnTo>
                  <a:lnTo>
                    <a:pt x="306199" y="935367"/>
                  </a:lnTo>
                  <a:lnTo>
                    <a:pt x="348472" y="949935"/>
                  </a:lnTo>
                  <a:lnTo>
                    <a:pt x="392397" y="960604"/>
                  </a:lnTo>
                  <a:lnTo>
                    <a:pt x="437769" y="967169"/>
                  </a:lnTo>
                  <a:lnTo>
                    <a:pt x="484383" y="969425"/>
                  </a:lnTo>
                  <a:lnTo>
                    <a:pt x="530996" y="967235"/>
                  </a:lnTo>
                  <a:lnTo>
                    <a:pt x="576374" y="960735"/>
                  </a:lnTo>
                  <a:lnTo>
                    <a:pt x="620312" y="950128"/>
                  </a:lnTo>
                  <a:lnTo>
                    <a:pt x="662604" y="935621"/>
                  </a:lnTo>
                  <a:lnTo>
                    <a:pt x="703045" y="917416"/>
                  </a:lnTo>
                  <a:lnTo>
                    <a:pt x="741431" y="895719"/>
                  </a:lnTo>
                  <a:lnTo>
                    <a:pt x="777557" y="870735"/>
                  </a:lnTo>
                  <a:lnTo>
                    <a:pt x="811218" y="842667"/>
                  </a:lnTo>
                  <a:lnTo>
                    <a:pt x="842208" y="811721"/>
                  </a:lnTo>
                  <a:lnTo>
                    <a:pt x="870324" y="778100"/>
                  </a:lnTo>
                  <a:lnTo>
                    <a:pt x="895360" y="742010"/>
                  </a:lnTo>
                  <a:lnTo>
                    <a:pt x="917111" y="703655"/>
                  </a:lnTo>
                  <a:lnTo>
                    <a:pt x="935373" y="663240"/>
                  </a:lnTo>
                  <a:lnTo>
                    <a:pt x="949940" y="620968"/>
                  </a:lnTo>
                  <a:lnTo>
                    <a:pt x="960608" y="577045"/>
                  </a:lnTo>
                  <a:lnTo>
                    <a:pt x="967171" y="531675"/>
                  </a:lnTo>
                  <a:lnTo>
                    <a:pt x="969425" y="485063"/>
                  </a:lnTo>
                  <a:lnTo>
                    <a:pt x="967239" y="438448"/>
                  </a:lnTo>
                  <a:lnTo>
                    <a:pt x="960741" y="393069"/>
                  </a:lnTo>
                  <a:lnTo>
                    <a:pt x="950137" y="349130"/>
                  </a:lnTo>
                  <a:lnTo>
                    <a:pt x="935631" y="306838"/>
                  </a:lnTo>
                  <a:lnTo>
                    <a:pt x="917428" y="266396"/>
                  </a:lnTo>
                  <a:lnTo>
                    <a:pt x="895732" y="228009"/>
                  </a:lnTo>
                  <a:lnTo>
                    <a:pt x="870748" y="191883"/>
                  </a:lnTo>
                  <a:lnTo>
                    <a:pt x="842680" y="158222"/>
                  </a:lnTo>
                  <a:lnTo>
                    <a:pt x="811734" y="127231"/>
                  </a:lnTo>
                  <a:lnTo>
                    <a:pt x="778113" y="99115"/>
                  </a:lnTo>
                  <a:lnTo>
                    <a:pt x="742023" y="74078"/>
                  </a:lnTo>
                  <a:lnTo>
                    <a:pt x="703667" y="52326"/>
                  </a:lnTo>
                  <a:lnTo>
                    <a:pt x="663251" y="34062"/>
                  </a:lnTo>
                  <a:lnTo>
                    <a:pt x="620979" y="19493"/>
                  </a:lnTo>
                  <a:lnTo>
                    <a:pt x="577056" y="8823"/>
                  </a:lnTo>
                  <a:lnTo>
                    <a:pt x="531686" y="2257"/>
                  </a:lnTo>
                  <a:lnTo>
                    <a:pt x="485074" y="0"/>
                  </a:lnTo>
                  <a:close/>
                </a:path>
              </a:pathLst>
            </a:custGeom>
            <a:solidFill>
              <a:srgbClr val="FFFFFF"/>
            </a:solidFill>
          </p:spPr>
          <p:txBody>
            <a:bodyPr wrap="square" lIns="0" tIns="0" rIns="0" bIns="0" rtlCol="0"/>
            <a:lstStyle/>
            <a:p>
              <a:endParaRPr/>
            </a:p>
          </p:txBody>
        </p:sp>
        <p:sp>
          <p:nvSpPr>
            <p:cNvPr id="10" name="object 10">
              <a:hlinkClick r:id="rId3"/>
            </p:cNvPr>
            <p:cNvSpPr/>
            <p:nvPr/>
          </p:nvSpPr>
          <p:spPr>
            <a:xfrm>
              <a:off x="7098419" y="8685328"/>
              <a:ext cx="382270" cy="443230"/>
            </a:xfrm>
            <a:custGeom>
              <a:avLst/>
              <a:gdLst/>
              <a:ahLst/>
              <a:cxnLst/>
              <a:rect l="l" t="t" r="r" b="b"/>
              <a:pathLst>
                <a:path w="382270" h="443229">
                  <a:moveTo>
                    <a:pt x="11015" y="0"/>
                  </a:moveTo>
                  <a:lnTo>
                    <a:pt x="2837" y="4701"/>
                  </a:lnTo>
                  <a:lnTo>
                    <a:pt x="314" y="9046"/>
                  </a:lnTo>
                  <a:lnTo>
                    <a:pt x="0" y="434185"/>
                  </a:lnTo>
                  <a:lnTo>
                    <a:pt x="2523" y="438531"/>
                  </a:lnTo>
                  <a:lnTo>
                    <a:pt x="8628" y="442049"/>
                  </a:lnTo>
                  <a:lnTo>
                    <a:pt x="10889" y="442625"/>
                  </a:lnTo>
                  <a:lnTo>
                    <a:pt x="15455" y="442646"/>
                  </a:lnTo>
                  <a:lnTo>
                    <a:pt x="17737" y="442028"/>
                  </a:lnTo>
                  <a:lnTo>
                    <a:pt x="78515" y="406542"/>
                  </a:lnTo>
                  <a:lnTo>
                    <a:pt x="26355" y="406542"/>
                  </a:lnTo>
                  <a:lnTo>
                    <a:pt x="26616" y="36721"/>
                  </a:lnTo>
                  <a:lnTo>
                    <a:pt x="78663" y="36721"/>
                  </a:lnTo>
                  <a:lnTo>
                    <a:pt x="16030" y="52"/>
                  </a:lnTo>
                  <a:lnTo>
                    <a:pt x="11015" y="0"/>
                  </a:lnTo>
                  <a:close/>
                </a:path>
                <a:path w="382270" h="443229">
                  <a:moveTo>
                    <a:pt x="78663" y="36721"/>
                  </a:moveTo>
                  <a:lnTo>
                    <a:pt x="26616" y="36721"/>
                  </a:lnTo>
                  <a:lnTo>
                    <a:pt x="342649" y="221846"/>
                  </a:lnTo>
                  <a:lnTo>
                    <a:pt x="26355" y="406542"/>
                  </a:lnTo>
                  <a:lnTo>
                    <a:pt x="78515" y="406542"/>
                  </a:lnTo>
                  <a:lnTo>
                    <a:pt x="379391" y="230872"/>
                  </a:lnTo>
                  <a:lnTo>
                    <a:pt x="381873" y="226569"/>
                  </a:lnTo>
                  <a:lnTo>
                    <a:pt x="381894" y="217208"/>
                  </a:lnTo>
                  <a:lnTo>
                    <a:pt x="379402" y="212894"/>
                  </a:lnTo>
                  <a:lnTo>
                    <a:pt x="78663" y="36721"/>
                  </a:lnTo>
                  <a:close/>
                </a:path>
              </a:pathLst>
            </a:custGeom>
            <a:solidFill>
              <a:srgbClr val="5F2177"/>
            </a:solidFill>
          </p:spPr>
          <p:txBody>
            <a:bodyPr wrap="square" lIns="0" tIns="0" rIns="0" bIns="0" rtlCol="0"/>
            <a:lstStyle/>
            <a:p>
              <a:endParaRPr/>
            </a:p>
          </p:txBody>
        </p:sp>
        <p:sp>
          <p:nvSpPr>
            <p:cNvPr id="11" name="object 11">
              <a:hlinkClick r:id="rId3"/>
            </p:cNvPr>
            <p:cNvSpPr/>
            <p:nvPr/>
          </p:nvSpPr>
          <p:spPr>
            <a:xfrm>
              <a:off x="8147495" y="8537446"/>
              <a:ext cx="727075" cy="727075"/>
            </a:xfrm>
            <a:custGeom>
              <a:avLst/>
              <a:gdLst/>
              <a:ahLst/>
              <a:cxnLst/>
              <a:rect l="l" t="t" r="r" b="b"/>
              <a:pathLst>
                <a:path w="727075" h="727075">
                  <a:moveTo>
                    <a:pt x="363789" y="0"/>
                  </a:moveTo>
                  <a:lnTo>
                    <a:pt x="314527" y="3288"/>
                  </a:lnTo>
                  <a:lnTo>
                    <a:pt x="267253" y="12938"/>
                  </a:lnTo>
                  <a:lnTo>
                    <a:pt x="222404" y="28511"/>
                  </a:lnTo>
                  <a:lnTo>
                    <a:pt x="180418" y="49572"/>
                  </a:lnTo>
                  <a:lnTo>
                    <a:pt x="141730" y="75684"/>
                  </a:lnTo>
                  <a:lnTo>
                    <a:pt x="106779" y="106412"/>
                  </a:lnTo>
                  <a:lnTo>
                    <a:pt x="76001" y="141320"/>
                  </a:lnTo>
                  <a:lnTo>
                    <a:pt x="49833" y="179970"/>
                  </a:lnTo>
                  <a:lnTo>
                    <a:pt x="28712" y="221927"/>
                  </a:lnTo>
                  <a:lnTo>
                    <a:pt x="13074" y="266755"/>
                  </a:lnTo>
                  <a:lnTo>
                    <a:pt x="3358" y="314016"/>
                  </a:lnTo>
                  <a:lnTo>
                    <a:pt x="0" y="363276"/>
                  </a:lnTo>
                  <a:lnTo>
                    <a:pt x="3288" y="412541"/>
                  </a:lnTo>
                  <a:lnTo>
                    <a:pt x="12937" y="459817"/>
                  </a:lnTo>
                  <a:lnTo>
                    <a:pt x="28509" y="504666"/>
                  </a:lnTo>
                  <a:lnTo>
                    <a:pt x="49569" y="546653"/>
                  </a:lnTo>
                  <a:lnTo>
                    <a:pt x="75680" y="585340"/>
                  </a:lnTo>
                  <a:lnTo>
                    <a:pt x="106406" y="620291"/>
                  </a:lnTo>
                  <a:lnTo>
                    <a:pt x="141311" y="651068"/>
                  </a:lnTo>
                  <a:lnTo>
                    <a:pt x="179959" y="677235"/>
                  </a:lnTo>
                  <a:lnTo>
                    <a:pt x="221914" y="698356"/>
                  </a:lnTo>
                  <a:lnTo>
                    <a:pt x="266739" y="713992"/>
                  </a:lnTo>
                  <a:lnTo>
                    <a:pt x="313998" y="723708"/>
                  </a:lnTo>
                  <a:lnTo>
                    <a:pt x="363255" y="727066"/>
                  </a:lnTo>
                  <a:lnTo>
                    <a:pt x="412523" y="723778"/>
                  </a:lnTo>
                  <a:lnTo>
                    <a:pt x="459800" y="714129"/>
                  </a:lnTo>
                  <a:lnTo>
                    <a:pt x="504652" y="698557"/>
                  </a:lnTo>
                  <a:lnTo>
                    <a:pt x="546640" y="677496"/>
                  </a:lnTo>
                  <a:lnTo>
                    <a:pt x="585329" y="651385"/>
                  </a:lnTo>
                  <a:lnTo>
                    <a:pt x="620282" y="620657"/>
                  </a:lnTo>
                  <a:lnTo>
                    <a:pt x="651061" y="585751"/>
                  </a:lnTo>
                  <a:lnTo>
                    <a:pt x="677231" y="547101"/>
                  </a:lnTo>
                  <a:lnTo>
                    <a:pt x="698354" y="505143"/>
                  </a:lnTo>
                  <a:lnTo>
                    <a:pt x="713994" y="460315"/>
                  </a:lnTo>
                  <a:lnTo>
                    <a:pt x="723714" y="413052"/>
                  </a:lnTo>
                  <a:lnTo>
                    <a:pt x="727077" y="363789"/>
                  </a:lnTo>
                  <a:lnTo>
                    <a:pt x="723786" y="314527"/>
                  </a:lnTo>
                  <a:lnTo>
                    <a:pt x="714134" y="267254"/>
                  </a:lnTo>
                  <a:lnTo>
                    <a:pt x="698560" y="222406"/>
                  </a:lnTo>
                  <a:lnTo>
                    <a:pt x="677497" y="180420"/>
                  </a:lnTo>
                  <a:lnTo>
                    <a:pt x="651384" y="141733"/>
                  </a:lnTo>
                  <a:lnTo>
                    <a:pt x="620655" y="106783"/>
                  </a:lnTo>
                  <a:lnTo>
                    <a:pt x="585747" y="76005"/>
                  </a:lnTo>
                  <a:lnTo>
                    <a:pt x="547096" y="49837"/>
                  </a:lnTo>
                  <a:lnTo>
                    <a:pt x="505139" y="28716"/>
                  </a:lnTo>
                  <a:lnTo>
                    <a:pt x="460311" y="13078"/>
                  </a:lnTo>
                  <a:lnTo>
                    <a:pt x="413049" y="3360"/>
                  </a:lnTo>
                  <a:lnTo>
                    <a:pt x="363789" y="0"/>
                  </a:lnTo>
                  <a:close/>
                </a:path>
              </a:pathLst>
            </a:custGeom>
            <a:solidFill>
              <a:srgbClr val="FFFFFF">
                <a:alpha val="39999"/>
              </a:srgbClr>
            </a:solidFill>
          </p:spPr>
          <p:txBody>
            <a:bodyPr wrap="square" lIns="0" tIns="0" rIns="0" bIns="0" rtlCol="0"/>
            <a:lstStyle/>
            <a:p>
              <a:endParaRPr/>
            </a:p>
          </p:txBody>
        </p:sp>
        <p:sp>
          <p:nvSpPr>
            <p:cNvPr id="12" name="object 12">
              <a:hlinkClick r:id="rId3"/>
            </p:cNvPr>
            <p:cNvSpPr/>
            <p:nvPr/>
          </p:nvSpPr>
          <p:spPr>
            <a:xfrm>
              <a:off x="8401250" y="8733486"/>
              <a:ext cx="287020" cy="341630"/>
            </a:xfrm>
            <a:custGeom>
              <a:avLst/>
              <a:gdLst/>
              <a:ahLst/>
              <a:cxnLst/>
              <a:rect l="l" t="t" r="r" b="b"/>
              <a:pathLst>
                <a:path w="287020" h="341629">
                  <a:moveTo>
                    <a:pt x="10114" y="638"/>
                  </a:moveTo>
                  <a:lnTo>
                    <a:pt x="4649" y="649"/>
                  </a:lnTo>
                  <a:lnTo>
                    <a:pt x="240" y="5046"/>
                  </a:lnTo>
                  <a:lnTo>
                    <a:pt x="0" y="336670"/>
                  </a:lnTo>
                  <a:lnTo>
                    <a:pt x="4408" y="341068"/>
                  </a:lnTo>
                  <a:lnTo>
                    <a:pt x="15329" y="341068"/>
                  </a:lnTo>
                  <a:lnTo>
                    <a:pt x="19737" y="336670"/>
                  </a:lnTo>
                  <a:lnTo>
                    <a:pt x="19967" y="10512"/>
                  </a:lnTo>
                  <a:lnTo>
                    <a:pt x="19957" y="5046"/>
                  </a:lnTo>
                  <a:lnTo>
                    <a:pt x="15570" y="649"/>
                  </a:lnTo>
                  <a:lnTo>
                    <a:pt x="10114" y="638"/>
                  </a:lnTo>
                  <a:close/>
                </a:path>
                <a:path w="287020" h="341629">
                  <a:moveTo>
                    <a:pt x="94698" y="0"/>
                  </a:moveTo>
                  <a:lnTo>
                    <a:pt x="87683" y="3204"/>
                  </a:lnTo>
                  <a:lnTo>
                    <a:pt x="85431" y="6711"/>
                  </a:lnTo>
                  <a:lnTo>
                    <a:pt x="85212" y="326178"/>
                  </a:lnTo>
                  <a:lnTo>
                    <a:pt x="87452" y="329686"/>
                  </a:lnTo>
                  <a:lnTo>
                    <a:pt x="92269" y="331906"/>
                  </a:lnTo>
                  <a:lnTo>
                    <a:pt x="93682" y="332209"/>
                  </a:lnTo>
                  <a:lnTo>
                    <a:pt x="97408" y="332209"/>
                  </a:lnTo>
                  <a:lnTo>
                    <a:pt x="99661" y="331403"/>
                  </a:lnTo>
                  <a:lnTo>
                    <a:pt x="135322" y="300880"/>
                  </a:lnTo>
                  <a:lnTo>
                    <a:pt x="104970" y="300880"/>
                  </a:lnTo>
                  <a:lnTo>
                    <a:pt x="105159" y="32040"/>
                  </a:lnTo>
                  <a:lnTo>
                    <a:pt x="135477" y="32040"/>
                  </a:lnTo>
                  <a:lnTo>
                    <a:pt x="98813" y="565"/>
                  </a:lnTo>
                  <a:lnTo>
                    <a:pt x="94698" y="0"/>
                  </a:lnTo>
                  <a:close/>
                </a:path>
                <a:path w="287020" h="341629">
                  <a:moveTo>
                    <a:pt x="135477" y="32040"/>
                  </a:moveTo>
                  <a:lnTo>
                    <a:pt x="105159" y="32040"/>
                  </a:lnTo>
                  <a:lnTo>
                    <a:pt x="261887" y="166570"/>
                  </a:lnTo>
                  <a:lnTo>
                    <a:pt x="104970" y="300880"/>
                  </a:lnTo>
                  <a:lnTo>
                    <a:pt x="135322" y="300880"/>
                  </a:lnTo>
                  <a:lnTo>
                    <a:pt x="285645" y="172214"/>
                  </a:lnTo>
                  <a:lnTo>
                    <a:pt x="286912" y="169471"/>
                  </a:lnTo>
                  <a:lnTo>
                    <a:pt x="286923" y="163712"/>
                  </a:lnTo>
                  <a:lnTo>
                    <a:pt x="285656" y="160968"/>
                  </a:lnTo>
                  <a:lnTo>
                    <a:pt x="135477" y="32040"/>
                  </a:lnTo>
                  <a:close/>
                </a:path>
              </a:pathLst>
            </a:custGeom>
            <a:solidFill>
              <a:srgbClr val="FFFFFF"/>
            </a:solidFill>
          </p:spPr>
          <p:txBody>
            <a:bodyPr wrap="square" lIns="0" tIns="0" rIns="0" bIns="0" rtlCol="0"/>
            <a:lstStyle/>
            <a:p>
              <a:endParaRPr/>
            </a:p>
          </p:txBody>
        </p:sp>
        <p:sp>
          <p:nvSpPr>
            <p:cNvPr id="13" name="object 13">
              <a:hlinkClick r:id="rId3"/>
            </p:cNvPr>
            <p:cNvSpPr/>
            <p:nvPr/>
          </p:nvSpPr>
          <p:spPr>
            <a:xfrm>
              <a:off x="5663512" y="8537977"/>
              <a:ext cx="727075" cy="727075"/>
            </a:xfrm>
            <a:custGeom>
              <a:avLst/>
              <a:gdLst/>
              <a:ahLst/>
              <a:cxnLst/>
              <a:rect l="l" t="t" r="r" b="b"/>
              <a:pathLst>
                <a:path w="727075" h="727075">
                  <a:moveTo>
                    <a:pt x="363789" y="0"/>
                  </a:moveTo>
                  <a:lnTo>
                    <a:pt x="314525" y="3288"/>
                  </a:lnTo>
                  <a:lnTo>
                    <a:pt x="267249" y="12938"/>
                  </a:lnTo>
                  <a:lnTo>
                    <a:pt x="222400" y="28511"/>
                  </a:lnTo>
                  <a:lnTo>
                    <a:pt x="180413" y="49572"/>
                  </a:lnTo>
                  <a:lnTo>
                    <a:pt x="141726" y="75684"/>
                  </a:lnTo>
                  <a:lnTo>
                    <a:pt x="106775" y="106412"/>
                  </a:lnTo>
                  <a:lnTo>
                    <a:pt x="75998" y="141320"/>
                  </a:lnTo>
                  <a:lnTo>
                    <a:pt x="49830" y="179970"/>
                  </a:lnTo>
                  <a:lnTo>
                    <a:pt x="28710" y="221927"/>
                  </a:lnTo>
                  <a:lnTo>
                    <a:pt x="13074" y="266755"/>
                  </a:lnTo>
                  <a:lnTo>
                    <a:pt x="3358" y="314016"/>
                  </a:lnTo>
                  <a:lnTo>
                    <a:pt x="0" y="363276"/>
                  </a:lnTo>
                  <a:lnTo>
                    <a:pt x="3286" y="412539"/>
                  </a:lnTo>
                  <a:lnTo>
                    <a:pt x="12933" y="459813"/>
                  </a:lnTo>
                  <a:lnTo>
                    <a:pt x="28505" y="504662"/>
                  </a:lnTo>
                  <a:lnTo>
                    <a:pt x="49564" y="546648"/>
                  </a:lnTo>
                  <a:lnTo>
                    <a:pt x="75676" y="585336"/>
                  </a:lnTo>
                  <a:lnTo>
                    <a:pt x="106403" y="620287"/>
                  </a:lnTo>
                  <a:lnTo>
                    <a:pt x="141310" y="651065"/>
                  </a:lnTo>
                  <a:lnTo>
                    <a:pt x="179960" y="677233"/>
                  </a:lnTo>
                  <a:lnTo>
                    <a:pt x="221917" y="698354"/>
                  </a:lnTo>
                  <a:lnTo>
                    <a:pt x="266744" y="713991"/>
                  </a:lnTo>
                  <a:lnTo>
                    <a:pt x="314006" y="723708"/>
                  </a:lnTo>
                  <a:lnTo>
                    <a:pt x="363266" y="727066"/>
                  </a:lnTo>
                  <a:lnTo>
                    <a:pt x="412528" y="723778"/>
                  </a:lnTo>
                  <a:lnTo>
                    <a:pt x="459802" y="714129"/>
                  </a:lnTo>
                  <a:lnTo>
                    <a:pt x="504650" y="698557"/>
                  </a:lnTo>
                  <a:lnTo>
                    <a:pt x="546636" y="677496"/>
                  </a:lnTo>
                  <a:lnTo>
                    <a:pt x="585323" y="651385"/>
                  </a:lnTo>
                  <a:lnTo>
                    <a:pt x="620274" y="620657"/>
                  </a:lnTo>
                  <a:lnTo>
                    <a:pt x="651052" y="585751"/>
                  </a:lnTo>
                  <a:lnTo>
                    <a:pt x="677221" y="547101"/>
                  </a:lnTo>
                  <a:lnTo>
                    <a:pt x="698344" y="505143"/>
                  </a:lnTo>
                  <a:lnTo>
                    <a:pt x="713983" y="460315"/>
                  </a:lnTo>
                  <a:lnTo>
                    <a:pt x="723703" y="413052"/>
                  </a:lnTo>
                  <a:lnTo>
                    <a:pt x="727066" y="363789"/>
                  </a:lnTo>
                  <a:lnTo>
                    <a:pt x="723775" y="314527"/>
                  </a:lnTo>
                  <a:lnTo>
                    <a:pt x="714125" y="267254"/>
                  </a:lnTo>
                  <a:lnTo>
                    <a:pt x="698551" y="222406"/>
                  </a:lnTo>
                  <a:lnTo>
                    <a:pt x="677489" y="180420"/>
                  </a:lnTo>
                  <a:lnTo>
                    <a:pt x="651377" y="141733"/>
                  </a:lnTo>
                  <a:lnTo>
                    <a:pt x="620649" y="106783"/>
                  </a:lnTo>
                  <a:lnTo>
                    <a:pt x="585743" y="76005"/>
                  </a:lnTo>
                  <a:lnTo>
                    <a:pt x="547094" y="49837"/>
                  </a:lnTo>
                  <a:lnTo>
                    <a:pt x="505137" y="28716"/>
                  </a:lnTo>
                  <a:lnTo>
                    <a:pt x="460311" y="13078"/>
                  </a:lnTo>
                  <a:lnTo>
                    <a:pt x="413049" y="3360"/>
                  </a:lnTo>
                  <a:lnTo>
                    <a:pt x="363789" y="0"/>
                  </a:lnTo>
                  <a:close/>
                </a:path>
              </a:pathLst>
            </a:custGeom>
            <a:solidFill>
              <a:srgbClr val="FFFFFF">
                <a:alpha val="39999"/>
              </a:srgbClr>
            </a:solidFill>
          </p:spPr>
          <p:txBody>
            <a:bodyPr wrap="square" lIns="0" tIns="0" rIns="0" bIns="0" rtlCol="0"/>
            <a:lstStyle/>
            <a:p>
              <a:endParaRPr/>
            </a:p>
          </p:txBody>
        </p:sp>
        <p:sp>
          <p:nvSpPr>
            <p:cNvPr id="14" name="object 14">
              <a:hlinkClick r:id="rId3"/>
            </p:cNvPr>
            <p:cNvSpPr/>
            <p:nvPr/>
          </p:nvSpPr>
          <p:spPr>
            <a:xfrm>
              <a:off x="5851834" y="8734037"/>
              <a:ext cx="287020" cy="341630"/>
            </a:xfrm>
            <a:custGeom>
              <a:avLst/>
              <a:gdLst/>
              <a:ahLst/>
              <a:cxnLst/>
              <a:rect l="l" t="t" r="r" b="b"/>
              <a:pathLst>
                <a:path w="287020" h="341629">
                  <a:moveTo>
                    <a:pt x="277059" y="764"/>
                  </a:moveTo>
                  <a:lnTo>
                    <a:pt x="271583" y="774"/>
                  </a:lnTo>
                  <a:lnTo>
                    <a:pt x="267185" y="5172"/>
                  </a:lnTo>
                  <a:lnTo>
                    <a:pt x="266938" y="331330"/>
                  </a:lnTo>
                  <a:lnTo>
                    <a:pt x="266955" y="336796"/>
                  </a:lnTo>
                  <a:lnTo>
                    <a:pt x="271363" y="341183"/>
                  </a:lnTo>
                  <a:lnTo>
                    <a:pt x="282274" y="341183"/>
                  </a:lnTo>
                  <a:lnTo>
                    <a:pt x="286682" y="336796"/>
                  </a:lnTo>
                  <a:lnTo>
                    <a:pt x="286912" y="10638"/>
                  </a:lnTo>
                  <a:lnTo>
                    <a:pt x="286891" y="5172"/>
                  </a:lnTo>
                  <a:lnTo>
                    <a:pt x="282514" y="774"/>
                  </a:lnTo>
                  <a:lnTo>
                    <a:pt x="277059" y="764"/>
                  </a:lnTo>
                  <a:close/>
                </a:path>
                <a:path w="287020" h="341629">
                  <a:moveTo>
                    <a:pt x="192465" y="0"/>
                  </a:moveTo>
                  <a:lnTo>
                    <a:pt x="188350" y="554"/>
                  </a:lnTo>
                  <a:lnTo>
                    <a:pt x="185439" y="3088"/>
                  </a:lnTo>
                  <a:lnTo>
                    <a:pt x="1266" y="160696"/>
                  </a:lnTo>
                  <a:lnTo>
                    <a:pt x="10" y="163440"/>
                  </a:lnTo>
                  <a:lnTo>
                    <a:pt x="0" y="169199"/>
                  </a:lnTo>
                  <a:lnTo>
                    <a:pt x="1256" y="171942"/>
                  </a:lnTo>
                  <a:lnTo>
                    <a:pt x="3455" y="173806"/>
                  </a:lnTo>
                  <a:lnTo>
                    <a:pt x="187020" y="331393"/>
                  </a:lnTo>
                  <a:lnTo>
                    <a:pt x="189303" y="332209"/>
                  </a:lnTo>
                  <a:lnTo>
                    <a:pt x="193009" y="332209"/>
                  </a:lnTo>
                  <a:lnTo>
                    <a:pt x="194423" y="331906"/>
                  </a:lnTo>
                  <a:lnTo>
                    <a:pt x="199240" y="329696"/>
                  </a:lnTo>
                  <a:lnTo>
                    <a:pt x="201491" y="326199"/>
                  </a:lnTo>
                  <a:lnTo>
                    <a:pt x="201506" y="300870"/>
                  </a:lnTo>
                  <a:lnTo>
                    <a:pt x="181774" y="300870"/>
                  </a:lnTo>
                  <a:lnTo>
                    <a:pt x="25035" y="166330"/>
                  </a:lnTo>
                  <a:lnTo>
                    <a:pt x="181963" y="32019"/>
                  </a:lnTo>
                  <a:lnTo>
                    <a:pt x="201703" y="32019"/>
                  </a:lnTo>
                  <a:lnTo>
                    <a:pt x="201721" y="6711"/>
                  </a:lnTo>
                  <a:lnTo>
                    <a:pt x="199480" y="3225"/>
                  </a:lnTo>
                  <a:lnTo>
                    <a:pt x="192465" y="0"/>
                  </a:lnTo>
                  <a:close/>
                </a:path>
                <a:path w="287020" h="341629">
                  <a:moveTo>
                    <a:pt x="201703" y="32019"/>
                  </a:moveTo>
                  <a:lnTo>
                    <a:pt x="181963" y="32019"/>
                  </a:lnTo>
                  <a:lnTo>
                    <a:pt x="181774" y="300870"/>
                  </a:lnTo>
                  <a:lnTo>
                    <a:pt x="201506" y="300870"/>
                  </a:lnTo>
                  <a:lnTo>
                    <a:pt x="201703" y="32019"/>
                  </a:lnTo>
                  <a:close/>
                </a:path>
              </a:pathLst>
            </a:custGeom>
            <a:solidFill>
              <a:srgbClr val="FFFFFF"/>
            </a:solidFill>
          </p:spPr>
          <p:txBody>
            <a:bodyPr wrap="square" lIns="0" tIns="0" rIns="0" bIns="0" rtlCol="0"/>
            <a:lstStyle/>
            <a:p>
              <a:endParaRPr/>
            </a:p>
          </p:txBody>
        </p:sp>
        <p:sp>
          <p:nvSpPr>
            <p:cNvPr id="15" name="object 15">
              <a:hlinkClick r:id="rId3"/>
            </p:cNvPr>
            <p:cNvSpPr/>
            <p:nvPr/>
          </p:nvSpPr>
          <p:spPr>
            <a:xfrm>
              <a:off x="5541133" y="7374911"/>
              <a:ext cx="3439795" cy="168275"/>
            </a:xfrm>
            <a:custGeom>
              <a:avLst/>
              <a:gdLst/>
              <a:ahLst/>
              <a:cxnLst/>
              <a:rect l="l" t="t" r="r" b="b"/>
              <a:pathLst>
                <a:path w="3439795" h="168275">
                  <a:moveTo>
                    <a:pt x="82793" y="0"/>
                  </a:moveTo>
                  <a:lnTo>
                    <a:pt x="50588" y="6473"/>
                  </a:lnTo>
                  <a:lnTo>
                    <a:pt x="24276" y="24182"/>
                  </a:lnTo>
                  <a:lnTo>
                    <a:pt x="6525" y="50467"/>
                  </a:lnTo>
                  <a:lnTo>
                    <a:pt x="0" y="82667"/>
                  </a:lnTo>
                  <a:lnTo>
                    <a:pt x="6477" y="114875"/>
                  </a:lnTo>
                  <a:lnTo>
                    <a:pt x="24187" y="141182"/>
                  </a:lnTo>
                  <a:lnTo>
                    <a:pt x="50473" y="158928"/>
                  </a:lnTo>
                  <a:lnTo>
                    <a:pt x="82678" y="165450"/>
                  </a:lnTo>
                  <a:lnTo>
                    <a:pt x="3356379" y="167827"/>
                  </a:lnTo>
                  <a:lnTo>
                    <a:pt x="3388584" y="161348"/>
                  </a:lnTo>
                  <a:lnTo>
                    <a:pt x="3414897" y="143636"/>
                  </a:lnTo>
                  <a:lnTo>
                    <a:pt x="3432651" y="117354"/>
                  </a:lnTo>
                  <a:lnTo>
                    <a:pt x="3439183" y="85159"/>
                  </a:lnTo>
                  <a:lnTo>
                    <a:pt x="3432703" y="52949"/>
                  </a:lnTo>
                  <a:lnTo>
                    <a:pt x="3414991" y="26637"/>
                  </a:lnTo>
                  <a:lnTo>
                    <a:pt x="3388705" y="8885"/>
                  </a:lnTo>
                  <a:lnTo>
                    <a:pt x="3356505" y="2355"/>
                  </a:lnTo>
                  <a:lnTo>
                    <a:pt x="82793" y="0"/>
                  </a:lnTo>
                  <a:close/>
                </a:path>
              </a:pathLst>
            </a:custGeom>
            <a:solidFill>
              <a:srgbClr val="FFFFFF">
                <a:alpha val="39999"/>
              </a:srgbClr>
            </a:solidFill>
          </p:spPr>
          <p:txBody>
            <a:bodyPr wrap="square" lIns="0" tIns="0" rIns="0" bIns="0" rtlCol="0"/>
            <a:lstStyle/>
            <a:p>
              <a:endParaRPr/>
            </a:p>
          </p:txBody>
        </p:sp>
        <p:sp>
          <p:nvSpPr>
            <p:cNvPr id="16" name="object 16">
              <a:hlinkClick r:id="rId3"/>
            </p:cNvPr>
            <p:cNvSpPr/>
            <p:nvPr/>
          </p:nvSpPr>
          <p:spPr>
            <a:xfrm>
              <a:off x="5541137" y="7325747"/>
              <a:ext cx="624840" cy="264795"/>
            </a:xfrm>
            <a:custGeom>
              <a:avLst/>
              <a:gdLst/>
              <a:ahLst/>
              <a:cxnLst/>
              <a:rect l="l" t="t" r="r" b="b"/>
              <a:pathLst>
                <a:path w="624839" h="264795">
                  <a:moveTo>
                    <a:pt x="624408" y="19456"/>
                  </a:moveTo>
                  <a:lnTo>
                    <a:pt x="622896" y="11887"/>
                  </a:lnTo>
                  <a:lnTo>
                    <a:pt x="618731" y="5702"/>
                  </a:lnTo>
                  <a:lnTo>
                    <a:pt x="612546" y="1524"/>
                  </a:lnTo>
                  <a:lnTo>
                    <a:pt x="604964" y="0"/>
                  </a:lnTo>
                  <a:lnTo>
                    <a:pt x="597395" y="1511"/>
                  </a:lnTo>
                  <a:lnTo>
                    <a:pt x="591197" y="5689"/>
                  </a:lnTo>
                  <a:lnTo>
                    <a:pt x="587019" y="11861"/>
                  </a:lnTo>
                  <a:lnTo>
                    <a:pt x="585482" y="19443"/>
                  </a:lnTo>
                  <a:lnTo>
                    <a:pt x="585457" y="49530"/>
                  </a:lnTo>
                  <a:lnTo>
                    <a:pt x="82778" y="49174"/>
                  </a:lnTo>
                  <a:lnTo>
                    <a:pt x="50571" y="55638"/>
                  </a:lnTo>
                  <a:lnTo>
                    <a:pt x="24269" y="73355"/>
                  </a:lnTo>
                  <a:lnTo>
                    <a:pt x="6527" y="99644"/>
                  </a:lnTo>
                  <a:lnTo>
                    <a:pt x="0" y="131838"/>
                  </a:lnTo>
                  <a:lnTo>
                    <a:pt x="6477" y="164045"/>
                  </a:lnTo>
                  <a:lnTo>
                    <a:pt x="24180" y="190347"/>
                  </a:lnTo>
                  <a:lnTo>
                    <a:pt x="50469" y="208102"/>
                  </a:lnTo>
                  <a:lnTo>
                    <a:pt x="82664" y="214617"/>
                  </a:lnTo>
                  <a:lnTo>
                    <a:pt x="585343" y="214985"/>
                  </a:lnTo>
                  <a:lnTo>
                    <a:pt x="585330" y="245071"/>
                  </a:lnTo>
                  <a:lnTo>
                    <a:pt x="586854" y="252653"/>
                  </a:lnTo>
                  <a:lnTo>
                    <a:pt x="591019" y="258838"/>
                  </a:lnTo>
                  <a:lnTo>
                    <a:pt x="597204" y="263017"/>
                  </a:lnTo>
                  <a:lnTo>
                    <a:pt x="604786" y="264541"/>
                  </a:lnTo>
                  <a:lnTo>
                    <a:pt x="612355" y="263017"/>
                  </a:lnTo>
                  <a:lnTo>
                    <a:pt x="618540" y="258851"/>
                  </a:lnTo>
                  <a:lnTo>
                    <a:pt x="622706" y="252679"/>
                  </a:lnTo>
                  <a:lnTo>
                    <a:pt x="624243" y="245097"/>
                  </a:lnTo>
                  <a:lnTo>
                    <a:pt x="624408" y="19456"/>
                  </a:lnTo>
                  <a:close/>
                </a:path>
              </a:pathLst>
            </a:custGeom>
            <a:solidFill>
              <a:srgbClr val="FFFFFF"/>
            </a:solidFill>
          </p:spPr>
          <p:txBody>
            <a:bodyPr wrap="square" lIns="0" tIns="0" rIns="0" bIns="0" rtlCol="0"/>
            <a:lstStyle/>
            <a:p>
              <a:endParaRPr/>
            </a:p>
          </p:txBody>
        </p:sp>
        <p:pic>
          <p:nvPicPr>
            <p:cNvPr id="17" name="object 17">
              <a:hlinkClick r:id="rId3"/>
            </p:cNvPr>
            <p:cNvPicPr/>
            <p:nvPr/>
          </p:nvPicPr>
          <p:blipFill>
            <a:blip r:embed="rId7" cstate="print"/>
            <a:stretch>
              <a:fillRect/>
            </a:stretch>
          </p:blipFill>
          <p:spPr>
            <a:xfrm>
              <a:off x="6165414" y="7375304"/>
              <a:ext cx="642231" cy="165911"/>
            </a:xfrm>
            <a:prstGeom prst="rect">
              <a:avLst/>
            </a:prstGeom>
          </p:spPr>
        </p:pic>
        <p:pic>
          <p:nvPicPr>
            <p:cNvPr id="18" name="object 18">
              <a:hlinkClick r:id="rId3"/>
            </p:cNvPr>
            <p:cNvPicPr/>
            <p:nvPr/>
          </p:nvPicPr>
          <p:blipFill>
            <a:blip r:embed="rId8" cstate="print"/>
            <a:stretch>
              <a:fillRect/>
            </a:stretch>
          </p:blipFill>
          <p:spPr>
            <a:xfrm>
              <a:off x="5805436" y="7375042"/>
              <a:ext cx="321173" cy="165680"/>
            </a:xfrm>
            <a:prstGeom prst="rect">
              <a:avLst/>
            </a:prstGeom>
          </p:spPr>
        </p:pic>
        <p:sp>
          <p:nvSpPr>
            <p:cNvPr id="19" name="object 19">
              <a:hlinkClick r:id="rId3"/>
            </p:cNvPr>
            <p:cNvSpPr/>
            <p:nvPr/>
          </p:nvSpPr>
          <p:spPr>
            <a:xfrm>
              <a:off x="5721286" y="6648583"/>
              <a:ext cx="162560" cy="287020"/>
            </a:xfrm>
            <a:custGeom>
              <a:avLst/>
              <a:gdLst/>
              <a:ahLst/>
              <a:cxnLst/>
              <a:rect l="l" t="t" r="r" b="b"/>
              <a:pathLst>
                <a:path w="162560" h="287020">
                  <a:moveTo>
                    <a:pt x="162064" y="0"/>
                  </a:moveTo>
                  <a:lnTo>
                    <a:pt x="152" y="0"/>
                  </a:lnTo>
                  <a:lnTo>
                    <a:pt x="152" y="39370"/>
                  </a:lnTo>
                  <a:lnTo>
                    <a:pt x="101" y="129540"/>
                  </a:lnTo>
                  <a:lnTo>
                    <a:pt x="50" y="168910"/>
                  </a:lnTo>
                  <a:lnTo>
                    <a:pt x="0" y="287020"/>
                  </a:lnTo>
                  <a:lnTo>
                    <a:pt x="46507" y="287020"/>
                  </a:lnTo>
                  <a:lnTo>
                    <a:pt x="46507" y="168910"/>
                  </a:lnTo>
                  <a:lnTo>
                    <a:pt x="154711" y="168910"/>
                  </a:lnTo>
                  <a:lnTo>
                    <a:pt x="154711" y="129540"/>
                  </a:lnTo>
                  <a:lnTo>
                    <a:pt x="46609" y="129540"/>
                  </a:lnTo>
                  <a:lnTo>
                    <a:pt x="46609" y="39370"/>
                  </a:lnTo>
                  <a:lnTo>
                    <a:pt x="162064" y="39370"/>
                  </a:lnTo>
                  <a:lnTo>
                    <a:pt x="162064" y="0"/>
                  </a:lnTo>
                  <a:close/>
                </a:path>
              </a:pathLst>
            </a:custGeom>
            <a:solidFill>
              <a:srgbClr val="FFFFFF"/>
            </a:solidFill>
          </p:spPr>
          <p:txBody>
            <a:bodyPr wrap="square" lIns="0" tIns="0" rIns="0" bIns="0" rtlCol="0"/>
            <a:lstStyle/>
            <a:p>
              <a:endParaRPr/>
            </a:p>
          </p:txBody>
        </p:sp>
        <p:pic>
          <p:nvPicPr>
            <p:cNvPr id="20" name="object 20">
              <a:hlinkClick r:id="rId3"/>
            </p:cNvPr>
            <p:cNvPicPr/>
            <p:nvPr/>
          </p:nvPicPr>
          <p:blipFill>
            <a:blip r:embed="rId9" cstate="print"/>
            <a:stretch>
              <a:fillRect/>
            </a:stretch>
          </p:blipFill>
          <p:spPr>
            <a:xfrm>
              <a:off x="6088300" y="6714901"/>
              <a:ext cx="184161" cy="224904"/>
            </a:xfrm>
            <a:prstGeom prst="rect">
              <a:avLst/>
            </a:prstGeom>
          </p:spPr>
        </p:pic>
        <p:pic>
          <p:nvPicPr>
            <p:cNvPr id="21" name="object 21">
              <a:hlinkClick r:id="rId3"/>
            </p:cNvPr>
            <p:cNvPicPr/>
            <p:nvPr/>
          </p:nvPicPr>
          <p:blipFill>
            <a:blip r:embed="rId10" cstate="print"/>
            <a:stretch>
              <a:fillRect/>
            </a:stretch>
          </p:blipFill>
          <p:spPr>
            <a:xfrm>
              <a:off x="5930264" y="6714790"/>
              <a:ext cx="133231" cy="220946"/>
            </a:xfrm>
            <a:prstGeom prst="rect">
              <a:avLst/>
            </a:prstGeom>
          </p:spPr>
        </p:pic>
        <p:pic>
          <p:nvPicPr>
            <p:cNvPr id="22" name="object 22">
              <a:hlinkClick r:id="rId3"/>
            </p:cNvPr>
            <p:cNvPicPr/>
            <p:nvPr/>
          </p:nvPicPr>
          <p:blipFill>
            <a:blip r:embed="rId11" cstate="print"/>
            <a:stretch>
              <a:fillRect/>
            </a:stretch>
          </p:blipFill>
          <p:spPr>
            <a:xfrm>
              <a:off x="6334826" y="6718926"/>
              <a:ext cx="191470" cy="221050"/>
            </a:xfrm>
            <a:prstGeom prst="rect">
              <a:avLst/>
            </a:prstGeom>
          </p:spPr>
        </p:pic>
        <p:sp>
          <p:nvSpPr>
            <p:cNvPr id="23" name="object 23">
              <a:hlinkClick r:id="rId3"/>
            </p:cNvPr>
            <p:cNvSpPr/>
            <p:nvPr/>
          </p:nvSpPr>
          <p:spPr>
            <a:xfrm>
              <a:off x="6579014" y="6630890"/>
              <a:ext cx="198120" cy="309880"/>
            </a:xfrm>
            <a:custGeom>
              <a:avLst/>
              <a:gdLst/>
              <a:ahLst/>
              <a:cxnLst/>
              <a:rect l="l" t="t" r="r" b="b"/>
              <a:pathLst>
                <a:path w="198120" h="309879">
                  <a:moveTo>
                    <a:pt x="87044" y="84353"/>
                  </a:moveTo>
                  <a:lnTo>
                    <a:pt x="35776" y="101039"/>
                  </a:lnTo>
                  <a:lnTo>
                    <a:pt x="5800" y="149668"/>
                  </a:lnTo>
                  <a:lnTo>
                    <a:pt x="0" y="197135"/>
                  </a:lnTo>
                  <a:lnTo>
                    <a:pt x="1410" y="222254"/>
                  </a:lnTo>
                  <a:lnTo>
                    <a:pt x="12760" y="263574"/>
                  </a:lnTo>
                  <a:lnTo>
                    <a:pt x="49919" y="301884"/>
                  </a:lnTo>
                  <a:lnTo>
                    <a:pt x="86081" y="309278"/>
                  </a:lnTo>
                  <a:lnTo>
                    <a:pt x="106193" y="307262"/>
                  </a:lnTo>
                  <a:lnTo>
                    <a:pt x="123729" y="301200"/>
                  </a:lnTo>
                  <a:lnTo>
                    <a:pt x="138689" y="291093"/>
                  </a:lnTo>
                  <a:lnTo>
                    <a:pt x="151073" y="276944"/>
                  </a:lnTo>
                  <a:lnTo>
                    <a:pt x="197396" y="276944"/>
                  </a:lnTo>
                  <a:lnTo>
                    <a:pt x="197400" y="272002"/>
                  </a:lnTo>
                  <a:lnTo>
                    <a:pt x="98489" y="272002"/>
                  </a:lnTo>
                  <a:lnTo>
                    <a:pt x="86522" y="270809"/>
                  </a:lnTo>
                  <a:lnTo>
                    <a:pt x="54637" y="242476"/>
                  </a:lnTo>
                  <a:lnTo>
                    <a:pt x="47495" y="197962"/>
                  </a:lnTo>
                  <a:lnTo>
                    <a:pt x="48335" y="180754"/>
                  </a:lnTo>
                  <a:lnTo>
                    <a:pt x="60689" y="141744"/>
                  </a:lnTo>
                  <a:lnTo>
                    <a:pt x="98195" y="122038"/>
                  </a:lnTo>
                  <a:lnTo>
                    <a:pt x="197508" y="122038"/>
                  </a:lnTo>
                  <a:lnTo>
                    <a:pt x="197512" y="115985"/>
                  </a:lnTo>
                  <a:lnTo>
                    <a:pt x="152162" y="115985"/>
                  </a:lnTo>
                  <a:lnTo>
                    <a:pt x="139711" y="102152"/>
                  </a:lnTo>
                  <a:lnTo>
                    <a:pt x="124708" y="92269"/>
                  </a:lnTo>
                  <a:lnTo>
                    <a:pt x="107152" y="86336"/>
                  </a:lnTo>
                  <a:lnTo>
                    <a:pt x="87044" y="84353"/>
                  </a:lnTo>
                  <a:close/>
                </a:path>
                <a:path w="198120" h="309879">
                  <a:moveTo>
                    <a:pt x="197396" y="276944"/>
                  </a:moveTo>
                  <a:lnTo>
                    <a:pt x="153241" y="276944"/>
                  </a:lnTo>
                  <a:lnTo>
                    <a:pt x="161251" y="305414"/>
                  </a:lnTo>
                  <a:lnTo>
                    <a:pt x="197376" y="305425"/>
                  </a:lnTo>
                  <a:lnTo>
                    <a:pt x="197396" y="276944"/>
                  </a:lnTo>
                  <a:close/>
                </a:path>
                <a:path w="198120" h="309879">
                  <a:moveTo>
                    <a:pt x="197508" y="122038"/>
                  </a:moveTo>
                  <a:lnTo>
                    <a:pt x="98195" y="122038"/>
                  </a:lnTo>
                  <a:lnTo>
                    <a:pt x="111476" y="123127"/>
                  </a:lnTo>
                  <a:lnTo>
                    <a:pt x="122871" y="126377"/>
                  </a:lnTo>
                  <a:lnTo>
                    <a:pt x="149983" y="162553"/>
                  </a:lnTo>
                  <a:lnTo>
                    <a:pt x="153283" y="204129"/>
                  </a:lnTo>
                  <a:lnTo>
                    <a:pt x="152287" y="220837"/>
                  </a:lnTo>
                  <a:lnTo>
                    <a:pt x="132447" y="263028"/>
                  </a:lnTo>
                  <a:lnTo>
                    <a:pt x="98489" y="272002"/>
                  </a:lnTo>
                  <a:lnTo>
                    <a:pt x="197400" y="272002"/>
                  </a:lnTo>
                  <a:lnTo>
                    <a:pt x="197508" y="122038"/>
                  </a:lnTo>
                  <a:close/>
                </a:path>
                <a:path w="198120" h="309879">
                  <a:moveTo>
                    <a:pt x="151272" y="0"/>
                  </a:moveTo>
                  <a:lnTo>
                    <a:pt x="151210" y="79097"/>
                  </a:lnTo>
                  <a:lnTo>
                    <a:pt x="154508" y="115985"/>
                  </a:lnTo>
                  <a:lnTo>
                    <a:pt x="197512" y="115985"/>
                  </a:lnTo>
                  <a:lnTo>
                    <a:pt x="197596" y="31"/>
                  </a:lnTo>
                  <a:lnTo>
                    <a:pt x="151272" y="0"/>
                  </a:lnTo>
                  <a:close/>
                </a:path>
              </a:pathLst>
            </a:custGeom>
            <a:solidFill>
              <a:srgbClr val="FFFFFF"/>
            </a:solidFill>
          </p:spPr>
          <p:txBody>
            <a:bodyPr wrap="square" lIns="0" tIns="0" rIns="0" bIns="0" rtlCol="0"/>
            <a:lstStyle/>
            <a:p>
              <a:endParaRPr/>
            </a:p>
          </p:txBody>
        </p:sp>
        <p:pic>
          <p:nvPicPr>
            <p:cNvPr id="24" name="object 24">
              <a:hlinkClick r:id="rId3"/>
            </p:cNvPr>
            <p:cNvPicPr/>
            <p:nvPr/>
          </p:nvPicPr>
          <p:blipFill>
            <a:blip r:embed="rId12" cstate="print"/>
            <a:stretch>
              <a:fillRect/>
            </a:stretch>
          </p:blipFill>
          <p:spPr>
            <a:xfrm>
              <a:off x="6829438" y="6715454"/>
              <a:ext cx="192161" cy="224914"/>
            </a:xfrm>
            <a:prstGeom prst="rect">
              <a:avLst/>
            </a:prstGeom>
          </p:spPr>
        </p:pic>
        <p:sp>
          <p:nvSpPr>
            <p:cNvPr id="25" name="object 25">
              <a:hlinkClick r:id="rId3"/>
            </p:cNvPr>
            <p:cNvSpPr/>
            <p:nvPr/>
          </p:nvSpPr>
          <p:spPr>
            <a:xfrm>
              <a:off x="7178334" y="6631222"/>
              <a:ext cx="197485" cy="309880"/>
            </a:xfrm>
            <a:custGeom>
              <a:avLst/>
              <a:gdLst/>
              <a:ahLst/>
              <a:cxnLst/>
              <a:rect l="l" t="t" r="r" b="b"/>
              <a:pathLst>
                <a:path w="197484" h="309879">
                  <a:moveTo>
                    <a:pt x="173921" y="279708"/>
                  </a:moveTo>
                  <a:lnTo>
                    <a:pt x="46134" y="279708"/>
                  </a:lnTo>
                  <a:lnTo>
                    <a:pt x="58700" y="292712"/>
                  </a:lnTo>
                  <a:lnTo>
                    <a:pt x="73513" y="301968"/>
                  </a:lnTo>
                  <a:lnTo>
                    <a:pt x="90659" y="307533"/>
                  </a:lnTo>
                  <a:lnTo>
                    <a:pt x="110111" y="309393"/>
                  </a:lnTo>
                  <a:lnTo>
                    <a:pt x="129461" y="307533"/>
                  </a:lnTo>
                  <a:lnTo>
                    <a:pt x="146510" y="301968"/>
                  </a:lnTo>
                  <a:lnTo>
                    <a:pt x="161328" y="292694"/>
                  </a:lnTo>
                  <a:lnTo>
                    <a:pt x="173921" y="279708"/>
                  </a:lnTo>
                  <a:close/>
                </a:path>
                <a:path w="197484" h="309879">
                  <a:moveTo>
                    <a:pt x="219" y="0"/>
                  </a:moveTo>
                  <a:lnTo>
                    <a:pt x="0" y="305404"/>
                  </a:lnTo>
                  <a:lnTo>
                    <a:pt x="34557" y="305404"/>
                  </a:lnTo>
                  <a:lnTo>
                    <a:pt x="42993" y="279708"/>
                  </a:lnTo>
                  <a:lnTo>
                    <a:pt x="173921" y="279708"/>
                  </a:lnTo>
                  <a:lnTo>
                    <a:pt x="178845" y="271709"/>
                  </a:lnTo>
                  <a:lnTo>
                    <a:pt x="99735" y="271709"/>
                  </a:lnTo>
                  <a:lnTo>
                    <a:pt x="86505" y="270590"/>
                  </a:lnTo>
                  <a:lnTo>
                    <a:pt x="53246" y="243662"/>
                  </a:lnTo>
                  <a:lnTo>
                    <a:pt x="46201" y="196611"/>
                  </a:lnTo>
                  <a:lnTo>
                    <a:pt x="46218" y="193355"/>
                  </a:lnTo>
                  <a:lnTo>
                    <a:pt x="53511" y="148079"/>
                  </a:lnTo>
                  <a:lnTo>
                    <a:pt x="86101" y="123156"/>
                  </a:lnTo>
                  <a:lnTo>
                    <a:pt x="99065" y="122142"/>
                  </a:lnTo>
                  <a:lnTo>
                    <a:pt x="179338" y="122142"/>
                  </a:lnTo>
                  <a:lnTo>
                    <a:pt x="176080" y="116813"/>
                  </a:lnTo>
                  <a:lnTo>
                    <a:pt x="44302" y="116813"/>
                  </a:lnTo>
                  <a:lnTo>
                    <a:pt x="44564" y="113933"/>
                  </a:lnTo>
                  <a:lnTo>
                    <a:pt x="44972" y="107200"/>
                  </a:lnTo>
                  <a:lnTo>
                    <a:pt x="46004" y="86495"/>
                  </a:lnTo>
                  <a:lnTo>
                    <a:pt x="46291" y="78008"/>
                  </a:lnTo>
                  <a:lnTo>
                    <a:pt x="46354" y="31"/>
                  </a:lnTo>
                  <a:lnTo>
                    <a:pt x="219" y="0"/>
                  </a:lnTo>
                  <a:close/>
                </a:path>
                <a:path w="197484" h="309879">
                  <a:moveTo>
                    <a:pt x="179338" y="122142"/>
                  </a:moveTo>
                  <a:lnTo>
                    <a:pt x="99065" y="122142"/>
                  </a:lnTo>
                  <a:lnTo>
                    <a:pt x="121210" y="126786"/>
                  </a:lnTo>
                  <a:lnTo>
                    <a:pt x="137023" y="140672"/>
                  </a:lnTo>
                  <a:lnTo>
                    <a:pt x="146500" y="163803"/>
                  </a:lnTo>
                  <a:lnTo>
                    <a:pt x="149639" y="196182"/>
                  </a:lnTo>
                  <a:lnTo>
                    <a:pt x="148833" y="213453"/>
                  </a:lnTo>
                  <a:lnTo>
                    <a:pt x="136959" y="252306"/>
                  </a:lnTo>
                  <a:lnTo>
                    <a:pt x="99735" y="271709"/>
                  </a:lnTo>
                  <a:lnTo>
                    <a:pt x="178845" y="271709"/>
                  </a:lnTo>
                  <a:lnTo>
                    <a:pt x="183975" y="263374"/>
                  </a:lnTo>
                  <a:lnTo>
                    <a:pt x="191170" y="244077"/>
                  </a:lnTo>
                  <a:lnTo>
                    <a:pt x="195497" y="221821"/>
                  </a:lnTo>
                  <a:lnTo>
                    <a:pt x="196946" y="196611"/>
                  </a:lnTo>
                  <a:lnTo>
                    <a:pt x="195551" y="171497"/>
                  </a:lnTo>
                  <a:lnTo>
                    <a:pt x="191317" y="149351"/>
                  </a:lnTo>
                  <a:lnTo>
                    <a:pt x="184246" y="130174"/>
                  </a:lnTo>
                  <a:lnTo>
                    <a:pt x="179338" y="122142"/>
                  </a:lnTo>
                  <a:close/>
                </a:path>
                <a:path w="197484" h="309879">
                  <a:moveTo>
                    <a:pt x="111064" y="84479"/>
                  </a:moveTo>
                  <a:lnTo>
                    <a:pt x="90968" y="86495"/>
                  </a:lnTo>
                  <a:lnTo>
                    <a:pt x="73467" y="92557"/>
                  </a:lnTo>
                  <a:lnTo>
                    <a:pt x="58563" y="102664"/>
                  </a:lnTo>
                  <a:lnTo>
                    <a:pt x="46260" y="116813"/>
                  </a:lnTo>
                  <a:lnTo>
                    <a:pt x="176080" y="116813"/>
                  </a:lnTo>
                  <a:lnTo>
                    <a:pt x="147198" y="91863"/>
                  </a:lnTo>
                  <a:lnTo>
                    <a:pt x="111064" y="84479"/>
                  </a:lnTo>
                  <a:close/>
                </a:path>
              </a:pathLst>
            </a:custGeom>
            <a:solidFill>
              <a:srgbClr val="FFFFFF"/>
            </a:solidFill>
          </p:spPr>
          <p:txBody>
            <a:bodyPr wrap="square" lIns="0" tIns="0" rIns="0" bIns="0" rtlCol="0"/>
            <a:lstStyle/>
            <a:p>
              <a:endParaRPr/>
            </a:p>
          </p:txBody>
        </p:sp>
        <p:pic>
          <p:nvPicPr>
            <p:cNvPr id="26" name="object 26">
              <a:hlinkClick r:id="rId3"/>
            </p:cNvPr>
            <p:cNvPicPr/>
            <p:nvPr/>
          </p:nvPicPr>
          <p:blipFill>
            <a:blip r:embed="rId13" cstate="print"/>
            <a:stretch>
              <a:fillRect/>
            </a:stretch>
          </p:blipFill>
          <p:spPr>
            <a:xfrm>
              <a:off x="7413503" y="6715869"/>
              <a:ext cx="184161" cy="224883"/>
            </a:xfrm>
            <a:prstGeom prst="rect">
              <a:avLst/>
            </a:prstGeom>
          </p:spPr>
        </p:pic>
        <p:pic>
          <p:nvPicPr>
            <p:cNvPr id="27" name="object 27">
              <a:hlinkClick r:id="rId3"/>
            </p:cNvPr>
            <p:cNvPicPr/>
            <p:nvPr/>
          </p:nvPicPr>
          <p:blipFill>
            <a:blip r:embed="rId14" cstate="print"/>
            <a:stretch>
              <a:fillRect/>
            </a:stretch>
          </p:blipFill>
          <p:spPr>
            <a:xfrm>
              <a:off x="7661928" y="6716041"/>
              <a:ext cx="191093" cy="221061"/>
            </a:xfrm>
            <a:prstGeom prst="rect">
              <a:avLst/>
            </a:prstGeom>
          </p:spPr>
        </p:pic>
        <p:pic>
          <p:nvPicPr>
            <p:cNvPr id="28" name="object 28">
              <a:hlinkClick r:id="rId3"/>
            </p:cNvPr>
            <p:cNvPicPr/>
            <p:nvPr/>
          </p:nvPicPr>
          <p:blipFill>
            <a:blip r:embed="rId15" cstate="print"/>
            <a:stretch>
              <a:fillRect/>
            </a:stretch>
          </p:blipFill>
          <p:spPr>
            <a:xfrm>
              <a:off x="7904207" y="6716219"/>
              <a:ext cx="166131" cy="224914"/>
            </a:xfrm>
            <a:prstGeom prst="rect">
              <a:avLst/>
            </a:prstGeom>
          </p:spPr>
        </p:pic>
        <p:pic>
          <p:nvPicPr>
            <p:cNvPr id="29" name="object 29">
              <a:hlinkClick r:id="rId3"/>
            </p:cNvPr>
            <p:cNvPicPr/>
            <p:nvPr/>
          </p:nvPicPr>
          <p:blipFill>
            <a:blip r:embed="rId16" cstate="print"/>
            <a:stretch>
              <a:fillRect/>
            </a:stretch>
          </p:blipFill>
          <p:spPr>
            <a:xfrm>
              <a:off x="8100841" y="6716370"/>
              <a:ext cx="184161" cy="224883"/>
            </a:xfrm>
            <a:prstGeom prst="rect">
              <a:avLst/>
            </a:prstGeom>
          </p:spPr>
        </p:pic>
        <p:sp>
          <p:nvSpPr>
            <p:cNvPr id="30" name="object 30">
              <a:hlinkClick r:id="rId3"/>
            </p:cNvPr>
            <p:cNvSpPr/>
            <p:nvPr/>
          </p:nvSpPr>
          <p:spPr>
            <a:xfrm>
              <a:off x="8346725" y="6637172"/>
              <a:ext cx="52069" cy="300355"/>
            </a:xfrm>
            <a:custGeom>
              <a:avLst/>
              <a:gdLst/>
              <a:ahLst/>
              <a:cxnLst/>
              <a:rect l="l" t="t" r="r" b="b"/>
              <a:pathLst>
                <a:path w="52070" h="300354">
                  <a:moveTo>
                    <a:pt x="2701" y="83212"/>
                  </a:moveTo>
                  <a:lnTo>
                    <a:pt x="2544" y="300294"/>
                  </a:lnTo>
                  <a:lnTo>
                    <a:pt x="48668" y="300325"/>
                  </a:lnTo>
                  <a:lnTo>
                    <a:pt x="48825" y="83243"/>
                  </a:lnTo>
                  <a:lnTo>
                    <a:pt x="2701" y="83212"/>
                  </a:lnTo>
                  <a:close/>
                </a:path>
                <a:path w="52070" h="300354">
                  <a:moveTo>
                    <a:pt x="17769" y="0"/>
                  </a:moveTo>
                  <a:lnTo>
                    <a:pt x="11276" y="2240"/>
                  </a:lnTo>
                  <a:lnTo>
                    <a:pt x="2261" y="11130"/>
                  </a:lnTo>
                  <a:lnTo>
                    <a:pt x="0" y="17454"/>
                  </a:lnTo>
                  <a:lnTo>
                    <a:pt x="18" y="33601"/>
                  </a:lnTo>
                  <a:lnTo>
                    <a:pt x="2240" y="39747"/>
                  </a:lnTo>
                  <a:lnTo>
                    <a:pt x="11256" y="48773"/>
                  </a:lnTo>
                  <a:lnTo>
                    <a:pt x="17716" y="51035"/>
                  </a:lnTo>
                  <a:lnTo>
                    <a:pt x="34237" y="51035"/>
                  </a:lnTo>
                  <a:lnTo>
                    <a:pt x="40532" y="48773"/>
                  </a:lnTo>
                  <a:lnTo>
                    <a:pt x="49548" y="39778"/>
                  </a:lnTo>
                  <a:lnTo>
                    <a:pt x="51809" y="33601"/>
                  </a:lnTo>
                  <a:lnTo>
                    <a:pt x="51815" y="17454"/>
                  </a:lnTo>
                  <a:lnTo>
                    <a:pt x="49579" y="11161"/>
                  </a:lnTo>
                  <a:lnTo>
                    <a:pt x="40543" y="2240"/>
                  </a:lnTo>
                  <a:lnTo>
                    <a:pt x="34250" y="10"/>
                  </a:lnTo>
                  <a:lnTo>
                    <a:pt x="17769" y="0"/>
                  </a:lnTo>
                  <a:close/>
                </a:path>
              </a:pathLst>
            </a:custGeom>
            <a:solidFill>
              <a:srgbClr val="FFFFFF"/>
            </a:solidFill>
          </p:spPr>
          <p:txBody>
            <a:bodyPr wrap="square" lIns="0" tIns="0" rIns="0" bIns="0" rtlCol="0"/>
            <a:lstStyle/>
            <a:p>
              <a:endParaRPr/>
            </a:p>
          </p:txBody>
        </p:sp>
        <p:pic>
          <p:nvPicPr>
            <p:cNvPr id="31" name="object 31">
              <a:hlinkClick r:id="rId3"/>
            </p:cNvPr>
            <p:cNvPicPr/>
            <p:nvPr/>
          </p:nvPicPr>
          <p:blipFill>
            <a:blip r:embed="rId17" cstate="print"/>
            <a:stretch>
              <a:fillRect/>
            </a:stretch>
          </p:blipFill>
          <p:spPr>
            <a:xfrm>
              <a:off x="8461330" y="6716623"/>
              <a:ext cx="133242" cy="220946"/>
            </a:xfrm>
            <a:prstGeom prst="rect">
              <a:avLst/>
            </a:prstGeom>
          </p:spPr>
        </p:pic>
        <p:pic>
          <p:nvPicPr>
            <p:cNvPr id="32" name="object 32">
              <a:hlinkClick r:id="rId3"/>
            </p:cNvPr>
            <p:cNvPicPr/>
            <p:nvPr/>
          </p:nvPicPr>
          <p:blipFill>
            <a:blip r:embed="rId18" cstate="print"/>
            <a:stretch>
              <a:fillRect/>
            </a:stretch>
          </p:blipFill>
          <p:spPr>
            <a:xfrm>
              <a:off x="8621771" y="6716735"/>
              <a:ext cx="192161" cy="224935"/>
            </a:xfrm>
            <a:prstGeom prst="rect">
              <a:avLst/>
            </a:prstGeom>
          </p:spPr>
        </p:pic>
        <p:sp>
          <p:nvSpPr>
            <p:cNvPr id="33" name="object 33">
              <a:hlinkClick r:id="rId3"/>
            </p:cNvPr>
            <p:cNvSpPr/>
            <p:nvPr/>
          </p:nvSpPr>
          <p:spPr>
            <a:xfrm>
              <a:off x="6133184" y="3989510"/>
              <a:ext cx="1291590" cy="1701800"/>
            </a:xfrm>
            <a:custGeom>
              <a:avLst/>
              <a:gdLst/>
              <a:ahLst/>
              <a:cxnLst/>
              <a:rect l="l" t="t" r="r" b="b"/>
              <a:pathLst>
                <a:path w="1291590" h="1701800">
                  <a:moveTo>
                    <a:pt x="812750" y="0"/>
                  </a:moveTo>
                  <a:lnTo>
                    <a:pt x="755910" y="1822"/>
                  </a:lnTo>
                  <a:lnTo>
                    <a:pt x="702257" y="7373"/>
                  </a:lnTo>
                  <a:lnTo>
                    <a:pt x="651789" y="16650"/>
                  </a:lnTo>
                  <a:lnTo>
                    <a:pt x="604505" y="29651"/>
                  </a:lnTo>
                  <a:lnTo>
                    <a:pt x="560407" y="46377"/>
                  </a:lnTo>
                  <a:lnTo>
                    <a:pt x="519492" y="66825"/>
                  </a:lnTo>
                  <a:lnTo>
                    <a:pt x="474230" y="95664"/>
                  </a:lnTo>
                  <a:lnTo>
                    <a:pt x="432831" y="128629"/>
                  </a:lnTo>
                  <a:lnTo>
                    <a:pt x="395296" y="165720"/>
                  </a:lnTo>
                  <a:lnTo>
                    <a:pt x="361623" y="206935"/>
                  </a:lnTo>
                  <a:lnTo>
                    <a:pt x="331811" y="252275"/>
                  </a:lnTo>
                  <a:lnTo>
                    <a:pt x="309681" y="292780"/>
                  </a:lnTo>
                  <a:lnTo>
                    <a:pt x="289728" y="335250"/>
                  </a:lnTo>
                  <a:lnTo>
                    <a:pt x="271955" y="379688"/>
                  </a:lnTo>
                  <a:lnTo>
                    <a:pt x="256363" y="426094"/>
                  </a:lnTo>
                  <a:lnTo>
                    <a:pt x="242954" y="474467"/>
                  </a:lnTo>
                  <a:lnTo>
                    <a:pt x="231731" y="524811"/>
                  </a:lnTo>
                  <a:lnTo>
                    <a:pt x="227825" y="546046"/>
                  </a:lnTo>
                  <a:lnTo>
                    <a:pt x="11968" y="543323"/>
                  </a:lnTo>
                  <a:lnTo>
                    <a:pt x="4188" y="594233"/>
                  </a:lnTo>
                  <a:lnTo>
                    <a:pt x="542" y="636893"/>
                  </a:lnTo>
                  <a:lnTo>
                    <a:pt x="293" y="651592"/>
                  </a:lnTo>
                  <a:lnTo>
                    <a:pt x="520" y="666820"/>
                  </a:lnTo>
                  <a:lnTo>
                    <a:pt x="4115" y="709590"/>
                  </a:lnTo>
                  <a:lnTo>
                    <a:pt x="9884" y="748015"/>
                  </a:lnTo>
                  <a:lnTo>
                    <a:pt x="11811" y="759851"/>
                  </a:lnTo>
                  <a:lnTo>
                    <a:pt x="203669" y="757631"/>
                  </a:lnTo>
                  <a:lnTo>
                    <a:pt x="202626" y="780834"/>
                  </a:lnTo>
                  <a:lnTo>
                    <a:pt x="201861" y="804209"/>
                  </a:lnTo>
                  <a:lnTo>
                    <a:pt x="201385" y="827763"/>
                  </a:lnTo>
                  <a:lnTo>
                    <a:pt x="201208" y="851502"/>
                  </a:lnTo>
                  <a:lnTo>
                    <a:pt x="201359" y="875761"/>
                  </a:lnTo>
                  <a:lnTo>
                    <a:pt x="201831" y="899826"/>
                  </a:lnTo>
                  <a:lnTo>
                    <a:pt x="202610" y="923709"/>
                  </a:lnTo>
                  <a:lnTo>
                    <a:pt x="203679" y="947426"/>
                  </a:lnTo>
                  <a:lnTo>
                    <a:pt x="11685" y="945468"/>
                  </a:lnTo>
                  <a:lnTo>
                    <a:pt x="3905" y="996367"/>
                  </a:lnTo>
                  <a:lnTo>
                    <a:pt x="249" y="1039029"/>
                  </a:lnTo>
                  <a:lnTo>
                    <a:pt x="0" y="1053727"/>
                  </a:lnTo>
                  <a:lnTo>
                    <a:pt x="227" y="1068948"/>
                  </a:lnTo>
                  <a:lnTo>
                    <a:pt x="3821" y="1111735"/>
                  </a:lnTo>
                  <a:lnTo>
                    <a:pt x="9593" y="1150148"/>
                  </a:lnTo>
                  <a:lnTo>
                    <a:pt x="11517" y="1161996"/>
                  </a:lnTo>
                  <a:lnTo>
                    <a:pt x="228181" y="1159493"/>
                  </a:lnTo>
                  <a:lnTo>
                    <a:pt x="231259" y="1176330"/>
                  </a:lnTo>
                  <a:lnTo>
                    <a:pt x="242388" y="1226502"/>
                  </a:lnTo>
                  <a:lnTo>
                    <a:pt x="255670" y="1274737"/>
                  </a:lnTo>
                  <a:lnTo>
                    <a:pt x="271105" y="1321039"/>
                  </a:lnTo>
                  <a:lnTo>
                    <a:pt x="288693" y="1365408"/>
                  </a:lnTo>
                  <a:lnTo>
                    <a:pt x="308433" y="1407846"/>
                  </a:lnTo>
                  <a:lnTo>
                    <a:pt x="330325" y="1448353"/>
                  </a:lnTo>
                  <a:lnTo>
                    <a:pt x="359789" y="1493749"/>
                  </a:lnTo>
                  <a:lnTo>
                    <a:pt x="393133" y="1535018"/>
                  </a:lnTo>
                  <a:lnTo>
                    <a:pt x="430354" y="1572164"/>
                  </a:lnTo>
                  <a:lnTo>
                    <a:pt x="471448" y="1605186"/>
                  </a:lnTo>
                  <a:lnTo>
                    <a:pt x="516413" y="1634086"/>
                  </a:lnTo>
                  <a:lnTo>
                    <a:pt x="557100" y="1654592"/>
                  </a:lnTo>
                  <a:lnTo>
                    <a:pt x="601016" y="1671379"/>
                  </a:lnTo>
                  <a:lnTo>
                    <a:pt x="648160" y="1684446"/>
                  </a:lnTo>
                  <a:lnTo>
                    <a:pt x="698531" y="1693792"/>
                  </a:lnTo>
                  <a:lnTo>
                    <a:pt x="752128" y="1699416"/>
                  </a:lnTo>
                  <a:lnTo>
                    <a:pt x="808949" y="1701319"/>
                  </a:lnTo>
                  <a:lnTo>
                    <a:pt x="860469" y="1699449"/>
                  </a:lnTo>
                  <a:lnTo>
                    <a:pt x="911946" y="1693762"/>
                  </a:lnTo>
                  <a:lnTo>
                    <a:pt x="963380" y="1684262"/>
                  </a:lnTo>
                  <a:lnTo>
                    <a:pt x="1014769" y="1670948"/>
                  </a:lnTo>
                  <a:lnTo>
                    <a:pt x="1066114" y="1653823"/>
                  </a:lnTo>
                  <a:lnTo>
                    <a:pt x="1116157" y="1633343"/>
                  </a:lnTo>
                  <a:lnTo>
                    <a:pt x="1163681" y="1609974"/>
                  </a:lnTo>
                  <a:lnTo>
                    <a:pt x="1208683" y="1583715"/>
                  </a:lnTo>
                  <a:lnTo>
                    <a:pt x="1251160" y="1554564"/>
                  </a:lnTo>
                  <a:lnTo>
                    <a:pt x="1291112" y="1522519"/>
                  </a:lnTo>
                  <a:lnTo>
                    <a:pt x="1285611" y="1495368"/>
                  </a:lnTo>
                  <a:lnTo>
                    <a:pt x="1264703" y="1440576"/>
                  </a:lnTo>
                  <a:lnTo>
                    <a:pt x="1231069" y="1386501"/>
                  </a:lnTo>
                  <a:lnTo>
                    <a:pt x="1187602" y="1341354"/>
                  </a:lnTo>
                  <a:lnTo>
                    <a:pt x="1127145" y="1346153"/>
                  </a:lnTo>
                  <a:lnTo>
                    <a:pt x="1089830" y="1367720"/>
                  </a:lnTo>
                  <a:lnTo>
                    <a:pt x="1050427" y="1387343"/>
                  </a:lnTo>
                  <a:lnTo>
                    <a:pt x="1008932" y="1405025"/>
                  </a:lnTo>
                  <a:lnTo>
                    <a:pt x="966466" y="1419662"/>
                  </a:lnTo>
                  <a:lnTo>
                    <a:pt x="924168" y="1430104"/>
                  </a:lnTo>
                  <a:lnTo>
                    <a:pt x="882038" y="1436354"/>
                  </a:lnTo>
                  <a:lnTo>
                    <a:pt x="840079" y="1438416"/>
                  </a:lnTo>
                  <a:lnTo>
                    <a:pt x="787547" y="1434264"/>
                  </a:lnTo>
                  <a:lnTo>
                    <a:pt x="739968" y="1421879"/>
                  </a:lnTo>
                  <a:lnTo>
                    <a:pt x="697341" y="1401263"/>
                  </a:lnTo>
                  <a:lnTo>
                    <a:pt x="659664" y="1372415"/>
                  </a:lnTo>
                  <a:lnTo>
                    <a:pt x="626935" y="1335335"/>
                  </a:lnTo>
                  <a:lnTo>
                    <a:pt x="599154" y="1290023"/>
                  </a:lnTo>
                  <a:lnTo>
                    <a:pt x="573337" y="1229295"/>
                  </a:lnTo>
                  <a:lnTo>
                    <a:pt x="552883" y="1158404"/>
                  </a:lnTo>
                  <a:lnTo>
                    <a:pt x="965289" y="1162676"/>
                  </a:lnTo>
                  <a:lnTo>
                    <a:pt x="967748" y="1150283"/>
                  </a:lnTo>
                  <a:lnTo>
                    <a:pt x="973708" y="1111149"/>
                  </a:lnTo>
                  <a:lnTo>
                    <a:pt x="976752" y="1069101"/>
                  </a:lnTo>
                  <a:lnTo>
                    <a:pt x="976965" y="1054439"/>
                  </a:lnTo>
                  <a:lnTo>
                    <a:pt x="976771" y="1039210"/>
                  </a:lnTo>
                  <a:lnTo>
                    <a:pt x="973792" y="996430"/>
                  </a:lnTo>
                  <a:lnTo>
                    <a:pt x="967884" y="958000"/>
                  </a:lnTo>
                  <a:lnTo>
                    <a:pt x="965447" y="946159"/>
                  </a:lnTo>
                  <a:lnTo>
                    <a:pt x="525816" y="948944"/>
                  </a:lnTo>
                  <a:lnTo>
                    <a:pt x="524769" y="924857"/>
                  </a:lnTo>
                  <a:lnTo>
                    <a:pt x="524018" y="900206"/>
                  </a:lnTo>
                  <a:lnTo>
                    <a:pt x="523569" y="874981"/>
                  </a:lnTo>
                  <a:lnTo>
                    <a:pt x="523429" y="849167"/>
                  </a:lnTo>
                  <a:lnTo>
                    <a:pt x="523592" y="825111"/>
                  </a:lnTo>
                  <a:lnTo>
                    <a:pt x="524027" y="801581"/>
                  </a:lnTo>
                  <a:lnTo>
                    <a:pt x="524723" y="778552"/>
                  </a:lnTo>
                  <a:lnTo>
                    <a:pt x="525669" y="755997"/>
                  </a:lnTo>
                  <a:lnTo>
                    <a:pt x="965572" y="760552"/>
                  </a:lnTo>
                  <a:lnTo>
                    <a:pt x="968030" y="748153"/>
                  </a:lnTo>
                  <a:lnTo>
                    <a:pt x="973991" y="709015"/>
                  </a:lnTo>
                  <a:lnTo>
                    <a:pt x="977042" y="666962"/>
                  </a:lnTo>
                  <a:lnTo>
                    <a:pt x="977258" y="652294"/>
                  </a:lnTo>
                  <a:lnTo>
                    <a:pt x="977062" y="637602"/>
                  </a:lnTo>
                  <a:lnTo>
                    <a:pt x="974075" y="594934"/>
                  </a:lnTo>
                  <a:lnTo>
                    <a:pt x="968171" y="555908"/>
                  </a:lnTo>
                  <a:lnTo>
                    <a:pt x="965740" y="544025"/>
                  </a:lnTo>
                  <a:lnTo>
                    <a:pt x="551710" y="547826"/>
                  </a:lnTo>
                  <a:lnTo>
                    <a:pt x="561535" y="509086"/>
                  </a:lnTo>
                  <a:lnTo>
                    <a:pt x="585558" y="440009"/>
                  </a:lnTo>
                  <a:lnTo>
                    <a:pt x="627671" y="364841"/>
                  </a:lnTo>
                  <a:lnTo>
                    <a:pt x="660564" y="328133"/>
                  </a:lnTo>
                  <a:lnTo>
                    <a:pt x="698463" y="299590"/>
                  </a:lnTo>
                  <a:lnTo>
                    <a:pt x="741368" y="279213"/>
                  </a:lnTo>
                  <a:lnTo>
                    <a:pt x="789282" y="267001"/>
                  </a:lnTo>
                  <a:lnTo>
                    <a:pt x="842204" y="262955"/>
                  </a:lnTo>
                  <a:lnTo>
                    <a:pt x="883522" y="265081"/>
                  </a:lnTo>
                  <a:lnTo>
                    <a:pt x="925001" y="271397"/>
                  </a:lnTo>
                  <a:lnTo>
                    <a:pt x="966644" y="281903"/>
                  </a:lnTo>
                  <a:lnTo>
                    <a:pt x="1008450" y="296598"/>
                  </a:lnTo>
                  <a:lnTo>
                    <a:pt x="1049356" y="314427"/>
                  </a:lnTo>
                  <a:lnTo>
                    <a:pt x="1088328" y="334349"/>
                  </a:lnTo>
                  <a:lnTo>
                    <a:pt x="1125367" y="356367"/>
                  </a:lnTo>
                  <a:lnTo>
                    <a:pt x="1160477" y="380480"/>
                  </a:lnTo>
                  <a:lnTo>
                    <a:pt x="1184736" y="363296"/>
                  </a:lnTo>
                  <a:lnTo>
                    <a:pt x="1227941" y="318539"/>
                  </a:lnTo>
                  <a:lnTo>
                    <a:pt x="1263098" y="262015"/>
                  </a:lnTo>
                  <a:lnTo>
                    <a:pt x="1284408" y="206291"/>
                  </a:lnTo>
                  <a:lnTo>
                    <a:pt x="1289510" y="179502"/>
                  </a:lnTo>
                  <a:lnTo>
                    <a:pt x="1249212" y="146972"/>
                  </a:lnTo>
                  <a:lnTo>
                    <a:pt x="1206649" y="117483"/>
                  </a:lnTo>
                  <a:lnTo>
                    <a:pt x="1161818" y="91034"/>
                  </a:lnTo>
                  <a:lnTo>
                    <a:pt x="1114719" y="67621"/>
                  </a:lnTo>
                  <a:lnTo>
                    <a:pt x="1065349" y="47244"/>
                  </a:lnTo>
                  <a:lnTo>
                    <a:pt x="1014827" y="30267"/>
                  </a:lnTo>
                  <a:lnTo>
                    <a:pt x="964308" y="17056"/>
                  </a:lnTo>
                  <a:lnTo>
                    <a:pt x="913790" y="7608"/>
                  </a:lnTo>
                  <a:lnTo>
                    <a:pt x="863272" y="1923"/>
                  </a:lnTo>
                  <a:lnTo>
                    <a:pt x="812750" y="0"/>
                  </a:lnTo>
                  <a:close/>
                </a:path>
              </a:pathLst>
            </a:custGeom>
            <a:solidFill>
              <a:srgbClr val="DFC2F1"/>
            </a:solidFill>
          </p:spPr>
          <p:txBody>
            <a:bodyPr wrap="square" lIns="0" tIns="0" rIns="0" bIns="0" rtlCol="0"/>
            <a:lstStyle/>
            <a:p>
              <a:endParaRPr/>
            </a:p>
          </p:txBody>
        </p:sp>
        <p:sp>
          <p:nvSpPr>
            <p:cNvPr id="34" name="object 34">
              <a:hlinkClick r:id="rId3"/>
            </p:cNvPr>
            <p:cNvSpPr/>
            <p:nvPr/>
          </p:nvSpPr>
          <p:spPr>
            <a:xfrm>
              <a:off x="6133184" y="3989510"/>
              <a:ext cx="1291590" cy="1701800"/>
            </a:xfrm>
            <a:custGeom>
              <a:avLst/>
              <a:gdLst/>
              <a:ahLst/>
              <a:cxnLst/>
              <a:rect l="l" t="t" r="r" b="b"/>
              <a:pathLst>
                <a:path w="1291590" h="1701800">
                  <a:moveTo>
                    <a:pt x="1249302" y="1412930"/>
                  </a:moveTo>
                  <a:lnTo>
                    <a:pt x="1231069" y="1386501"/>
                  </a:lnTo>
                  <a:lnTo>
                    <a:pt x="1210502" y="1362641"/>
                  </a:lnTo>
                  <a:lnTo>
                    <a:pt x="1187602" y="1341354"/>
                  </a:lnTo>
                  <a:lnTo>
                    <a:pt x="1162372" y="1322640"/>
                  </a:lnTo>
                  <a:lnTo>
                    <a:pt x="1127145" y="1346153"/>
                  </a:lnTo>
                  <a:lnTo>
                    <a:pt x="1089830" y="1367720"/>
                  </a:lnTo>
                  <a:lnTo>
                    <a:pt x="1050427" y="1387343"/>
                  </a:lnTo>
                  <a:lnTo>
                    <a:pt x="1008932" y="1405025"/>
                  </a:lnTo>
                  <a:lnTo>
                    <a:pt x="966466" y="1419662"/>
                  </a:lnTo>
                  <a:lnTo>
                    <a:pt x="924168" y="1430104"/>
                  </a:lnTo>
                  <a:lnTo>
                    <a:pt x="882038" y="1436354"/>
                  </a:lnTo>
                  <a:lnTo>
                    <a:pt x="840079" y="1438416"/>
                  </a:lnTo>
                  <a:lnTo>
                    <a:pt x="787547" y="1434264"/>
                  </a:lnTo>
                  <a:lnTo>
                    <a:pt x="739968" y="1421879"/>
                  </a:lnTo>
                  <a:lnTo>
                    <a:pt x="697341" y="1401263"/>
                  </a:lnTo>
                  <a:lnTo>
                    <a:pt x="659664" y="1372415"/>
                  </a:lnTo>
                  <a:lnTo>
                    <a:pt x="626935" y="1335335"/>
                  </a:lnTo>
                  <a:lnTo>
                    <a:pt x="599154" y="1290023"/>
                  </a:lnTo>
                  <a:lnTo>
                    <a:pt x="573337" y="1229295"/>
                  </a:lnTo>
                  <a:lnTo>
                    <a:pt x="552883" y="1158404"/>
                  </a:lnTo>
                  <a:lnTo>
                    <a:pt x="965289" y="1162676"/>
                  </a:lnTo>
                  <a:lnTo>
                    <a:pt x="967748" y="1150283"/>
                  </a:lnTo>
                  <a:lnTo>
                    <a:pt x="973708" y="1111149"/>
                  </a:lnTo>
                  <a:lnTo>
                    <a:pt x="976752" y="1069101"/>
                  </a:lnTo>
                  <a:lnTo>
                    <a:pt x="976965" y="1054439"/>
                  </a:lnTo>
                  <a:lnTo>
                    <a:pt x="976771" y="1039210"/>
                  </a:lnTo>
                  <a:lnTo>
                    <a:pt x="973792" y="996430"/>
                  </a:lnTo>
                  <a:lnTo>
                    <a:pt x="967884" y="958000"/>
                  </a:lnTo>
                  <a:lnTo>
                    <a:pt x="965447" y="946159"/>
                  </a:lnTo>
                  <a:lnTo>
                    <a:pt x="525816" y="948944"/>
                  </a:lnTo>
                  <a:lnTo>
                    <a:pt x="524769" y="924857"/>
                  </a:lnTo>
                  <a:lnTo>
                    <a:pt x="524018" y="900206"/>
                  </a:lnTo>
                  <a:lnTo>
                    <a:pt x="523569" y="874981"/>
                  </a:lnTo>
                  <a:lnTo>
                    <a:pt x="523429" y="849167"/>
                  </a:lnTo>
                  <a:lnTo>
                    <a:pt x="523592" y="825111"/>
                  </a:lnTo>
                  <a:lnTo>
                    <a:pt x="524027" y="801581"/>
                  </a:lnTo>
                  <a:lnTo>
                    <a:pt x="524723" y="778552"/>
                  </a:lnTo>
                  <a:lnTo>
                    <a:pt x="525669" y="755997"/>
                  </a:lnTo>
                  <a:lnTo>
                    <a:pt x="965572" y="760552"/>
                  </a:lnTo>
                  <a:lnTo>
                    <a:pt x="968030" y="748153"/>
                  </a:lnTo>
                  <a:lnTo>
                    <a:pt x="973991" y="709015"/>
                  </a:lnTo>
                  <a:lnTo>
                    <a:pt x="977042" y="666962"/>
                  </a:lnTo>
                  <a:lnTo>
                    <a:pt x="977258" y="652294"/>
                  </a:lnTo>
                  <a:lnTo>
                    <a:pt x="977062" y="637602"/>
                  </a:lnTo>
                  <a:lnTo>
                    <a:pt x="974075" y="594934"/>
                  </a:lnTo>
                  <a:lnTo>
                    <a:pt x="968171" y="555908"/>
                  </a:lnTo>
                  <a:lnTo>
                    <a:pt x="965740" y="544025"/>
                  </a:lnTo>
                  <a:lnTo>
                    <a:pt x="551710" y="547826"/>
                  </a:lnTo>
                  <a:lnTo>
                    <a:pt x="561535" y="509086"/>
                  </a:lnTo>
                  <a:lnTo>
                    <a:pt x="585558" y="440009"/>
                  </a:lnTo>
                  <a:lnTo>
                    <a:pt x="627671" y="364841"/>
                  </a:lnTo>
                  <a:lnTo>
                    <a:pt x="660564" y="328133"/>
                  </a:lnTo>
                  <a:lnTo>
                    <a:pt x="698463" y="299590"/>
                  </a:lnTo>
                  <a:lnTo>
                    <a:pt x="741368" y="279213"/>
                  </a:lnTo>
                  <a:lnTo>
                    <a:pt x="789282" y="267001"/>
                  </a:lnTo>
                  <a:lnTo>
                    <a:pt x="842204" y="262955"/>
                  </a:lnTo>
                  <a:lnTo>
                    <a:pt x="883522" y="265081"/>
                  </a:lnTo>
                  <a:lnTo>
                    <a:pt x="925001" y="271397"/>
                  </a:lnTo>
                  <a:lnTo>
                    <a:pt x="966644" y="281903"/>
                  </a:lnTo>
                  <a:lnTo>
                    <a:pt x="1008450" y="296598"/>
                  </a:lnTo>
                  <a:lnTo>
                    <a:pt x="1049356" y="314427"/>
                  </a:lnTo>
                  <a:lnTo>
                    <a:pt x="1088328" y="334349"/>
                  </a:lnTo>
                  <a:lnTo>
                    <a:pt x="1125367" y="356367"/>
                  </a:lnTo>
                  <a:lnTo>
                    <a:pt x="1160477" y="380480"/>
                  </a:lnTo>
                  <a:lnTo>
                    <a:pt x="1184736" y="363296"/>
                  </a:lnTo>
                  <a:lnTo>
                    <a:pt x="1227941" y="318539"/>
                  </a:lnTo>
                  <a:lnTo>
                    <a:pt x="1263098" y="262015"/>
                  </a:lnTo>
                  <a:lnTo>
                    <a:pt x="1284408" y="206291"/>
                  </a:lnTo>
                  <a:lnTo>
                    <a:pt x="1289510" y="179502"/>
                  </a:lnTo>
                  <a:lnTo>
                    <a:pt x="1249212" y="146972"/>
                  </a:lnTo>
                  <a:lnTo>
                    <a:pt x="1206649" y="117483"/>
                  </a:lnTo>
                  <a:lnTo>
                    <a:pt x="1161818" y="91034"/>
                  </a:lnTo>
                  <a:lnTo>
                    <a:pt x="1114719" y="67621"/>
                  </a:lnTo>
                  <a:lnTo>
                    <a:pt x="1065349" y="47244"/>
                  </a:lnTo>
                  <a:lnTo>
                    <a:pt x="1014827" y="30267"/>
                  </a:lnTo>
                  <a:lnTo>
                    <a:pt x="964308" y="17056"/>
                  </a:lnTo>
                  <a:lnTo>
                    <a:pt x="913790" y="7608"/>
                  </a:lnTo>
                  <a:lnTo>
                    <a:pt x="863272" y="1923"/>
                  </a:lnTo>
                  <a:lnTo>
                    <a:pt x="812750" y="0"/>
                  </a:lnTo>
                  <a:lnTo>
                    <a:pt x="755910" y="1822"/>
                  </a:lnTo>
                  <a:lnTo>
                    <a:pt x="702257" y="7373"/>
                  </a:lnTo>
                  <a:lnTo>
                    <a:pt x="651789" y="16650"/>
                  </a:lnTo>
                  <a:lnTo>
                    <a:pt x="604505" y="29651"/>
                  </a:lnTo>
                  <a:lnTo>
                    <a:pt x="560407" y="46377"/>
                  </a:lnTo>
                  <a:lnTo>
                    <a:pt x="519492" y="66825"/>
                  </a:lnTo>
                  <a:lnTo>
                    <a:pt x="474230" y="95664"/>
                  </a:lnTo>
                  <a:lnTo>
                    <a:pt x="432831" y="128629"/>
                  </a:lnTo>
                  <a:lnTo>
                    <a:pt x="395296" y="165720"/>
                  </a:lnTo>
                  <a:lnTo>
                    <a:pt x="361623" y="206935"/>
                  </a:lnTo>
                  <a:lnTo>
                    <a:pt x="331811" y="252275"/>
                  </a:lnTo>
                  <a:lnTo>
                    <a:pt x="309681" y="292780"/>
                  </a:lnTo>
                  <a:lnTo>
                    <a:pt x="289728" y="335250"/>
                  </a:lnTo>
                  <a:lnTo>
                    <a:pt x="271955" y="379688"/>
                  </a:lnTo>
                  <a:lnTo>
                    <a:pt x="256363" y="426094"/>
                  </a:lnTo>
                  <a:lnTo>
                    <a:pt x="242954" y="474467"/>
                  </a:lnTo>
                  <a:lnTo>
                    <a:pt x="231731" y="524811"/>
                  </a:lnTo>
                  <a:lnTo>
                    <a:pt x="229123" y="538967"/>
                  </a:lnTo>
                  <a:lnTo>
                    <a:pt x="227825" y="546046"/>
                  </a:lnTo>
                  <a:lnTo>
                    <a:pt x="11968" y="543323"/>
                  </a:lnTo>
                  <a:lnTo>
                    <a:pt x="4188" y="594233"/>
                  </a:lnTo>
                  <a:lnTo>
                    <a:pt x="542" y="636893"/>
                  </a:lnTo>
                  <a:lnTo>
                    <a:pt x="293" y="651592"/>
                  </a:lnTo>
                  <a:lnTo>
                    <a:pt x="520" y="666820"/>
                  </a:lnTo>
                  <a:lnTo>
                    <a:pt x="4115" y="709590"/>
                  </a:lnTo>
                  <a:lnTo>
                    <a:pt x="9884" y="748015"/>
                  </a:lnTo>
                  <a:lnTo>
                    <a:pt x="11811" y="759851"/>
                  </a:lnTo>
                  <a:lnTo>
                    <a:pt x="203669" y="757631"/>
                  </a:lnTo>
                  <a:lnTo>
                    <a:pt x="202626" y="780834"/>
                  </a:lnTo>
                  <a:lnTo>
                    <a:pt x="201861" y="804209"/>
                  </a:lnTo>
                  <a:lnTo>
                    <a:pt x="201385" y="827763"/>
                  </a:lnTo>
                  <a:lnTo>
                    <a:pt x="201208" y="851502"/>
                  </a:lnTo>
                  <a:lnTo>
                    <a:pt x="201359" y="875761"/>
                  </a:lnTo>
                  <a:lnTo>
                    <a:pt x="201831" y="899826"/>
                  </a:lnTo>
                  <a:lnTo>
                    <a:pt x="202610" y="923709"/>
                  </a:lnTo>
                  <a:lnTo>
                    <a:pt x="203679" y="947426"/>
                  </a:lnTo>
                  <a:lnTo>
                    <a:pt x="11685" y="945468"/>
                  </a:lnTo>
                  <a:lnTo>
                    <a:pt x="3905" y="996367"/>
                  </a:lnTo>
                  <a:lnTo>
                    <a:pt x="249" y="1039029"/>
                  </a:lnTo>
                  <a:lnTo>
                    <a:pt x="0" y="1053727"/>
                  </a:lnTo>
                  <a:lnTo>
                    <a:pt x="227" y="1068948"/>
                  </a:lnTo>
                  <a:lnTo>
                    <a:pt x="3821" y="1111735"/>
                  </a:lnTo>
                  <a:lnTo>
                    <a:pt x="9593" y="1150148"/>
                  </a:lnTo>
                  <a:lnTo>
                    <a:pt x="11517" y="1161996"/>
                  </a:lnTo>
                  <a:lnTo>
                    <a:pt x="228181" y="1159493"/>
                  </a:lnTo>
                  <a:lnTo>
                    <a:pt x="229218" y="1165095"/>
                  </a:lnTo>
                  <a:lnTo>
                    <a:pt x="242388" y="1226502"/>
                  </a:lnTo>
                  <a:lnTo>
                    <a:pt x="255670" y="1274737"/>
                  </a:lnTo>
                  <a:lnTo>
                    <a:pt x="271105" y="1321039"/>
                  </a:lnTo>
                  <a:lnTo>
                    <a:pt x="288693" y="1365408"/>
                  </a:lnTo>
                  <a:lnTo>
                    <a:pt x="308433" y="1407846"/>
                  </a:lnTo>
                  <a:lnTo>
                    <a:pt x="330325" y="1448353"/>
                  </a:lnTo>
                  <a:lnTo>
                    <a:pt x="359789" y="1493749"/>
                  </a:lnTo>
                  <a:lnTo>
                    <a:pt x="393133" y="1535018"/>
                  </a:lnTo>
                  <a:lnTo>
                    <a:pt x="430354" y="1572164"/>
                  </a:lnTo>
                  <a:lnTo>
                    <a:pt x="471448" y="1605186"/>
                  </a:lnTo>
                  <a:lnTo>
                    <a:pt x="516413" y="1634086"/>
                  </a:lnTo>
                  <a:lnTo>
                    <a:pt x="557100" y="1654592"/>
                  </a:lnTo>
                  <a:lnTo>
                    <a:pt x="601016" y="1671379"/>
                  </a:lnTo>
                  <a:lnTo>
                    <a:pt x="648160" y="1684446"/>
                  </a:lnTo>
                  <a:lnTo>
                    <a:pt x="698531" y="1693792"/>
                  </a:lnTo>
                  <a:lnTo>
                    <a:pt x="752128" y="1699416"/>
                  </a:lnTo>
                  <a:lnTo>
                    <a:pt x="808949" y="1701319"/>
                  </a:lnTo>
                  <a:lnTo>
                    <a:pt x="860469" y="1699449"/>
                  </a:lnTo>
                  <a:lnTo>
                    <a:pt x="911946" y="1693762"/>
                  </a:lnTo>
                  <a:lnTo>
                    <a:pt x="963380" y="1684262"/>
                  </a:lnTo>
                  <a:lnTo>
                    <a:pt x="1014769" y="1670948"/>
                  </a:lnTo>
                  <a:lnTo>
                    <a:pt x="1066114" y="1653823"/>
                  </a:lnTo>
                  <a:lnTo>
                    <a:pt x="1116157" y="1633343"/>
                  </a:lnTo>
                  <a:lnTo>
                    <a:pt x="1163681" y="1609974"/>
                  </a:lnTo>
                  <a:lnTo>
                    <a:pt x="1208683" y="1583715"/>
                  </a:lnTo>
                  <a:lnTo>
                    <a:pt x="1251160" y="1554564"/>
                  </a:lnTo>
                  <a:lnTo>
                    <a:pt x="1291112" y="1522519"/>
                  </a:lnTo>
                  <a:lnTo>
                    <a:pt x="1285611" y="1495368"/>
                  </a:lnTo>
                  <a:lnTo>
                    <a:pt x="1276807" y="1468054"/>
                  </a:lnTo>
                  <a:lnTo>
                    <a:pt x="1264703" y="1440576"/>
                  </a:lnTo>
                  <a:lnTo>
                    <a:pt x="1249302" y="1412930"/>
                  </a:lnTo>
                  <a:close/>
                </a:path>
              </a:pathLst>
            </a:custGeom>
            <a:ln w="64008">
              <a:solidFill>
                <a:srgbClr val="5F2177"/>
              </a:solidFill>
            </a:ln>
          </p:spPr>
          <p:txBody>
            <a:bodyPr wrap="square" lIns="0" tIns="0" rIns="0" bIns="0" rtlCol="0"/>
            <a:lstStyle/>
            <a:p>
              <a:endParaRPr/>
            </a:p>
          </p:txBody>
        </p:sp>
        <p:sp>
          <p:nvSpPr>
            <p:cNvPr id="35" name="object 35">
              <a:hlinkClick r:id="rId3"/>
            </p:cNvPr>
            <p:cNvSpPr/>
            <p:nvPr/>
          </p:nvSpPr>
          <p:spPr>
            <a:xfrm>
              <a:off x="7374014" y="4165855"/>
              <a:ext cx="952500" cy="930275"/>
            </a:xfrm>
            <a:custGeom>
              <a:avLst/>
              <a:gdLst/>
              <a:ahLst/>
              <a:cxnLst/>
              <a:rect l="l" t="t" r="r" b="b"/>
              <a:pathLst>
                <a:path w="952500" h="930275">
                  <a:moveTo>
                    <a:pt x="464687" y="0"/>
                  </a:moveTo>
                  <a:lnTo>
                    <a:pt x="433359" y="9436"/>
                  </a:lnTo>
                  <a:lnTo>
                    <a:pt x="408999" y="36841"/>
                  </a:lnTo>
                  <a:lnTo>
                    <a:pt x="8896" y="818472"/>
                  </a:lnTo>
                  <a:lnTo>
                    <a:pt x="0" y="856601"/>
                  </a:lnTo>
                  <a:lnTo>
                    <a:pt x="8780" y="892453"/>
                  </a:lnTo>
                  <a:lnTo>
                    <a:pt x="31709" y="919075"/>
                  </a:lnTo>
                  <a:lnTo>
                    <a:pt x="65261" y="929516"/>
                  </a:lnTo>
                  <a:lnTo>
                    <a:pt x="886995" y="930113"/>
                  </a:lnTo>
                  <a:lnTo>
                    <a:pt x="920937" y="919479"/>
                  </a:lnTo>
                  <a:lnTo>
                    <a:pt x="943930" y="892356"/>
                  </a:lnTo>
                  <a:lnTo>
                    <a:pt x="952387" y="855984"/>
                  </a:lnTo>
                  <a:lnTo>
                    <a:pt x="944116" y="823141"/>
                  </a:lnTo>
                  <a:lnTo>
                    <a:pt x="496148" y="823141"/>
                  </a:lnTo>
                  <a:lnTo>
                    <a:pt x="483027" y="822067"/>
                  </a:lnTo>
                  <a:lnTo>
                    <a:pt x="444515" y="800953"/>
                  </a:lnTo>
                  <a:lnTo>
                    <a:pt x="435333" y="785070"/>
                  </a:lnTo>
                  <a:lnTo>
                    <a:pt x="434391" y="784232"/>
                  </a:lnTo>
                  <a:lnTo>
                    <a:pt x="432883" y="755825"/>
                  </a:lnTo>
                  <a:lnTo>
                    <a:pt x="433261" y="746589"/>
                  </a:lnTo>
                  <a:lnTo>
                    <a:pt x="434142" y="737501"/>
                  </a:lnTo>
                  <a:lnTo>
                    <a:pt x="456652" y="700245"/>
                  </a:lnTo>
                  <a:lnTo>
                    <a:pt x="461793" y="696413"/>
                  </a:lnTo>
                  <a:lnTo>
                    <a:pt x="467908" y="694308"/>
                  </a:lnTo>
                  <a:lnTo>
                    <a:pt x="484253" y="690287"/>
                  </a:lnTo>
                  <a:lnTo>
                    <a:pt x="874096" y="690287"/>
                  </a:lnTo>
                  <a:lnTo>
                    <a:pt x="851374" y="648132"/>
                  </a:lnTo>
                  <a:lnTo>
                    <a:pt x="467249" y="648132"/>
                  </a:lnTo>
                  <a:lnTo>
                    <a:pt x="463552" y="645671"/>
                  </a:lnTo>
                  <a:lnTo>
                    <a:pt x="454741" y="640529"/>
                  </a:lnTo>
                  <a:lnTo>
                    <a:pt x="434935" y="609787"/>
                  </a:lnTo>
                  <a:lnTo>
                    <a:pt x="424716" y="517727"/>
                  </a:lnTo>
                  <a:lnTo>
                    <a:pt x="422990" y="497118"/>
                  </a:lnTo>
                  <a:lnTo>
                    <a:pt x="421428" y="476498"/>
                  </a:lnTo>
                  <a:lnTo>
                    <a:pt x="420195" y="455863"/>
                  </a:lnTo>
                  <a:lnTo>
                    <a:pt x="419459" y="435206"/>
                  </a:lnTo>
                  <a:lnTo>
                    <a:pt x="418453" y="415735"/>
                  </a:lnTo>
                  <a:lnTo>
                    <a:pt x="417605" y="396008"/>
                  </a:lnTo>
                  <a:lnTo>
                    <a:pt x="417084" y="376101"/>
                  </a:lnTo>
                  <a:lnTo>
                    <a:pt x="417121" y="341073"/>
                  </a:lnTo>
                  <a:lnTo>
                    <a:pt x="419281" y="297189"/>
                  </a:lnTo>
                  <a:lnTo>
                    <a:pt x="433375" y="260834"/>
                  </a:lnTo>
                  <a:lnTo>
                    <a:pt x="457744" y="250480"/>
                  </a:lnTo>
                  <a:lnTo>
                    <a:pt x="465618" y="249662"/>
                  </a:lnTo>
                  <a:lnTo>
                    <a:pt x="473314" y="248687"/>
                  </a:lnTo>
                  <a:lnTo>
                    <a:pt x="480756" y="247641"/>
                  </a:lnTo>
                  <a:lnTo>
                    <a:pt x="484306" y="247453"/>
                  </a:lnTo>
                  <a:lnTo>
                    <a:pt x="491616" y="245952"/>
                  </a:lnTo>
                  <a:lnTo>
                    <a:pt x="634593" y="245952"/>
                  </a:lnTo>
                  <a:lnTo>
                    <a:pt x="521090" y="35375"/>
                  </a:lnTo>
                  <a:lnTo>
                    <a:pt x="496194" y="8617"/>
                  </a:lnTo>
                  <a:lnTo>
                    <a:pt x="464687" y="0"/>
                  </a:lnTo>
                  <a:close/>
                </a:path>
                <a:path w="952500" h="930275">
                  <a:moveTo>
                    <a:pt x="874096" y="690287"/>
                  </a:moveTo>
                  <a:lnTo>
                    <a:pt x="484253" y="690287"/>
                  </a:lnTo>
                  <a:lnTo>
                    <a:pt x="499334" y="690759"/>
                  </a:lnTo>
                  <a:lnTo>
                    <a:pt x="513319" y="695792"/>
                  </a:lnTo>
                  <a:lnTo>
                    <a:pt x="540126" y="729658"/>
                  </a:lnTo>
                  <a:lnTo>
                    <a:pt x="544440" y="760599"/>
                  </a:lnTo>
                  <a:lnTo>
                    <a:pt x="544878" y="770129"/>
                  </a:lnTo>
                  <a:lnTo>
                    <a:pt x="529196" y="813271"/>
                  </a:lnTo>
                  <a:lnTo>
                    <a:pt x="496148" y="823141"/>
                  </a:lnTo>
                  <a:lnTo>
                    <a:pt x="944116" y="823141"/>
                  </a:lnTo>
                  <a:lnTo>
                    <a:pt x="942721" y="817603"/>
                  </a:lnTo>
                  <a:lnTo>
                    <a:pt x="874096" y="690287"/>
                  </a:lnTo>
                  <a:close/>
                </a:path>
                <a:path w="952500" h="930275">
                  <a:moveTo>
                    <a:pt x="634593" y="245952"/>
                  </a:moveTo>
                  <a:lnTo>
                    <a:pt x="491616" y="245952"/>
                  </a:lnTo>
                  <a:lnTo>
                    <a:pt x="497983" y="247170"/>
                  </a:lnTo>
                  <a:lnTo>
                    <a:pt x="503624" y="250430"/>
                  </a:lnTo>
                  <a:lnTo>
                    <a:pt x="524201" y="286800"/>
                  </a:lnTo>
                  <a:lnTo>
                    <a:pt x="530137" y="341388"/>
                  </a:lnTo>
                  <a:lnTo>
                    <a:pt x="531687" y="362092"/>
                  </a:lnTo>
                  <a:lnTo>
                    <a:pt x="533330" y="382862"/>
                  </a:lnTo>
                  <a:lnTo>
                    <a:pt x="534002" y="392843"/>
                  </a:lnTo>
                  <a:lnTo>
                    <a:pt x="535670" y="412786"/>
                  </a:lnTo>
                  <a:lnTo>
                    <a:pt x="536335" y="422767"/>
                  </a:lnTo>
                  <a:lnTo>
                    <a:pt x="541508" y="520450"/>
                  </a:lnTo>
                  <a:lnTo>
                    <a:pt x="541708" y="529784"/>
                  </a:lnTo>
                  <a:lnTo>
                    <a:pt x="541496" y="539145"/>
                  </a:lnTo>
                  <a:lnTo>
                    <a:pt x="541118" y="548515"/>
                  </a:lnTo>
                  <a:lnTo>
                    <a:pt x="540817" y="557873"/>
                  </a:lnTo>
                  <a:lnTo>
                    <a:pt x="541948" y="579191"/>
                  </a:lnTo>
                  <a:lnTo>
                    <a:pt x="541629" y="586026"/>
                  </a:lnTo>
                  <a:lnTo>
                    <a:pt x="541237" y="593029"/>
                  </a:lnTo>
                  <a:lnTo>
                    <a:pt x="540674" y="600038"/>
                  </a:lnTo>
                  <a:lnTo>
                    <a:pt x="539843" y="606897"/>
                  </a:lnTo>
                  <a:lnTo>
                    <a:pt x="539246" y="612269"/>
                  </a:lnTo>
                  <a:lnTo>
                    <a:pt x="511394" y="641357"/>
                  </a:lnTo>
                  <a:lnTo>
                    <a:pt x="484483" y="646029"/>
                  </a:lnTo>
                  <a:lnTo>
                    <a:pt x="475238" y="647713"/>
                  </a:lnTo>
                  <a:lnTo>
                    <a:pt x="467249" y="648132"/>
                  </a:lnTo>
                  <a:lnTo>
                    <a:pt x="851374" y="648132"/>
                  </a:lnTo>
                  <a:lnTo>
                    <a:pt x="634593" y="245952"/>
                  </a:lnTo>
                  <a:close/>
                </a:path>
              </a:pathLst>
            </a:custGeom>
            <a:solidFill>
              <a:srgbClr val="DFC2F1"/>
            </a:solidFill>
          </p:spPr>
          <p:txBody>
            <a:bodyPr wrap="square" lIns="0" tIns="0" rIns="0" bIns="0" rtlCol="0"/>
            <a:lstStyle/>
            <a:p>
              <a:endParaRPr/>
            </a:p>
          </p:txBody>
        </p:sp>
        <p:pic>
          <p:nvPicPr>
            <p:cNvPr id="36" name="object 36">
              <a:hlinkClick r:id="rId3"/>
            </p:cNvPr>
            <p:cNvPicPr/>
            <p:nvPr/>
          </p:nvPicPr>
          <p:blipFill>
            <a:blip r:embed="rId19" cstate="print"/>
            <a:stretch>
              <a:fillRect/>
            </a:stretch>
          </p:blipFill>
          <p:spPr>
            <a:xfrm>
              <a:off x="7774894" y="4824139"/>
              <a:ext cx="176003" cy="196861"/>
            </a:xfrm>
            <a:prstGeom prst="rect">
              <a:avLst/>
            </a:prstGeom>
          </p:spPr>
        </p:pic>
        <p:sp>
          <p:nvSpPr>
            <p:cNvPr id="37" name="object 37">
              <a:hlinkClick r:id="rId3"/>
            </p:cNvPr>
            <p:cNvSpPr/>
            <p:nvPr/>
          </p:nvSpPr>
          <p:spPr>
            <a:xfrm>
              <a:off x="7374014" y="4165855"/>
              <a:ext cx="952500" cy="930275"/>
            </a:xfrm>
            <a:custGeom>
              <a:avLst/>
              <a:gdLst/>
              <a:ahLst/>
              <a:cxnLst/>
              <a:rect l="l" t="t" r="r" b="b"/>
              <a:pathLst>
                <a:path w="952500" h="930275">
                  <a:moveTo>
                    <a:pt x="419459" y="435206"/>
                  </a:moveTo>
                  <a:lnTo>
                    <a:pt x="418453" y="415735"/>
                  </a:lnTo>
                  <a:lnTo>
                    <a:pt x="417605" y="396008"/>
                  </a:lnTo>
                  <a:lnTo>
                    <a:pt x="417084" y="376101"/>
                  </a:lnTo>
                  <a:lnTo>
                    <a:pt x="417062" y="356088"/>
                  </a:lnTo>
                  <a:lnTo>
                    <a:pt x="417112" y="341388"/>
                  </a:lnTo>
                  <a:lnTo>
                    <a:pt x="419281" y="297189"/>
                  </a:lnTo>
                  <a:lnTo>
                    <a:pt x="433375" y="260834"/>
                  </a:lnTo>
                  <a:lnTo>
                    <a:pt x="457744" y="250480"/>
                  </a:lnTo>
                  <a:lnTo>
                    <a:pt x="465618" y="249662"/>
                  </a:lnTo>
                  <a:lnTo>
                    <a:pt x="473314" y="248687"/>
                  </a:lnTo>
                  <a:lnTo>
                    <a:pt x="480756" y="247641"/>
                  </a:lnTo>
                  <a:lnTo>
                    <a:pt x="482526" y="247547"/>
                  </a:lnTo>
                  <a:lnTo>
                    <a:pt x="483416" y="247495"/>
                  </a:lnTo>
                  <a:lnTo>
                    <a:pt x="484306" y="247453"/>
                  </a:lnTo>
                  <a:lnTo>
                    <a:pt x="491616" y="245952"/>
                  </a:lnTo>
                  <a:lnTo>
                    <a:pt x="520731" y="275351"/>
                  </a:lnTo>
                  <a:lnTo>
                    <a:pt x="528362" y="319897"/>
                  </a:lnTo>
                  <a:lnTo>
                    <a:pt x="531687" y="362092"/>
                  </a:lnTo>
                  <a:lnTo>
                    <a:pt x="533330" y="382862"/>
                  </a:lnTo>
                  <a:lnTo>
                    <a:pt x="534002" y="392843"/>
                  </a:lnTo>
                  <a:lnTo>
                    <a:pt x="534837" y="402814"/>
                  </a:lnTo>
                  <a:lnTo>
                    <a:pt x="535670" y="412786"/>
                  </a:lnTo>
                  <a:lnTo>
                    <a:pt x="536335" y="422767"/>
                  </a:lnTo>
                  <a:lnTo>
                    <a:pt x="537640" y="447400"/>
                  </a:lnTo>
                  <a:lnTo>
                    <a:pt x="538941" y="471946"/>
                  </a:lnTo>
                  <a:lnTo>
                    <a:pt x="540233" y="496322"/>
                  </a:lnTo>
                  <a:lnTo>
                    <a:pt x="541508" y="520450"/>
                  </a:lnTo>
                  <a:lnTo>
                    <a:pt x="541708" y="529784"/>
                  </a:lnTo>
                  <a:lnTo>
                    <a:pt x="541496" y="539145"/>
                  </a:lnTo>
                  <a:lnTo>
                    <a:pt x="541118" y="548515"/>
                  </a:lnTo>
                  <a:lnTo>
                    <a:pt x="540817" y="557873"/>
                  </a:lnTo>
                  <a:lnTo>
                    <a:pt x="541948" y="579191"/>
                  </a:lnTo>
                  <a:lnTo>
                    <a:pt x="541629" y="586026"/>
                  </a:lnTo>
                  <a:lnTo>
                    <a:pt x="541237" y="593029"/>
                  </a:lnTo>
                  <a:lnTo>
                    <a:pt x="540674" y="600038"/>
                  </a:lnTo>
                  <a:lnTo>
                    <a:pt x="539843" y="606897"/>
                  </a:lnTo>
                  <a:lnTo>
                    <a:pt x="539246" y="612269"/>
                  </a:lnTo>
                  <a:lnTo>
                    <a:pt x="511394" y="641357"/>
                  </a:lnTo>
                  <a:lnTo>
                    <a:pt x="484483" y="646029"/>
                  </a:lnTo>
                  <a:lnTo>
                    <a:pt x="475238" y="647713"/>
                  </a:lnTo>
                  <a:lnTo>
                    <a:pt x="471688" y="647912"/>
                  </a:lnTo>
                  <a:lnTo>
                    <a:pt x="467249" y="648132"/>
                  </a:lnTo>
                  <a:lnTo>
                    <a:pt x="463552" y="645671"/>
                  </a:lnTo>
                  <a:lnTo>
                    <a:pt x="454741" y="640529"/>
                  </a:lnTo>
                  <a:lnTo>
                    <a:pt x="435082" y="612447"/>
                  </a:lnTo>
                  <a:lnTo>
                    <a:pt x="434935" y="609787"/>
                  </a:lnTo>
                  <a:lnTo>
                    <a:pt x="432377" y="586683"/>
                  </a:lnTo>
                  <a:lnTo>
                    <a:pt x="429830" y="563749"/>
                  </a:lnTo>
                  <a:lnTo>
                    <a:pt x="427280" y="540820"/>
                  </a:lnTo>
                  <a:lnTo>
                    <a:pt x="424716" y="517727"/>
                  </a:lnTo>
                  <a:lnTo>
                    <a:pt x="422990" y="497118"/>
                  </a:lnTo>
                  <a:lnTo>
                    <a:pt x="421428" y="476498"/>
                  </a:lnTo>
                  <a:lnTo>
                    <a:pt x="420195" y="455863"/>
                  </a:lnTo>
                  <a:lnTo>
                    <a:pt x="419459" y="435206"/>
                  </a:lnTo>
                  <a:close/>
                </a:path>
                <a:path w="952500" h="930275">
                  <a:moveTo>
                    <a:pt x="942721" y="817603"/>
                  </a:moveTo>
                  <a:lnTo>
                    <a:pt x="521090" y="35375"/>
                  </a:lnTo>
                  <a:lnTo>
                    <a:pt x="496194" y="8617"/>
                  </a:lnTo>
                  <a:lnTo>
                    <a:pt x="464687" y="0"/>
                  </a:lnTo>
                  <a:lnTo>
                    <a:pt x="433359" y="9436"/>
                  </a:lnTo>
                  <a:lnTo>
                    <a:pt x="408999" y="36841"/>
                  </a:lnTo>
                  <a:lnTo>
                    <a:pt x="8896" y="818472"/>
                  </a:lnTo>
                  <a:lnTo>
                    <a:pt x="0" y="856601"/>
                  </a:lnTo>
                  <a:lnTo>
                    <a:pt x="8780" y="892453"/>
                  </a:lnTo>
                  <a:lnTo>
                    <a:pt x="31709" y="919075"/>
                  </a:lnTo>
                  <a:lnTo>
                    <a:pt x="65261" y="929516"/>
                  </a:lnTo>
                  <a:lnTo>
                    <a:pt x="886995" y="930113"/>
                  </a:lnTo>
                  <a:lnTo>
                    <a:pt x="920937" y="919479"/>
                  </a:lnTo>
                  <a:lnTo>
                    <a:pt x="943930" y="892356"/>
                  </a:lnTo>
                  <a:lnTo>
                    <a:pt x="952387" y="855984"/>
                  </a:lnTo>
                  <a:lnTo>
                    <a:pt x="942721" y="817603"/>
                  </a:lnTo>
                  <a:close/>
                </a:path>
              </a:pathLst>
            </a:custGeom>
            <a:ln w="64008">
              <a:solidFill>
                <a:srgbClr val="5F2177"/>
              </a:solidFill>
            </a:ln>
          </p:spPr>
          <p:txBody>
            <a:bodyPr wrap="square" lIns="0" tIns="0" rIns="0" bIns="0" rtlCol="0"/>
            <a:lstStyle/>
            <a:p>
              <a:endParaRPr/>
            </a:p>
          </p:txBody>
        </p:sp>
        <p:pic>
          <p:nvPicPr>
            <p:cNvPr id="38" name="object 38">
              <a:hlinkClick r:id="rId20"/>
            </p:cNvPr>
            <p:cNvPicPr/>
            <p:nvPr/>
          </p:nvPicPr>
          <p:blipFill>
            <a:blip r:embed="rId21" cstate="print"/>
            <a:stretch>
              <a:fillRect/>
            </a:stretch>
          </p:blipFill>
          <p:spPr>
            <a:xfrm>
              <a:off x="10717916" y="1904737"/>
              <a:ext cx="5171432" cy="8499634"/>
            </a:xfrm>
            <a:prstGeom prst="rect">
              <a:avLst/>
            </a:prstGeom>
          </p:spPr>
        </p:pic>
        <p:pic>
          <p:nvPicPr>
            <p:cNvPr id="39" name="object 39">
              <a:hlinkClick r:id="rId20"/>
            </p:cNvPr>
            <p:cNvPicPr/>
            <p:nvPr/>
          </p:nvPicPr>
          <p:blipFill>
            <a:blip r:embed="rId22" cstate="print"/>
            <a:stretch>
              <a:fillRect/>
            </a:stretch>
          </p:blipFill>
          <p:spPr>
            <a:xfrm>
              <a:off x="10878066" y="2067130"/>
              <a:ext cx="4785016" cy="8111313"/>
            </a:xfrm>
            <a:prstGeom prst="rect">
              <a:avLst/>
            </a:prstGeom>
          </p:spPr>
        </p:pic>
        <p:sp>
          <p:nvSpPr>
            <p:cNvPr id="40" name="object 40">
              <a:hlinkClick r:id="rId20"/>
            </p:cNvPr>
            <p:cNvSpPr/>
            <p:nvPr/>
          </p:nvSpPr>
          <p:spPr>
            <a:xfrm>
              <a:off x="10878062" y="2067132"/>
              <a:ext cx="4785360" cy="675005"/>
            </a:xfrm>
            <a:custGeom>
              <a:avLst/>
              <a:gdLst/>
              <a:ahLst/>
              <a:cxnLst/>
              <a:rect l="l" t="t" r="r" b="b"/>
              <a:pathLst>
                <a:path w="4785359" h="675005">
                  <a:moveTo>
                    <a:pt x="4396148" y="0"/>
                  </a:moveTo>
                  <a:lnTo>
                    <a:pt x="388888" y="0"/>
                  </a:lnTo>
                  <a:lnTo>
                    <a:pt x="340107" y="3029"/>
                  </a:lnTo>
                  <a:lnTo>
                    <a:pt x="293133" y="11876"/>
                  </a:lnTo>
                  <a:lnTo>
                    <a:pt x="248332" y="26175"/>
                  </a:lnTo>
                  <a:lnTo>
                    <a:pt x="206069" y="45562"/>
                  </a:lnTo>
                  <a:lnTo>
                    <a:pt x="166707" y="69672"/>
                  </a:lnTo>
                  <a:lnTo>
                    <a:pt x="130611" y="98142"/>
                  </a:lnTo>
                  <a:lnTo>
                    <a:pt x="98146" y="130607"/>
                  </a:lnTo>
                  <a:lnTo>
                    <a:pt x="69675" y="166702"/>
                  </a:lnTo>
                  <a:lnTo>
                    <a:pt x="45564" y="206064"/>
                  </a:lnTo>
                  <a:lnTo>
                    <a:pt x="26176" y="248328"/>
                  </a:lnTo>
                  <a:lnTo>
                    <a:pt x="11876" y="293130"/>
                  </a:lnTo>
                  <a:lnTo>
                    <a:pt x="3029" y="340104"/>
                  </a:lnTo>
                  <a:lnTo>
                    <a:pt x="0" y="388888"/>
                  </a:lnTo>
                  <a:lnTo>
                    <a:pt x="0" y="674743"/>
                  </a:lnTo>
                  <a:lnTo>
                    <a:pt x="4785027" y="674743"/>
                  </a:lnTo>
                  <a:lnTo>
                    <a:pt x="4785027" y="388888"/>
                  </a:lnTo>
                  <a:lnTo>
                    <a:pt x="4781997" y="340104"/>
                  </a:lnTo>
                  <a:lnTo>
                    <a:pt x="4773150" y="293130"/>
                  </a:lnTo>
                  <a:lnTo>
                    <a:pt x="4758852" y="248328"/>
                  </a:lnTo>
                  <a:lnTo>
                    <a:pt x="4739465" y="206064"/>
                  </a:lnTo>
                  <a:lnTo>
                    <a:pt x="4715355" y="166702"/>
                  </a:lnTo>
                  <a:lnTo>
                    <a:pt x="4686885" y="130607"/>
                  </a:lnTo>
                  <a:lnTo>
                    <a:pt x="4654421" y="98142"/>
                  </a:lnTo>
                  <a:lnTo>
                    <a:pt x="4618326" y="69672"/>
                  </a:lnTo>
                  <a:lnTo>
                    <a:pt x="4578965" y="45562"/>
                  </a:lnTo>
                  <a:lnTo>
                    <a:pt x="4536703" y="26175"/>
                  </a:lnTo>
                  <a:lnTo>
                    <a:pt x="4491903" y="11876"/>
                  </a:lnTo>
                  <a:lnTo>
                    <a:pt x="4444930" y="3029"/>
                  </a:lnTo>
                  <a:lnTo>
                    <a:pt x="4396148" y="0"/>
                  </a:lnTo>
                  <a:close/>
                </a:path>
              </a:pathLst>
            </a:custGeom>
            <a:solidFill>
              <a:srgbClr val="FFFFFF"/>
            </a:solidFill>
          </p:spPr>
          <p:txBody>
            <a:bodyPr wrap="square" lIns="0" tIns="0" rIns="0" bIns="0" rtlCol="0"/>
            <a:lstStyle/>
            <a:p>
              <a:endParaRPr/>
            </a:p>
          </p:txBody>
        </p:sp>
        <p:pic>
          <p:nvPicPr>
            <p:cNvPr id="41" name="object 41">
              <a:hlinkClick r:id="rId20"/>
            </p:cNvPr>
            <p:cNvPicPr/>
            <p:nvPr/>
          </p:nvPicPr>
          <p:blipFill>
            <a:blip r:embed="rId23" cstate="print"/>
            <a:stretch>
              <a:fillRect/>
            </a:stretch>
          </p:blipFill>
          <p:spPr>
            <a:xfrm>
              <a:off x="11127746" y="2349650"/>
              <a:ext cx="185062" cy="139650"/>
            </a:xfrm>
            <a:prstGeom prst="rect">
              <a:avLst/>
            </a:prstGeom>
          </p:spPr>
        </p:pic>
        <p:sp>
          <p:nvSpPr>
            <p:cNvPr id="42" name="object 42">
              <a:hlinkClick r:id="rId20"/>
            </p:cNvPr>
            <p:cNvSpPr/>
            <p:nvPr/>
          </p:nvSpPr>
          <p:spPr>
            <a:xfrm>
              <a:off x="15128964" y="2329605"/>
              <a:ext cx="247650" cy="181610"/>
            </a:xfrm>
            <a:custGeom>
              <a:avLst/>
              <a:gdLst/>
              <a:ahLst/>
              <a:cxnLst/>
              <a:rect l="l" t="t" r="r" b="b"/>
              <a:pathLst>
                <a:path w="247650" h="181610">
                  <a:moveTo>
                    <a:pt x="247446" y="155702"/>
                  </a:moveTo>
                  <a:lnTo>
                    <a:pt x="0" y="155702"/>
                  </a:lnTo>
                  <a:lnTo>
                    <a:pt x="0" y="181521"/>
                  </a:lnTo>
                  <a:lnTo>
                    <a:pt x="247446" y="181521"/>
                  </a:lnTo>
                  <a:lnTo>
                    <a:pt x="247446" y="155702"/>
                  </a:lnTo>
                  <a:close/>
                </a:path>
                <a:path w="247650" h="181610">
                  <a:moveTo>
                    <a:pt x="247446" y="77851"/>
                  </a:moveTo>
                  <a:lnTo>
                    <a:pt x="0" y="77851"/>
                  </a:lnTo>
                  <a:lnTo>
                    <a:pt x="0" y="103670"/>
                  </a:lnTo>
                  <a:lnTo>
                    <a:pt x="247446" y="103670"/>
                  </a:lnTo>
                  <a:lnTo>
                    <a:pt x="247446" y="77851"/>
                  </a:lnTo>
                  <a:close/>
                </a:path>
                <a:path w="247650" h="181610">
                  <a:moveTo>
                    <a:pt x="247446" y="0"/>
                  </a:moveTo>
                  <a:lnTo>
                    <a:pt x="0" y="0"/>
                  </a:lnTo>
                  <a:lnTo>
                    <a:pt x="0" y="25831"/>
                  </a:lnTo>
                  <a:lnTo>
                    <a:pt x="247446" y="25831"/>
                  </a:lnTo>
                  <a:lnTo>
                    <a:pt x="247446" y="0"/>
                  </a:lnTo>
                  <a:close/>
                </a:path>
              </a:pathLst>
            </a:custGeom>
            <a:solidFill>
              <a:srgbClr val="5F2177"/>
            </a:solidFill>
          </p:spPr>
          <p:txBody>
            <a:bodyPr wrap="square" lIns="0" tIns="0" rIns="0" bIns="0" rtlCol="0"/>
            <a:lstStyle/>
            <a:p>
              <a:endParaRPr/>
            </a:p>
          </p:txBody>
        </p:sp>
        <p:sp>
          <p:nvSpPr>
            <p:cNvPr id="43" name="object 43">
              <a:hlinkClick r:id="rId20"/>
            </p:cNvPr>
            <p:cNvSpPr/>
            <p:nvPr/>
          </p:nvSpPr>
          <p:spPr>
            <a:xfrm>
              <a:off x="12813718" y="8431857"/>
              <a:ext cx="965200" cy="965200"/>
            </a:xfrm>
            <a:custGeom>
              <a:avLst/>
              <a:gdLst/>
              <a:ahLst/>
              <a:cxnLst/>
              <a:rect l="l" t="t" r="r" b="b"/>
              <a:pathLst>
                <a:path w="965200" h="965200">
                  <a:moveTo>
                    <a:pt x="482487" y="0"/>
                  </a:moveTo>
                  <a:lnTo>
                    <a:pt x="433226" y="2495"/>
                  </a:lnTo>
                  <a:lnTo>
                    <a:pt x="385372" y="9819"/>
                  </a:lnTo>
                  <a:lnTo>
                    <a:pt x="339169" y="21727"/>
                  </a:lnTo>
                  <a:lnTo>
                    <a:pt x="294861" y="37974"/>
                  </a:lnTo>
                  <a:lnTo>
                    <a:pt x="252694" y="58316"/>
                  </a:lnTo>
                  <a:lnTo>
                    <a:pt x="212911" y="82509"/>
                  </a:lnTo>
                  <a:lnTo>
                    <a:pt x="175757" y="110309"/>
                  </a:lnTo>
                  <a:lnTo>
                    <a:pt x="141477" y="141470"/>
                  </a:lnTo>
                  <a:lnTo>
                    <a:pt x="110314" y="175749"/>
                  </a:lnTo>
                  <a:lnTo>
                    <a:pt x="82513" y="212902"/>
                  </a:lnTo>
                  <a:lnTo>
                    <a:pt x="58319" y="252683"/>
                  </a:lnTo>
                  <a:lnTo>
                    <a:pt x="37976" y="294848"/>
                  </a:lnTo>
                  <a:lnTo>
                    <a:pt x="21728" y="339154"/>
                  </a:lnTo>
                  <a:lnTo>
                    <a:pt x="9819" y="385355"/>
                  </a:lnTo>
                  <a:lnTo>
                    <a:pt x="2495" y="433207"/>
                  </a:lnTo>
                  <a:lnTo>
                    <a:pt x="0" y="482466"/>
                  </a:lnTo>
                  <a:lnTo>
                    <a:pt x="2495" y="531730"/>
                  </a:lnTo>
                  <a:lnTo>
                    <a:pt x="9819" y="579586"/>
                  </a:lnTo>
                  <a:lnTo>
                    <a:pt x="21728" y="625790"/>
                  </a:lnTo>
                  <a:lnTo>
                    <a:pt x="37976" y="670099"/>
                  </a:lnTo>
                  <a:lnTo>
                    <a:pt x="58319" y="712267"/>
                  </a:lnTo>
                  <a:lnTo>
                    <a:pt x="82513" y="752051"/>
                  </a:lnTo>
                  <a:lnTo>
                    <a:pt x="110314" y="789205"/>
                  </a:lnTo>
                  <a:lnTo>
                    <a:pt x="141477" y="823486"/>
                  </a:lnTo>
                  <a:lnTo>
                    <a:pt x="175757" y="854649"/>
                  </a:lnTo>
                  <a:lnTo>
                    <a:pt x="212911" y="882451"/>
                  </a:lnTo>
                  <a:lnTo>
                    <a:pt x="252694" y="906645"/>
                  </a:lnTo>
                  <a:lnTo>
                    <a:pt x="294861" y="926988"/>
                  </a:lnTo>
                  <a:lnTo>
                    <a:pt x="339169" y="943237"/>
                  </a:lnTo>
                  <a:lnTo>
                    <a:pt x="385372" y="955145"/>
                  </a:lnTo>
                  <a:lnTo>
                    <a:pt x="433226" y="962469"/>
                  </a:lnTo>
                  <a:lnTo>
                    <a:pt x="482487" y="964965"/>
                  </a:lnTo>
                  <a:lnTo>
                    <a:pt x="531747" y="962469"/>
                  </a:lnTo>
                  <a:lnTo>
                    <a:pt x="579599" y="955145"/>
                  </a:lnTo>
                  <a:lnTo>
                    <a:pt x="625800" y="943237"/>
                  </a:lnTo>
                  <a:lnTo>
                    <a:pt x="670106" y="926988"/>
                  </a:lnTo>
                  <a:lnTo>
                    <a:pt x="712271" y="906645"/>
                  </a:lnTo>
                  <a:lnTo>
                    <a:pt x="752052" y="882451"/>
                  </a:lnTo>
                  <a:lnTo>
                    <a:pt x="789205" y="854649"/>
                  </a:lnTo>
                  <a:lnTo>
                    <a:pt x="823484" y="823486"/>
                  </a:lnTo>
                  <a:lnTo>
                    <a:pt x="854645" y="789205"/>
                  </a:lnTo>
                  <a:lnTo>
                    <a:pt x="882444" y="752051"/>
                  </a:lnTo>
                  <a:lnTo>
                    <a:pt x="906638" y="712267"/>
                  </a:lnTo>
                  <a:lnTo>
                    <a:pt x="926980" y="670099"/>
                  </a:lnTo>
                  <a:lnTo>
                    <a:pt x="943227" y="625790"/>
                  </a:lnTo>
                  <a:lnTo>
                    <a:pt x="955135" y="579586"/>
                  </a:lnTo>
                  <a:lnTo>
                    <a:pt x="962459" y="531730"/>
                  </a:lnTo>
                  <a:lnTo>
                    <a:pt x="964954" y="482466"/>
                  </a:lnTo>
                  <a:lnTo>
                    <a:pt x="962459" y="433207"/>
                  </a:lnTo>
                  <a:lnTo>
                    <a:pt x="955135" y="385355"/>
                  </a:lnTo>
                  <a:lnTo>
                    <a:pt x="943227" y="339154"/>
                  </a:lnTo>
                  <a:lnTo>
                    <a:pt x="926980" y="294848"/>
                  </a:lnTo>
                  <a:lnTo>
                    <a:pt x="906638" y="252683"/>
                  </a:lnTo>
                  <a:lnTo>
                    <a:pt x="882444" y="212902"/>
                  </a:lnTo>
                  <a:lnTo>
                    <a:pt x="854645" y="175749"/>
                  </a:lnTo>
                  <a:lnTo>
                    <a:pt x="823484" y="141470"/>
                  </a:lnTo>
                  <a:lnTo>
                    <a:pt x="789205" y="110309"/>
                  </a:lnTo>
                  <a:lnTo>
                    <a:pt x="752052" y="82509"/>
                  </a:lnTo>
                  <a:lnTo>
                    <a:pt x="712271" y="58316"/>
                  </a:lnTo>
                  <a:lnTo>
                    <a:pt x="670106" y="37974"/>
                  </a:lnTo>
                  <a:lnTo>
                    <a:pt x="625800" y="21727"/>
                  </a:lnTo>
                  <a:lnTo>
                    <a:pt x="579599" y="9819"/>
                  </a:lnTo>
                  <a:lnTo>
                    <a:pt x="531747" y="2495"/>
                  </a:lnTo>
                  <a:lnTo>
                    <a:pt x="482487" y="0"/>
                  </a:lnTo>
                  <a:close/>
                </a:path>
              </a:pathLst>
            </a:custGeom>
            <a:solidFill>
              <a:srgbClr val="FFFFFF"/>
            </a:solidFill>
          </p:spPr>
          <p:txBody>
            <a:bodyPr wrap="square" lIns="0" tIns="0" rIns="0" bIns="0" rtlCol="0"/>
            <a:lstStyle/>
            <a:p>
              <a:endParaRPr/>
            </a:p>
          </p:txBody>
        </p:sp>
        <p:sp>
          <p:nvSpPr>
            <p:cNvPr id="44" name="object 44">
              <a:hlinkClick r:id="rId20"/>
            </p:cNvPr>
            <p:cNvSpPr/>
            <p:nvPr/>
          </p:nvSpPr>
          <p:spPr>
            <a:xfrm>
              <a:off x="13147546" y="8693734"/>
              <a:ext cx="380365" cy="440690"/>
            </a:xfrm>
            <a:custGeom>
              <a:avLst/>
              <a:gdLst/>
              <a:ahLst/>
              <a:cxnLst/>
              <a:rect l="l" t="t" r="r" b="b"/>
              <a:pathLst>
                <a:path w="380365" h="440690">
                  <a:moveTo>
                    <a:pt x="10648" y="0"/>
                  </a:moveTo>
                  <a:lnTo>
                    <a:pt x="2502" y="4690"/>
                  </a:lnTo>
                  <a:lnTo>
                    <a:pt x="0" y="9025"/>
                  </a:lnTo>
                  <a:lnTo>
                    <a:pt x="0" y="432185"/>
                  </a:lnTo>
                  <a:lnTo>
                    <a:pt x="2502" y="436520"/>
                  </a:lnTo>
                  <a:lnTo>
                    <a:pt x="8596" y="440018"/>
                  </a:lnTo>
                  <a:lnTo>
                    <a:pt x="10858" y="440593"/>
                  </a:lnTo>
                  <a:lnTo>
                    <a:pt x="15381" y="440593"/>
                  </a:lnTo>
                  <a:lnTo>
                    <a:pt x="17664" y="439986"/>
                  </a:lnTo>
                  <a:lnTo>
                    <a:pt x="78057" y="404668"/>
                  </a:lnTo>
                  <a:lnTo>
                    <a:pt x="26198" y="404668"/>
                  </a:lnTo>
                  <a:lnTo>
                    <a:pt x="26198" y="36553"/>
                  </a:lnTo>
                  <a:lnTo>
                    <a:pt x="78080" y="36553"/>
                  </a:lnTo>
                  <a:lnTo>
                    <a:pt x="15643" y="41"/>
                  </a:lnTo>
                  <a:lnTo>
                    <a:pt x="10648" y="0"/>
                  </a:lnTo>
                  <a:close/>
                </a:path>
                <a:path w="380365" h="440690">
                  <a:moveTo>
                    <a:pt x="78080" y="36553"/>
                  </a:moveTo>
                  <a:lnTo>
                    <a:pt x="26198" y="36553"/>
                  </a:lnTo>
                  <a:lnTo>
                    <a:pt x="340921" y="220600"/>
                  </a:lnTo>
                  <a:lnTo>
                    <a:pt x="26198" y="404668"/>
                  </a:lnTo>
                  <a:lnTo>
                    <a:pt x="78057" y="404668"/>
                  </a:lnTo>
                  <a:lnTo>
                    <a:pt x="377496" y="229553"/>
                  </a:lnTo>
                  <a:lnTo>
                    <a:pt x="379967" y="225260"/>
                  </a:lnTo>
                  <a:lnTo>
                    <a:pt x="379967" y="215941"/>
                  </a:lnTo>
                  <a:lnTo>
                    <a:pt x="377496" y="211648"/>
                  </a:lnTo>
                  <a:lnTo>
                    <a:pt x="78080" y="36553"/>
                  </a:lnTo>
                  <a:close/>
                </a:path>
              </a:pathLst>
            </a:custGeom>
            <a:solidFill>
              <a:srgbClr val="5F2177"/>
            </a:solidFill>
          </p:spPr>
          <p:txBody>
            <a:bodyPr wrap="square" lIns="0" tIns="0" rIns="0" bIns="0" rtlCol="0"/>
            <a:lstStyle/>
            <a:p>
              <a:endParaRPr/>
            </a:p>
          </p:txBody>
        </p:sp>
        <p:sp>
          <p:nvSpPr>
            <p:cNvPr id="45" name="object 45">
              <a:hlinkClick r:id="rId20"/>
            </p:cNvPr>
            <p:cNvSpPr/>
            <p:nvPr/>
          </p:nvSpPr>
          <p:spPr>
            <a:xfrm>
              <a:off x="14191617" y="8545529"/>
              <a:ext cx="723900" cy="723900"/>
            </a:xfrm>
            <a:custGeom>
              <a:avLst/>
              <a:gdLst/>
              <a:ahLst/>
              <a:cxnLst/>
              <a:rect l="l" t="t" r="r" b="b"/>
              <a:pathLst>
                <a:path w="723900" h="723900">
                  <a:moveTo>
                    <a:pt x="361863" y="0"/>
                  </a:moveTo>
                  <a:lnTo>
                    <a:pt x="312827" y="3309"/>
                  </a:lnTo>
                  <a:lnTo>
                    <a:pt x="265776" y="12947"/>
                  </a:lnTo>
                  <a:lnTo>
                    <a:pt x="221144" y="28480"/>
                  </a:lnTo>
                  <a:lnTo>
                    <a:pt x="179365" y="49472"/>
                  </a:lnTo>
                  <a:lnTo>
                    <a:pt x="140874" y="75491"/>
                  </a:lnTo>
                  <a:lnTo>
                    <a:pt x="106106" y="106101"/>
                  </a:lnTo>
                  <a:lnTo>
                    <a:pt x="75495" y="140868"/>
                  </a:lnTo>
                  <a:lnTo>
                    <a:pt x="49475" y="179357"/>
                  </a:lnTo>
                  <a:lnTo>
                    <a:pt x="28481" y="221135"/>
                  </a:lnTo>
                  <a:lnTo>
                    <a:pt x="12948" y="265766"/>
                  </a:lnTo>
                  <a:lnTo>
                    <a:pt x="3309" y="312817"/>
                  </a:lnTo>
                  <a:lnTo>
                    <a:pt x="0" y="361852"/>
                  </a:lnTo>
                  <a:lnTo>
                    <a:pt x="3309" y="410891"/>
                  </a:lnTo>
                  <a:lnTo>
                    <a:pt x="12948" y="457944"/>
                  </a:lnTo>
                  <a:lnTo>
                    <a:pt x="28481" y="502578"/>
                  </a:lnTo>
                  <a:lnTo>
                    <a:pt x="49475" y="544358"/>
                  </a:lnTo>
                  <a:lnTo>
                    <a:pt x="75495" y="582849"/>
                  </a:lnTo>
                  <a:lnTo>
                    <a:pt x="106106" y="617618"/>
                  </a:lnTo>
                  <a:lnTo>
                    <a:pt x="140874" y="648230"/>
                  </a:lnTo>
                  <a:lnTo>
                    <a:pt x="179365" y="674250"/>
                  </a:lnTo>
                  <a:lnTo>
                    <a:pt x="221144" y="695244"/>
                  </a:lnTo>
                  <a:lnTo>
                    <a:pt x="265776" y="710778"/>
                  </a:lnTo>
                  <a:lnTo>
                    <a:pt x="312827" y="720417"/>
                  </a:lnTo>
                  <a:lnTo>
                    <a:pt x="361863" y="723726"/>
                  </a:lnTo>
                  <a:lnTo>
                    <a:pt x="410899" y="720417"/>
                  </a:lnTo>
                  <a:lnTo>
                    <a:pt x="457950" y="710778"/>
                  </a:lnTo>
                  <a:lnTo>
                    <a:pt x="502582" y="695244"/>
                  </a:lnTo>
                  <a:lnTo>
                    <a:pt x="544361" y="674250"/>
                  </a:lnTo>
                  <a:lnTo>
                    <a:pt x="582851" y="648230"/>
                  </a:lnTo>
                  <a:lnTo>
                    <a:pt x="617619" y="617618"/>
                  </a:lnTo>
                  <a:lnTo>
                    <a:pt x="648231" y="582849"/>
                  </a:lnTo>
                  <a:lnTo>
                    <a:pt x="674250" y="544358"/>
                  </a:lnTo>
                  <a:lnTo>
                    <a:pt x="695244" y="502578"/>
                  </a:lnTo>
                  <a:lnTo>
                    <a:pt x="710778" y="457944"/>
                  </a:lnTo>
                  <a:lnTo>
                    <a:pt x="720417" y="410891"/>
                  </a:lnTo>
                  <a:lnTo>
                    <a:pt x="723726" y="361852"/>
                  </a:lnTo>
                  <a:lnTo>
                    <a:pt x="720417" y="312817"/>
                  </a:lnTo>
                  <a:lnTo>
                    <a:pt x="710778" y="265766"/>
                  </a:lnTo>
                  <a:lnTo>
                    <a:pt x="695244" y="221135"/>
                  </a:lnTo>
                  <a:lnTo>
                    <a:pt x="674250" y="179357"/>
                  </a:lnTo>
                  <a:lnTo>
                    <a:pt x="648231" y="140868"/>
                  </a:lnTo>
                  <a:lnTo>
                    <a:pt x="617619" y="106101"/>
                  </a:lnTo>
                  <a:lnTo>
                    <a:pt x="582851" y="75491"/>
                  </a:lnTo>
                  <a:lnTo>
                    <a:pt x="544361" y="49472"/>
                  </a:lnTo>
                  <a:lnTo>
                    <a:pt x="502582" y="28480"/>
                  </a:lnTo>
                  <a:lnTo>
                    <a:pt x="457950" y="12947"/>
                  </a:lnTo>
                  <a:lnTo>
                    <a:pt x="410899" y="3309"/>
                  </a:lnTo>
                  <a:lnTo>
                    <a:pt x="361863" y="0"/>
                  </a:lnTo>
                  <a:close/>
                </a:path>
              </a:pathLst>
            </a:custGeom>
            <a:solidFill>
              <a:srgbClr val="FFFFFF">
                <a:alpha val="39999"/>
              </a:srgbClr>
            </a:solidFill>
          </p:spPr>
          <p:txBody>
            <a:bodyPr wrap="square" lIns="0" tIns="0" rIns="0" bIns="0" rtlCol="0"/>
            <a:lstStyle/>
            <a:p>
              <a:endParaRPr/>
            </a:p>
          </p:txBody>
        </p:sp>
        <p:sp>
          <p:nvSpPr>
            <p:cNvPr id="46" name="object 46">
              <a:hlinkClick r:id="rId20"/>
            </p:cNvPr>
            <p:cNvSpPr/>
            <p:nvPr/>
          </p:nvSpPr>
          <p:spPr>
            <a:xfrm>
              <a:off x="14444343" y="8740672"/>
              <a:ext cx="285750" cy="339725"/>
            </a:xfrm>
            <a:custGeom>
              <a:avLst/>
              <a:gdLst/>
              <a:ahLst/>
              <a:cxnLst/>
              <a:rect l="l" t="t" r="r" b="b"/>
              <a:pathLst>
                <a:path w="285750" h="339725">
                  <a:moveTo>
                    <a:pt x="15245" y="701"/>
                  </a:moveTo>
                  <a:lnTo>
                    <a:pt x="4376" y="701"/>
                  </a:lnTo>
                  <a:lnTo>
                    <a:pt x="0" y="5078"/>
                  </a:lnTo>
                  <a:lnTo>
                    <a:pt x="0" y="335183"/>
                  </a:lnTo>
                  <a:lnTo>
                    <a:pt x="4376" y="339570"/>
                  </a:lnTo>
                  <a:lnTo>
                    <a:pt x="15245" y="339570"/>
                  </a:lnTo>
                  <a:lnTo>
                    <a:pt x="19643" y="335183"/>
                  </a:lnTo>
                  <a:lnTo>
                    <a:pt x="19643" y="5078"/>
                  </a:lnTo>
                  <a:lnTo>
                    <a:pt x="15245" y="701"/>
                  </a:lnTo>
                  <a:close/>
                </a:path>
                <a:path w="285750" h="339725">
                  <a:moveTo>
                    <a:pt x="94018" y="0"/>
                  </a:moveTo>
                  <a:lnTo>
                    <a:pt x="87044" y="3204"/>
                  </a:lnTo>
                  <a:lnTo>
                    <a:pt x="84793" y="6690"/>
                  </a:lnTo>
                  <a:lnTo>
                    <a:pt x="84793" y="324691"/>
                  </a:lnTo>
                  <a:lnTo>
                    <a:pt x="87044" y="328178"/>
                  </a:lnTo>
                  <a:lnTo>
                    <a:pt x="91840" y="330387"/>
                  </a:lnTo>
                  <a:lnTo>
                    <a:pt x="93232" y="330691"/>
                  </a:lnTo>
                  <a:lnTo>
                    <a:pt x="96928" y="330691"/>
                  </a:lnTo>
                  <a:lnTo>
                    <a:pt x="99201" y="329874"/>
                  </a:lnTo>
                  <a:lnTo>
                    <a:pt x="134615" y="299498"/>
                  </a:lnTo>
                  <a:lnTo>
                    <a:pt x="104447" y="299498"/>
                  </a:lnTo>
                  <a:lnTo>
                    <a:pt x="104447" y="31883"/>
                  </a:lnTo>
                  <a:lnTo>
                    <a:pt x="134637" y="31883"/>
                  </a:lnTo>
                  <a:lnTo>
                    <a:pt x="98101" y="565"/>
                  </a:lnTo>
                  <a:lnTo>
                    <a:pt x="94018" y="0"/>
                  </a:lnTo>
                  <a:close/>
                </a:path>
                <a:path w="285750" h="339725">
                  <a:moveTo>
                    <a:pt x="134637" y="31883"/>
                  </a:moveTo>
                  <a:lnTo>
                    <a:pt x="104447" y="31883"/>
                  </a:lnTo>
                  <a:lnTo>
                    <a:pt x="260536" y="165691"/>
                  </a:lnTo>
                  <a:lnTo>
                    <a:pt x="104447" y="299498"/>
                  </a:lnTo>
                  <a:lnTo>
                    <a:pt x="134615" y="299498"/>
                  </a:lnTo>
                  <a:lnTo>
                    <a:pt x="282022" y="173136"/>
                  </a:lnTo>
                  <a:lnTo>
                    <a:pt x="284211" y="171282"/>
                  </a:lnTo>
                  <a:lnTo>
                    <a:pt x="285457" y="168560"/>
                  </a:lnTo>
                  <a:lnTo>
                    <a:pt x="285457" y="162822"/>
                  </a:lnTo>
                  <a:lnTo>
                    <a:pt x="284211" y="160099"/>
                  </a:lnTo>
                  <a:lnTo>
                    <a:pt x="134637" y="31883"/>
                  </a:lnTo>
                  <a:close/>
                </a:path>
              </a:pathLst>
            </a:custGeom>
            <a:solidFill>
              <a:srgbClr val="FFFFFF"/>
            </a:solidFill>
          </p:spPr>
          <p:txBody>
            <a:bodyPr wrap="square" lIns="0" tIns="0" rIns="0" bIns="0" rtlCol="0"/>
            <a:lstStyle/>
            <a:p>
              <a:endParaRPr/>
            </a:p>
          </p:txBody>
        </p:sp>
        <p:sp>
          <p:nvSpPr>
            <p:cNvPr id="47" name="object 47">
              <a:hlinkClick r:id="rId20"/>
            </p:cNvPr>
            <p:cNvSpPr/>
            <p:nvPr/>
          </p:nvSpPr>
          <p:spPr>
            <a:xfrm>
              <a:off x="11719073" y="8547842"/>
              <a:ext cx="723900" cy="723900"/>
            </a:xfrm>
            <a:custGeom>
              <a:avLst/>
              <a:gdLst/>
              <a:ahLst/>
              <a:cxnLst/>
              <a:rect l="l" t="t" r="r" b="b"/>
              <a:pathLst>
                <a:path w="723900" h="723900">
                  <a:moveTo>
                    <a:pt x="361873" y="0"/>
                  </a:moveTo>
                  <a:lnTo>
                    <a:pt x="312835" y="3309"/>
                  </a:lnTo>
                  <a:lnTo>
                    <a:pt x="265782" y="12948"/>
                  </a:lnTo>
                  <a:lnTo>
                    <a:pt x="221148" y="28483"/>
                  </a:lnTo>
                  <a:lnTo>
                    <a:pt x="179368" y="49478"/>
                  </a:lnTo>
                  <a:lnTo>
                    <a:pt x="140876" y="75498"/>
                  </a:lnTo>
                  <a:lnTo>
                    <a:pt x="106108" y="106110"/>
                  </a:lnTo>
                  <a:lnTo>
                    <a:pt x="75496" y="140879"/>
                  </a:lnTo>
                  <a:lnTo>
                    <a:pt x="49476" y="179370"/>
                  </a:lnTo>
                  <a:lnTo>
                    <a:pt x="28481" y="221148"/>
                  </a:lnTo>
                  <a:lnTo>
                    <a:pt x="12948" y="265779"/>
                  </a:lnTo>
                  <a:lnTo>
                    <a:pt x="3309" y="312829"/>
                  </a:lnTo>
                  <a:lnTo>
                    <a:pt x="0" y="361863"/>
                  </a:lnTo>
                  <a:lnTo>
                    <a:pt x="3309" y="410899"/>
                  </a:lnTo>
                  <a:lnTo>
                    <a:pt x="12948" y="457950"/>
                  </a:lnTo>
                  <a:lnTo>
                    <a:pt x="28481" y="502582"/>
                  </a:lnTo>
                  <a:lnTo>
                    <a:pt x="49476" y="544361"/>
                  </a:lnTo>
                  <a:lnTo>
                    <a:pt x="75496" y="582851"/>
                  </a:lnTo>
                  <a:lnTo>
                    <a:pt x="106108" y="617619"/>
                  </a:lnTo>
                  <a:lnTo>
                    <a:pt x="140876" y="648231"/>
                  </a:lnTo>
                  <a:lnTo>
                    <a:pt x="179368" y="674250"/>
                  </a:lnTo>
                  <a:lnTo>
                    <a:pt x="221148" y="695244"/>
                  </a:lnTo>
                  <a:lnTo>
                    <a:pt x="265782" y="710778"/>
                  </a:lnTo>
                  <a:lnTo>
                    <a:pt x="312835" y="720417"/>
                  </a:lnTo>
                  <a:lnTo>
                    <a:pt x="361873" y="723726"/>
                  </a:lnTo>
                  <a:lnTo>
                    <a:pt x="410907" y="720417"/>
                  </a:lnTo>
                  <a:lnTo>
                    <a:pt x="457956" y="710778"/>
                  </a:lnTo>
                  <a:lnTo>
                    <a:pt x="502586" y="695244"/>
                  </a:lnTo>
                  <a:lnTo>
                    <a:pt x="544364" y="674250"/>
                  </a:lnTo>
                  <a:lnTo>
                    <a:pt x="582853" y="648231"/>
                  </a:lnTo>
                  <a:lnTo>
                    <a:pt x="617621" y="617619"/>
                  </a:lnTo>
                  <a:lnTo>
                    <a:pt x="648231" y="582851"/>
                  </a:lnTo>
                  <a:lnTo>
                    <a:pt x="674251" y="544361"/>
                  </a:lnTo>
                  <a:lnTo>
                    <a:pt x="695245" y="502582"/>
                  </a:lnTo>
                  <a:lnTo>
                    <a:pt x="710778" y="457950"/>
                  </a:lnTo>
                  <a:lnTo>
                    <a:pt x="720417" y="410899"/>
                  </a:lnTo>
                  <a:lnTo>
                    <a:pt x="723726" y="361863"/>
                  </a:lnTo>
                  <a:lnTo>
                    <a:pt x="720417" y="312829"/>
                  </a:lnTo>
                  <a:lnTo>
                    <a:pt x="710778" y="265779"/>
                  </a:lnTo>
                  <a:lnTo>
                    <a:pt x="695245" y="221148"/>
                  </a:lnTo>
                  <a:lnTo>
                    <a:pt x="674251" y="179370"/>
                  </a:lnTo>
                  <a:lnTo>
                    <a:pt x="648231" y="140879"/>
                  </a:lnTo>
                  <a:lnTo>
                    <a:pt x="617621" y="106110"/>
                  </a:lnTo>
                  <a:lnTo>
                    <a:pt x="582853" y="75498"/>
                  </a:lnTo>
                  <a:lnTo>
                    <a:pt x="544364" y="49478"/>
                  </a:lnTo>
                  <a:lnTo>
                    <a:pt x="502586" y="28483"/>
                  </a:lnTo>
                  <a:lnTo>
                    <a:pt x="457956" y="12948"/>
                  </a:lnTo>
                  <a:lnTo>
                    <a:pt x="410907" y="3309"/>
                  </a:lnTo>
                  <a:lnTo>
                    <a:pt x="361873" y="0"/>
                  </a:lnTo>
                  <a:close/>
                </a:path>
              </a:pathLst>
            </a:custGeom>
            <a:solidFill>
              <a:srgbClr val="FFFFFF">
                <a:alpha val="39999"/>
              </a:srgbClr>
            </a:solidFill>
          </p:spPr>
          <p:txBody>
            <a:bodyPr wrap="square" lIns="0" tIns="0" rIns="0" bIns="0" rtlCol="0"/>
            <a:lstStyle/>
            <a:p>
              <a:endParaRPr/>
            </a:p>
          </p:txBody>
        </p:sp>
        <p:sp>
          <p:nvSpPr>
            <p:cNvPr id="48" name="object 48">
              <a:hlinkClick r:id="rId20"/>
            </p:cNvPr>
            <p:cNvSpPr/>
            <p:nvPr/>
          </p:nvSpPr>
          <p:spPr>
            <a:xfrm>
              <a:off x="11906548" y="8742985"/>
              <a:ext cx="285750" cy="339725"/>
            </a:xfrm>
            <a:custGeom>
              <a:avLst/>
              <a:gdLst/>
              <a:ahLst/>
              <a:cxnLst/>
              <a:rect l="l" t="t" r="r" b="b"/>
              <a:pathLst>
                <a:path w="285750" h="339725">
                  <a:moveTo>
                    <a:pt x="281080" y="712"/>
                  </a:moveTo>
                  <a:lnTo>
                    <a:pt x="270222" y="712"/>
                  </a:lnTo>
                  <a:lnTo>
                    <a:pt x="265824" y="5099"/>
                  </a:lnTo>
                  <a:lnTo>
                    <a:pt x="265824" y="335183"/>
                  </a:lnTo>
                  <a:lnTo>
                    <a:pt x="270222" y="339560"/>
                  </a:lnTo>
                  <a:lnTo>
                    <a:pt x="281080" y="339560"/>
                  </a:lnTo>
                  <a:lnTo>
                    <a:pt x="285478" y="335183"/>
                  </a:lnTo>
                  <a:lnTo>
                    <a:pt x="285478" y="5099"/>
                  </a:lnTo>
                  <a:lnTo>
                    <a:pt x="281080" y="712"/>
                  </a:lnTo>
                  <a:close/>
                </a:path>
                <a:path w="285750" h="339725">
                  <a:moveTo>
                    <a:pt x="191460" y="0"/>
                  </a:moveTo>
                  <a:lnTo>
                    <a:pt x="187355" y="565"/>
                  </a:lnTo>
                  <a:lnTo>
                    <a:pt x="1246" y="160110"/>
                  </a:lnTo>
                  <a:lnTo>
                    <a:pt x="0" y="162832"/>
                  </a:lnTo>
                  <a:lnTo>
                    <a:pt x="0" y="168570"/>
                  </a:lnTo>
                  <a:lnTo>
                    <a:pt x="1246" y="171282"/>
                  </a:lnTo>
                  <a:lnTo>
                    <a:pt x="186266" y="329874"/>
                  </a:lnTo>
                  <a:lnTo>
                    <a:pt x="188538" y="330691"/>
                  </a:lnTo>
                  <a:lnTo>
                    <a:pt x="192234" y="330691"/>
                  </a:lnTo>
                  <a:lnTo>
                    <a:pt x="193638" y="330387"/>
                  </a:lnTo>
                  <a:lnTo>
                    <a:pt x="198433" y="328178"/>
                  </a:lnTo>
                  <a:lnTo>
                    <a:pt x="200674" y="324691"/>
                  </a:lnTo>
                  <a:lnTo>
                    <a:pt x="200674" y="299498"/>
                  </a:lnTo>
                  <a:lnTo>
                    <a:pt x="181020" y="299498"/>
                  </a:lnTo>
                  <a:lnTo>
                    <a:pt x="24910" y="165701"/>
                  </a:lnTo>
                  <a:lnTo>
                    <a:pt x="181020" y="31883"/>
                  </a:lnTo>
                  <a:lnTo>
                    <a:pt x="200674" y="31883"/>
                  </a:lnTo>
                  <a:lnTo>
                    <a:pt x="200674" y="6690"/>
                  </a:lnTo>
                  <a:lnTo>
                    <a:pt x="198433" y="3214"/>
                  </a:lnTo>
                  <a:lnTo>
                    <a:pt x="191460" y="0"/>
                  </a:lnTo>
                  <a:close/>
                </a:path>
                <a:path w="285750" h="339725">
                  <a:moveTo>
                    <a:pt x="200674" y="31883"/>
                  </a:moveTo>
                  <a:lnTo>
                    <a:pt x="181020" y="31883"/>
                  </a:lnTo>
                  <a:lnTo>
                    <a:pt x="181020" y="299498"/>
                  </a:lnTo>
                  <a:lnTo>
                    <a:pt x="200674" y="299498"/>
                  </a:lnTo>
                  <a:lnTo>
                    <a:pt x="200674" y="31883"/>
                  </a:lnTo>
                  <a:close/>
                </a:path>
              </a:pathLst>
            </a:custGeom>
            <a:solidFill>
              <a:srgbClr val="FFFFFF"/>
            </a:solidFill>
          </p:spPr>
          <p:txBody>
            <a:bodyPr wrap="square" lIns="0" tIns="0" rIns="0" bIns="0" rtlCol="0"/>
            <a:lstStyle/>
            <a:p>
              <a:endParaRPr/>
            </a:p>
          </p:txBody>
        </p:sp>
        <p:sp>
          <p:nvSpPr>
            <p:cNvPr id="49" name="object 49">
              <a:hlinkClick r:id="rId20"/>
            </p:cNvPr>
            <p:cNvSpPr/>
            <p:nvPr/>
          </p:nvSpPr>
          <p:spPr>
            <a:xfrm>
              <a:off x="11584533" y="7351124"/>
              <a:ext cx="3423920" cy="165100"/>
            </a:xfrm>
            <a:custGeom>
              <a:avLst/>
              <a:gdLst/>
              <a:ahLst/>
              <a:cxnLst/>
              <a:rect l="l" t="t" r="r" b="b"/>
              <a:pathLst>
                <a:path w="3423919" h="165100">
                  <a:moveTo>
                    <a:pt x="3340976" y="0"/>
                  </a:moveTo>
                  <a:lnTo>
                    <a:pt x="82353" y="0"/>
                  </a:lnTo>
                  <a:lnTo>
                    <a:pt x="50296" y="6469"/>
                  </a:lnTo>
                  <a:lnTo>
                    <a:pt x="24119" y="24113"/>
                  </a:lnTo>
                  <a:lnTo>
                    <a:pt x="6471" y="50283"/>
                  </a:lnTo>
                  <a:lnTo>
                    <a:pt x="0" y="82332"/>
                  </a:lnTo>
                  <a:lnTo>
                    <a:pt x="6471" y="114389"/>
                  </a:lnTo>
                  <a:lnTo>
                    <a:pt x="24119" y="140566"/>
                  </a:lnTo>
                  <a:lnTo>
                    <a:pt x="50296" y="158214"/>
                  </a:lnTo>
                  <a:lnTo>
                    <a:pt x="82353" y="164686"/>
                  </a:lnTo>
                  <a:lnTo>
                    <a:pt x="3340976" y="164686"/>
                  </a:lnTo>
                  <a:lnTo>
                    <a:pt x="3373033" y="158214"/>
                  </a:lnTo>
                  <a:lnTo>
                    <a:pt x="3399210" y="140566"/>
                  </a:lnTo>
                  <a:lnTo>
                    <a:pt x="3416858" y="114389"/>
                  </a:lnTo>
                  <a:lnTo>
                    <a:pt x="3423330" y="82332"/>
                  </a:lnTo>
                  <a:lnTo>
                    <a:pt x="3416858" y="50283"/>
                  </a:lnTo>
                  <a:lnTo>
                    <a:pt x="3399210" y="24113"/>
                  </a:lnTo>
                  <a:lnTo>
                    <a:pt x="3373033" y="6469"/>
                  </a:lnTo>
                  <a:lnTo>
                    <a:pt x="3340976" y="0"/>
                  </a:lnTo>
                  <a:close/>
                </a:path>
              </a:pathLst>
            </a:custGeom>
            <a:solidFill>
              <a:srgbClr val="FFFFFF">
                <a:alpha val="39999"/>
              </a:srgbClr>
            </a:solidFill>
          </p:spPr>
          <p:txBody>
            <a:bodyPr wrap="square" lIns="0" tIns="0" rIns="0" bIns="0" rtlCol="0"/>
            <a:lstStyle/>
            <a:p>
              <a:endParaRPr/>
            </a:p>
          </p:txBody>
        </p:sp>
        <p:sp>
          <p:nvSpPr>
            <p:cNvPr id="50" name="object 50">
              <a:hlinkClick r:id="rId20"/>
            </p:cNvPr>
            <p:cNvSpPr/>
            <p:nvPr/>
          </p:nvSpPr>
          <p:spPr>
            <a:xfrm>
              <a:off x="11584521" y="7301781"/>
              <a:ext cx="1475740" cy="263525"/>
            </a:xfrm>
            <a:custGeom>
              <a:avLst/>
              <a:gdLst/>
              <a:ahLst/>
              <a:cxnLst/>
              <a:rect l="l" t="t" r="r" b="b"/>
              <a:pathLst>
                <a:path w="1475740" h="263525">
                  <a:moveTo>
                    <a:pt x="1475359" y="19392"/>
                  </a:moveTo>
                  <a:lnTo>
                    <a:pt x="1473847" y="11849"/>
                  </a:lnTo>
                  <a:lnTo>
                    <a:pt x="1469694" y="5689"/>
                  </a:lnTo>
                  <a:lnTo>
                    <a:pt x="1463535" y="1524"/>
                  </a:lnTo>
                  <a:lnTo>
                    <a:pt x="1455991" y="0"/>
                  </a:lnTo>
                  <a:lnTo>
                    <a:pt x="1448447" y="1524"/>
                  </a:lnTo>
                  <a:lnTo>
                    <a:pt x="1442300" y="5689"/>
                  </a:lnTo>
                  <a:lnTo>
                    <a:pt x="1438148" y="11849"/>
                  </a:lnTo>
                  <a:lnTo>
                    <a:pt x="1436636" y="19392"/>
                  </a:lnTo>
                  <a:lnTo>
                    <a:pt x="1436636" y="49352"/>
                  </a:lnTo>
                  <a:lnTo>
                    <a:pt x="82359" y="49352"/>
                  </a:lnTo>
                  <a:lnTo>
                    <a:pt x="50304" y="55816"/>
                  </a:lnTo>
                  <a:lnTo>
                    <a:pt x="24117" y="73456"/>
                  </a:lnTo>
                  <a:lnTo>
                    <a:pt x="6477" y="99631"/>
                  </a:lnTo>
                  <a:lnTo>
                    <a:pt x="0" y="131686"/>
                  </a:lnTo>
                  <a:lnTo>
                    <a:pt x="6477" y="163741"/>
                  </a:lnTo>
                  <a:lnTo>
                    <a:pt x="24117" y="189915"/>
                  </a:lnTo>
                  <a:lnTo>
                    <a:pt x="50304" y="207568"/>
                  </a:lnTo>
                  <a:lnTo>
                    <a:pt x="82359" y="214033"/>
                  </a:lnTo>
                  <a:lnTo>
                    <a:pt x="1436636" y="214033"/>
                  </a:lnTo>
                  <a:lnTo>
                    <a:pt x="1436636" y="243979"/>
                  </a:lnTo>
                  <a:lnTo>
                    <a:pt x="1438148" y="251523"/>
                  </a:lnTo>
                  <a:lnTo>
                    <a:pt x="1442300" y="257683"/>
                  </a:lnTo>
                  <a:lnTo>
                    <a:pt x="1448447" y="261823"/>
                  </a:lnTo>
                  <a:lnTo>
                    <a:pt x="1455991" y="263347"/>
                  </a:lnTo>
                  <a:lnTo>
                    <a:pt x="1463535" y="261823"/>
                  </a:lnTo>
                  <a:lnTo>
                    <a:pt x="1469694" y="257683"/>
                  </a:lnTo>
                  <a:lnTo>
                    <a:pt x="1473847" y="251523"/>
                  </a:lnTo>
                  <a:lnTo>
                    <a:pt x="1475359" y="243979"/>
                  </a:lnTo>
                  <a:lnTo>
                    <a:pt x="1475359" y="19392"/>
                  </a:lnTo>
                  <a:close/>
                </a:path>
              </a:pathLst>
            </a:custGeom>
            <a:solidFill>
              <a:srgbClr val="FFFFFF"/>
            </a:solidFill>
          </p:spPr>
          <p:txBody>
            <a:bodyPr wrap="square" lIns="0" tIns="0" rIns="0" bIns="0" rtlCol="0"/>
            <a:lstStyle/>
            <a:p>
              <a:endParaRPr/>
            </a:p>
          </p:txBody>
        </p:sp>
        <p:pic>
          <p:nvPicPr>
            <p:cNvPr id="51" name="object 51">
              <a:hlinkClick r:id="rId20"/>
            </p:cNvPr>
            <p:cNvPicPr/>
            <p:nvPr/>
          </p:nvPicPr>
          <p:blipFill>
            <a:blip r:embed="rId24" cstate="print"/>
            <a:stretch>
              <a:fillRect/>
            </a:stretch>
          </p:blipFill>
          <p:spPr>
            <a:xfrm>
              <a:off x="12701604" y="7351116"/>
              <a:ext cx="319550" cy="164685"/>
            </a:xfrm>
            <a:prstGeom prst="rect">
              <a:avLst/>
            </a:prstGeom>
          </p:spPr>
        </p:pic>
        <p:pic>
          <p:nvPicPr>
            <p:cNvPr id="52" name="object 52">
              <a:hlinkClick r:id="rId20"/>
            </p:cNvPr>
            <p:cNvPicPr/>
            <p:nvPr/>
          </p:nvPicPr>
          <p:blipFill>
            <a:blip r:embed="rId25" cstate="print"/>
            <a:stretch>
              <a:fillRect/>
            </a:stretch>
          </p:blipFill>
          <p:spPr>
            <a:xfrm>
              <a:off x="13059915" y="7351127"/>
              <a:ext cx="639142" cy="164675"/>
            </a:xfrm>
            <a:prstGeom prst="rect">
              <a:avLst/>
            </a:prstGeom>
          </p:spPr>
        </p:pic>
        <p:sp>
          <p:nvSpPr>
            <p:cNvPr id="53" name="object 53">
              <a:hlinkClick r:id="rId20"/>
            </p:cNvPr>
            <p:cNvSpPr/>
            <p:nvPr/>
          </p:nvSpPr>
          <p:spPr>
            <a:xfrm>
              <a:off x="11406535" y="6642329"/>
              <a:ext cx="266700" cy="288925"/>
            </a:xfrm>
            <a:custGeom>
              <a:avLst/>
              <a:gdLst/>
              <a:ahLst/>
              <a:cxnLst/>
              <a:rect l="l" t="t" r="r" b="b"/>
              <a:pathLst>
                <a:path w="266700" h="288925">
                  <a:moveTo>
                    <a:pt x="158686" y="0"/>
                  </a:moveTo>
                  <a:lnTo>
                    <a:pt x="107567" y="0"/>
                  </a:lnTo>
                  <a:lnTo>
                    <a:pt x="0" y="288671"/>
                  </a:lnTo>
                  <a:lnTo>
                    <a:pt x="49558" y="288671"/>
                  </a:lnTo>
                  <a:lnTo>
                    <a:pt x="77673" y="208831"/>
                  </a:lnTo>
                  <a:lnTo>
                    <a:pt x="236517" y="208831"/>
                  </a:lnTo>
                  <a:lnTo>
                    <a:pt x="221419" y="168319"/>
                  </a:lnTo>
                  <a:lnTo>
                    <a:pt x="91442" y="168319"/>
                  </a:lnTo>
                  <a:lnTo>
                    <a:pt x="117399" y="93400"/>
                  </a:lnTo>
                  <a:lnTo>
                    <a:pt x="122204" y="79331"/>
                  </a:lnTo>
                  <a:lnTo>
                    <a:pt x="126394" y="65823"/>
                  </a:lnTo>
                  <a:lnTo>
                    <a:pt x="129971" y="52879"/>
                  </a:lnTo>
                  <a:lnTo>
                    <a:pt x="132938" y="40501"/>
                  </a:lnTo>
                  <a:lnTo>
                    <a:pt x="173781" y="40501"/>
                  </a:lnTo>
                  <a:lnTo>
                    <a:pt x="158686" y="0"/>
                  </a:lnTo>
                  <a:close/>
                </a:path>
                <a:path w="266700" h="288925">
                  <a:moveTo>
                    <a:pt x="236517" y="208831"/>
                  </a:moveTo>
                  <a:lnTo>
                    <a:pt x="187606" y="208831"/>
                  </a:lnTo>
                  <a:lnTo>
                    <a:pt x="216318" y="288671"/>
                  </a:lnTo>
                  <a:lnTo>
                    <a:pt x="266274" y="288671"/>
                  </a:lnTo>
                  <a:lnTo>
                    <a:pt x="236517" y="208831"/>
                  </a:lnTo>
                  <a:close/>
                </a:path>
                <a:path w="266700" h="288925">
                  <a:moveTo>
                    <a:pt x="173781" y="40501"/>
                  </a:moveTo>
                  <a:lnTo>
                    <a:pt x="132938" y="40501"/>
                  </a:lnTo>
                  <a:lnTo>
                    <a:pt x="134117" y="44999"/>
                  </a:lnTo>
                  <a:lnTo>
                    <a:pt x="146658" y="85564"/>
                  </a:lnTo>
                  <a:lnTo>
                    <a:pt x="148278" y="90060"/>
                  </a:lnTo>
                  <a:lnTo>
                    <a:pt x="175209" y="168319"/>
                  </a:lnTo>
                  <a:lnTo>
                    <a:pt x="221419" y="168319"/>
                  </a:lnTo>
                  <a:lnTo>
                    <a:pt x="173781" y="40501"/>
                  </a:lnTo>
                  <a:close/>
                </a:path>
              </a:pathLst>
            </a:custGeom>
            <a:solidFill>
              <a:srgbClr val="FFFFFF"/>
            </a:solidFill>
          </p:spPr>
          <p:txBody>
            <a:bodyPr wrap="square" lIns="0" tIns="0" rIns="0" bIns="0" rtlCol="0"/>
            <a:lstStyle/>
            <a:p>
              <a:endParaRPr/>
            </a:p>
          </p:txBody>
        </p:sp>
        <p:pic>
          <p:nvPicPr>
            <p:cNvPr id="54" name="object 54">
              <a:hlinkClick r:id="rId20"/>
            </p:cNvPr>
            <p:cNvPicPr/>
            <p:nvPr/>
          </p:nvPicPr>
          <p:blipFill>
            <a:blip r:embed="rId26" cstate="print"/>
            <a:stretch>
              <a:fillRect/>
            </a:stretch>
          </p:blipFill>
          <p:spPr>
            <a:xfrm>
              <a:off x="11705831" y="6709570"/>
              <a:ext cx="133336" cy="221427"/>
            </a:xfrm>
            <a:prstGeom prst="rect">
              <a:avLst/>
            </a:prstGeom>
          </p:spPr>
        </p:pic>
        <p:pic>
          <p:nvPicPr>
            <p:cNvPr id="55" name="object 55">
              <a:hlinkClick r:id="rId20"/>
            </p:cNvPr>
            <p:cNvPicPr/>
            <p:nvPr/>
          </p:nvPicPr>
          <p:blipFill>
            <a:blip r:embed="rId27" cstate="print"/>
            <a:stretch>
              <a:fillRect/>
            </a:stretch>
          </p:blipFill>
          <p:spPr>
            <a:xfrm>
              <a:off x="11879487" y="6709570"/>
              <a:ext cx="191344" cy="221427"/>
            </a:xfrm>
            <a:prstGeom prst="rect">
              <a:avLst/>
            </a:prstGeom>
          </p:spPr>
        </p:pic>
        <p:pic>
          <p:nvPicPr>
            <p:cNvPr id="56" name="object 56">
              <a:hlinkClick r:id="rId20"/>
            </p:cNvPr>
            <p:cNvPicPr/>
            <p:nvPr/>
          </p:nvPicPr>
          <p:blipFill>
            <a:blip r:embed="rId28" cstate="print"/>
            <a:stretch>
              <a:fillRect/>
            </a:stretch>
          </p:blipFill>
          <p:spPr>
            <a:xfrm>
              <a:off x="12119792" y="6709565"/>
              <a:ext cx="184448" cy="225364"/>
            </a:xfrm>
            <a:prstGeom prst="rect">
              <a:avLst/>
            </a:prstGeom>
          </p:spPr>
        </p:pic>
        <p:sp>
          <p:nvSpPr>
            <p:cNvPr id="57" name="object 57">
              <a:hlinkClick r:id="rId20"/>
            </p:cNvPr>
            <p:cNvSpPr/>
            <p:nvPr/>
          </p:nvSpPr>
          <p:spPr>
            <a:xfrm>
              <a:off x="12355765" y="6709573"/>
              <a:ext cx="198120" cy="318770"/>
            </a:xfrm>
            <a:custGeom>
              <a:avLst/>
              <a:gdLst/>
              <a:ahLst/>
              <a:cxnLst/>
              <a:rect l="l" t="t" r="r" b="b"/>
              <a:pathLst>
                <a:path w="198120" h="318770">
                  <a:moveTo>
                    <a:pt x="197826" y="192915"/>
                  </a:moveTo>
                  <a:lnTo>
                    <a:pt x="153576" y="192915"/>
                  </a:lnTo>
                  <a:lnTo>
                    <a:pt x="151409" y="318189"/>
                  </a:lnTo>
                  <a:lnTo>
                    <a:pt x="197826" y="318189"/>
                  </a:lnTo>
                  <a:lnTo>
                    <a:pt x="197826" y="192915"/>
                  </a:lnTo>
                  <a:close/>
                </a:path>
                <a:path w="198120" h="318770">
                  <a:moveTo>
                    <a:pt x="87107" y="0"/>
                  </a:moveTo>
                  <a:lnTo>
                    <a:pt x="35893" y="16865"/>
                  </a:lnTo>
                  <a:lnTo>
                    <a:pt x="5796" y="65751"/>
                  </a:lnTo>
                  <a:lnTo>
                    <a:pt x="0" y="113075"/>
                  </a:lnTo>
                  <a:lnTo>
                    <a:pt x="1425" y="138160"/>
                  </a:lnTo>
                  <a:lnTo>
                    <a:pt x="12832" y="179496"/>
                  </a:lnTo>
                  <a:lnTo>
                    <a:pt x="49997" y="217964"/>
                  </a:lnTo>
                  <a:lnTo>
                    <a:pt x="85934" y="225364"/>
                  </a:lnTo>
                  <a:lnTo>
                    <a:pt x="106741" y="223335"/>
                  </a:lnTo>
                  <a:lnTo>
                    <a:pt x="124523" y="217248"/>
                  </a:lnTo>
                  <a:lnTo>
                    <a:pt x="139280" y="207107"/>
                  </a:lnTo>
                  <a:lnTo>
                    <a:pt x="151011" y="192915"/>
                  </a:lnTo>
                  <a:lnTo>
                    <a:pt x="197826" y="192915"/>
                  </a:lnTo>
                  <a:lnTo>
                    <a:pt x="197826" y="188402"/>
                  </a:lnTo>
                  <a:lnTo>
                    <a:pt x="99106" y="188402"/>
                  </a:lnTo>
                  <a:lnTo>
                    <a:pt x="76562" y="183743"/>
                  </a:lnTo>
                  <a:lnTo>
                    <a:pt x="60460" y="169768"/>
                  </a:lnTo>
                  <a:lnTo>
                    <a:pt x="50799" y="146477"/>
                  </a:lnTo>
                  <a:lnTo>
                    <a:pt x="47579" y="113870"/>
                  </a:lnTo>
                  <a:lnTo>
                    <a:pt x="48392" y="96553"/>
                  </a:lnTo>
                  <a:lnTo>
                    <a:pt x="60574" y="57422"/>
                  </a:lnTo>
                  <a:lnTo>
                    <a:pt x="98332" y="37758"/>
                  </a:lnTo>
                  <a:lnTo>
                    <a:pt x="197826" y="37758"/>
                  </a:lnTo>
                  <a:lnTo>
                    <a:pt x="197826" y="32459"/>
                  </a:lnTo>
                  <a:lnTo>
                    <a:pt x="152780" y="32459"/>
                  </a:lnTo>
                  <a:lnTo>
                    <a:pt x="146174" y="24412"/>
                  </a:lnTo>
                  <a:lnTo>
                    <a:pt x="139138" y="17581"/>
                  </a:lnTo>
                  <a:lnTo>
                    <a:pt x="97073" y="473"/>
                  </a:lnTo>
                  <a:lnTo>
                    <a:pt x="87107" y="0"/>
                  </a:lnTo>
                  <a:close/>
                </a:path>
                <a:path w="198120" h="318770">
                  <a:moveTo>
                    <a:pt x="197826" y="37758"/>
                  </a:moveTo>
                  <a:lnTo>
                    <a:pt x="98332" y="37758"/>
                  </a:lnTo>
                  <a:lnTo>
                    <a:pt x="111879" y="38864"/>
                  </a:lnTo>
                  <a:lnTo>
                    <a:pt x="123421" y="42184"/>
                  </a:lnTo>
                  <a:lnTo>
                    <a:pt x="150309" y="78809"/>
                  </a:lnTo>
                  <a:lnTo>
                    <a:pt x="153576" y="120729"/>
                  </a:lnTo>
                  <a:lnTo>
                    <a:pt x="152784" y="136675"/>
                  </a:lnTo>
                  <a:lnTo>
                    <a:pt x="133528" y="178931"/>
                  </a:lnTo>
                  <a:lnTo>
                    <a:pt x="99106" y="188402"/>
                  </a:lnTo>
                  <a:lnTo>
                    <a:pt x="197826" y="188402"/>
                  </a:lnTo>
                  <a:lnTo>
                    <a:pt x="197826" y="37758"/>
                  </a:lnTo>
                  <a:close/>
                </a:path>
                <a:path w="198120" h="318770">
                  <a:moveTo>
                    <a:pt x="197826" y="3937"/>
                  </a:moveTo>
                  <a:lnTo>
                    <a:pt x="159471" y="3937"/>
                  </a:lnTo>
                  <a:lnTo>
                    <a:pt x="154372" y="32459"/>
                  </a:lnTo>
                  <a:lnTo>
                    <a:pt x="197826" y="32459"/>
                  </a:lnTo>
                  <a:lnTo>
                    <a:pt x="197826" y="3937"/>
                  </a:lnTo>
                  <a:close/>
                </a:path>
              </a:pathLst>
            </a:custGeom>
            <a:solidFill>
              <a:srgbClr val="FFFFFF"/>
            </a:solidFill>
          </p:spPr>
          <p:txBody>
            <a:bodyPr wrap="square" lIns="0" tIns="0" rIns="0" bIns="0" rtlCol="0"/>
            <a:lstStyle/>
            <a:p>
              <a:endParaRPr/>
            </a:p>
          </p:txBody>
        </p:sp>
        <p:pic>
          <p:nvPicPr>
            <p:cNvPr id="58" name="object 58">
              <a:hlinkClick r:id="rId20"/>
            </p:cNvPr>
            <p:cNvPicPr/>
            <p:nvPr/>
          </p:nvPicPr>
          <p:blipFill>
            <a:blip r:embed="rId29" cstate="print"/>
            <a:stretch>
              <a:fillRect/>
            </a:stretch>
          </p:blipFill>
          <p:spPr>
            <a:xfrm>
              <a:off x="12617710" y="6713507"/>
              <a:ext cx="191732" cy="221427"/>
            </a:xfrm>
            <a:prstGeom prst="rect">
              <a:avLst/>
            </a:prstGeom>
          </p:spPr>
        </p:pic>
        <p:pic>
          <p:nvPicPr>
            <p:cNvPr id="59" name="object 59">
              <a:hlinkClick r:id="rId20"/>
            </p:cNvPr>
            <p:cNvPicPr/>
            <p:nvPr/>
          </p:nvPicPr>
          <p:blipFill>
            <a:blip r:embed="rId30" cstate="print"/>
            <a:stretch>
              <a:fillRect/>
            </a:stretch>
          </p:blipFill>
          <p:spPr>
            <a:xfrm>
              <a:off x="12862341" y="6709577"/>
              <a:ext cx="192528" cy="225364"/>
            </a:xfrm>
            <a:prstGeom prst="rect">
              <a:avLst/>
            </a:prstGeom>
          </p:spPr>
        </p:pic>
        <p:pic>
          <p:nvPicPr>
            <p:cNvPr id="60" name="object 60">
              <a:hlinkClick r:id="rId20"/>
            </p:cNvPr>
            <p:cNvPicPr/>
            <p:nvPr/>
          </p:nvPicPr>
          <p:blipFill>
            <a:blip r:embed="rId31" cstate="print"/>
            <a:stretch>
              <a:fillRect/>
            </a:stretch>
          </p:blipFill>
          <p:spPr>
            <a:xfrm>
              <a:off x="13196650" y="6709565"/>
              <a:ext cx="184458" cy="225364"/>
            </a:xfrm>
            <a:prstGeom prst="rect">
              <a:avLst/>
            </a:prstGeom>
          </p:spPr>
        </p:pic>
        <p:pic>
          <p:nvPicPr>
            <p:cNvPr id="61" name="object 61">
              <a:hlinkClick r:id="rId20"/>
            </p:cNvPr>
            <p:cNvPicPr/>
            <p:nvPr/>
          </p:nvPicPr>
          <p:blipFill>
            <a:blip r:embed="rId32" cstate="print"/>
            <a:stretch>
              <a:fillRect/>
            </a:stretch>
          </p:blipFill>
          <p:spPr>
            <a:xfrm>
              <a:off x="13431843" y="6709575"/>
              <a:ext cx="159869" cy="225364"/>
            </a:xfrm>
            <a:prstGeom prst="rect">
              <a:avLst/>
            </a:prstGeom>
          </p:spPr>
        </p:pic>
        <p:pic>
          <p:nvPicPr>
            <p:cNvPr id="62" name="object 62">
              <a:hlinkClick r:id="rId20"/>
            </p:cNvPr>
            <p:cNvPicPr/>
            <p:nvPr/>
          </p:nvPicPr>
          <p:blipFill>
            <a:blip r:embed="rId33" cstate="print"/>
            <a:stretch>
              <a:fillRect/>
            </a:stretch>
          </p:blipFill>
          <p:spPr>
            <a:xfrm>
              <a:off x="13627906" y="6709575"/>
              <a:ext cx="159869" cy="225364"/>
            </a:xfrm>
            <a:prstGeom prst="rect">
              <a:avLst/>
            </a:prstGeom>
          </p:spPr>
        </p:pic>
        <p:sp>
          <p:nvSpPr>
            <p:cNvPr id="63" name="object 63">
              <a:hlinkClick r:id="rId20"/>
            </p:cNvPr>
            <p:cNvSpPr/>
            <p:nvPr/>
          </p:nvSpPr>
          <p:spPr>
            <a:xfrm>
              <a:off x="13834961" y="6630122"/>
              <a:ext cx="52069" cy="300990"/>
            </a:xfrm>
            <a:custGeom>
              <a:avLst/>
              <a:gdLst/>
              <a:ahLst/>
              <a:cxnLst/>
              <a:rect l="l" t="t" r="r" b="b"/>
              <a:pathLst>
                <a:path w="52069" h="300990">
                  <a:moveTo>
                    <a:pt x="48961" y="83379"/>
                  </a:moveTo>
                  <a:lnTo>
                    <a:pt x="2753" y="83379"/>
                  </a:lnTo>
                  <a:lnTo>
                    <a:pt x="2753" y="300870"/>
                  </a:lnTo>
                  <a:lnTo>
                    <a:pt x="48961" y="300870"/>
                  </a:lnTo>
                  <a:lnTo>
                    <a:pt x="48961" y="83379"/>
                  </a:lnTo>
                  <a:close/>
                </a:path>
                <a:path w="52069" h="300990">
                  <a:moveTo>
                    <a:pt x="34281" y="0"/>
                  </a:moveTo>
                  <a:lnTo>
                    <a:pt x="17758" y="0"/>
                  </a:lnTo>
                  <a:lnTo>
                    <a:pt x="11319" y="2230"/>
                  </a:lnTo>
                  <a:lnTo>
                    <a:pt x="2261" y="11151"/>
                  </a:lnTo>
                  <a:lnTo>
                    <a:pt x="0" y="17507"/>
                  </a:lnTo>
                  <a:lnTo>
                    <a:pt x="0" y="33632"/>
                  </a:lnTo>
                  <a:lnTo>
                    <a:pt x="2261" y="39820"/>
                  </a:lnTo>
                  <a:lnTo>
                    <a:pt x="11319" y="48867"/>
                  </a:lnTo>
                  <a:lnTo>
                    <a:pt x="17758" y="51129"/>
                  </a:lnTo>
                  <a:lnTo>
                    <a:pt x="34281" y="51129"/>
                  </a:lnTo>
                  <a:lnTo>
                    <a:pt x="40606" y="48867"/>
                  </a:lnTo>
                  <a:lnTo>
                    <a:pt x="49652" y="39820"/>
                  </a:lnTo>
                  <a:lnTo>
                    <a:pt x="51914" y="33632"/>
                  </a:lnTo>
                  <a:lnTo>
                    <a:pt x="51914" y="17507"/>
                  </a:lnTo>
                  <a:lnTo>
                    <a:pt x="49652" y="11151"/>
                  </a:lnTo>
                  <a:lnTo>
                    <a:pt x="40606" y="2230"/>
                  </a:lnTo>
                  <a:lnTo>
                    <a:pt x="34281" y="0"/>
                  </a:lnTo>
                  <a:close/>
                </a:path>
              </a:pathLst>
            </a:custGeom>
            <a:solidFill>
              <a:srgbClr val="FFFFFF"/>
            </a:solidFill>
          </p:spPr>
          <p:txBody>
            <a:bodyPr wrap="square" lIns="0" tIns="0" rIns="0" bIns="0" rtlCol="0"/>
            <a:lstStyle/>
            <a:p>
              <a:endParaRPr/>
            </a:p>
          </p:txBody>
        </p:sp>
        <p:pic>
          <p:nvPicPr>
            <p:cNvPr id="64" name="object 64">
              <a:hlinkClick r:id="rId20"/>
            </p:cNvPr>
            <p:cNvPicPr/>
            <p:nvPr/>
          </p:nvPicPr>
          <p:blipFill>
            <a:blip r:embed="rId34" cstate="print"/>
            <a:stretch>
              <a:fillRect/>
            </a:stretch>
          </p:blipFill>
          <p:spPr>
            <a:xfrm>
              <a:off x="13936242" y="6709575"/>
              <a:ext cx="159869" cy="225364"/>
            </a:xfrm>
            <a:prstGeom prst="rect">
              <a:avLst/>
            </a:prstGeom>
          </p:spPr>
        </p:pic>
        <p:sp>
          <p:nvSpPr>
            <p:cNvPr id="65" name="object 65">
              <a:hlinkClick r:id="rId20"/>
            </p:cNvPr>
            <p:cNvSpPr/>
            <p:nvPr/>
          </p:nvSpPr>
          <p:spPr>
            <a:xfrm>
              <a:off x="14120693" y="6665127"/>
              <a:ext cx="140335" cy="269875"/>
            </a:xfrm>
            <a:custGeom>
              <a:avLst/>
              <a:gdLst/>
              <a:ahLst/>
              <a:cxnLst/>
              <a:rect l="l" t="t" r="r" b="b"/>
              <a:pathLst>
                <a:path w="140334" h="269875">
                  <a:moveTo>
                    <a:pt x="76112" y="0"/>
                  </a:moveTo>
                  <a:lnTo>
                    <a:pt x="47600" y="0"/>
                  </a:lnTo>
                  <a:lnTo>
                    <a:pt x="31873" y="46009"/>
                  </a:lnTo>
                  <a:lnTo>
                    <a:pt x="0" y="62930"/>
                  </a:lnTo>
                  <a:lnTo>
                    <a:pt x="0" y="83369"/>
                  </a:lnTo>
                  <a:lnTo>
                    <a:pt x="29705" y="83369"/>
                  </a:lnTo>
                  <a:lnTo>
                    <a:pt x="29705" y="200601"/>
                  </a:lnTo>
                  <a:lnTo>
                    <a:pt x="33811" y="230878"/>
                  </a:lnTo>
                  <a:lnTo>
                    <a:pt x="46126" y="252508"/>
                  </a:lnTo>
                  <a:lnTo>
                    <a:pt x="66653" y="265487"/>
                  </a:lnTo>
                  <a:lnTo>
                    <a:pt x="95389" y="269813"/>
                  </a:lnTo>
                  <a:lnTo>
                    <a:pt x="104038" y="269813"/>
                  </a:lnTo>
                  <a:lnTo>
                    <a:pt x="112404" y="269049"/>
                  </a:lnTo>
                  <a:lnTo>
                    <a:pt x="128519" y="266044"/>
                  </a:lnTo>
                  <a:lnTo>
                    <a:pt x="135095" y="264180"/>
                  </a:lnTo>
                  <a:lnTo>
                    <a:pt x="140215" y="261950"/>
                  </a:lnTo>
                  <a:lnTo>
                    <a:pt x="140215" y="227134"/>
                  </a:lnTo>
                  <a:lnTo>
                    <a:pt x="131763" y="229463"/>
                  </a:lnTo>
                  <a:lnTo>
                    <a:pt x="123310" y="231125"/>
                  </a:lnTo>
                  <a:lnTo>
                    <a:pt x="114856" y="232121"/>
                  </a:lnTo>
                  <a:lnTo>
                    <a:pt x="106405" y="232453"/>
                  </a:lnTo>
                  <a:lnTo>
                    <a:pt x="97337" y="232453"/>
                  </a:lnTo>
                  <a:lnTo>
                    <a:pt x="76112" y="199794"/>
                  </a:lnTo>
                  <a:lnTo>
                    <a:pt x="76112" y="83369"/>
                  </a:lnTo>
                  <a:lnTo>
                    <a:pt x="138069" y="83369"/>
                  </a:lnTo>
                  <a:lnTo>
                    <a:pt x="138069" y="48375"/>
                  </a:lnTo>
                  <a:lnTo>
                    <a:pt x="76112" y="48375"/>
                  </a:lnTo>
                  <a:lnTo>
                    <a:pt x="76112" y="0"/>
                  </a:lnTo>
                  <a:close/>
                </a:path>
              </a:pathLst>
            </a:custGeom>
            <a:solidFill>
              <a:srgbClr val="FFFFFF"/>
            </a:solidFill>
          </p:spPr>
          <p:txBody>
            <a:bodyPr wrap="square" lIns="0" tIns="0" rIns="0" bIns="0" rtlCol="0"/>
            <a:lstStyle/>
            <a:p>
              <a:endParaRPr/>
            </a:p>
          </p:txBody>
        </p:sp>
        <p:pic>
          <p:nvPicPr>
            <p:cNvPr id="66" name="object 66">
              <a:hlinkClick r:id="rId20"/>
            </p:cNvPr>
            <p:cNvPicPr/>
            <p:nvPr/>
          </p:nvPicPr>
          <p:blipFill>
            <a:blip r:embed="rId35" cstate="print"/>
            <a:stretch>
              <a:fillRect/>
            </a:stretch>
          </p:blipFill>
          <p:spPr>
            <a:xfrm>
              <a:off x="14289050" y="6709565"/>
              <a:ext cx="184458" cy="225364"/>
            </a:xfrm>
            <a:prstGeom prst="rect">
              <a:avLst/>
            </a:prstGeom>
          </p:spPr>
        </p:pic>
        <p:pic>
          <p:nvPicPr>
            <p:cNvPr id="67" name="object 67">
              <a:hlinkClick r:id="rId20"/>
            </p:cNvPr>
            <p:cNvPicPr/>
            <p:nvPr/>
          </p:nvPicPr>
          <p:blipFill>
            <a:blip r:embed="rId36" cstate="print"/>
            <a:stretch>
              <a:fillRect/>
            </a:stretch>
          </p:blipFill>
          <p:spPr>
            <a:xfrm>
              <a:off x="14538000" y="6709570"/>
              <a:ext cx="191355" cy="221427"/>
            </a:xfrm>
            <a:prstGeom prst="rect">
              <a:avLst/>
            </a:prstGeom>
          </p:spPr>
        </p:pic>
        <p:pic>
          <p:nvPicPr>
            <p:cNvPr id="68" name="object 68">
              <a:hlinkClick r:id="rId20"/>
            </p:cNvPr>
            <p:cNvPicPr/>
            <p:nvPr/>
          </p:nvPicPr>
          <p:blipFill>
            <a:blip r:embed="rId37" cstate="print"/>
            <a:stretch>
              <a:fillRect/>
            </a:stretch>
          </p:blipFill>
          <p:spPr>
            <a:xfrm>
              <a:off x="14780663" y="6709571"/>
              <a:ext cx="166361" cy="225364"/>
            </a:xfrm>
            <a:prstGeom prst="rect">
              <a:avLst/>
            </a:prstGeom>
          </p:spPr>
        </p:pic>
        <p:pic>
          <p:nvPicPr>
            <p:cNvPr id="69" name="object 69">
              <a:hlinkClick r:id="rId20"/>
            </p:cNvPr>
            <p:cNvPicPr/>
            <p:nvPr/>
          </p:nvPicPr>
          <p:blipFill>
            <a:blip r:embed="rId38" cstate="print"/>
            <a:stretch>
              <a:fillRect/>
            </a:stretch>
          </p:blipFill>
          <p:spPr>
            <a:xfrm>
              <a:off x="14980076" y="6709577"/>
              <a:ext cx="192517" cy="225364"/>
            </a:xfrm>
            <a:prstGeom prst="rect">
              <a:avLst/>
            </a:prstGeom>
          </p:spPr>
        </p:pic>
        <p:sp>
          <p:nvSpPr>
            <p:cNvPr id="70" name="object 70">
              <a:hlinkClick r:id="rId20"/>
            </p:cNvPr>
            <p:cNvSpPr/>
            <p:nvPr/>
          </p:nvSpPr>
          <p:spPr>
            <a:xfrm>
              <a:off x="12828620" y="3891222"/>
              <a:ext cx="948055" cy="925830"/>
            </a:xfrm>
            <a:custGeom>
              <a:avLst/>
              <a:gdLst/>
              <a:ahLst/>
              <a:cxnLst/>
              <a:rect l="l" t="t" r="r" b="b"/>
              <a:pathLst>
                <a:path w="948055" h="925829">
                  <a:moveTo>
                    <a:pt x="461925" y="0"/>
                  </a:moveTo>
                  <a:lnTo>
                    <a:pt x="430751" y="9415"/>
                  </a:lnTo>
                  <a:lnTo>
                    <a:pt x="406529" y="36709"/>
                  </a:lnTo>
                  <a:lnTo>
                    <a:pt x="8828" y="815022"/>
                  </a:lnTo>
                  <a:lnTo>
                    <a:pt x="0" y="852990"/>
                  </a:lnTo>
                  <a:lnTo>
                    <a:pt x="8769" y="888671"/>
                  </a:lnTo>
                  <a:lnTo>
                    <a:pt x="31614" y="915154"/>
                  </a:lnTo>
                  <a:lnTo>
                    <a:pt x="65021" y="925520"/>
                  </a:lnTo>
                  <a:lnTo>
                    <a:pt x="882975" y="925520"/>
                  </a:lnTo>
                  <a:lnTo>
                    <a:pt x="916750" y="914912"/>
                  </a:lnTo>
                  <a:lnTo>
                    <a:pt x="939615" y="887898"/>
                  </a:lnTo>
                  <a:lnTo>
                    <a:pt x="948002" y="851687"/>
                  </a:lnTo>
                  <a:lnTo>
                    <a:pt x="939819" y="819322"/>
                  </a:lnTo>
                  <a:lnTo>
                    <a:pt x="493835" y="819322"/>
                  </a:lnTo>
                  <a:lnTo>
                    <a:pt x="480772" y="818263"/>
                  </a:lnTo>
                  <a:lnTo>
                    <a:pt x="442424" y="797279"/>
                  </a:lnTo>
                  <a:lnTo>
                    <a:pt x="433271" y="781482"/>
                  </a:lnTo>
                  <a:lnTo>
                    <a:pt x="432339" y="780645"/>
                  </a:lnTo>
                  <a:lnTo>
                    <a:pt x="430821" y="752373"/>
                  </a:lnTo>
                  <a:lnTo>
                    <a:pt x="431191" y="743187"/>
                  </a:lnTo>
                  <a:lnTo>
                    <a:pt x="432062" y="734138"/>
                  </a:lnTo>
                  <a:lnTo>
                    <a:pt x="454443" y="697035"/>
                  </a:lnTo>
                  <a:lnTo>
                    <a:pt x="459553" y="693213"/>
                  </a:lnTo>
                  <a:lnTo>
                    <a:pt x="465637" y="691108"/>
                  </a:lnTo>
                  <a:lnTo>
                    <a:pt x="481906" y="687096"/>
                  </a:lnTo>
                  <a:lnTo>
                    <a:pt x="870100" y="687096"/>
                  </a:lnTo>
                  <a:lnTo>
                    <a:pt x="847453" y="645151"/>
                  </a:lnTo>
                  <a:lnTo>
                    <a:pt x="464935" y="645151"/>
                  </a:lnTo>
                  <a:lnTo>
                    <a:pt x="461281" y="642691"/>
                  </a:lnTo>
                  <a:lnTo>
                    <a:pt x="452493" y="637584"/>
                  </a:lnTo>
                  <a:lnTo>
                    <a:pt x="432769" y="606995"/>
                  </a:lnTo>
                  <a:lnTo>
                    <a:pt x="422528" y="515365"/>
                  </a:lnTo>
                  <a:lnTo>
                    <a:pt x="420783" y="494851"/>
                  </a:lnTo>
                  <a:lnTo>
                    <a:pt x="419206" y="474329"/>
                  </a:lnTo>
                  <a:lnTo>
                    <a:pt x="417964" y="453792"/>
                  </a:lnTo>
                  <a:lnTo>
                    <a:pt x="417219" y="433231"/>
                  </a:lnTo>
                  <a:lnTo>
                    <a:pt x="416214" y="413852"/>
                  </a:lnTo>
                  <a:lnTo>
                    <a:pt x="415354" y="394215"/>
                  </a:lnTo>
                  <a:lnTo>
                    <a:pt x="414815" y="374396"/>
                  </a:lnTo>
                  <a:lnTo>
                    <a:pt x="414826" y="339455"/>
                  </a:lnTo>
                  <a:lnTo>
                    <a:pt x="416937" y="295853"/>
                  </a:lnTo>
                  <a:lnTo>
                    <a:pt x="430957" y="259655"/>
                  </a:lnTo>
                  <a:lnTo>
                    <a:pt x="455198" y="249337"/>
                  </a:lnTo>
                  <a:lnTo>
                    <a:pt x="463031" y="248515"/>
                  </a:lnTo>
                  <a:lnTo>
                    <a:pt x="470693" y="247539"/>
                  </a:lnTo>
                  <a:lnTo>
                    <a:pt x="478108" y="246493"/>
                  </a:lnTo>
                  <a:lnTo>
                    <a:pt x="481647" y="246284"/>
                  </a:lnTo>
                  <a:lnTo>
                    <a:pt x="488917" y="244791"/>
                  </a:lnTo>
                  <a:lnTo>
                    <a:pt x="631287" y="244791"/>
                  </a:lnTo>
                  <a:lnTo>
                    <a:pt x="518106" y="35170"/>
                  </a:lnTo>
                  <a:lnTo>
                    <a:pt x="493295" y="8554"/>
                  </a:lnTo>
                  <a:lnTo>
                    <a:pt x="461925" y="0"/>
                  </a:lnTo>
                  <a:close/>
                </a:path>
                <a:path w="948055" h="925829">
                  <a:moveTo>
                    <a:pt x="870100" y="687096"/>
                  </a:moveTo>
                  <a:lnTo>
                    <a:pt x="481906" y="687096"/>
                  </a:lnTo>
                  <a:lnTo>
                    <a:pt x="496917" y="687552"/>
                  </a:lnTo>
                  <a:lnTo>
                    <a:pt x="510843" y="692553"/>
                  </a:lnTo>
                  <a:lnTo>
                    <a:pt x="537551" y="726248"/>
                  </a:lnTo>
                  <a:lnTo>
                    <a:pt x="541854" y="757043"/>
                  </a:lnTo>
                  <a:lnTo>
                    <a:pt x="542300" y="766528"/>
                  </a:lnTo>
                  <a:lnTo>
                    <a:pt x="526696" y="809502"/>
                  </a:lnTo>
                  <a:lnTo>
                    <a:pt x="493835" y="819322"/>
                  </a:lnTo>
                  <a:lnTo>
                    <a:pt x="939819" y="819322"/>
                  </a:lnTo>
                  <a:lnTo>
                    <a:pt x="938345" y="813492"/>
                  </a:lnTo>
                  <a:lnTo>
                    <a:pt x="870100" y="687096"/>
                  </a:lnTo>
                  <a:close/>
                </a:path>
                <a:path w="948055" h="925829">
                  <a:moveTo>
                    <a:pt x="631287" y="244791"/>
                  </a:moveTo>
                  <a:lnTo>
                    <a:pt x="488917" y="244791"/>
                  </a:lnTo>
                  <a:lnTo>
                    <a:pt x="495254" y="246005"/>
                  </a:lnTo>
                  <a:lnTo>
                    <a:pt x="500868" y="249251"/>
                  </a:lnTo>
                  <a:lnTo>
                    <a:pt x="521383" y="285436"/>
                  </a:lnTo>
                  <a:lnTo>
                    <a:pt x="527335" y="339845"/>
                  </a:lnTo>
                  <a:lnTo>
                    <a:pt x="528889" y="360378"/>
                  </a:lnTo>
                  <a:lnTo>
                    <a:pt x="530546" y="381044"/>
                  </a:lnTo>
                  <a:lnTo>
                    <a:pt x="531213" y="390980"/>
                  </a:lnTo>
                  <a:lnTo>
                    <a:pt x="532889" y="410840"/>
                  </a:lnTo>
                  <a:lnTo>
                    <a:pt x="533561" y="420781"/>
                  </a:lnTo>
                  <a:lnTo>
                    <a:pt x="538776" y="517993"/>
                  </a:lnTo>
                  <a:lnTo>
                    <a:pt x="538982" y="527291"/>
                  </a:lnTo>
                  <a:lnTo>
                    <a:pt x="538777" y="536609"/>
                  </a:lnTo>
                  <a:lnTo>
                    <a:pt x="538409" y="545933"/>
                  </a:lnTo>
                  <a:lnTo>
                    <a:pt x="538127" y="555248"/>
                  </a:lnTo>
                  <a:lnTo>
                    <a:pt x="539258" y="576462"/>
                  </a:lnTo>
                  <a:lnTo>
                    <a:pt x="538940" y="583262"/>
                  </a:lnTo>
                  <a:lnTo>
                    <a:pt x="538552" y="590233"/>
                  </a:lnTo>
                  <a:lnTo>
                    <a:pt x="538002" y="597214"/>
                  </a:lnTo>
                  <a:lnTo>
                    <a:pt x="537195" y="604043"/>
                  </a:lnTo>
                  <a:lnTo>
                    <a:pt x="536588" y="609404"/>
                  </a:lnTo>
                  <a:lnTo>
                    <a:pt x="508892" y="638356"/>
                  </a:lnTo>
                  <a:lnTo>
                    <a:pt x="482102" y="643044"/>
                  </a:lnTo>
                  <a:lnTo>
                    <a:pt x="472893" y="644732"/>
                  </a:lnTo>
                  <a:lnTo>
                    <a:pt x="464935" y="645151"/>
                  </a:lnTo>
                  <a:lnTo>
                    <a:pt x="847453" y="645151"/>
                  </a:lnTo>
                  <a:lnTo>
                    <a:pt x="631287" y="244791"/>
                  </a:lnTo>
                  <a:close/>
                </a:path>
              </a:pathLst>
            </a:custGeom>
            <a:solidFill>
              <a:srgbClr val="DFC2F1"/>
            </a:solidFill>
          </p:spPr>
          <p:txBody>
            <a:bodyPr wrap="square" lIns="0" tIns="0" rIns="0" bIns="0" rtlCol="0"/>
            <a:lstStyle/>
            <a:p>
              <a:endParaRPr/>
            </a:p>
          </p:txBody>
        </p:sp>
        <p:pic>
          <p:nvPicPr>
            <p:cNvPr id="71" name="object 71">
              <a:hlinkClick r:id="rId20"/>
            </p:cNvPr>
            <p:cNvPicPr/>
            <p:nvPr/>
          </p:nvPicPr>
          <p:blipFill>
            <a:blip r:embed="rId39" cstate="print"/>
            <a:stretch>
              <a:fillRect/>
            </a:stretch>
          </p:blipFill>
          <p:spPr>
            <a:xfrm>
              <a:off x="13227437" y="4546314"/>
              <a:ext cx="175487" cy="196234"/>
            </a:xfrm>
            <a:prstGeom prst="rect">
              <a:avLst/>
            </a:prstGeom>
          </p:spPr>
        </p:pic>
        <p:sp>
          <p:nvSpPr>
            <p:cNvPr id="72" name="object 72">
              <a:hlinkClick r:id="rId20"/>
            </p:cNvPr>
            <p:cNvSpPr/>
            <p:nvPr/>
          </p:nvSpPr>
          <p:spPr>
            <a:xfrm>
              <a:off x="12828620" y="3891222"/>
              <a:ext cx="948055" cy="925830"/>
            </a:xfrm>
            <a:custGeom>
              <a:avLst/>
              <a:gdLst/>
              <a:ahLst/>
              <a:cxnLst/>
              <a:rect l="l" t="t" r="r" b="b"/>
              <a:pathLst>
                <a:path w="948055" h="925829">
                  <a:moveTo>
                    <a:pt x="417219" y="433231"/>
                  </a:moveTo>
                  <a:lnTo>
                    <a:pt x="416214" y="413852"/>
                  </a:lnTo>
                  <a:lnTo>
                    <a:pt x="415354" y="394215"/>
                  </a:lnTo>
                  <a:lnTo>
                    <a:pt x="414815" y="374396"/>
                  </a:lnTo>
                  <a:lnTo>
                    <a:pt x="414769" y="354469"/>
                  </a:lnTo>
                  <a:lnTo>
                    <a:pt x="414816" y="339845"/>
                  </a:lnTo>
                  <a:lnTo>
                    <a:pt x="416937" y="295853"/>
                  </a:lnTo>
                  <a:lnTo>
                    <a:pt x="430957" y="259655"/>
                  </a:lnTo>
                  <a:lnTo>
                    <a:pt x="455198" y="249337"/>
                  </a:lnTo>
                  <a:lnTo>
                    <a:pt x="463031" y="248515"/>
                  </a:lnTo>
                  <a:lnTo>
                    <a:pt x="470693" y="247539"/>
                  </a:lnTo>
                  <a:lnTo>
                    <a:pt x="478108" y="246493"/>
                  </a:lnTo>
                  <a:lnTo>
                    <a:pt x="479867" y="246378"/>
                  </a:lnTo>
                  <a:lnTo>
                    <a:pt x="480767" y="246336"/>
                  </a:lnTo>
                  <a:lnTo>
                    <a:pt x="481647" y="246284"/>
                  </a:lnTo>
                  <a:lnTo>
                    <a:pt x="488917" y="244791"/>
                  </a:lnTo>
                  <a:lnTo>
                    <a:pt x="495254" y="246005"/>
                  </a:lnTo>
                  <a:lnTo>
                    <a:pt x="521383" y="285436"/>
                  </a:lnTo>
                  <a:lnTo>
                    <a:pt x="527305" y="339455"/>
                  </a:lnTo>
                  <a:lnTo>
                    <a:pt x="528889" y="360378"/>
                  </a:lnTo>
                  <a:lnTo>
                    <a:pt x="530546" y="381044"/>
                  </a:lnTo>
                  <a:lnTo>
                    <a:pt x="531213" y="390980"/>
                  </a:lnTo>
                  <a:lnTo>
                    <a:pt x="532050" y="400909"/>
                  </a:lnTo>
                  <a:lnTo>
                    <a:pt x="532889" y="410840"/>
                  </a:lnTo>
                  <a:lnTo>
                    <a:pt x="533561" y="420781"/>
                  </a:lnTo>
                  <a:lnTo>
                    <a:pt x="534874" y="445287"/>
                  </a:lnTo>
                  <a:lnTo>
                    <a:pt x="536184" y="469713"/>
                  </a:lnTo>
                  <a:lnTo>
                    <a:pt x="537487" y="493976"/>
                  </a:lnTo>
                  <a:lnTo>
                    <a:pt x="538776" y="517993"/>
                  </a:lnTo>
                  <a:lnTo>
                    <a:pt x="538982" y="527291"/>
                  </a:lnTo>
                  <a:lnTo>
                    <a:pt x="538777" y="536609"/>
                  </a:lnTo>
                  <a:lnTo>
                    <a:pt x="538409" y="545933"/>
                  </a:lnTo>
                  <a:lnTo>
                    <a:pt x="538127" y="555248"/>
                  </a:lnTo>
                  <a:lnTo>
                    <a:pt x="538493" y="562316"/>
                  </a:lnTo>
                  <a:lnTo>
                    <a:pt x="538881" y="569384"/>
                  </a:lnTo>
                  <a:lnTo>
                    <a:pt x="539258" y="576462"/>
                  </a:lnTo>
                  <a:lnTo>
                    <a:pt x="538940" y="583262"/>
                  </a:lnTo>
                  <a:lnTo>
                    <a:pt x="538552" y="590233"/>
                  </a:lnTo>
                  <a:lnTo>
                    <a:pt x="538002" y="597214"/>
                  </a:lnTo>
                  <a:lnTo>
                    <a:pt x="537195" y="604043"/>
                  </a:lnTo>
                  <a:lnTo>
                    <a:pt x="536588" y="609404"/>
                  </a:lnTo>
                  <a:lnTo>
                    <a:pt x="508892" y="638356"/>
                  </a:lnTo>
                  <a:lnTo>
                    <a:pt x="482102" y="643044"/>
                  </a:lnTo>
                  <a:lnTo>
                    <a:pt x="472893" y="644732"/>
                  </a:lnTo>
                  <a:lnTo>
                    <a:pt x="469364" y="644921"/>
                  </a:lnTo>
                  <a:lnTo>
                    <a:pt x="464935" y="645151"/>
                  </a:lnTo>
                  <a:lnTo>
                    <a:pt x="461281" y="642691"/>
                  </a:lnTo>
                  <a:lnTo>
                    <a:pt x="452493" y="637584"/>
                  </a:lnTo>
                  <a:lnTo>
                    <a:pt x="432769" y="606995"/>
                  </a:lnTo>
                  <a:lnTo>
                    <a:pt x="430201" y="584005"/>
                  </a:lnTo>
                  <a:lnTo>
                    <a:pt x="425090" y="538355"/>
                  </a:lnTo>
                  <a:lnTo>
                    <a:pt x="420783" y="494851"/>
                  </a:lnTo>
                  <a:lnTo>
                    <a:pt x="417964" y="453792"/>
                  </a:lnTo>
                  <a:lnTo>
                    <a:pt x="417219" y="433231"/>
                  </a:lnTo>
                  <a:close/>
                </a:path>
                <a:path w="948055" h="925829">
                  <a:moveTo>
                    <a:pt x="938345" y="813492"/>
                  </a:moveTo>
                  <a:lnTo>
                    <a:pt x="518106" y="35170"/>
                  </a:lnTo>
                  <a:lnTo>
                    <a:pt x="493295" y="8554"/>
                  </a:lnTo>
                  <a:lnTo>
                    <a:pt x="461925" y="0"/>
                  </a:lnTo>
                  <a:lnTo>
                    <a:pt x="430751" y="9415"/>
                  </a:lnTo>
                  <a:lnTo>
                    <a:pt x="406529" y="36709"/>
                  </a:lnTo>
                  <a:lnTo>
                    <a:pt x="8824" y="815031"/>
                  </a:lnTo>
                  <a:lnTo>
                    <a:pt x="0" y="852990"/>
                  </a:lnTo>
                  <a:lnTo>
                    <a:pt x="8769" y="888671"/>
                  </a:lnTo>
                  <a:lnTo>
                    <a:pt x="31614" y="915154"/>
                  </a:lnTo>
                  <a:lnTo>
                    <a:pt x="65021" y="925520"/>
                  </a:lnTo>
                  <a:lnTo>
                    <a:pt x="882975" y="925520"/>
                  </a:lnTo>
                  <a:lnTo>
                    <a:pt x="916750" y="914912"/>
                  </a:lnTo>
                  <a:lnTo>
                    <a:pt x="939615" y="887898"/>
                  </a:lnTo>
                  <a:lnTo>
                    <a:pt x="948002" y="851687"/>
                  </a:lnTo>
                  <a:lnTo>
                    <a:pt x="938345" y="813492"/>
                  </a:lnTo>
                  <a:close/>
                </a:path>
              </a:pathLst>
            </a:custGeom>
            <a:ln w="64008">
              <a:solidFill>
                <a:srgbClr val="5F2177"/>
              </a:solidFill>
            </a:ln>
          </p:spPr>
          <p:txBody>
            <a:bodyPr wrap="square" lIns="0" tIns="0" rIns="0" bIns="0" rtlCol="0"/>
            <a:lstStyle/>
            <a:p>
              <a:endParaRPr/>
            </a:p>
          </p:txBody>
        </p:sp>
        <p:sp>
          <p:nvSpPr>
            <p:cNvPr id="73" name="object 73">
              <a:hlinkClick r:id="rId20"/>
            </p:cNvPr>
            <p:cNvSpPr/>
            <p:nvPr/>
          </p:nvSpPr>
          <p:spPr>
            <a:xfrm>
              <a:off x="12251652" y="3871258"/>
              <a:ext cx="2091689" cy="1219200"/>
            </a:xfrm>
            <a:custGeom>
              <a:avLst/>
              <a:gdLst/>
              <a:ahLst/>
              <a:cxnLst/>
              <a:rect l="l" t="t" r="r" b="b"/>
              <a:pathLst>
                <a:path w="2091690" h="1219200">
                  <a:moveTo>
                    <a:pt x="800646" y="0"/>
                  </a:moveTo>
                  <a:lnTo>
                    <a:pt x="74129" y="0"/>
                  </a:lnTo>
                  <a:lnTo>
                    <a:pt x="0" y="88950"/>
                  </a:lnTo>
                  <a:lnTo>
                    <a:pt x="0" y="1218768"/>
                  </a:lnTo>
                  <a:lnTo>
                    <a:pt x="151231" y="1218768"/>
                  </a:lnTo>
                  <a:lnTo>
                    <a:pt x="151231" y="148272"/>
                  </a:lnTo>
                  <a:lnTo>
                    <a:pt x="711695" y="148272"/>
                  </a:lnTo>
                  <a:lnTo>
                    <a:pt x="800646" y="0"/>
                  </a:lnTo>
                  <a:close/>
                </a:path>
                <a:path w="2091690" h="1219200">
                  <a:moveTo>
                    <a:pt x="2091512" y="88950"/>
                  </a:moveTo>
                  <a:lnTo>
                    <a:pt x="2017382" y="0"/>
                  </a:lnTo>
                  <a:lnTo>
                    <a:pt x="1290853" y="0"/>
                  </a:lnTo>
                  <a:lnTo>
                    <a:pt x="1379816" y="148272"/>
                  </a:lnTo>
                  <a:lnTo>
                    <a:pt x="1940280" y="148272"/>
                  </a:lnTo>
                  <a:lnTo>
                    <a:pt x="1940280" y="1218768"/>
                  </a:lnTo>
                  <a:lnTo>
                    <a:pt x="2091512" y="1218768"/>
                  </a:lnTo>
                  <a:lnTo>
                    <a:pt x="2091512" y="88950"/>
                  </a:lnTo>
                  <a:close/>
                </a:path>
              </a:pathLst>
            </a:custGeom>
            <a:solidFill>
              <a:srgbClr val="DFC2F1"/>
            </a:solidFill>
          </p:spPr>
          <p:txBody>
            <a:bodyPr wrap="square" lIns="0" tIns="0" rIns="0" bIns="0" rtlCol="0"/>
            <a:lstStyle/>
            <a:p>
              <a:endParaRPr/>
            </a:p>
          </p:txBody>
        </p:sp>
        <p:sp>
          <p:nvSpPr>
            <p:cNvPr id="74" name="object 74">
              <a:hlinkClick r:id="rId20"/>
            </p:cNvPr>
            <p:cNvSpPr/>
            <p:nvPr/>
          </p:nvSpPr>
          <p:spPr>
            <a:xfrm>
              <a:off x="12227262" y="3838094"/>
              <a:ext cx="2148840" cy="1965960"/>
            </a:xfrm>
            <a:custGeom>
              <a:avLst/>
              <a:gdLst/>
              <a:ahLst/>
              <a:cxnLst/>
              <a:rect l="l" t="t" r="r" b="b"/>
              <a:pathLst>
                <a:path w="2148840" h="1965960">
                  <a:moveTo>
                    <a:pt x="1990567" y="30"/>
                  </a:moveTo>
                  <a:lnTo>
                    <a:pt x="1315656" y="270"/>
                  </a:lnTo>
                  <a:lnTo>
                    <a:pt x="1298227" y="5053"/>
                  </a:lnTo>
                  <a:lnTo>
                    <a:pt x="1286335" y="17263"/>
                  </a:lnTo>
                  <a:lnTo>
                    <a:pt x="1281813" y="33697"/>
                  </a:lnTo>
                  <a:lnTo>
                    <a:pt x="1286494" y="51148"/>
                  </a:lnTo>
                  <a:lnTo>
                    <a:pt x="1291948" y="58176"/>
                  </a:lnTo>
                  <a:lnTo>
                    <a:pt x="1298879" y="63439"/>
                  </a:lnTo>
                  <a:lnTo>
                    <a:pt x="1306921" y="66757"/>
                  </a:lnTo>
                  <a:lnTo>
                    <a:pt x="1315687" y="67912"/>
                  </a:lnTo>
                  <a:lnTo>
                    <a:pt x="1997928" y="67912"/>
                  </a:lnTo>
                  <a:lnTo>
                    <a:pt x="2034398" y="72969"/>
                  </a:lnTo>
                  <a:lnTo>
                    <a:pt x="2060443" y="88146"/>
                  </a:lnTo>
                  <a:lnTo>
                    <a:pt x="2076074" y="113475"/>
                  </a:lnTo>
                  <a:lnTo>
                    <a:pt x="2081297" y="148988"/>
                  </a:lnTo>
                  <a:lnTo>
                    <a:pt x="2081339" y="1203009"/>
                  </a:lnTo>
                  <a:lnTo>
                    <a:pt x="2080732" y="1209103"/>
                  </a:lnTo>
                  <a:lnTo>
                    <a:pt x="2080324" y="1216568"/>
                  </a:lnTo>
                  <a:lnTo>
                    <a:pt x="2001949" y="1216568"/>
                  </a:lnTo>
                  <a:lnTo>
                    <a:pt x="2001949" y="202212"/>
                  </a:lnTo>
                  <a:lnTo>
                    <a:pt x="1999851" y="174219"/>
                  </a:lnTo>
                  <a:lnTo>
                    <a:pt x="1991817" y="157505"/>
                  </a:lnTo>
                  <a:lnTo>
                    <a:pt x="1975213" y="149420"/>
                  </a:lnTo>
                  <a:lnTo>
                    <a:pt x="1947406" y="147313"/>
                  </a:lnTo>
                  <a:lnTo>
                    <a:pt x="1401768" y="147313"/>
                  </a:lnTo>
                  <a:lnTo>
                    <a:pt x="1384336" y="152094"/>
                  </a:lnTo>
                  <a:lnTo>
                    <a:pt x="1372437" y="164302"/>
                  </a:lnTo>
                  <a:lnTo>
                    <a:pt x="1367907" y="180735"/>
                  </a:lnTo>
                  <a:lnTo>
                    <a:pt x="1372586" y="198191"/>
                  </a:lnTo>
                  <a:lnTo>
                    <a:pt x="1402449" y="216107"/>
                  </a:lnTo>
                  <a:lnTo>
                    <a:pt x="1932956" y="216107"/>
                  </a:lnTo>
                  <a:lnTo>
                    <a:pt x="1932956" y="1216453"/>
                  </a:lnTo>
                  <a:lnTo>
                    <a:pt x="216213" y="1216453"/>
                  </a:lnTo>
                  <a:lnTo>
                    <a:pt x="216213" y="216107"/>
                  </a:lnTo>
                  <a:lnTo>
                    <a:pt x="732291" y="216107"/>
                  </a:lnTo>
                  <a:lnTo>
                    <a:pt x="740973" y="214973"/>
                  </a:lnTo>
                  <a:lnTo>
                    <a:pt x="766858" y="180987"/>
                  </a:lnTo>
                  <a:lnTo>
                    <a:pt x="762413" y="164453"/>
                  </a:lnTo>
                  <a:lnTo>
                    <a:pt x="750512" y="152141"/>
                  </a:lnTo>
                  <a:lnTo>
                    <a:pt x="733003" y="147313"/>
                  </a:lnTo>
                  <a:lnTo>
                    <a:pt x="201302" y="147313"/>
                  </a:lnTo>
                  <a:lnTo>
                    <a:pt x="156750" y="157360"/>
                  </a:lnTo>
                  <a:lnTo>
                    <a:pt x="146759" y="202181"/>
                  </a:lnTo>
                  <a:lnTo>
                    <a:pt x="146749" y="1217165"/>
                  </a:lnTo>
                  <a:lnTo>
                    <a:pt x="67296" y="1217165"/>
                  </a:lnTo>
                  <a:lnTo>
                    <a:pt x="67327" y="153711"/>
                  </a:lnTo>
                  <a:lnTo>
                    <a:pt x="72446" y="115485"/>
                  </a:lnTo>
                  <a:lnTo>
                    <a:pt x="114944" y="73049"/>
                  </a:lnTo>
                  <a:lnTo>
                    <a:pt x="153387" y="67912"/>
                  </a:lnTo>
                  <a:lnTo>
                    <a:pt x="821116" y="67912"/>
                  </a:lnTo>
                  <a:lnTo>
                    <a:pt x="829801" y="66778"/>
                  </a:lnTo>
                  <a:lnTo>
                    <a:pt x="837780" y="63519"/>
                  </a:lnTo>
                  <a:lnTo>
                    <a:pt x="844675" y="58349"/>
                  </a:lnTo>
                  <a:lnTo>
                    <a:pt x="850110" y="51484"/>
                  </a:lnTo>
                  <a:lnTo>
                    <a:pt x="854977" y="33980"/>
                  </a:lnTo>
                  <a:lnTo>
                    <a:pt x="850534" y="17443"/>
                  </a:lnTo>
                  <a:lnTo>
                    <a:pt x="838630" y="5130"/>
                  </a:lnTo>
                  <a:lnTo>
                    <a:pt x="821116" y="302"/>
                  </a:lnTo>
                  <a:lnTo>
                    <a:pt x="305226" y="291"/>
                  </a:lnTo>
                  <a:lnTo>
                    <a:pt x="225075" y="0"/>
                  </a:lnTo>
                  <a:lnTo>
                    <a:pt x="185006" y="31"/>
                  </a:lnTo>
                  <a:lnTo>
                    <a:pt x="144948" y="532"/>
                  </a:lnTo>
                  <a:lnTo>
                    <a:pt x="98951" y="8852"/>
                  </a:lnTo>
                  <a:lnTo>
                    <a:pt x="59150" y="30231"/>
                  </a:lnTo>
                  <a:lnTo>
                    <a:pt x="27852" y="62276"/>
                  </a:lnTo>
                  <a:lnTo>
                    <a:pt x="7366" y="102593"/>
                  </a:lnTo>
                  <a:lnTo>
                    <a:pt x="0" y="148789"/>
                  </a:lnTo>
                  <a:lnTo>
                    <a:pt x="471" y="1400814"/>
                  </a:lnTo>
                  <a:lnTo>
                    <a:pt x="8557" y="1454424"/>
                  </a:lnTo>
                  <a:lnTo>
                    <a:pt x="39176" y="1507423"/>
                  </a:lnTo>
                  <a:lnTo>
                    <a:pt x="70847" y="1531842"/>
                  </a:lnTo>
                  <a:lnTo>
                    <a:pt x="108983" y="1545532"/>
                  </a:lnTo>
                  <a:lnTo>
                    <a:pt x="152560" y="1549783"/>
                  </a:lnTo>
                  <a:lnTo>
                    <a:pt x="892967" y="1549679"/>
                  </a:lnTo>
                  <a:lnTo>
                    <a:pt x="871173" y="1591672"/>
                  </a:lnTo>
                  <a:lnTo>
                    <a:pt x="845741" y="1629721"/>
                  </a:lnTo>
                  <a:lnTo>
                    <a:pt x="817250" y="1664640"/>
                  </a:lnTo>
                  <a:lnTo>
                    <a:pt x="786279" y="1697245"/>
                  </a:lnTo>
                  <a:lnTo>
                    <a:pt x="756454" y="1721587"/>
                  </a:lnTo>
                  <a:lnTo>
                    <a:pt x="720355" y="1738532"/>
                  </a:lnTo>
                  <a:lnTo>
                    <a:pt x="687795" y="1754265"/>
                  </a:lnTo>
                  <a:lnTo>
                    <a:pt x="663937" y="1777644"/>
                  </a:lnTo>
                  <a:lnTo>
                    <a:pt x="648851" y="1807925"/>
                  </a:lnTo>
                  <a:lnTo>
                    <a:pt x="642608" y="1844361"/>
                  </a:lnTo>
                  <a:lnTo>
                    <a:pt x="642117" y="1860755"/>
                  </a:lnTo>
                  <a:lnTo>
                    <a:pt x="642147" y="1910013"/>
                  </a:lnTo>
                  <a:lnTo>
                    <a:pt x="644302" y="1938357"/>
                  </a:lnTo>
                  <a:lnTo>
                    <a:pt x="652637" y="1955263"/>
                  </a:lnTo>
                  <a:lnTo>
                    <a:pt x="669912" y="1963429"/>
                  </a:lnTo>
                  <a:lnTo>
                    <a:pt x="698889" y="1965551"/>
                  </a:lnTo>
                  <a:lnTo>
                    <a:pt x="1456761" y="1965530"/>
                  </a:lnTo>
                  <a:lnTo>
                    <a:pt x="1464656" y="1965802"/>
                  </a:lnTo>
                  <a:lnTo>
                    <a:pt x="1504143" y="1942598"/>
                  </a:lnTo>
                  <a:lnTo>
                    <a:pt x="1506643" y="1884237"/>
                  </a:lnTo>
                  <a:lnTo>
                    <a:pt x="1506480" y="1862551"/>
                  </a:lnTo>
                  <a:lnTo>
                    <a:pt x="1497579" y="1802317"/>
                  </a:lnTo>
                  <a:lnTo>
                    <a:pt x="1449138" y="1746765"/>
                  </a:lnTo>
                  <a:lnTo>
                    <a:pt x="1412051" y="1732930"/>
                  </a:lnTo>
                  <a:lnTo>
                    <a:pt x="1399119" y="1730511"/>
                  </a:lnTo>
                  <a:lnTo>
                    <a:pt x="1394910" y="1726741"/>
                  </a:lnTo>
                  <a:lnTo>
                    <a:pt x="1362343" y="1696275"/>
                  </a:lnTo>
                  <a:lnTo>
                    <a:pt x="1331546" y="1664069"/>
                  </a:lnTo>
                  <a:lnTo>
                    <a:pt x="1303059" y="1629390"/>
                  </a:lnTo>
                  <a:lnTo>
                    <a:pt x="1277419" y="1591504"/>
                  </a:lnTo>
                  <a:lnTo>
                    <a:pt x="1255165" y="1549679"/>
                  </a:lnTo>
                  <a:lnTo>
                    <a:pt x="1991991" y="1549438"/>
                  </a:lnTo>
                  <a:lnTo>
                    <a:pt x="2006018" y="1549163"/>
                  </a:lnTo>
                  <a:lnTo>
                    <a:pt x="2047581" y="1543323"/>
                  </a:lnTo>
                  <a:lnTo>
                    <a:pt x="2090966" y="1523495"/>
                  </a:lnTo>
                  <a:lnTo>
                    <a:pt x="2122678" y="1491979"/>
                  </a:lnTo>
                  <a:lnTo>
                    <a:pt x="2142140" y="1449783"/>
                  </a:lnTo>
                  <a:lnTo>
                    <a:pt x="2148772" y="1397914"/>
                  </a:lnTo>
                  <a:lnTo>
                    <a:pt x="2148845" y="150580"/>
                  </a:lnTo>
                  <a:lnTo>
                    <a:pt x="2147457" y="125256"/>
                  </a:lnTo>
                  <a:lnTo>
                    <a:pt x="2133997" y="77840"/>
                  </a:lnTo>
                  <a:lnTo>
                    <a:pt x="2093497" y="29149"/>
                  </a:lnTo>
                  <a:lnTo>
                    <a:pt x="2028189" y="2723"/>
                  </a:lnTo>
                  <a:lnTo>
                    <a:pt x="1990567" y="30"/>
                  </a:lnTo>
                  <a:close/>
                </a:path>
              </a:pathLst>
            </a:custGeom>
            <a:solidFill>
              <a:srgbClr val="5F2177"/>
            </a:solidFill>
          </p:spPr>
          <p:txBody>
            <a:bodyPr wrap="square" lIns="0" tIns="0" rIns="0" bIns="0" rtlCol="0"/>
            <a:lstStyle/>
            <a:p>
              <a:endParaRPr/>
            </a:p>
          </p:txBody>
        </p:sp>
        <p:sp>
          <p:nvSpPr>
            <p:cNvPr id="75" name="object 75">
              <a:hlinkClick r:id="rId20"/>
            </p:cNvPr>
            <p:cNvSpPr/>
            <p:nvPr/>
          </p:nvSpPr>
          <p:spPr>
            <a:xfrm>
              <a:off x="12295213" y="5125370"/>
              <a:ext cx="2012950" cy="608330"/>
            </a:xfrm>
            <a:custGeom>
              <a:avLst/>
              <a:gdLst/>
              <a:ahLst/>
              <a:cxnLst/>
              <a:rect l="l" t="t" r="r" b="b"/>
              <a:pathLst>
                <a:path w="2012950" h="608329">
                  <a:moveTo>
                    <a:pt x="1220419" y="440880"/>
                  </a:moveTo>
                  <a:lnTo>
                    <a:pt x="1142022" y="314833"/>
                  </a:lnTo>
                  <a:lnTo>
                    <a:pt x="1111681" y="267182"/>
                  </a:lnTo>
                  <a:lnTo>
                    <a:pt x="1049655" y="262521"/>
                  </a:lnTo>
                  <a:lnTo>
                    <a:pt x="963117" y="262432"/>
                  </a:lnTo>
                  <a:lnTo>
                    <a:pt x="919848" y="262102"/>
                  </a:lnTo>
                  <a:lnTo>
                    <a:pt x="876338" y="307517"/>
                  </a:lnTo>
                  <a:lnTo>
                    <a:pt x="859002" y="335889"/>
                  </a:lnTo>
                  <a:lnTo>
                    <a:pt x="823226" y="391934"/>
                  </a:lnTo>
                  <a:lnTo>
                    <a:pt x="783958" y="440880"/>
                  </a:lnTo>
                  <a:lnTo>
                    <a:pt x="1220419" y="440880"/>
                  </a:lnTo>
                  <a:close/>
                </a:path>
                <a:path w="2012950" h="608329">
                  <a:moveTo>
                    <a:pt x="1371968" y="587311"/>
                  </a:moveTo>
                  <a:lnTo>
                    <a:pt x="1368933" y="549249"/>
                  </a:lnTo>
                  <a:lnTo>
                    <a:pt x="1357477" y="525907"/>
                  </a:lnTo>
                  <a:lnTo>
                    <a:pt x="1334541" y="514184"/>
                  </a:lnTo>
                  <a:lnTo>
                    <a:pt x="1297051" y="510959"/>
                  </a:lnTo>
                  <a:lnTo>
                    <a:pt x="1039253" y="511302"/>
                  </a:lnTo>
                  <a:lnTo>
                    <a:pt x="833018" y="511060"/>
                  </a:lnTo>
                  <a:lnTo>
                    <a:pt x="729894" y="510362"/>
                  </a:lnTo>
                  <a:lnTo>
                    <a:pt x="684314" y="513080"/>
                  </a:lnTo>
                  <a:lnTo>
                    <a:pt x="643191" y="555879"/>
                  </a:lnTo>
                  <a:lnTo>
                    <a:pt x="642975" y="608012"/>
                  </a:lnTo>
                  <a:lnTo>
                    <a:pt x="1371955" y="608012"/>
                  </a:lnTo>
                  <a:lnTo>
                    <a:pt x="1371968" y="587311"/>
                  </a:lnTo>
                  <a:close/>
                </a:path>
                <a:path w="2012950" h="608329">
                  <a:moveTo>
                    <a:pt x="2012797" y="68008"/>
                  </a:moveTo>
                  <a:lnTo>
                    <a:pt x="2012061" y="0"/>
                  </a:lnTo>
                  <a:lnTo>
                    <a:pt x="698" y="0"/>
                  </a:lnTo>
                  <a:lnTo>
                    <a:pt x="0" y="68008"/>
                  </a:lnTo>
                  <a:lnTo>
                    <a:pt x="101" y="101447"/>
                  </a:lnTo>
                  <a:lnTo>
                    <a:pt x="7137" y="156972"/>
                  </a:lnTo>
                  <a:lnTo>
                    <a:pt x="39039" y="187248"/>
                  </a:lnTo>
                  <a:lnTo>
                    <a:pt x="82931" y="194805"/>
                  </a:lnTo>
                  <a:lnTo>
                    <a:pt x="1929422" y="194830"/>
                  </a:lnTo>
                  <a:lnTo>
                    <a:pt x="1942312" y="194462"/>
                  </a:lnTo>
                  <a:lnTo>
                    <a:pt x="1991893" y="175564"/>
                  </a:lnTo>
                  <a:lnTo>
                    <a:pt x="2011337" y="134658"/>
                  </a:lnTo>
                  <a:lnTo>
                    <a:pt x="2012797" y="68008"/>
                  </a:lnTo>
                  <a:close/>
                </a:path>
              </a:pathLst>
            </a:custGeom>
            <a:solidFill>
              <a:srgbClr val="DFC2F1"/>
            </a:solidFill>
          </p:spPr>
          <p:txBody>
            <a:bodyPr wrap="square" lIns="0" tIns="0" rIns="0" bIns="0" rtlCol="0"/>
            <a:lstStyle/>
            <a:p>
              <a:endParaRPr/>
            </a:p>
          </p:txBody>
        </p:sp>
      </p:grpSp>
      <p:sp>
        <p:nvSpPr>
          <p:cNvPr id="77" name="object 77"/>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88" name="object 28">
            <a:extLst>
              <a:ext uri="{FF2B5EF4-FFF2-40B4-BE49-F238E27FC236}">
                <a16:creationId xmlns:a16="http://schemas.microsoft.com/office/drawing/2014/main" id="{F17AE147-DC88-F245-1073-A24931F4077D}"/>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89" name="object 30">
            <a:extLst>
              <a:ext uri="{FF2B5EF4-FFF2-40B4-BE49-F238E27FC236}">
                <a16:creationId xmlns:a16="http://schemas.microsoft.com/office/drawing/2014/main" id="{1E3DD835-A570-4B0F-2B40-8FFB903D6B76}"/>
              </a:ext>
            </a:extLst>
          </p:cNvPr>
          <p:cNvGrpSpPr/>
          <p:nvPr/>
        </p:nvGrpSpPr>
        <p:grpSpPr>
          <a:xfrm>
            <a:off x="710098" y="611769"/>
            <a:ext cx="18580100" cy="436880"/>
            <a:chOff x="710098" y="611769"/>
            <a:chExt cx="18580100" cy="436880"/>
          </a:xfrm>
        </p:grpSpPr>
        <p:sp>
          <p:nvSpPr>
            <p:cNvPr id="90" name="object 31">
              <a:extLst>
                <a:ext uri="{FF2B5EF4-FFF2-40B4-BE49-F238E27FC236}">
                  <a16:creationId xmlns:a16="http://schemas.microsoft.com/office/drawing/2014/main" id="{D3E59838-505C-3B33-3662-E78F93D424F5}"/>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91" name="object 32">
              <a:extLst>
                <a:ext uri="{FF2B5EF4-FFF2-40B4-BE49-F238E27FC236}">
                  <a16:creationId xmlns:a16="http://schemas.microsoft.com/office/drawing/2014/main" id="{EA540572-4A13-1CA1-F20B-AE0938FA9CB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92" name="object 33">
              <a:extLst>
                <a:ext uri="{FF2B5EF4-FFF2-40B4-BE49-F238E27FC236}">
                  <a16:creationId xmlns:a16="http://schemas.microsoft.com/office/drawing/2014/main" id="{9250F316-786E-1E5C-2676-6B6DB609827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93" name="object 34">
              <a:extLst>
                <a:ext uri="{FF2B5EF4-FFF2-40B4-BE49-F238E27FC236}">
                  <a16:creationId xmlns:a16="http://schemas.microsoft.com/office/drawing/2014/main" id="{1EA7D2FF-FE2F-7D3D-4328-0FB19E145EF3}"/>
                </a:ext>
              </a:extLst>
            </p:cNvPr>
            <p:cNvPicPr/>
            <p:nvPr/>
          </p:nvPicPr>
          <p:blipFill>
            <a:blip r:embed="rId40" cstate="print"/>
            <a:stretch>
              <a:fillRect/>
            </a:stretch>
          </p:blipFill>
          <p:spPr>
            <a:xfrm>
              <a:off x="13157476" y="804493"/>
              <a:ext cx="101839" cy="104719"/>
            </a:xfrm>
            <a:prstGeom prst="rect">
              <a:avLst/>
            </a:prstGeom>
          </p:spPr>
        </p:pic>
        <p:sp>
          <p:nvSpPr>
            <p:cNvPr id="94" name="object 35">
              <a:extLst>
                <a:ext uri="{FF2B5EF4-FFF2-40B4-BE49-F238E27FC236}">
                  <a16:creationId xmlns:a16="http://schemas.microsoft.com/office/drawing/2014/main" id="{F41C4A27-6150-99EB-8FD3-8FDF9EFB64D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95" name="object 36">
              <a:extLst>
                <a:ext uri="{FF2B5EF4-FFF2-40B4-BE49-F238E27FC236}">
                  <a16:creationId xmlns:a16="http://schemas.microsoft.com/office/drawing/2014/main" id="{CB433C95-8805-1428-3A75-CDFAF886E72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96" name="object 37">
              <a:extLst>
                <a:ext uri="{FF2B5EF4-FFF2-40B4-BE49-F238E27FC236}">
                  <a16:creationId xmlns:a16="http://schemas.microsoft.com/office/drawing/2014/main" id="{604F76E5-83E4-616A-5B71-96F859D4483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97" name="object 38">
              <a:extLst>
                <a:ext uri="{FF2B5EF4-FFF2-40B4-BE49-F238E27FC236}">
                  <a16:creationId xmlns:a16="http://schemas.microsoft.com/office/drawing/2014/main" id="{E89BF9D4-136D-F4F6-2DE2-26B6D9FDA540}"/>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98" name="object 39">
              <a:extLst>
                <a:ext uri="{FF2B5EF4-FFF2-40B4-BE49-F238E27FC236}">
                  <a16:creationId xmlns:a16="http://schemas.microsoft.com/office/drawing/2014/main" id="{9905681E-E81E-4D2C-1686-455396C0A04B}"/>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99" name="object 40">
              <a:extLst>
                <a:ext uri="{FF2B5EF4-FFF2-40B4-BE49-F238E27FC236}">
                  <a16:creationId xmlns:a16="http://schemas.microsoft.com/office/drawing/2014/main" id="{7DCB8E87-9AAA-C389-BF88-03E6279A87D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00" name="object 41">
              <a:extLst>
                <a:ext uri="{FF2B5EF4-FFF2-40B4-BE49-F238E27FC236}">
                  <a16:creationId xmlns:a16="http://schemas.microsoft.com/office/drawing/2014/main" id="{132605F1-B716-D1FA-3FA3-BA79A4D1282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01" name="object 42">
              <a:extLst>
                <a:ext uri="{FF2B5EF4-FFF2-40B4-BE49-F238E27FC236}">
                  <a16:creationId xmlns:a16="http://schemas.microsoft.com/office/drawing/2014/main" id="{A5F70240-2CA9-E004-F259-3617AC2237F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02" name="object 43">
              <a:extLst>
                <a:ext uri="{FF2B5EF4-FFF2-40B4-BE49-F238E27FC236}">
                  <a16:creationId xmlns:a16="http://schemas.microsoft.com/office/drawing/2014/main" id="{1417669F-B2A2-652D-5363-B1772C2FC198}"/>
                </a:ext>
              </a:extLst>
            </p:cNvPr>
            <p:cNvPicPr/>
            <p:nvPr/>
          </p:nvPicPr>
          <p:blipFill>
            <a:blip r:embed="rId41" cstate="print"/>
            <a:stretch>
              <a:fillRect/>
            </a:stretch>
          </p:blipFill>
          <p:spPr>
            <a:xfrm>
              <a:off x="900786" y="665402"/>
              <a:ext cx="90720" cy="160403"/>
            </a:xfrm>
            <a:prstGeom prst="rect">
              <a:avLst/>
            </a:prstGeom>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68887" y="1849700"/>
            <a:ext cx="16737771" cy="8361931"/>
          </a:xfrm>
          <a:prstGeom prst="rect">
            <a:avLst/>
          </a:prstGeom>
        </p:spPr>
      </p:pic>
      <p:sp>
        <p:nvSpPr>
          <p:cNvPr id="3" name="object 3"/>
          <p:cNvSpPr txBox="1"/>
          <p:nvPr/>
        </p:nvSpPr>
        <p:spPr>
          <a:xfrm>
            <a:off x="889786" y="2023445"/>
            <a:ext cx="3252090" cy="1197444"/>
          </a:xfrm>
          <a:prstGeom prst="rect">
            <a:avLst/>
          </a:prstGeom>
        </p:spPr>
        <p:txBody>
          <a:bodyPr vert="horz" wrap="square" lIns="0" tIns="114935" rIns="0" bIns="0" rtlCol="0">
            <a:spAutoFit/>
          </a:bodyPr>
          <a:lstStyle/>
          <a:p>
            <a:pPr marL="518159" marR="5080" indent="-506095">
              <a:lnSpc>
                <a:spcPts val="4150"/>
              </a:lnSpc>
              <a:spcBef>
                <a:spcPts val="905"/>
              </a:spcBef>
            </a:pPr>
            <a:r>
              <a:rPr lang="fr-FR" sz="4100" b="1" spc="-150" dirty="0">
                <a:solidFill>
                  <a:srgbClr val="1D1D1B"/>
                </a:solidFill>
                <a:latin typeface="Calibri"/>
                <a:cs typeface="Calibri"/>
              </a:rPr>
              <a:t>FAUX MESSAGE D’ERREUR</a:t>
            </a:r>
            <a:endParaRPr lang="fr-FR" sz="4100" b="1" spc="-150" dirty="0">
              <a:latin typeface="Calibri"/>
              <a:cs typeface="Calibri"/>
            </a:endParaRPr>
          </a:p>
        </p:txBody>
      </p:sp>
      <p:sp>
        <p:nvSpPr>
          <p:cNvPr id="4" name="object 4"/>
          <p:cNvSpPr txBox="1"/>
          <p:nvPr/>
        </p:nvSpPr>
        <p:spPr>
          <a:xfrm>
            <a:off x="4110126" y="7399190"/>
            <a:ext cx="1975100" cy="1197444"/>
          </a:xfrm>
          <a:prstGeom prst="rect">
            <a:avLst/>
          </a:prstGeom>
        </p:spPr>
        <p:txBody>
          <a:bodyPr vert="horz" wrap="square" lIns="0" tIns="114935" rIns="0" bIns="0" rtlCol="0">
            <a:spAutoFit/>
          </a:bodyPr>
          <a:lstStyle/>
          <a:p>
            <a:pPr marL="12700" marR="5080" indent="278765">
              <a:lnSpc>
                <a:spcPts val="4150"/>
              </a:lnSpc>
              <a:spcBef>
                <a:spcPts val="905"/>
              </a:spcBef>
            </a:pPr>
            <a:r>
              <a:rPr lang="fr-FR" sz="4100" b="1" spc="-150" dirty="0">
                <a:solidFill>
                  <a:srgbClr val="1D1D1B"/>
                </a:solidFill>
                <a:latin typeface="Calibri"/>
                <a:cs typeface="Calibri"/>
              </a:rPr>
              <a:t>APPEL ENTRANT</a:t>
            </a:r>
            <a:endParaRPr lang="fr-FR" sz="4100" b="1" spc="-150" dirty="0">
              <a:latin typeface="Calibri"/>
              <a:cs typeface="Calibri"/>
            </a:endParaRPr>
          </a:p>
        </p:txBody>
      </p:sp>
      <p:sp>
        <p:nvSpPr>
          <p:cNvPr id="5" name="object 5"/>
          <p:cNvSpPr txBox="1"/>
          <p:nvPr/>
        </p:nvSpPr>
        <p:spPr>
          <a:xfrm>
            <a:off x="13971678" y="4675362"/>
            <a:ext cx="3066146" cy="462306"/>
          </a:xfrm>
          <a:prstGeom prst="rect">
            <a:avLst/>
          </a:prstGeom>
        </p:spPr>
        <p:txBody>
          <a:bodyPr vert="horz" wrap="square" lIns="0" tIns="15875" rIns="0" bIns="0" rtlCol="0">
            <a:spAutoFit/>
          </a:bodyPr>
          <a:lstStyle/>
          <a:p>
            <a:pPr marL="12700">
              <a:lnSpc>
                <a:spcPct val="100000"/>
              </a:lnSpc>
              <a:spcBef>
                <a:spcPts val="125"/>
              </a:spcBef>
            </a:pPr>
            <a:r>
              <a:rPr lang="fr-FR" sz="2900" b="1" spc="-150" dirty="0">
                <a:solidFill>
                  <a:srgbClr val="5F2177"/>
                </a:solidFill>
                <a:latin typeface="Calibri"/>
                <a:cs typeface="Calibri"/>
              </a:rPr>
              <a:t>PENDANT CE TEMPS...</a:t>
            </a:r>
            <a:endParaRPr lang="fr-FR" sz="2900" b="1" spc="-150" dirty="0">
              <a:latin typeface="Calibri"/>
              <a:cs typeface="Calibri"/>
            </a:endParaRPr>
          </a:p>
        </p:txBody>
      </p:sp>
      <p:sp>
        <p:nvSpPr>
          <p:cNvPr id="6" name="object 6"/>
          <p:cNvSpPr txBox="1"/>
          <p:nvPr/>
        </p:nvSpPr>
        <p:spPr>
          <a:xfrm>
            <a:off x="12519477" y="5754092"/>
            <a:ext cx="1871106" cy="743089"/>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ACCÈS ORDINATEUR</a:t>
            </a:r>
            <a:endParaRPr lang="fr-FR" sz="2400" b="1" spc="-150" dirty="0">
              <a:latin typeface="Calibri"/>
              <a:cs typeface="Calibri"/>
            </a:endParaRPr>
          </a:p>
        </p:txBody>
      </p:sp>
      <p:sp>
        <p:nvSpPr>
          <p:cNvPr id="7" name="object 7"/>
          <p:cNvSpPr txBox="1"/>
          <p:nvPr/>
        </p:nvSpPr>
        <p:spPr>
          <a:xfrm>
            <a:off x="12519477" y="7253013"/>
            <a:ext cx="1963312" cy="743089"/>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DEMANDE D’INFOS PERSO</a:t>
            </a:r>
            <a:endParaRPr lang="fr-FR" sz="2400" b="1" spc="-150" dirty="0">
              <a:latin typeface="Calibri"/>
              <a:cs typeface="Calibri"/>
            </a:endParaRPr>
          </a:p>
        </p:txBody>
      </p:sp>
      <p:sp>
        <p:nvSpPr>
          <p:cNvPr id="8" name="object 8"/>
          <p:cNvSpPr txBox="1"/>
          <p:nvPr/>
        </p:nvSpPr>
        <p:spPr>
          <a:xfrm>
            <a:off x="15166136" y="7726688"/>
            <a:ext cx="1112704"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PRÉNOM</a:t>
            </a:r>
            <a:endParaRPr lang="fr-FR" sz="2400" b="1" spc="-150" dirty="0">
              <a:latin typeface="Calibri"/>
              <a:cs typeface="Calibri"/>
            </a:endParaRPr>
          </a:p>
        </p:txBody>
      </p:sp>
      <p:sp>
        <p:nvSpPr>
          <p:cNvPr id="9" name="object 9"/>
          <p:cNvSpPr txBox="1"/>
          <p:nvPr/>
        </p:nvSpPr>
        <p:spPr>
          <a:xfrm>
            <a:off x="15387831" y="5649370"/>
            <a:ext cx="1112704" cy="680085"/>
          </a:xfrm>
          <a:prstGeom prst="rect">
            <a:avLst/>
          </a:prstGeom>
        </p:spPr>
        <p:txBody>
          <a:bodyPr vert="horz" wrap="square" lIns="0" tIns="92710" rIns="0" bIns="0" rtlCol="0">
            <a:spAutoFit/>
          </a:bodyPr>
          <a:lstStyle/>
          <a:p>
            <a:pPr marL="12700" marR="5080">
              <a:lnSpc>
                <a:spcPct val="78400"/>
              </a:lnSpc>
              <a:spcBef>
                <a:spcPts val="730"/>
              </a:spcBef>
            </a:pPr>
            <a:r>
              <a:rPr lang="fr-FR" sz="2400" b="1" spc="-150" dirty="0">
                <a:solidFill>
                  <a:srgbClr val="1C101F"/>
                </a:solidFill>
                <a:latin typeface="Calibri"/>
                <a:cs typeface="Calibri"/>
              </a:rPr>
              <a:t>LOADING VIRUS</a:t>
            </a:r>
            <a:endParaRPr lang="fr-FR" sz="2400" b="1" spc="-150" dirty="0">
              <a:latin typeface="Calibri"/>
              <a:cs typeface="Calibri"/>
            </a:endParaRPr>
          </a:p>
        </p:txBody>
      </p:sp>
      <p:sp>
        <p:nvSpPr>
          <p:cNvPr id="10" name="object 10"/>
          <p:cNvSpPr txBox="1"/>
          <p:nvPr/>
        </p:nvSpPr>
        <p:spPr>
          <a:xfrm>
            <a:off x="17201810" y="7138155"/>
            <a:ext cx="686434"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NOM</a:t>
            </a:r>
            <a:endParaRPr lang="fr-FR" sz="2400" b="1" spc="-150" dirty="0">
              <a:latin typeface="Calibri"/>
              <a:cs typeface="Calibri"/>
            </a:endParaRPr>
          </a:p>
        </p:txBody>
      </p:sp>
      <p:sp>
        <p:nvSpPr>
          <p:cNvPr id="11" name="object 11"/>
          <p:cNvSpPr txBox="1"/>
          <p:nvPr/>
        </p:nvSpPr>
        <p:spPr>
          <a:xfrm>
            <a:off x="12519466" y="8748506"/>
            <a:ext cx="1649792" cy="763905"/>
          </a:xfrm>
          <a:prstGeom prst="rect">
            <a:avLst/>
          </a:prstGeom>
        </p:spPr>
        <p:txBody>
          <a:bodyPr vert="horz" wrap="square" lIns="0" tIns="8890" rIns="0" bIns="0" rtlCol="0">
            <a:spAutoFit/>
          </a:bodyPr>
          <a:lstStyle/>
          <a:p>
            <a:pPr marL="12700" marR="5080">
              <a:lnSpc>
                <a:spcPct val="101299"/>
              </a:lnSpc>
              <a:spcBef>
                <a:spcPts val="70"/>
              </a:spcBef>
            </a:pPr>
            <a:r>
              <a:rPr lang="fr-FR" sz="2400" b="1" spc="-150" dirty="0">
                <a:solidFill>
                  <a:srgbClr val="9B4AB6"/>
                </a:solidFill>
                <a:latin typeface="Calibri"/>
                <a:cs typeface="Calibri"/>
              </a:rPr>
              <a:t>FACTURATION SERVICES</a:t>
            </a:r>
            <a:endParaRPr lang="fr-FR" sz="2400" b="1" spc="-150" dirty="0">
              <a:latin typeface="Calibri"/>
              <a:cs typeface="Calibri"/>
            </a:endParaRPr>
          </a:p>
        </p:txBody>
      </p:sp>
      <p:sp>
        <p:nvSpPr>
          <p:cNvPr id="12" name="object 12"/>
          <p:cNvSpPr txBox="1"/>
          <p:nvPr/>
        </p:nvSpPr>
        <p:spPr>
          <a:xfrm>
            <a:off x="5829704" y="4661464"/>
            <a:ext cx="2693669" cy="1197444"/>
          </a:xfrm>
          <a:prstGeom prst="rect">
            <a:avLst/>
          </a:prstGeom>
        </p:spPr>
        <p:txBody>
          <a:bodyPr vert="horz" wrap="square" lIns="0" tIns="114935" rIns="0" bIns="0" rtlCol="0">
            <a:spAutoFit/>
          </a:bodyPr>
          <a:lstStyle/>
          <a:p>
            <a:pPr marL="12700" marR="5080" indent="527685">
              <a:lnSpc>
                <a:spcPts val="4150"/>
              </a:lnSpc>
              <a:spcBef>
                <a:spcPts val="905"/>
              </a:spcBef>
            </a:pPr>
            <a:r>
              <a:rPr lang="fr-FR" sz="4100" b="1" spc="-150" dirty="0">
                <a:solidFill>
                  <a:srgbClr val="1D1D1B"/>
                </a:solidFill>
                <a:latin typeface="Calibri"/>
                <a:cs typeface="Calibri"/>
              </a:rPr>
              <a:t>APPEL </a:t>
            </a:r>
            <a:br>
              <a:rPr lang="fr-FR" sz="4100" b="1" spc="-150" dirty="0">
                <a:solidFill>
                  <a:srgbClr val="1D1D1B"/>
                </a:solidFill>
                <a:latin typeface="Calibri"/>
                <a:cs typeface="Calibri"/>
              </a:rPr>
            </a:br>
            <a:r>
              <a:rPr lang="fr-FR" sz="4100" b="1" spc="-150" dirty="0">
                <a:solidFill>
                  <a:srgbClr val="1D1D1B"/>
                </a:solidFill>
                <a:latin typeface="Calibri"/>
                <a:cs typeface="Calibri"/>
              </a:rPr>
              <a:t>DU NUMÉRO</a:t>
            </a:r>
            <a:endParaRPr lang="fr-FR" sz="4100" b="1" spc="-150" dirty="0">
              <a:latin typeface="Calibri"/>
              <a:cs typeface="Calibri"/>
            </a:endParaRPr>
          </a:p>
        </p:txBody>
      </p:sp>
      <p:sp>
        <p:nvSpPr>
          <p:cNvPr id="13" name="object 13"/>
          <p:cNvSpPr txBox="1">
            <a:spLocks noGrp="1"/>
          </p:cNvSpPr>
          <p:nvPr>
            <p:ph type="title" idx="4294967295"/>
          </p:nvPr>
        </p:nvSpPr>
        <p:spPr>
          <a:xfrm>
            <a:off x="5829378" y="2000025"/>
            <a:ext cx="1427484" cy="677108"/>
          </a:xfrm>
          <a:prstGeom prst="rect">
            <a:avLst/>
          </a:prstGeom>
        </p:spPr>
        <p:txBody>
          <a:bodyPr vert="horz" wrap="square" lIns="0" tIns="15240" rIns="0" bIns="0" rtlCol="0">
            <a:spAutoFit/>
          </a:bodyPr>
          <a:lstStyle/>
          <a:p>
            <a:pPr marL="12700">
              <a:lnSpc>
                <a:spcPct val="100000"/>
              </a:lnSpc>
              <a:spcBef>
                <a:spcPts val="120"/>
              </a:spcBef>
            </a:pPr>
            <a:r>
              <a:rPr lang="fr-FR" sz="4300" b="1" spc="-150" dirty="0">
                <a:solidFill>
                  <a:srgbClr val="7D2E9B"/>
                </a:solidFill>
              </a:rPr>
              <a:t>VIRUS</a:t>
            </a:r>
            <a:endParaRPr lang="fr-FR" sz="4300" b="1" spc="-150" dirty="0"/>
          </a:p>
        </p:txBody>
      </p:sp>
      <p:sp>
        <p:nvSpPr>
          <p:cNvPr id="14" name="object 14"/>
          <p:cNvSpPr txBox="1"/>
          <p:nvPr/>
        </p:nvSpPr>
        <p:spPr>
          <a:xfrm>
            <a:off x="6992067" y="3372049"/>
            <a:ext cx="264795" cy="271228"/>
          </a:xfrm>
          <a:prstGeom prst="rect">
            <a:avLst/>
          </a:prstGeom>
        </p:spPr>
        <p:txBody>
          <a:bodyPr vert="horz" wrap="square" lIns="0" tIns="17145" rIns="0" bIns="0" rtlCol="0">
            <a:spAutoFit/>
          </a:bodyPr>
          <a:lstStyle/>
          <a:p>
            <a:pPr marL="12700">
              <a:lnSpc>
                <a:spcPct val="100000"/>
              </a:lnSpc>
              <a:spcBef>
                <a:spcPts val="135"/>
              </a:spcBef>
            </a:pPr>
            <a:r>
              <a:rPr lang="fr-FR" sz="1650" b="1" spc="-150" dirty="0">
                <a:latin typeface="Calibri"/>
                <a:cs typeface="Calibri"/>
              </a:rPr>
              <a:t>OK</a:t>
            </a:r>
          </a:p>
        </p:txBody>
      </p:sp>
      <p:sp>
        <p:nvSpPr>
          <p:cNvPr id="15" name="object 15"/>
          <p:cNvSpPr txBox="1"/>
          <p:nvPr/>
        </p:nvSpPr>
        <p:spPr>
          <a:xfrm>
            <a:off x="5300425" y="2895808"/>
            <a:ext cx="1591945" cy="368935"/>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APPELEZ VITE !</a:t>
            </a:r>
          </a:p>
        </p:txBody>
      </p:sp>
      <p:sp>
        <p:nvSpPr>
          <p:cNvPr id="16" name="object 16"/>
          <p:cNvSpPr txBox="1"/>
          <p:nvPr/>
        </p:nvSpPr>
        <p:spPr>
          <a:xfrm>
            <a:off x="5300424" y="3183014"/>
            <a:ext cx="1246425" cy="359073"/>
          </a:xfrm>
          <a:prstGeom prst="rect">
            <a:avLst/>
          </a:prstGeom>
        </p:spPr>
        <p:txBody>
          <a:bodyPr vert="horz" wrap="square" lIns="0" tIns="12700" rIns="0" bIns="0" rtlCol="0">
            <a:spAutoFit/>
          </a:bodyPr>
          <a:lstStyle/>
          <a:p>
            <a:pPr marL="12700">
              <a:lnSpc>
                <a:spcPct val="100000"/>
              </a:lnSpc>
              <a:spcBef>
                <a:spcPts val="100"/>
              </a:spcBef>
            </a:pPr>
            <a:r>
              <a:rPr lang="fr-FR" sz="2250" b="1" spc="-150" dirty="0">
                <a:latin typeface="Calibri"/>
                <a:cs typeface="Calibri"/>
              </a:rPr>
              <a:t>O1 86 76 09</a:t>
            </a:r>
          </a:p>
        </p:txBody>
      </p:sp>
      <p:sp>
        <p:nvSpPr>
          <p:cNvPr id="17" name="object 17"/>
          <p:cNvSpPr txBox="1"/>
          <p:nvPr/>
        </p:nvSpPr>
        <p:spPr>
          <a:xfrm>
            <a:off x="6001034" y="6479750"/>
            <a:ext cx="545815" cy="455894"/>
          </a:xfrm>
          <a:prstGeom prst="rect">
            <a:avLst/>
          </a:prstGeom>
        </p:spPr>
        <p:txBody>
          <a:bodyPr vert="horz" wrap="square" lIns="0" tIns="17145" rIns="0" bIns="0" rtlCol="0">
            <a:spAutoFit/>
          </a:bodyPr>
          <a:lstStyle/>
          <a:p>
            <a:pPr marL="12700">
              <a:lnSpc>
                <a:spcPct val="100000"/>
              </a:lnSpc>
              <a:spcBef>
                <a:spcPts val="135"/>
              </a:spcBef>
            </a:pPr>
            <a:r>
              <a:rPr lang="fr-FR" sz="2850" b="1" spc="-150" dirty="0">
                <a:latin typeface="Calibri"/>
                <a:cs typeface="Calibri"/>
              </a:rPr>
              <a:t>OU</a:t>
            </a:r>
          </a:p>
        </p:txBody>
      </p:sp>
      <p:sp>
        <p:nvSpPr>
          <p:cNvPr id="18" name="object 18"/>
          <p:cNvSpPr txBox="1"/>
          <p:nvPr/>
        </p:nvSpPr>
        <p:spPr>
          <a:xfrm>
            <a:off x="9060045" y="6512986"/>
            <a:ext cx="2447925" cy="1026794"/>
          </a:xfrm>
          <a:prstGeom prst="rect">
            <a:avLst/>
          </a:prstGeom>
        </p:spPr>
        <p:txBody>
          <a:bodyPr vert="horz" wrap="square" lIns="0" tIns="34925" rIns="0" bIns="0" rtlCol="0">
            <a:spAutoFit/>
          </a:bodyPr>
          <a:lstStyle/>
          <a:p>
            <a:pPr marL="12700" marR="5080">
              <a:lnSpc>
                <a:spcPts val="2590"/>
              </a:lnSpc>
              <a:spcBef>
                <a:spcPts val="275"/>
              </a:spcBef>
            </a:pPr>
            <a:r>
              <a:rPr lang="fr-FR" sz="2250" b="1" spc="-150" dirty="0">
                <a:latin typeface="Calibri"/>
                <a:cs typeface="Calibri"/>
              </a:rPr>
              <a:t>«LAISSEZ-MOI FAIRE, JE VAIS RÉGLER VOTRE PROBLÈME...»</a:t>
            </a:r>
          </a:p>
        </p:txBody>
      </p:sp>
      <p:sp>
        <p:nvSpPr>
          <p:cNvPr id="19" name="object 19"/>
          <p:cNvSpPr txBox="1"/>
          <p:nvPr/>
        </p:nvSpPr>
        <p:spPr>
          <a:xfrm>
            <a:off x="16572090" y="8999691"/>
            <a:ext cx="721360" cy="647065"/>
          </a:xfrm>
          <a:prstGeom prst="rect">
            <a:avLst/>
          </a:prstGeom>
        </p:spPr>
        <p:txBody>
          <a:bodyPr vert="horz" wrap="square" lIns="0" tIns="15875" rIns="0" bIns="0" rtlCol="0">
            <a:spAutoFit/>
          </a:bodyPr>
          <a:lstStyle/>
          <a:p>
            <a:pPr marL="394970" indent="-382905">
              <a:lnSpc>
                <a:spcPct val="100000"/>
              </a:lnSpc>
              <a:spcBef>
                <a:spcPts val="125"/>
              </a:spcBef>
              <a:buChar char="◆"/>
              <a:tabLst>
                <a:tab pos="395605" algn="l"/>
              </a:tabLst>
            </a:pPr>
            <a:r>
              <a:rPr lang="fr-FR" sz="6075" b="1" spc="-150" baseline="-3429" dirty="0">
                <a:solidFill>
                  <a:srgbClr val="A663C7"/>
                </a:solidFill>
                <a:latin typeface="Calibri"/>
                <a:cs typeface="Calibri"/>
              </a:rPr>
              <a:t>€</a:t>
            </a:r>
            <a:endParaRPr lang="fr-FR" sz="6075" b="1" spc="-150" baseline="-3429" dirty="0">
              <a:latin typeface="Calibri"/>
              <a:cs typeface="Calibri"/>
            </a:endParaRPr>
          </a:p>
        </p:txBody>
      </p:sp>
      <p:sp>
        <p:nvSpPr>
          <p:cNvPr id="20" name="object 20"/>
          <p:cNvSpPr txBox="1"/>
          <p:nvPr/>
        </p:nvSpPr>
        <p:spPr>
          <a:xfrm>
            <a:off x="15965309" y="8066444"/>
            <a:ext cx="1072515" cy="1069340"/>
          </a:xfrm>
          <a:prstGeom prst="rect">
            <a:avLst/>
          </a:prstGeom>
        </p:spPr>
        <p:txBody>
          <a:bodyPr vert="horz" wrap="square" lIns="0" tIns="12065" rIns="0" bIns="0" rtlCol="0">
            <a:spAutoFit/>
          </a:bodyPr>
          <a:lstStyle/>
          <a:p>
            <a:pPr marL="38100">
              <a:lnSpc>
                <a:spcPct val="100000"/>
              </a:lnSpc>
              <a:spcBef>
                <a:spcPts val="95"/>
              </a:spcBef>
            </a:pPr>
            <a:r>
              <a:rPr lang="fr-FR" sz="10275" b="1" spc="-150" baseline="-16626" dirty="0">
                <a:solidFill>
                  <a:srgbClr val="A663C7"/>
                </a:solidFill>
                <a:latin typeface="Calibri"/>
                <a:cs typeface="Calibri"/>
              </a:rPr>
              <a:t>€ </a:t>
            </a:r>
            <a:r>
              <a:rPr lang="fr-FR" sz="4050" b="1" spc="-150" dirty="0">
                <a:solidFill>
                  <a:srgbClr val="1C101F"/>
                </a:solidFill>
                <a:latin typeface="Calibri"/>
                <a:cs typeface="Calibri"/>
              </a:rPr>
              <a:t>+</a:t>
            </a:r>
            <a:endParaRPr lang="fr-FR" sz="4050" b="1" spc="-150" dirty="0">
              <a:latin typeface="Calibri"/>
              <a:cs typeface="Calibri"/>
            </a:endParaRPr>
          </a:p>
        </p:txBody>
      </p:sp>
      <p:sp>
        <p:nvSpPr>
          <p:cNvPr id="21" name="object 21"/>
          <p:cNvSpPr txBox="1"/>
          <p:nvPr/>
        </p:nvSpPr>
        <p:spPr>
          <a:xfrm>
            <a:off x="15782466" y="9146226"/>
            <a:ext cx="234315" cy="647065"/>
          </a:xfrm>
          <a:prstGeom prst="rect">
            <a:avLst/>
          </a:prstGeom>
        </p:spPr>
        <p:txBody>
          <a:bodyPr vert="horz" wrap="square" lIns="0" tIns="15875" rIns="0" bIns="0" rtlCol="0">
            <a:spAutoFit/>
          </a:bodyPr>
          <a:lstStyle/>
          <a:p>
            <a:pPr marL="12700">
              <a:lnSpc>
                <a:spcPct val="100000"/>
              </a:lnSpc>
              <a:spcBef>
                <a:spcPts val="125"/>
              </a:spcBef>
            </a:pPr>
            <a:r>
              <a:rPr lang="fr-FR" sz="4050" b="1" spc="-150" dirty="0">
                <a:solidFill>
                  <a:srgbClr val="1C101F"/>
                </a:solidFill>
                <a:latin typeface="Calibri"/>
                <a:cs typeface="Calibri"/>
              </a:rPr>
              <a:t>+</a:t>
            </a:r>
            <a:endParaRPr lang="fr-FR" sz="4050" b="1" spc="-150" dirty="0">
              <a:latin typeface="Calibri"/>
              <a:cs typeface="Calibri"/>
            </a:endParaRPr>
          </a:p>
        </p:txBody>
      </p:sp>
      <p:sp>
        <p:nvSpPr>
          <p:cNvPr id="22" name="object 22"/>
          <p:cNvSpPr txBox="1"/>
          <p:nvPr/>
        </p:nvSpPr>
        <p:spPr>
          <a:xfrm>
            <a:off x="17387109" y="5667144"/>
            <a:ext cx="999578" cy="383438"/>
          </a:xfrm>
          <a:prstGeom prst="rect">
            <a:avLst/>
          </a:prstGeom>
        </p:spPr>
        <p:txBody>
          <a:bodyPr vert="horz" wrap="square" lIns="0" tIns="13970" rIns="0" bIns="0" rtlCol="0">
            <a:spAutoFit/>
          </a:bodyPr>
          <a:lstStyle/>
          <a:p>
            <a:pPr marL="12700">
              <a:lnSpc>
                <a:spcPct val="100000"/>
              </a:lnSpc>
              <a:spcBef>
                <a:spcPts val="110"/>
              </a:spcBef>
            </a:pPr>
            <a:r>
              <a:rPr lang="fr-FR" sz="2400" b="1" spc="-150" dirty="0">
                <a:solidFill>
                  <a:srgbClr val="1C101F"/>
                </a:solidFill>
                <a:latin typeface="Calibri"/>
                <a:cs typeface="Calibri"/>
              </a:rPr>
              <a:t>INFOS</a:t>
            </a:r>
            <a:endParaRPr lang="fr-FR" sz="2400" b="1" spc="-150" dirty="0">
              <a:latin typeface="Calibri"/>
              <a:cs typeface="Calibri"/>
            </a:endParaRPr>
          </a:p>
        </p:txBody>
      </p:sp>
      <p:sp>
        <p:nvSpPr>
          <p:cNvPr id="23" name="object 77">
            <a:extLst>
              <a:ext uri="{FF2B5EF4-FFF2-40B4-BE49-F238E27FC236}">
                <a16:creationId xmlns:a16="http://schemas.microsoft.com/office/drawing/2014/main" id="{88CE38AA-2901-0C23-4584-E3B09209AB0D}"/>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24" name="object 28">
            <a:extLst>
              <a:ext uri="{FF2B5EF4-FFF2-40B4-BE49-F238E27FC236}">
                <a16:creationId xmlns:a16="http://schemas.microsoft.com/office/drawing/2014/main" id="{09BF2762-DCD9-72DD-6386-BF459E7D05DE}"/>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25" name="object 30">
            <a:extLst>
              <a:ext uri="{FF2B5EF4-FFF2-40B4-BE49-F238E27FC236}">
                <a16:creationId xmlns:a16="http://schemas.microsoft.com/office/drawing/2014/main" id="{3DA88D5E-2910-836F-6487-6EAB9BE8FF02}"/>
              </a:ext>
            </a:extLst>
          </p:cNvPr>
          <p:cNvGrpSpPr/>
          <p:nvPr/>
        </p:nvGrpSpPr>
        <p:grpSpPr>
          <a:xfrm>
            <a:off x="710098" y="611769"/>
            <a:ext cx="18580100" cy="436880"/>
            <a:chOff x="710098" y="611769"/>
            <a:chExt cx="18580100" cy="436880"/>
          </a:xfrm>
        </p:grpSpPr>
        <p:sp>
          <p:nvSpPr>
            <p:cNvPr id="26" name="object 31">
              <a:extLst>
                <a:ext uri="{FF2B5EF4-FFF2-40B4-BE49-F238E27FC236}">
                  <a16:creationId xmlns:a16="http://schemas.microsoft.com/office/drawing/2014/main" id="{F720A833-79BA-8304-EED0-CCB669F0BE4D}"/>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27" name="object 32">
              <a:extLst>
                <a:ext uri="{FF2B5EF4-FFF2-40B4-BE49-F238E27FC236}">
                  <a16:creationId xmlns:a16="http://schemas.microsoft.com/office/drawing/2014/main" id="{A1E7BDCA-74BA-E0F8-CA2C-1445C78B9ED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8" name="object 33">
              <a:extLst>
                <a:ext uri="{FF2B5EF4-FFF2-40B4-BE49-F238E27FC236}">
                  <a16:creationId xmlns:a16="http://schemas.microsoft.com/office/drawing/2014/main" id="{765711D3-7A33-3043-5D34-47CDAEFB86D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9" name="object 34">
              <a:extLst>
                <a:ext uri="{FF2B5EF4-FFF2-40B4-BE49-F238E27FC236}">
                  <a16:creationId xmlns:a16="http://schemas.microsoft.com/office/drawing/2014/main" id="{4BDA4084-CCDB-CEA5-A261-8DF33FE3BA80}"/>
                </a:ext>
              </a:extLst>
            </p:cNvPr>
            <p:cNvPicPr/>
            <p:nvPr/>
          </p:nvPicPr>
          <p:blipFill>
            <a:blip r:embed="rId3" cstate="print"/>
            <a:stretch>
              <a:fillRect/>
            </a:stretch>
          </p:blipFill>
          <p:spPr>
            <a:xfrm>
              <a:off x="13157476" y="804493"/>
              <a:ext cx="101839" cy="104719"/>
            </a:xfrm>
            <a:prstGeom prst="rect">
              <a:avLst/>
            </a:prstGeom>
          </p:spPr>
        </p:pic>
        <p:sp>
          <p:nvSpPr>
            <p:cNvPr id="30" name="object 35">
              <a:extLst>
                <a:ext uri="{FF2B5EF4-FFF2-40B4-BE49-F238E27FC236}">
                  <a16:creationId xmlns:a16="http://schemas.microsoft.com/office/drawing/2014/main" id="{7762C6F6-D813-EE91-8C05-C87FB5354B6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1" name="object 36">
              <a:extLst>
                <a:ext uri="{FF2B5EF4-FFF2-40B4-BE49-F238E27FC236}">
                  <a16:creationId xmlns:a16="http://schemas.microsoft.com/office/drawing/2014/main" id="{0F0678FB-7412-0F3F-72A3-E2756E90D5C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32" name="object 37">
              <a:extLst>
                <a:ext uri="{FF2B5EF4-FFF2-40B4-BE49-F238E27FC236}">
                  <a16:creationId xmlns:a16="http://schemas.microsoft.com/office/drawing/2014/main" id="{19252BD7-06FF-E94C-EEBE-BF699F44DE09}"/>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33" name="object 38">
              <a:extLst>
                <a:ext uri="{FF2B5EF4-FFF2-40B4-BE49-F238E27FC236}">
                  <a16:creationId xmlns:a16="http://schemas.microsoft.com/office/drawing/2014/main" id="{1BB7AFD4-5BE4-0CC6-4716-0B995B4FDB0C}"/>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34" name="object 39">
              <a:extLst>
                <a:ext uri="{FF2B5EF4-FFF2-40B4-BE49-F238E27FC236}">
                  <a16:creationId xmlns:a16="http://schemas.microsoft.com/office/drawing/2014/main" id="{48ADE569-F5BA-2ED7-080B-32EC6234FEA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5" name="object 40">
              <a:extLst>
                <a:ext uri="{FF2B5EF4-FFF2-40B4-BE49-F238E27FC236}">
                  <a16:creationId xmlns:a16="http://schemas.microsoft.com/office/drawing/2014/main" id="{CFE61033-33D3-725B-FEB3-BED41F2B1CC8}"/>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6" name="object 41">
              <a:extLst>
                <a:ext uri="{FF2B5EF4-FFF2-40B4-BE49-F238E27FC236}">
                  <a16:creationId xmlns:a16="http://schemas.microsoft.com/office/drawing/2014/main" id="{A1DADF3A-7B02-7B67-4890-DB3A1E65BD9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7" name="object 42">
              <a:extLst>
                <a:ext uri="{FF2B5EF4-FFF2-40B4-BE49-F238E27FC236}">
                  <a16:creationId xmlns:a16="http://schemas.microsoft.com/office/drawing/2014/main" id="{0D9EC0EE-A7E1-340F-1F99-8D8E8D7AF47B}"/>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8" name="object 43">
              <a:extLst>
                <a:ext uri="{FF2B5EF4-FFF2-40B4-BE49-F238E27FC236}">
                  <a16:creationId xmlns:a16="http://schemas.microsoft.com/office/drawing/2014/main" id="{7CFBDC40-F675-BB08-D954-24A0BCAB6E71}"/>
                </a:ext>
              </a:extLst>
            </p:cNvPr>
            <p:cNvPicPr/>
            <p:nvPr/>
          </p:nvPicPr>
          <p:blipFill>
            <a:blip r:embed="rId4" cstate="print"/>
            <a:stretch>
              <a:fillRect/>
            </a:stretch>
          </p:blipFill>
          <p:spPr>
            <a:xfrm>
              <a:off x="900786" y="665402"/>
              <a:ext cx="90720" cy="160403"/>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49">
            <a:extLst>
              <a:ext uri="{FF2B5EF4-FFF2-40B4-BE49-F238E27FC236}">
                <a16:creationId xmlns:a16="http://schemas.microsoft.com/office/drawing/2014/main" id="{E3FFC3FA-F2DD-AC0D-6B01-210F6F9CFCE4}"/>
              </a:ext>
            </a:extLst>
          </p:cNvPr>
          <p:cNvPicPr>
            <a:picLocks noChangeAspect="1"/>
          </p:cNvPicPr>
          <p:nvPr/>
        </p:nvPicPr>
        <p:blipFill>
          <a:blip r:embed="rId2"/>
          <a:stretch>
            <a:fillRect/>
          </a:stretch>
        </p:blipFill>
        <p:spPr>
          <a:xfrm>
            <a:off x="0" y="1132477"/>
            <a:ext cx="20104100" cy="10142751"/>
          </a:xfrm>
          <a:prstGeom prst="rect">
            <a:avLst/>
          </a:prstGeom>
        </p:spPr>
      </p:pic>
      <p:sp>
        <p:nvSpPr>
          <p:cNvPr id="24" name="object 19">
            <a:extLst>
              <a:ext uri="{FF2B5EF4-FFF2-40B4-BE49-F238E27FC236}">
                <a16:creationId xmlns:a16="http://schemas.microsoft.com/office/drawing/2014/main" id="{546B9940-5BFB-D5A8-587F-9C5F9AACE850}"/>
              </a:ext>
            </a:extLst>
          </p:cNvPr>
          <p:cNvSpPr txBox="1">
            <a:spLocks/>
          </p:cNvSpPr>
          <p:nvPr/>
        </p:nvSpPr>
        <p:spPr>
          <a:xfrm>
            <a:off x="3803650" y="2061629"/>
            <a:ext cx="12181239" cy="938719"/>
          </a:xfrm>
          <a:prstGeom prst="rect">
            <a:avLst/>
          </a:prstGeom>
        </p:spPr>
        <p:txBody>
          <a:bodyPr vert="horz" wrap="square" lIns="0" tIns="15240" rIns="0" bIns="0" rtlCol="0">
            <a:spAutoFit/>
          </a:bodyPr>
          <a:lstStyle>
            <a:lvl1pPr>
              <a:defRPr>
                <a:latin typeface="+mj-lt"/>
                <a:ea typeface="+mj-ea"/>
                <a:cs typeface="+mj-cs"/>
              </a:defRPr>
            </a:lvl1pPr>
          </a:lstStyle>
          <a:p>
            <a:pPr marL="38100" algn="ctr">
              <a:spcBef>
                <a:spcPts val="120"/>
              </a:spcBef>
            </a:pPr>
            <a:r>
              <a:rPr lang="fr-FR" sz="6000" b="1" spc="110" dirty="0">
                <a:solidFill>
                  <a:srgbClr val="BE97C5"/>
                </a:solidFill>
                <a:latin typeface="+mn-lt"/>
              </a:rPr>
              <a:t>FOCUS </a:t>
            </a:r>
            <a:r>
              <a:rPr lang="fr-FR" sz="6000" b="1" u="sng" spc="110" dirty="0">
                <a:solidFill>
                  <a:srgbClr val="BE97C5"/>
                </a:solidFill>
                <a:latin typeface="+mn-lt"/>
              </a:rPr>
              <a:t>FAUX</a:t>
            </a:r>
            <a:r>
              <a:rPr lang="fr-FR" sz="6000" b="1" u="sng" spc="-545" dirty="0">
                <a:solidFill>
                  <a:srgbClr val="BE97C5"/>
                </a:solidFill>
                <a:latin typeface="+mn-lt"/>
              </a:rPr>
              <a:t> </a:t>
            </a:r>
            <a:r>
              <a:rPr lang="fr-FR" sz="6000" b="1" u="sng" spc="80" dirty="0">
                <a:solidFill>
                  <a:srgbClr val="BE97C5"/>
                </a:solidFill>
                <a:latin typeface="+mn-lt"/>
              </a:rPr>
              <a:t>SUPPORT</a:t>
            </a:r>
            <a:r>
              <a:rPr lang="fr-FR" sz="6000" b="1" u="sng" spc="-545" dirty="0">
                <a:solidFill>
                  <a:srgbClr val="BE97C5"/>
                </a:solidFill>
                <a:latin typeface="+mn-lt"/>
              </a:rPr>
              <a:t> </a:t>
            </a:r>
            <a:r>
              <a:rPr lang="fr-FR" sz="6000" b="1" u="sng" spc="65" dirty="0">
                <a:solidFill>
                  <a:srgbClr val="BE97C5"/>
                </a:solidFill>
                <a:latin typeface="+mn-lt"/>
              </a:rPr>
              <a:t>MICROSOFT</a:t>
            </a:r>
            <a:endParaRPr lang="fr-FR" sz="6000" b="1" u="sng" dirty="0">
              <a:solidFill>
                <a:srgbClr val="BE97C5"/>
              </a:solidFill>
              <a:latin typeface="+mn-lt"/>
            </a:endParaRPr>
          </a:p>
        </p:txBody>
      </p:sp>
      <p:sp>
        <p:nvSpPr>
          <p:cNvPr id="33" name="object 77">
            <a:extLst>
              <a:ext uri="{FF2B5EF4-FFF2-40B4-BE49-F238E27FC236}">
                <a16:creationId xmlns:a16="http://schemas.microsoft.com/office/drawing/2014/main" id="{5D41860F-2016-7A90-B16C-D26ED5A5AC9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34" name="object 28">
            <a:extLst>
              <a:ext uri="{FF2B5EF4-FFF2-40B4-BE49-F238E27FC236}">
                <a16:creationId xmlns:a16="http://schemas.microsoft.com/office/drawing/2014/main" id="{8B30270B-C962-295E-3211-63AE034A65DD}"/>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35" name="object 30">
            <a:extLst>
              <a:ext uri="{FF2B5EF4-FFF2-40B4-BE49-F238E27FC236}">
                <a16:creationId xmlns:a16="http://schemas.microsoft.com/office/drawing/2014/main" id="{AEA38F3A-5246-DAAF-40E7-14D0DCF86797}"/>
              </a:ext>
            </a:extLst>
          </p:cNvPr>
          <p:cNvGrpSpPr/>
          <p:nvPr/>
        </p:nvGrpSpPr>
        <p:grpSpPr>
          <a:xfrm>
            <a:off x="710098" y="611769"/>
            <a:ext cx="18580100" cy="436880"/>
            <a:chOff x="710098" y="611769"/>
            <a:chExt cx="18580100" cy="436880"/>
          </a:xfrm>
        </p:grpSpPr>
        <p:sp>
          <p:nvSpPr>
            <p:cNvPr id="36" name="object 31">
              <a:extLst>
                <a:ext uri="{FF2B5EF4-FFF2-40B4-BE49-F238E27FC236}">
                  <a16:creationId xmlns:a16="http://schemas.microsoft.com/office/drawing/2014/main" id="{790E21F7-8784-89E3-C629-0F2DE12C6418}"/>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37" name="object 32">
              <a:extLst>
                <a:ext uri="{FF2B5EF4-FFF2-40B4-BE49-F238E27FC236}">
                  <a16:creationId xmlns:a16="http://schemas.microsoft.com/office/drawing/2014/main" id="{AF9FF1B5-0009-C77A-3ABD-3D051C0A727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38" name="object 33">
              <a:extLst>
                <a:ext uri="{FF2B5EF4-FFF2-40B4-BE49-F238E27FC236}">
                  <a16:creationId xmlns:a16="http://schemas.microsoft.com/office/drawing/2014/main" id="{D101D082-9B63-3A15-0F66-296711BD398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39" name="object 34">
              <a:extLst>
                <a:ext uri="{FF2B5EF4-FFF2-40B4-BE49-F238E27FC236}">
                  <a16:creationId xmlns:a16="http://schemas.microsoft.com/office/drawing/2014/main" id="{0B6BD2F8-68C6-F8F5-D61C-F32C17C410E5}"/>
                </a:ext>
              </a:extLst>
            </p:cNvPr>
            <p:cNvPicPr/>
            <p:nvPr/>
          </p:nvPicPr>
          <p:blipFill>
            <a:blip r:embed="rId3" cstate="print"/>
            <a:stretch>
              <a:fillRect/>
            </a:stretch>
          </p:blipFill>
          <p:spPr>
            <a:xfrm>
              <a:off x="13157476" y="804493"/>
              <a:ext cx="101839" cy="104719"/>
            </a:xfrm>
            <a:prstGeom prst="rect">
              <a:avLst/>
            </a:prstGeom>
          </p:spPr>
        </p:pic>
        <p:sp>
          <p:nvSpPr>
            <p:cNvPr id="40" name="object 35">
              <a:extLst>
                <a:ext uri="{FF2B5EF4-FFF2-40B4-BE49-F238E27FC236}">
                  <a16:creationId xmlns:a16="http://schemas.microsoft.com/office/drawing/2014/main" id="{2EF3FF85-07BC-63C5-F68B-8BC573AC141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1" name="object 36">
              <a:extLst>
                <a:ext uri="{FF2B5EF4-FFF2-40B4-BE49-F238E27FC236}">
                  <a16:creationId xmlns:a16="http://schemas.microsoft.com/office/drawing/2014/main" id="{0048BFDC-4D3B-292F-A52D-BA5394F46BD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2" name="object 37">
              <a:extLst>
                <a:ext uri="{FF2B5EF4-FFF2-40B4-BE49-F238E27FC236}">
                  <a16:creationId xmlns:a16="http://schemas.microsoft.com/office/drawing/2014/main" id="{0684026A-04D5-E80F-243B-E152588A061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43" name="object 38">
              <a:extLst>
                <a:ext uri="{FF2B5EF4-FFF2-40B4-BE49-F238E27FC236}">
                  <a16:creationId xmlns:a16="http://schemas.microsoft.com/office/drawing/2014/main" id="{B3281B44-C90F-9C5C-9133-C2F5F7F7F31B}"/>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44" name="object 39">
              <a:extLst>
                <a:ext uri="{FF2B5EF4-FFF2-40B4-BE49-F238E27FC236}">
                  <a16:creationId xmlns:a16="http://schemas.microsoft.com/office/drawing/2014/main" id="{78CD6F30-A5D0-A99E-D50F-EFF5AC6DCE0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45" name="object 40">
              <a:extLst>
                <a:ext uri="{FF2B5EF4-FFF2-40B4-BE49-F238E27FC236}">
                  <a16:creationId xmlns:a16="http://schemas.microsoft.com/office/drawing/2014/main" id="{55A689FA-C600-BDC9-026E-2F1EEAF68C9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46" name="object 41">
              <a:extLst>
                <a:ext uri="{FF2B5EF4-FFF2-40B4-BE49-F238E27FC236}">
                  <a16:creationId xmlns:a16="http://schemas.microsoft.com/office/drawing/2014/main" id="{9DAB8C0A-9467-C816-921F-E7D819F2517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47" name="object 42">
              <a:extLst>
                <a:ext uri="{FF2B5EF4-FFF2-40B4-BE49-F238E27FC236}">
                  <a16:creationId xmlns:a16="http://schemas.microsoft.com/office/drawing/2014/main" id="{A0F0B2F4-D040-96A3-82C3-F45F480721B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48" name="object 43">
              <a:extLst>
                <a:ext uri="{FF2B5EF4-FFF2-40B4-BE49-F238E27FC236}">
                  <a16:creationId xmlns:a16="http://schemas.microsoft.com/office/drawing/2014/main" id="{582967BC-675C-F970-19C2-72E31839BE6D}"/>
                </a:ext>
              </a:extLst>
            </p:cNvPr>
            <p:cNvPicPr/>
            <p:nvPr/>
          </p:nvPicPr>
          <p:blipFill>
            <a:blip r:embed="rId4" cstate="print"/>
            <a:stretch>
              <a:fillRect/>
            </a:stretch>
          </p:blipFill>
          <p:spPr>
            <a:xfrm>
              <a:off x="900786" y="665402"/>
              <a:ext cx="90720" cy="160403"/>
            </a:xfrm>
            <a:prstGeom prst="rect">
              <a:avLst/>
            </a:prstGeom>
          </p:spPr>
        </p:pic>
      </p:grpSp>
      <p:sp>
        <p:nvSpPr>
          <p:cNvPr id="51" name="object 26">
            <a:extLst>
              <a:ext uri="{FF2B5EF4-FFF2-40B4-BE49-F238E27FC236}">
                <a16:creationId xmlns:a16="http://schemas.microsoft.com/office/drawing/2014/main" id="{7FFE4CFF-5790-A73F-2636-6B7C88B951B5}"/>
              </a:ext>
            </a:extLst>
          </p:cNvPr>
          <p:cNvSpPr txBox="1"/>
          <p:nvPr/>
        </p:nvSpPr>
        <p:spPr>
          <a:xfrm>
            <a:off x="7846245" y="7900289"/>
            <a:ext cx="4411980" cy="654050"/>
          </a:xfrm>
          <a:prstGeom prst="rect">
            <a:avLst/>
          </a:prstGeom>
        </p:spPr>
        <p:txBody>
          <a:bodyPr vert="horz" wrap="square" lIns="0" tIns="15240" rIns="0" bIns="0" rtlCol="0">
            <a:spAutoFit/>
          </a:bodyPr>
          <a:lstStyle/>
          <a:p>
            <a:pPr marL="12700" algn="ctr">
              <a:lnSpc>
                <a:spcPct val="100000"/>
              </a:lnSpc>
              <a:spcBef>
                <a:spcPts val="120"/>
              </a:spcBef>
            </a:pPr>
            <a:r>
              <a:rPr lang="fr-FR" sz="4100" spc="80" dirty="0">
                <a:solidFill>
                  <a:srgbClr val="FFFFFF"/>
                </a:solidFill>
                <a:latin typeface="+mn-lt"/>
                <a:cs typeface="Trebuchet MS"/>
              </a:rPr>
              <a:t>Plus d’information</a:t>
            </a:r>
            <a:endParaRPr sz="4100" dirty="0">
              <a:latin typeface="+mn-lt"/>
              <a:cs typeface="Trebuchet MS"/>
            </a:endParaRPr>
          </a:p>
        </p:txBody>
      </p:sp>
      <p:sp>
        <p:nvSpPr>
          <p:cNvPr id="52" name="object 27">
            <a:extLst>
              <a:ext uri="{FF2B5EF4-FFF2-40B4-BE49-F238E27FC236}">
                <a16:creationId xmlns:a16="http://schemas.microsoft.com/office/drawing/2014/main" id="{966586B7-1BD9-B9E1-5169-3DADC8073BF6}"/>
              </a:ext>
            </a:extLst>
          </p:cNvPr>
          <p:cNvSpPr txBox="1"/>
          <p:nvPr/>
        </p:nvSpPr>
        <p:spPr>
          <a:xfrm>
            <a:off x="6471430" y="8423833"/>
            <a:ext cx="7600315" cy="646331"/>
          </a:xfrm>
          <a:prstGeom prst="rect">
            <a:avLst/>
          </a:prstGeom>
        </p:spPr>
        <p:txBody>
          <a:bodyPr vert="horz" wrap="square" lIns="0" tIns="15240" rIns="0" bIns="0" rtlCol="0">
            <a:spAutoFit/>
          </a:bodyPr>
          <a:lstStyle/>
          <a:p>
            <a:pPr marL="38100" algn="ctr">
              <a:lnSpc>
                <a:spcPct val="100000"/>
              </a:lnSpc>
              <a:spcBef>
                <a:spcPts val="120"/>
              </a:spcBef>
            </a:pPr>
            <a:r>
              <a:rPr sz="4100" spc="285" dirty="0">
                <a:solidFill>
                  <a:srgbClr val="FFFFFF"/>
                </a:solidFill>
                <a:latin typeface="+mn-lt"/>
                <a:cs typeface="Trebuchet MS"/>
              </a:rPr>
              <a:t>sur</a:t>
            </a:r>
            <a:r>
              <a:rPr sz="4100" spc="-409" dirty="0">
                <a:solidFill>
                  <a:srgbClr val="FFFFFF"/>
                </a:solidFill>
                <a:latin typeface="+mn-lt"/>
                <a:cs typeface="Trebuchet MS"/>
              </a:rPr>
              <a:t> </a:t>
            </a:r>
            <a:r>
              <a:rPr sz="4100" u="sng" spc="-10" dirty="0" err="1">
                <a:solidFill>
                  <a:srgbClr val="FFFFFF"/>
                </a:solidFill>
                <a:latin typeface="+mn-lt"/>
                <a:cs typeface="Trebuchet MS"/>
              </a:rPr>
              <a:t>c</a:t>
            </a:r>
            <a:r>
              <a:rPr sz="4100" u="sng" spc="-75" dirty="0" err="1">
                <a:solidFill>
                  <a:srgbClr val="FFFFFF"/>
                </a:solidFill>
                <a:latin typeface="+mn-lt"/>
                <a:cs typeface="Trebuchet MS"/>
              </a:rPr>
              <a:t>y</a:t>
            </a:r>
            <a:r>
              <a:rPr sz="4100" u="sng" spc="45" dirty="0" err="1">
                <a:solidFill>
                  <a:srgbClr val="FFFFFF"/>
                </a:solidFill>
                <a:latin typeface="+mn-lt"/>
                <a:cs typeface="Trebuchet MS"/>
              </a:rPr>
              <a:t>berma</a:t>
            </a:r>
            <a:r>
              <a:rPr sz="4100" u="sng" spc="-204" dirty="0" err="1">
                <a:solidFill>
                  <a:srgbClr val="FFFFFF"/>
                </a:solidFill>
                <a:latin typeface="+mn-lt"/>
                <a:cs typeface="Trebuchet MS"/>
              </a:rPr>
              <a:t>l</a:t>
            </a:r>
            <a:r>
              <a:rPr sz="4100" u="sng" spc="-95" dirty="0" err="1">
                <a:solidFill>
                  <a:srgbClr val="FFFFFF"/>
                </a:solidFill>
                <a:latin typeface="+mn-lt"/>
                <a:cs typeface="Trebuchet MS"/>
              </a:rPr>
              <a:t>v</a:t>
            </a:r>
            <a:r>
              <a:rPr sz="4100" u="sng" spc="45" dirty="0" err="1">
                <a:solidFill>
                  <a:srgbClr val="FFFFFF"/>
                </a:solidFill>
                <a:latin typeface="+mn-lt"/>
                <a:cs typeface="Trebuchet MS"/>
              </a:rPr>
              <a:t>eill</a:t>
            </a:r>
            <a:r>
              <a:rPr sz="4100" u="sng" spc="15" dirty="0" err="1">
                <a:solidFill>
                  <a:srgbClr val="FFFFFF"/>
                </a:solidFill>
                <a:latin typeface="+mn-lt"/>
                <a:cs typeface="Trebuchet MS"/>
              </a:rPr>
              <a:t>a</a:t>
            </a:r>
            <a:r>
              <a:rPr sz="4100" u="sng" spc="45" dirty="0" err="1">
                <a:solidFill>
                  <a:srgbClr val="FFFFFF"/>
                </a:solidFill>
                <a:latin typeface="+mn-lt"/>
                <a:cs typeface="Trebuchet MS"/>
              </a:rPr>
              <a:t>nce</a:t>
            </a:r>
            <a:r>
              <a:rPr lang="fr-FR" sz="4100" u="sng" spc="45" dirty="0">
                <a:solidFill>
                  <a:srgbClr val="FFFFFF"/>
                </a:solidFill>
                <a:latin typeface="+mn-lt"/>
                <a:cs typeface="Trebuchet MS"/>
              </a:rPr>
              <a:t>.gouv.fr</a:t>
            </a:r>
            <a:endParaRPr lang="fr-FR" sz="3600" u="sng" spc="-7" baseline="-19675" dirty="0">
              <a:solidFill>
                <a:srgbClr val="9B4AB6"/>
              </a:solidFill>
              <a:latin typeface="+mn-lt"/>
              <a:cs typeface="Trebuchet MS"/>
            </a:endParaRPr>
          </a:p>
        </p:txBody>
      </p:sp>
      <p:sp>
        <p:nvSpPr>
          <p:cNvPr id="53" name="object 35">
            <a:extLst>
              <a:ext uri="{FF2B5EF4-FFF2-40B4-BE49-F238E27FC236}">
                <a16:creationId xmlns:a16="http://schemas.microsoft.com/office/drawing/2014/main" id="{89C4E811-D657-B149-E950-F35BE40E36C7}"/>
              </a:ext>
            </a:extLst>
          </p:cNvPr>
          <p:cNvSpPr txBox="1"/>
          <p:nvPr/>
        </p:nvSpPr>
        <p:spPr>
          <a:xfrm>
            <a:off x="4279704" y="3580025"/>
            <a:ext cx="11545146" cy="3804439"/>
          </a:xfrm>
          <a:prstGeom prst="rect">
            <a:avLst/>
          </a:prstGeom>
        </p:spPr>
        <p:txBody>
          <a:bodyPr vert="horz" wrap="square" lIns="0" tIns="12065" rIns="0" bIns="0" rtlCol="0">
            <a:spAutoFit/>
          </a:bodyPr>
          <a:lstStyle/>
          <a:p>
            <a:pPr marL="46990" marR="62230" indent="118745" algn="ctr">
              <a:lnSpc>
                <a:spcPct val="112400"/>
              </a:lnSpc>
              <a:spcBef>
                <a:spcPts val="95"/>
              </a:spcBef>
            </a:pPr>
            <a:r>
              <a:rPr lang="fr-FR" sz="3700" b="1" spc="-150" dirty="0">
                <a:solidFill>
                  <a:srgbClr val="231F20"/>
                </a:solidFill>
                <a:uFill>
                  <a:solidFill>
                    <a:srgbClr val="231F20"/>
                  </a:solidFill>
                </a:uFill>
                <a:latin typeface="Calibri"/>
                <a:cs typeface="Calibri"/>
              </a:rPr>
              <a:t>Microsoft ne vous appellera jamais pour vous demander des informations financières ou personnelles, ni pour vous proposer un support technique afin de réparer votre ordinateur sans que vous l’ayez sollicité, ni pour vous demander de payer le support technique sous forme de crypto-monnaie comme le Bitcoin ou avec des cartes cadeaux.</a:t>
            </a:r>
            <a:endParaRPr lang="fr-FR" sz="3700" b="1" spc="-150" dirty="0">
              <a:latin typeface="Calibri"/>
              <a:cs typeface="Calibri"/>
            </a:endParaRPr>
          </a:p>
        </p:txBody>
      </p:sp>
    </p:spTree>
    <p:extLst>
      <p:ext uri="{BB962C8B-B14F-4D97-AF65-F5344CB8AC3E}">
        <p14:creationId xmlns:p14="http://schemas.microsoft.com/office/powerpoint/2010/main" val="27521372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20104100" cy="11308715"/>
            <a:chOff x="0" y="0"/>
            <a:chExt cx="20104100" cy="11308715"/>
          </a:xfrm>
        </p:grpSpPr>
        <p:pic>
          <p:nvPicPr>
            <p:cNvPr id="3" name="object 3"/>
            <p:cNvPicPr/>
            <p:nvPr/>
          </p:nvPicPr>
          <p:blipFill>
            <a:blip r:embed="rId2" cstate="print"/>
            <a:stretch>
              <a:fillRect/>
            </a:stretch>
          </p:blipFill>
          <p:spPr>
            <a:xfrm>
              <a:off x="0" y="0"/>
              <a:ext cx="20104100" cy="11308556"/>
            </a:xfrm>
            <a:prstGeom prst="rect">
              <a:avLst/>
            </a:prstGeom>
          </p:spPr>
        </p:pic>
        <p:pic>
          <p:nvPicPr>
            <p:cNvPr id="4" name="object 4"/>
            <p:cNvPicPr/>
            <p:nvPr/>
          </p:nvPicPr>
          <p:blipFill>
            <a:blip r:embed="rId3" cstate="print"/>
            <a:stretch>
              <a:fillRect/>
            </a:stretch>
          </p:blipFill>
          <p:spPr>
            <a:xfrm>
              <a:off x="2067305" y="3504178"/>
              <a:ext cx="16084261" cy="7073497"/>
            </a:xfrm>
            <a:prstGeom prst="rect">
              <a:avLst/>
            </a:prstGeom>
          </p:spPr>
        </p:pic>
      </p:grpSp>
      <p:sp>
        <p:nvSpPr>
          <p:cNvPr id="5" name="object 5"/>
          <p:cNvSpPr txBox="1">
            <a:spLocks noGrp="1"/>
          </p:cNvSpPr>
          <p:nvPr>
            <p:ph type="title"/>
          </p:nvPr>
        </p:nvSpPr>
        <p:spPr>
          <a:xfrm>
            <a:off x="2009920" y="1377453"/>
            <a:ext cx="16084261" cy="1811393"/>
          </a:xfrm>
          <a:prstGeom prst="rect">
            <a:avLst/>
          </a:prstGeom>
        </p:spPr>
        <p:txBody>
          <a:bodyPr vert="horz" wrap="square" lIns="0" tIns="15875" rIns="0" bIns="0" rtlCol="0">
            <a:spAutoFit/>
          </a:bodyPr>
          <a:lstStyle/>
          <a:p>
            <a:pPr algn="ctr">
              <a:lnSpc>
                <a:spcPts val="7025"/>
              </a:lnSpc>
              <a:spcBef>
                <a:spcPts val="125"/>
              </a:spcBef>
            </a:pPr>
            <a:r>
              <a:rPr lang="fr-FR" sz="6200" b="1" spc="-150" dirty="0">
                <a:solidFill>
                  <a:srgbClr val="1D1D1B"/>
                </a:solidFill>
              </a:rPr>
              <a:t>COMMENT RÉAGIR SI ON VOUS APPELLE</a:t>
            </a:r>
            <a:br>
              <a:rPr lang="fr-FR" sz="6200" b="1" spc="-150" dirty="0"/>
            </a:br>
            <a:r>
              <a:rPr lang="fr-FR" sz="6200" b="1" spc="-150" dirty="0">
                <a:solidFill>
                  <a:srgbClr val="1D1D1B"/>
                </a:solidFill>
              </a:rPr>
              <a:t>OU SI UN PSEUDO MESSAGE D’ERREUR S’AFFICHE ?</a:t>
            </a:r>
            <a:endParaRPr lang="fr-FR" sz="6200" b="1" spc="-150" dirty="0"/>
          </a:p>
        </p:txBody>
      </p:sp>
      <p:sp>
        <p:nvSpPr>
          <p:cNvPr id="6" name="object 6"/>
          <p:cNvSpPr txBox="1">
            <a:spLocks noGrp="1"/>
          </p:cNvSpPr>
          <p:nvPr>
            <p:ph sz="half" idx="3"/>
          </p:nvPr>
        </p:nvSpPr>
        <p:spPr>
          <a:xfrm>
            <a:off x="11399931" y="3750570"/>
            <a:ext cx="7066905" cy="1513235"/>
          </a:xfrm>
          <a:prstGeom prst="rect">
            <a:avLst/>
          </a:prstGeom>
        </p:spPr>
        <p:txBody>
          <a:bodyPr vert="horz" wrap="square" lIns="0" tIns="0" rIns="0" bIns="0" rtlCol="0">
            <a:spAutoFit/>
          </a:bodyPr>
          <a:lstStyle/>
          <a:p>
            <a:pPr marL="1132840" indent="-1021715">
              <a:lnSpc>
                <a:spcPts val="4280"/>
              </a:lnSpc>
              <a:buSzPct val="160869"/>
              <a:buAutoNum type="arabicPlain" startAt="6"/>
              <a:tabLst>
                <a:tab pos="1132840" algn="l"/>
                <a:tab pos="1133475" algn="l"/>
              </a:tabLst>
            </a:pPr>
            <a:r>
              <a:rPr lang="fr-FR" b="1" spc="-150" dirty="0"/>
              <a:t>FAITES LA MISE À JOUR DE VOTRE</a:t>
            </a:r>
          </a:p>
          <a:p>
            <a:pPr marL="1132840" marR="434340">
              <a:lnSpc>
                <a:spcPts val="3729"/>
              </a:lnSpc>
              <a:spcBef>
                <a:spcPts val="55"/>
              </a:spcBef>
            </a:pPr>
            <a:r>
              <a:rPr lang="fr-FR" b="1" spc="-150" dirty="0"/>
              <a:t>NAVIGATEUR WEB ET DE VOTRE SYSTÈME D’EXPLOITATION</a:t>
            </a:r>
          </a:p>
        </p:txBody>
      </p:sp>
      <p:sp>
        <p:nvSpPr>
          <p:cNvPr id="7" name="object 7"/>
          <p:cNvSpPr txBox="1">
            <a:spLocks noGrp="1"/>
          </p:cNvSpPr>
          <p:nvPr>
            <p:ph sz="half" idx="2"/>
          </p:nvPr>
        </p:nvSpPr>
        <p:spPr>
          <a:xfrm>
            <a:off x="2281296" y="3657025"/>
            <a:ext cx="6903846" cy="6711068"/>
          </a:xfrm>
          <a:prstGeom prst="rect">
            <a:avLst/>
          </a:prstGeom>
        </p:spPr>
        <p:txBody>
          <a:bodyPr vert="horz" wrap="square" lIns="0" tIns="34290" rIns="0" bIns="0" rtlCol="0">
            <a:spAutoFit/>
          </a:bodyPr>
          <a:lstStyle/>
          <a:p>
            <a:pPr marL="1100455" indent="-986155">
              <a:lnSpc>
                <a:spcPct val="100000"/>
              </a:lnSpc>
              <a:spcBef>
                <a:spcPts val="270"/>
              </a:spcBef>
              <a:buSzPct val="160869"/>
              <a:buAutoNum type="arabicPlain"/>
              <a:tabLst>
                <a:tab pos="1100455" algn="l"/>
                <a:tab pos="1101090" algn="l"/>
              </a:tabLst>
            </a:pPr>
            <a:r>
              <a:rPr lang="fr-FR" b="1" spc="-150" dirty="0"/>
              <a:t>RACCROCHEZ</a:t>
            </a:r>
            <a:br>
              <a:rPr lang="fr-FR" b="1" spc="-150" dirty="0"/>
            </a:br>
            <a:endParaRPr lang="fr-FR" sz="2000" b="1" spc="-150" dirty="0"/>
          </a:p>
          <a:p>
            <a:pPr marL="1100455" marR="43180" indent="-1016635">
              <a:lnSpc>
                <a:spcPct val="82000"/>
              </a:lnSpc>
              <a:spcBef>
                <a:spcPts val="4395"/>
              </a:spcBef>
              <a:buSzPct val="160869"/>
              <a:buAutoNum type="arabicPlain"/>
              <a:tabLst>
                <a:tab pos="1100455" algn="l"/>
                <a:tab pos="1101090" algn="l"/>
              </a:tabLst>
            </a:pPr>
            <a:r>
              <a:rPr lang="fr-FR" b="1" spc="-150" dirty="0"/>
              <a:t>NE FAITES PAS DE MANIPULATION SUR VOTRE APPAREIL</a:t>
            </a:r>
            <a:br>
              <a:rPr lang="fr-FR" b="1" spc="-150" dirty="0"/>
            </a:br>
            <a:br>
              <a:rPr lang="fr-FR" sz="1400" b="1" spc="-150" dirty="0"/>
            </a:br>
            <a:endParaRPr lang="fr-FR" sz="100" b="1" spc="-150" dirty="0"/>
          </a:p>
          <a:p>
            <a:pPr marL="1100455" marR="43180" indent="-1016635">
              <a:lnSpc>
                <a:spcPct val="82000"/>
              </a:lnSpc>
              <a:spcBef>
                <a:spcPts val="4395"/>
              </a:spcBef>
              <a:buSzPct val="160869"/>
              <a:buAutoNum type="arabicPlain"/>
              <a:tabLst>
                <a:tab pos="1100455" algn="l"/>
                <a:tab pos="1101090" algn="l"/>
              </a:tabLst>
            </a:pPr>
            <a:r>
              <a:rPr lang="fr-FR" sz="3450" b="1" spc="-150" dirty="0"/>
              <a:t>NE COMMUNIQUEZ RIEN </a:t>
            </a:r>
            <a:br>
              <a:rPr lang="fr-FR" sz="3450" b="1" spc="-150" dirty="0"/>
            </a:br>
            <a:r>
              <a:rPr lang="fr-FR" sz="3450" b="1" spc="-150" dirty="0"/>
              <a:t>À DES INCONNUS</a:t>
            </a:r>
            <a:br>
              <a:rPr lang="fr-FR" sz="3450" b="1" spc="-150" dirty="0"/>
            </a:br>
            <a:endParaRPr lang="fr-FR" sz="1400" b="1" spc="-150" dirty="0"/>
          </a:p>
          <a:p>
            <a:pPr marL="1100455" marR="1118235" indent="-1050290">
              <a:lnSpc>
                <a:spcPct val="82000"/>
              </a:lnSpc>
              <a:spcBef>
                <a:spcPts val="3050"/>
              </a:spcBef>
              <a:buSzPct val="160869"/>
              <a:buAutoNum type="arabicPlain"/>
              <a:tabLst>
                <a:tab pos="1100455" algn="l"/>
                <a:tab pos="1101090" algn="l"/>
              </a:tabLst>
            </a:pPr>
            <a:r>
              <a:rPr lang="fr-FR" b="1" spc="-150" dirty="0"/>
              <a:t>APPELEZ DIRECTEMENT UN NUMÉRO AUTHENTIQUE</a:t>
            </a:r>
            <a:br>
              <a:rPr lang="fr-FR" b="1" spc="-150" dirty="0"/>
            </a:br>
            <a:r>
              <a:rPr lang="fr-FR" sz="1100" b="1" spc="-150" dirty="0"/>
              <a:t> </a:t>
            </a:r>
            <a:br>
              <a:rPr lang="fr-FR" b="1" spc="-150" dirty="0"/>
            </a:br>
            <a:endParaRPr lang="fr-FR" sz="1400" b="1" spc="-150" dirty="0"/>
          </a:p>
          <a:p>
            <a:pPr marL="1100455" indent="-1034415">
              <a:lnSpc>
                <a:spcPct val="100000"/>
              </a:lnSpc>
              <a:spcBef>
                <a:spcPts val="3704"/>
              </a:spcBef>
              <a:buSzPct val="160869"/>
              <a:buAutoNum type="arabicPlain"/>
              <a:tabLst>
                <a:tab pos="1100455" algn="l"/>
                <a:tab pos="1101090" algn="l"/>
              </a:tabLst>
            </a:pPr>
            <a:r>
              <a:rPr lang="fr-FR" b="1" spc="-150" dirty="0"/>
              <a:t>PROTÉGEZ VOTRE ORDINATEUR</a:t>
            </a:r>
          </a:p>
        </p:txBody>
      </p:sp>
      <p:sp>
        <p:nvSpPr>
          <p:cNvPr id="34" name="object 6">
            <a:extLst>
              <a:ext uri="{FF2B5EF4-FFF2-40B4-BE49-F238E27FC236}">
                <a16:creationId xmlns:a16="http://schemas.microsoft.com/office/drawing/2014/main" id="{3D19B520-3FF3-387A-71D0-DB0DE8E7CB22}"/>
              </a:ext>
            </a:extLst>
          </p:cNvPr>
          <p:cNvSpPr txBox="1">
            <a:spLocks/>
          </p:cNvSpPr>
          <p:nvPr/>
        </p:nvSpPr>
        <p:spPr>
          <a:xfrm>
            <a:off x="11393581" y="5654278"/>
            <a:ext cx="7066905" cy="4529445"/>
          </a:xfrm>
          <a:prstGeom prst="rect">
            <a:avLst/>
          </a:prstGeom>
        </p:spPr>
        <p:txBody>
          <a:bodyPr vert="horz" wrap="square" lIns="0" tIns="0" rIns="0" bIns="0" rtlCol="0">
            <a:spAutoFit/>
          </a:bodyPr>
          <a:lstStyle>
            <a:lvl1pPr marL="0">
              <a:defRPr sz="3450" b="0" i="0">
                <a:solidFill>
                  <a:srgbClr val="5F2177"/>
                </a:solidFill>
                <a:latin typeface="Calibri"/>
                <a:ea typeface="+mn-ea"/>
                <a:cs typeface="Calibri"/>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1132840" indent="-1009650">
              <a:lnSpc>
                <a:spcPts val="6250"/>
              </a:lnSpc>
              <a:spcBef>
                <a:spcPts val="2195"/>
              </a:spcBef>
              <a:buSzPct val="160869"/>
              <a:buFontTx/>
              <a:buAutoNum type="arabicPlain" startAt="7"/>
              <a:tabLst>
                <a:tab pos="1132840" algn="l"/>
                <a:tab pos="1133475" algn="l"/>
              </a:tabLst>
            </a:pPr>
            <a:r>
              <a:rPr lang="fr-FR" b="1" spc="-150" dirty="0"/>
              <a:t>ACTIVEZ VOTRE BLOQUEUR</a:t>
            </a:r>
          </a:p>
          <a:p>
            <a:pPr marL="1132840">
              <a:lnSpc>
                <a:spcPts val="3729"/>
              </a:lnSpc>
            </a:pPr>
            <a:r>
              <a:rPr lang="fr-FR" b="1" spc="-150" dirty="0"/>
              <a:t>DE FENÊTRES CONTEXTUELLES</a:t>
            </a:r>
            <a:r>
              <a:rPr lang="fr-FR" sz="1000" b="1" spc="-150" dirty="0"/>
              <a:t> </a:t>
            </a:r>
          </a:p>
          <a:p>
            <a:pPr marL="1153160" indent="-1021715">
              <a:spcBef>
                <a:spcPts val="1860"/>
              </a:spcBef>
              <a:buSzPct val="160869"/>
              <a:buFontTx/>
              <a:buAutoNum type="arabicPlain" startAt="8"/>
              <a:tabLst>
                <a:tab pos="1153160" algn="l"/>
                <a:tab pos="1153795" algn="l"/>
              </a:tabLst>
            </a:pPr>
            <a:r>
              <a:rPr lang="fr-FR" b="1" spc="-150" dirty="0"/>
              <a:t>FERMEZ VOTRE NAVIGATEUR</a:t>
            </a:r>
          </a:p>
          <a:p>
            <a:pPr marL="1153160" indent="-1021715">
              <a:spcBef>
                <a:spcPts val="1860"/>
              </a:spcBef>
              <a:buSzPct val="160869"/>
              <a:buFontTx/>
              <a:buAutoNum type="arabicPlain" startAt="8"/>
              <a:tabLst>
                <a:tab pos="1153160" algn="l"/>
                <a:tab pos="1153795" algn="l"/>
              </a:tabLst>
            </a:pPr>
            <a:endParaRPr lang="fr-FR" sz="1000" b="1" spc="-150" dirty="0"/>
          </a:p>
          <a:p>
            <a:pPr marL="1153160" indent="-1022350">
              <a:spcBef>
                <a:spcPts val="2745"/>
              </a:spcBef>
              <a:buSzPct val="160869"/>
              <a:buFontTx/>
              <a:buAutoNum type="arabicPlain" startAt="8"/>
              <a:tabLst>
                <a:tab pos="1153160" algn="l"/>
                <a:tab pos="1153795" algn="l"/>
              </a:tabLst>
            </a:pPr>
            <a:r>
              <a:rPr lang="fr-FR" b="1" spc="-150" dirty="0"/>
              <a:t>RÉINITIALISEZ VOTRE APPAREIL</a:t>
            </a:r>
            <a:br>
              <a:rPr lang="fr-FR" b="1" spc="-150" dirty="0"/>
            </a:br>
            <a:r>
              <a:rPr lang="fr-FR" sz="2000" b="1" spc="-150" dirty="0"/>
              <a:t> </a:t>
            </a:r>
          </a:p>
          <a:p>
            <a:pPr marL="1152525" indent="-1140460">
              <a:spcBef>
                <a:spcPts val="2810"/>
              </a:spcBef>
              <a:buSzPct val="160869"/>
              <a:buFontTx/>
              <a:buAutoNum type="arabicPlain" startAt="8"/>
              <a:tabLst>
                <a:tab pos="1152525" algn="l"/>
                <a:tab pos="1153160" algn="l"/>
              </a:tabLst>
            </a:pPr>
            <a:r>
              <a:rPr lang="fr-FR" b="1" spc="-150" dirty="0"/>
              <a:t>PARLEZ-EN AUTOUR DE VOUS</a:t>
            </a:r>
          </a:p>
        </p:txBody>
      </p:sp>
      <p:sp>
        <p:nvSpPr>
          <p:cNvPr id="8" name="object 77">
            <a:extLst>
              <a:ext uri="{FF2B5EF4-FFF2-40B4-BE49-F238E27FC236}">
                <a16:creationId xmlns:a16="http://schemas.microsoft.com/office/drawing/2014/main" id="{13A23D41-0B5D-7A28-28CE-60F268DDF65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9" name="object 28">
            <a:extLst>
              <a:ext uri="{FF2B5EF4-FFF2-40B4-BE49-F238E27FC236}">
                <a16:creationId xmlns:a16="http://schemas.microsoft.com/office/drawing/2014/main" id="{2589CB08-EE98-41C1-0484-8DC042222BD5}"/>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10" name="object 30">
            <a:extLst>
              <a:ext uri="{FF2B5EF4-FFF2-40B4-BE49-F238E27FC236}">
                <a16:creationId xmlns:a16="http://schemas.microsoft.com/office/drawing/2014/main" id="{42F5DAAE-D125-C54C-A678-46A08047B81D}"/>
              </a:ext>
            </a:extLst>
          </p:cNvPr>
          <p:cNvGrpSpPr/>
          <p:nvPr/>
        </p:nvGrpSpPr>
        <p:grpSpPr>
          <a:xfrm>
            <a:off x="710098" y="611769"/>
            <a:ext cx="18580100" cy="436880"/>
            <a:chOff x="710098" y="611769"/>
            <a:chExt cx="18580100" cy="436880"/>
          </a:xfrm>
        </p:grpSpPr>
        <p:sp>
          <p:nvSpPr>
            <p:cNvPr id="11" name="object 31">
              <a:extLst>
                <a:ext uri="{FF2B5EF4-FFF2-40B4-BE49-F238E27FC236}">
                  <a16:creationId xmlns:a16="http://schemas.microsoft.com/office/drawing/2014/main" id="{129A280B-A495-770C-518B-47633CB5718E}"/>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12" name="object 32">
              <a:extLst>
                <a:ext uri="{FF2B5EF4-FFF2-40B4-BE49-F238E27FC236}">
                  <a16:creationId xmlns:a16="http://schemas.microsoft.com/office/drawing/2014/main" id="{586AFFC1-24C5-8D55-010C-4D413DFA0D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C835ACE0-1091-ED7E-53F1-5B5C109F755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7AD1D41C-316A-2EA4-8095-BF37927E46EE}"/>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55C1B82D-0491-3816-C98F-A24D2CD8E60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9604593D-A4EE-6874-3EE4-847F824B070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61D4427A-2080-F36D-161E-52AA08FE689F}"/>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8">
              <a:extLst>
                <a:ext uri="{FF2B5EF4-FFF2-40B4-BE49-F238E27FC236}">
                  <a16:creationId xmlns:a16="http://schemas.microsoft.com/office/drawing/2014/main" id="{33D0458B-D9D5-00A2-22A7-CA26C7E78DBC}"/>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19" name="object 39">
              <a:extLst>
                <a:ext uri="{FF2B5EF4-FFF2-40B4-BE49-F238E27FC236}">
                  <a16:creationId xmlns:a16="http://schemas.microsoft.com/office/drawing/2014/main" id="{1511AE19-D506-EEA4-DF56-9933042B1E9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2" name="object 40">
              <a:extLst>
                <a:ext uri="{FF2B5EF4-FFF2-40B4-BE49-F238E27FC236}">
                  <a16:creationId xmlns:a16="http://schemas.microsoft.com/office/drawing/2014/main" id="{D7126A20-4D2E-BE79-AD94-4C3AE1106793}"/>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3" name="object 41">
              <a:extLst>
                <a:ext uri="{FF2B5EF4-FFF2-40B4-BE49-F238E27FC236}">
                  <a16:creationId xmlns:a16="http://schemas.microsoft.com/office/drawing/2014/main" id="{3AED5771-2927-443C-A9D8-69599D268DD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5" name="object 42">
              <a:extLst>
                <a:ext uri="{FF2B5EF4-FFF2-40B4-BE49-F238E27FC236}">
                  <a16:creationId xmlns:a16="http://schemas.microsoft.com/office/drawing/2014/main" id="{ED6D9859-116B-3DF1-BE95-126F38838825}"/>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6" name="object 43">
              <a:extLst>
                <a:ext uri="{FF2B5EF4-FFF2-40B4-BE49-F238E27FC236}">
                  <a16:creationId xmlns:a16="http://schemas.microsoft.com/office/drawing/2014/main" id="{1EB8C04F-BC04-DA6B-9DD4-925BAC40B12A}"/>
                </a:ext>
              </a:extLst>
            </p:cNvPr>
            <p:cNvPicPr/>
            <p:nvPr/>
          </p:nvPicPr>
          <p:blipFill>
            <a:blip r:embed="rId5" cstate="print"/>
            <a:stretch>
              <a:fillRect/>
            </a:stretch>
          </p:blipFill>
          <p:spPr>
            <a:xfrm>
              <a:off x="900786" y="665402"/>
              <a:ext cx="90720" cy="160403"/>
            </a:xfrm>
            <a:prstGeom prst="rect">
              <a:avLst/>
            </a:prstGeom>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3402180" y="1737599"/>
            <a:ext cx="4514604" cy="1154162"/>
          </a:xfrm>
          <a:prstGeom prst="rect">
            <a:avLst/>
          </a:prstGeom>
        </p:spPr>
        <p:txBody>
          <a:bodyPr vert="horz" wrap="square" lIns="0" tIns="15240" rIns="0" bIns="0" rtlCol="0">
            <a:spAutoFit/>
          </a:bodyPr>
          <a:lstStyle/>
          <a:p>
            <a:pPr marL="12700">
              <a:lnSpc>
                <a:spcPct val="100000"/>
              </a:lnSpc>
              <a:spcBef>
                <a:spcPts val="120"/>
              </a:spcBef>
            </a:pPr>
            <a:r>
              <a:rPr lang="fr-FR" sz="7400" b="1" u="sng" spc="-150" dirty="0">
                <a:solidFill>
                  <a:srgbClr val="231F20"/>
                </a:solidFill>
                <a:uFill>
                  <a:solidFill>
                    <a:srgbClr val="231F20"/>
                  </a:solidFill>
                </a:uFill>
              </a:rPr>
              <a:t>À RETENIR</a:t>
            </a:r>
            <a:r>
              <a:rPr lang="fr-FR" sz="7400" b="1" spc="-150" dirty="0">
                <a:solidFill>
                  <a:srgbClr val="231F20"/>
                </a:solidFill>
              </a:rPr>
              <a:t> :</a:t>
            </a:r>
            <a:endParaRPr lang="fr-FR" sz="7400" b="1" spc="-150" dirty="0"/>
          </a:p>
        </p:txBody>
      </p:sp>
      <p:grpSp>
        <p:nvGrpSpPr>
          <p:cNvPr id="3" name="object 3"/>
          <p:cNvGrpSpPr/>
          <p:nvPr/>
        </p:nvGrpSpPr>
        <p:grpSpPr>
          <a:xfrm>
            <a:off x="1363512" y="1708224"/>
            <a:ext cx="1061720" cy="1800225"/>
            <a:chOff x="1363512" y="1708224"/>
            <a:chExt cx="1061720" cy="1800225"/>
          </a:xfrm>
        </p:grpSpPr>
        <p:sp>
          <p:nvSpPr>
            <p:cNvPr id="4" name="object 4"/>
            <p:cNvSpPr/>
            <p:nvPr/>
          </p:nvSpPr>
          <p:spPr>
            <a:xfrm>
              <a:off x="1393439" y="3069986"/>
              <a:ext cx="958215" cy="438784"/>
            </a:xfrm>
            <a:custGeom>
              <a:avLst/>
              <a:gdLst/>
              <a:ahLst/>
              <a:cxnLst/>
              <a:rect l="l" t="t" r="r" b="b"/>
              <a:pathLst>
                <a:path w="958214" h="438785">
                  <a:moveTo>
                    <a:pt x="275258" y="0"/>
                  </a:moveTo>
                  <a:lnTo>
                    <a:pt x="216728" y="15732"/>
                  </a:lnTo>
                  <a:lnTo>
                    <a:pt x="163625" y="35113"/>
                  </a:lnTo>
                  <a:lnTo>
                    <a:pt x="116681" y="57791"/>
                  </a:lnTo>
                  <a:lnTo>
                    <a:pt x="76629" y="83414"/>
                  </a:lnTo>
                  <a:lnTo>
                    <a:pt x="44203" y="111631"/>
                  </a:lnTo>
                  <a:lnTo>
                    <a:pt x="20134" y="142088"/>
                  </a:lnTo>
                  <a:lnTo>
                    <a:pt x="0" y="208318"/>
                  </a:lnTo>
                  <a:lnTo>
                    <a:pt x="4372" y="239540"/>
                  </a:lnTo>
                  <a:lnTo>
                    <a:pt x="37640" y="297882"/>
                  </a:lnTo>
                  <a:lnTo>
                    <a:pt x="65394" y="324453"/>
                  </a:lnTo>
                  <a:lnTo>
                    <a:pt x="99801" y="348926"/>
                  </a:lnTo>
                  <a:lnTo>
                    <a:pt x="140290" y="371025"/>
                  </a:lnTo>
                  <a:lnTo>
                    <a:pt x="186290" y="390477"/>
                  </a:lnTo>
                  <a:lnTo>
                    <a:pt x="237231" y="407007"/>
                  </a:lnTo>
                  <a:lnTo>
                    <a:pt x="292542" y="420341"/>
                  </a:lnTo>
                  <a:lnTo>
                    <a:pt x="351653" y="430206"/>
                  </a:lnTo>
                  <a:lnTo>
                    <a:pt x="413992" y="436325"/>
                  </a:lnTo>
                  <a:lnTo>
                    <a:pt x="478990" y="438426"/>
                  </a:lnTo>
                  <a:lnTo>
                    <a:pt x="543988" y="436325"/>
                  </a:lnTo>
                  <a:lnTo>
                    <a:pt x="606328" y="430206"/>
                  </a:lnTo>
                  <a:lnTo>
                    <a:pt x="665438" y="420341"/>
                  </a:lnTo>
                  <a:lnTo>
                    <a:pt x="720749" y="407007"/>
                  </a:lnTo>
                  <a:lnTo>
                    <a:pt x="771690" y="390477"/>
                  </a:lnTo>
                  <a:lnTo>
                    <a:pt x="817691" y="371025"/>
                  </a:lnTo>
                  <a:lnTo>
                    <a:pt x="858179" y="348926"/>
                  </a:lnTo>
                  <a:lnTo>
                    <a:pt x="892586" y="324453"/>
                  </a:lnTo>
                  <a:lnTo>
                    <a:pt x="920340" y="297882"/>
                  </a:lnTo>
                  <a:lnTo>
                    <a:pt x="935403" y="277049"/>
                  </a:lnTo>
                  <a:lnTo>
                    <a:pt x="480477" y="277049"/>
                  </a:lnTo>
                  <a:lnTo>
                    <a:pt x="425813" y="272385"/>
                  </a:lnTo>
                  <a:lnTo>
                    <a:pt x="376726" y="259651"/>
                  </a:lnTo>
                  <a:lnTo>
                    <a:pt x="335170" y="240041"/>
                  </a:lnTo>
                  <a:lnTo>
                    <a:pt x="303103" y="214749"/>
                  </a:lnTo>
                  <a:lnTo>
                    <a:pt x="275258" y="151901"/>
                  </a:lnTo>
                  <a:lnTo>
                    <a:pt x="275310" y="149178"/>
                  </a:lnTo>
                  <a:lnTo>
                    <a:pt x="275394" y="147827"/>
                  </a:lnTo>
                  <a:lnTo>
                    <a:pt x="275258" y="147513"/>
                  </a:lnTo>
                  <a:lnTo>
                    <a:pt x="275258" y="125367"/>
                  </a:lnTo>
                  <a:lnTo>
                    <a:pt x="271748" y="120368"/>
                  </a:lnTo>
                  <a:lnTo>
                    <a:pt x="270832" y="113123"/>
                  </a:lnTo>
                  <a:lnTo>
                    <a:pt x="271733" y="105440"/>
                  </a:lnTo>
                  <a:lnTo>
                    <a:pt x="273677" y="99127"/>
                  </a:lnTo>
                  <a:lnTo>
                    <a:pt x="275576" y="99127"/>
                  </a:lnTo>
                  <a:lnTo>
                    <a:pt x="275258" y="72647"/>
                  </a:lnTo>
                  <a:lnTo>
                    <a:pt x="275258" y="32449"/>
                  </a:lnTo>
                  <a:lnTo>
                    <a:pt x="271748" y="27458"/>
                  </a:lnTo>
                  <a:lnTo>
                    <a:pt x="270832" y="20217"/>
                  </a:lnTo>
                  <a:lnTo>
                    <a:pt x="271733" y="12528"/>
                  </a:lnTo>
                  <a:lnTo>
                    <a:pt x="273677" y="6188"/>
                  </a:lnTo>
                  <a:lnTo>
                    <a:pt x="275258" y="6188"/>
                  </a:lnTo>
                  <a:lnTo>
                    <a:pt x="275258" y="0"/>
                  </a:lnTo>
                  <a:close/>
                </a:path>
                <a:path w="958214" h="438785">
                  <a:moveTo>
                    <a:pt x="686492" y="869"/>
                  </a:moveTo>
                  <a:lnTo>
                    <a:pt x="686517" y="27458"/>
                  </a:lnTo>
                  <a:lnTo>
                    <a:pt x="687717" y="32145"/>
                  </a:lnTo>
                  <a:lnTo>
                    <a:pt x="686837" y="35820"/>
                  </a:lnTo>
                  <a:lnTo>
                    <a:pt x="686795" y="47014"/>
                  </a:lnTo>
                  <a:lnTo>
                    <a:pt x="687089" y="60804"/>
                  </a:lnTo>
                  <a:lnTo>
                    <a:pt x="686492" y="62553"/>
                  </a:lnTo>
                  <a:lnTo>
                    <a:pt x="686492" y="72647"/>
                  </a:lnTo>
                  <a:lnTo>
                    <a:pt x="685863" y="118237"/>
                  </a:lnTo>
                  <a:lnTo>
                    <a:pt x="687968" y="124111"/>
                  </a:lnTo>
                  <a:lnTo>
                    <a:pt x="686837" y="127933"/>
                  </a:lnTo>
                  <a:lnTo>
                    <a:pt x="686841" y="142088"/>
                  </a:lnTo>
                  <a:lnTo>
                    <a:pt x="687089" y="153712"/>
                  </a:lnTo>
                  <a:lnTo>
                    <a:pt x="686460" y="155555"/>
                  </a:lnTo>
                  <a:lnTo>
                    <a:pt x="657296" y="217009"/>
                  </a:lnTo>
                  <a:lnTo>
                    <a:pt x="625224" y="241577"/>
                  </a:lnTo>
                  <a:lnTo>
                    <a:pt x="584005" y="260528"/>
                  </a:lnTo>
                  <a:lnTo>
                    <a:pt x="535526" y="272730"/>
                  </a:lnTo>
                  <a:lnTo>
                    <a:pt x="481671" y="277049"/>
                  </a:lnTo>
                  <a:lnTo>
                    <a:pt x="935403" y="277049"/>
                  </a:lnTo>
                  <a:lnTo>
                    <a:pt x="940871" y="269486"/>
                  </a:lnTo>
                  <a:lnTo>
                    <a:pt x="953608" y="239540"/>
                  </a:lnTo>
                  <a:lnTo>
                    <a:pt x="957981" y="208318"/>
                  </a:lnTo>
                  <a:lnTo>
                    <a:pt x="952904" y="174691"/>
                  </a:lnTo>
                  <a:lnTo>
                    <a:pt x="914435" y="112315"/>
                  </a:lnTo>
                  <a:lnTo>
                    <a:pt x="882474" y="84253"/>
                  </a:lnTo>
                  <a:lnTo>
                    <a:pt x="842984" y="58734"/>
                  </a:lnTo>
                  <a:lnTo>
                    <a:pt x="796679" y="36101"/>
                  </a:lnTo>
                  <a:lnTo>
                    <a:pt x="744277" y="16698"/>
                  </a:lnTo>
                  <a:lnTo>
                    <a:pt x="686492" y="869"/>
                  </a:lnTo>
                  <a:close/>
                </a:path>
                <a:path w="958214" h="438785">
                  <a:moveTo>
                    <a:pt x="275576" y="99127"/>
                  </a:moveTo>
                  <a:lnTo>
                    <a:pt x="273677" y="99127"/>
                  </a:lnTo>
                  <a:lnTo>
                    <a:pt x="274274" y="100489"/>
                  </a:lnTo>
                  <a:lnTo>
                    <a:pt x="274923" y="101850"/>
                  </a:lnTo>
                  <a:lnTo>
                    <a:pt x="275625" y="103211"/>
                  </a:lnTo>
                  <a:lnTo>
                    <a:pt x="275576" y="99127"/>
                  </a:lnTo>
                  <a:close/>
                </a:path>
                <a:path w="958214" h="438785">
                  <a:moveTo>
                    <a:pt x="275258" y="6188"/>
                  </a:moveTo>
                  <a:lnTo>
                    <a:pt x="273677" y="6188"/>
                  </a:lnTo>
                  <a:lnTo>
                    <a:pt x="274693" y="8439"/>
                  </a:lnTo>
                  <a:lnTo>
                    <a:pt x="275258" y="9559"/>
                  </a:lnTo>
                  <a:lnTo>
                    <a:pt x="275258" y="6188"/>
                  </a:lnTo>
                  <a:close/>
                </a:path>
              </a:pathLst>
            </a:custGeom>
            <a:solidFill>
              <a:srgbClr val="EDEDED"/>
            </a:solidFill>
          </p:spPr>
          <p:txBody>
            <a:bodyPr wrap="square" lIns="0" tIns="0" rIns="0" bIns="0" rtlCol="0"/>
            <a:lstStyle/>
            <a:p>
              <a:endParaRPr/>
            </a:p>
          </p:txBody>
        </p:sp>
        <p:sp>
          <p:nvSpPr>
            <p:cNvPr id="5" name="object 5"/>
            <p:cNvSpPr/>
            <p:nvPr/>
          </p:nvSpPr>
          <p:spPr>
            <a:xfrm>
              <a:off x="1668695" y="2832046"/>
              <a:ext cx="411480" cy="514984"/>
            </a:xfrm>
            <a:custGeom>
              <a:avLst/>
              <a:gdLst/>
              <a:ahLst/>
              <a:cxnLst/>
              <a:rect l="l" t="t" r="r" b="b"/>
              <a:pathLst>
                <a:path w="411480" h="514985">
                  <a:moveTo>
                    <a:pt x="206014" y="0"/>
                  </a:moveTo>
                  <a:lnTo>
                    <a:pt x="151341" y="4252"/>
                  </a:lnTo>
                  <a:lnTo>
                    <a:pt x="102187" y="16619"/>
                  </a:lnTo>
                  <a:lnTo>
                    <a:pt x="60513" y="35919"/>
                  </a:lnTo>
                  <a:lnTo>
                    <a:pt x="28283" y="60970"/>
                  </a:lnTo>
                  <a:lnTo>
                    <a:pt x="0" y="123598"/>
                  </a:lnTo>
                  <a:lnTo>
                    <a:pt x="0" y="310587"/>
                  </a:lnTo>
                  <a:lnTo>
                    <a:pt x="816" y="379224"/>
                  </a:lnTo>
                  <a:lnTo>
                    <a:pt x="0" y="386218"/>
                  </a:lnTo>
                  <a:lnTo>
                    <a:pt x="0" y="389841"/>
                  </a:lnTo>
                  <a:lnTo>
                    <a:pt x="7221" y="422911"/>
                  </a:lnTo>
                  <a:lnTo>
                    <a:pt x="59911" y="477981"/>
                  </a:lnTo>
                  <a:lnTo>
                    <a:pt x="101467" y="497591"/>
                  </a:lnTo>
                  <a:lnTo>
                    <a:pt x="150555" y="510325"/>
                  </a:lnTo>
                  <a:lnTo>
                    <a:pt x="205218" y="514989"/>
                  </a:lnTo>
                  <a:lnTo>
                    <a:pt x="259881" y="510734"/>
                  </a:lnTo>
                  <a:lnTo>
                    <a:pt x="309034" y="498368"/>
                  </a:lnTo>
                  <a:lnTo>
                    <a:pt x="350711" y="479073"/>
                  </a:lnTo>
                  <a:lnTo>
                    <a:pt x="382947" y="454028"/>
                  </a:lnTo>
                  <a:lnTo>
                    <a:pt x="411233" y="391412"/>
                  </a:lnTo>
                  <a:lnTo>
                    <a:pt x="411233" y="387297"/>
                  </a:lnTo>
                  <a:lnTo>
                    <a:pt x="410919" y="383202"/>
                  </a:lnTo>
                  <a:lnTo>
                    <a:pt x="410280" y="379224"/>
                  </a:lnTo>
                  <a:lnTo>
                    <a:pt x="411233" y="310587"/>
                  </a:lnTo>
                  <a:lnTo>
                    <a:pt x="411149" y="123598"/>
                  </a:lnTo>
                  <a:lnTo>
                    <a:pt x="382517" y="61449"/>
                  </a:lnTo>
                  <a:lnTo>
                    <a:pt x="350427" y="36480"/>
                  </a:lnTo>
                  <a:lnTo>
                    <a:pt x="309039" y="17138"/>
                  </a:lnTo>
                  <a:lnTo>
                    <a:pt x="260264" y="4588"/>
                  </a:lnTo>
                  <a:lnTo>
                    <a:pt x="206014" y="0"/>
                  </a:lnTo>
                  <a:close/>
                </a:path>
              </a:pathLst>
            </a:custGeom>
            <a:solidFill>
              <a:srgbClr val="262633"/>
            </a:solidFill>
          </p:spPr>
          <p:txBody>
            <a:bodyPr wrap="square" lIns="0" tIns="0" rIns="0" bIns="0" rtlCol="0"/>
            <a:lstStyle/>
            <a:p>
              <a:endParaRPr/>
            </a:p>
          </p:txBody>
        </p:sp>
        <p:sp>
          <p:nvSpPr>
            <p:cNvPr id="6" name="object 6"/>
            <p:cNvSpPr/>
            <p:nvPr/>
          </p:nvSpPr>
          <p:spPr>
            <a:xfrm>
              <a:off x="1664272" y="2990409"/>
              <a:ext cx="417195" cy="56515"/>
            </a:xfrm>
            <a:custGeom>
              <a:avLst/>
              <a:gdLst/>
              <a:ahLst/>
              <a:cxnLst/>
              <a:rect l="l" t="t" r="r" b="b"/>
              <a:pathLst>
                <a:path w="417194" h="56514">
                  <a:moveTo>
                    <a:pt x="415660" y="21161"/>
                  </a:moveTo>
                  <a:lnTo>
                    <a:pt x="415660" y="56354"/>
                  </a:lnTo>
                  <a:lnTo>
                    <a:pt x="416068" y="55192"/>
                  </a:lnTo>
                  <a:lnTo>
                    <a:pt x="416246" y="54616"/>
                  </a:lnTo>
                  <a:lnTo>
                    <a:pt x="415963" y="40805"/>
                  </a:lnTo>
                  <a:lnTo>
                    <a:pt x="416005" y="29622"/>
                  </a:lnTo>
                  <a:lnTo>
                    <a:pt x="416885" y="25936"/>
                  </a:lnTo>
                  <a:lnTo>
                    <a:pt x="415660" y="21161"/>
                  </a:lnTo>
                  <a:close/>
                </a:path>
                <a:path w="417194" h="56514">
                  <a:moveTo>
                    <a:pt x="2845" y="0"/>
                  </a:moveTo>
                  <a:lnTo>
                    <a:pt x="901" y="6322"/>
                  </a:lnTo>
                  <a:lnTo>
                    <a:pt x="0" y="14012"/>
                  </a:lnTo>
                  <a:lnTo>
                    <a:pt x="916" y="21259"/>
                  </a:lnTo>
                  <a:lnTo>
                    <a:pt x="4426" y="26250"/>
                  </a:lnTo>
                  <a:lnTo>
                    <a:pt x="4426" y="3371"/>
                  </a:lnTo>
                  <a:lnTo>
                    <a:pt x="3861" y="2251"/>
                  </a:lnTo>
                  <a:lnTo>
                    <a:pt x="2845" y="0"/>
                  </a:lnTo>
                  <a:close/>
                </a:path>
              </a:pathLst>
            </a:custGeom>
            <a:solidFill>
              <a:srgbClr val="F7F7F7"/>
            </a:solidFill>
          </p:spPr>
          <p:txBody>
            <a:bodyPr wrap="square" lIns="0" tIns="0" rIns="0" bIns="0" rtlCol="0"/>
            <a:lstStyle/>
            <a:p>
              <a:endParaRPr/>
            </a:p>
          </p:txBody>
        </p:sp>
        <p:sp>
          <p:nvSpPr>
            <p:cNvPr id="7" name="object 7"/>
            <p:cNvSpPr/>
            <p:nvPr/>
          </p:nvSpPr>
          <p:spPr>
            <a:xfrm>
              <a:off x="1668697" y="2993781"/>
              <a:ext cx="411480" cy="147955"/>
            </a:xfrm>
            <a:custGeom>
              <a:avLst/>
              <a:gdLst/>
              <a:ahLst/>
              <a:cxnLst/>
              <a:rect l="l" t="t" r="r" b="b"/>
              <a:pathLst>
                <a:path w="411480" h="147955">
                  <a:moveTo>
                    <a:pt x="0" y="0"/>
                  </a:moveTo>
                  <a:lnTo>
                    <a:pt x="0" y="45035"/>
                  </a:lnTo>
                  <a:lnTo>
                    <a:pt x="19374" y="74889"/>
                  </a:lnTo>
                  <a:lnTo>
                    <a:pt x="50456" y="102609"/>
                  </a:lnTo>
                  <a:lnTo>
                    <a:pt x="91663" y="125636"/>
                  </a:lnTo>
                  <a:lnTo>
                    <a:pt x="141412" y="141412"/>
                  </a:lnTo>
                  <a:lnTo>
                    <a:pt x="198119" y="147377"/>
                  </a:lnTo>
                  <a:lnTo>
                    <a:pt x="259872" y="142336"/>
                  </a:lnTo>
                  <a:lnTo>
                    <a:pt x="314103" y="128477"/>
                  </a:lnTo>
                  <a:lnTo>
                    <a:pt x="359184" y="107700"/>
                  </a:lnTo>
                  <a:lnTo>
                    <a:pt x="392449" y="81902"/>
                  </a:lnTo>
                  <a:lnTo>
                    <a:pt x="411233" y="52982"/>
                  </a:lnTo>
                  <a:lnTo>
                    <a:pt x="411233" y="17790"/>
                  </a:lnTo>
                  <a:lnTo>
                    <a:pt x="410511" y="15392"/>
                  </a:lnTo>
                  <a:lnTo>
                    <a:pt x="409924" y="14051"/>
                  </a:lnTo>
                  <a:lnTo>
                    <a:pt x="390746" y="39685"/>
                  </a:lnTo>
                  <a:lnTo>
                    <a:pt x="358783" y="60781"/>
                  </a:lnTo>
                  <a:lnTo>
                    <a:pt x="315996" y="76673"/>
                  </a:lnTo>
                  <a:lnTo>
                    <a:pt x="264346" y="86696"/>
                  </a:lnTo>
                  <a:lnTo>
                    <a:pt x="204192" y="90185"/>
                  </a:lnTo>
                  <a:lnTo>
                    <a:pt x="146628" y="85024"/>
                  </a:lnTo>
                  <a:lnTo>
                    <a:pt x="95533" y="71320"/>
                  </a:lnTo>
                  <a:lnTo>
                    <a:pt x="52802" y="51178"/>
                  </a:lnTo>
                  <a:lnTo>
                    <a:pt x="20326" y="26703"/>
                  </a:lnTo>
                  <a:lnTo>
                    <a:pt x="0" y="0"/>
                  </a:lnTo>
                  <a:close/>
                </a:path>
              </a:pathLst>
            </a:custGeom>
            <a:solidFill>
              <a:srgbClr val="35333F"/>
            </a:solidFill>
          </p:spPr>
          <p:txBody>
            <a:bodyPr wrap="square" lIns="0" tIns="0" rIns="0" bIns="0" rtlCol="0"/>
            <a:lstStyle/>
            <a:p>
              <a:endParaRPr/>
            </a:p>
          </p:txBody>
        </p:sp>
        <p:sp>
          <p:nvSpPr>
            <p:cNvPr id="8" name="object 8"/>
            <p:cNvSpPr/>
            <p:nvPr/>
          </p:nvSpPr>
          <p:spPr>
            <a:xfrm>
              <a:off x="1664272" y="3076175"/>
              <a:ext cx="417195" cy="56515"/>
            </a:xfrm>
            <a:custGeom>
              <a:avLst/>
              <a:gdLst/>
              <a:ahLst/>
              <a:cxnLst/>
              <a:rect l="l" t="t" r="r" b="b"/>
              <a:pathLst>
                <a:path w="417194" h="56514">
                  <a:moveTo>
                    <a:pt x="415660" y="21172"/>
                  </a:moveTo>
                  <a:lnTo>
                    <a:pt x="415660" y="56364"/>
                  </a:lnTo>
                  <a:lnTo>
                    <a:pt x="416068" y="55202"/>
                  </a:lnTo>
                  <a:lnTo>
                    <a:pt x="416246" y="54616"/>
                  </a:lnTo>
                  <a:lnTo>
                    <a:pt x="415963" y="40825"/>
                  </a:lnTo>
                  <a:lnTo>
                    <a:pt x="416005" y="29632"/>
                  </a:lnTo>
                  <a:lnTo>
                    <a:pt x="416885" y="25957"/>
                  </a:lnTo>
                  <a:lnTo>
                    <a:pt x="415660" y="21172"/>
                  </a:lnTo>
                  <a:close/>
                </a:path>
                <a:path w="417194" h="56514">
                  <a:moveTo>
                    <a:pt x="2845" y="0"/>
                  </a:moveTo>
                  <a:lnTo>
                    <a:pt x="901" y="6339"/>
                  </a:lnTo>
                  <a:lnTo>
                    <a:pt x="0" y="14029"/>
                  </a:lnTo>
                  <a:lnTo>
                    <a:pt x="916" y="21269"/>
                  </a:lnTo>
                  <a:lnTo>
                    <a:pt x="4426" y="26260"/>
                  </a:lnTo>
                  <a:lnTo>
                    <a:pt x="4426" y="3371"/>
                  </a:lnTo>
                  <a:lnTo>
                    <a:pt x="3861" y="2251"/>
                  </a:lnTo>
                  <a:lnTo>
                    <a:pt x="2845" y="0"/>
                  </a:lnTo>
                  <a:close/>
                </a:path>
              </a:pathLst>
            </a:custGeom>
            <a:solidFill>
              <a:srgbClr val="D6D6D6"/>
            </a:solidFill>
          </p:spPr>
          <p:txBody>
            <a:bodyPr wrap="square" lIns="0" tIns="0" rIns="0" bIns="0" rtlCol="0"/>
            <a:lstStyle/>
            <a:p>
              <a:endParaRPr/>
            </a:p>
          </p:txBody>
        </p:sp>
        <p:sp>
          <p:nvSpPr>
            <p:cNvPr id="9" name="object 9"/>
            <p:cNvSpPr/>
            <p:nvPr/>
          </p:nvSpPr>
          <p:spPr>
            <a:xfrm>
              <a:off x="1668697" y="3079547"/>
              <a:ext cx="411480" cy="147955"/>
            </a:xfrm>
            <a:custGeom>
              <a:avLst/>
              <a:gdLst/>
              <a:ahLst/>
              <a:cxnLst/>
              <a:rect l="l" t="t" r="r" b="b"/>
              <a:pathLst>
                <a:path w="411480" h="147955">
                  <a:moveTo>
                    <a:pt x="0" y="0"/>
                  </a:moveTo>
                  <a:lnTo>
                    <a:pt x="0" y="45056"/>
                  </a:lnTo>
                  <a:lnTo>
                    <a:pt x="19374" y="74894"/>
                  </a:lnTo>
                  <a:lnTo>
                    <a:pt x="50456" y="102612"/>
                  </a:lnTo>
                  <a:lnTo>
                    <a:pt x="91663" y="125645"/>
                  </a:lnTo>
                  <a:lnTo>
                    <a:pt x="141412" y="141429"/>
                  </a:lnTo>
                  <a:lnTo>
                    <a:pt x="199093" y="147398"/>
                  </a:lnTo>
                  <a:lnTo>
                    <a:pt x="259828" y="142355"/>
                  </a:lnTo>
                  <a:lnTo>
                    <a:pt x="314076" y="128492"/>
                  </a:lnTo>
                  <a:lnTo>
                    <a:pt x="359171" y="107710"/>
                  </a:lnTo>
                  <a:lnTo>
                    <a:pt x="392445" y="81910"/>
                  </a:lnTo>
                  <a:lnTo>
                    <a:pt x="411233" y="52993"/>
                  </a:lnTo>
                  <a:lnTo>
                    <a:pt x="411233" y="17800"/>
                  </a:lnTo>
                  <a:lnTo>
                    <a:pt x="410511" y="15402"/>
                  </a:lnTo>
                  <a:lnTo>
                    <a:pt x="409924" y="14051"/>
                  </a:lnTo>
                  <a:lnTo>
                    <a:pt x="390741" y="39690"/>
                  </a:lnTo>
                  <a:lnTo>
                    <a:pt x="358762" y="60789"/>
                  </a:lnTo>
                  <a:lnTo>
                    <a:pt x="315953" y="76683"/>
                  </a:lnTo>
                  <a:lnTo>
                    <a:pt x="264278" y="86707"/>
                  </a:lnTo>
                  <a:lnTo>
                    <a:pt x="204192" y="90196"/>
                  </a:lnTo>
                  <a:lnTo>
                    <a:pt x="146628" y="85034"/>
                  </a:lnTo>
                  <a:lnTo>
                    <a:pt x="95533" y="71329"/>
                  </a:lnTo>
                  <a:lnTo>
                    <a:pt x="52802" y="51186"/>
                  </a:lnTo>
                  <a:lnTo>
                    <a:pt x="20326" y="26708"/>
                  </a:lnTo>
                  <a:lnTo>
                    <a:pt x="0" y="0"/>
                  </a:lnTo>
                  <a:close/>
                </a:path>
              </a:pathLst>
            </a:custGeom>
            <a:solidFill>
              <a:srgbClr val="21212D"/>
            </a:solidFill>
          </p:spPr>
          <p:txBody>
            <a:bodyPr wrap="square" lIns="0" tIns="0" rIns="0" bIns="0" rtlCol="0"/>
            <a:lstStyle/>
            <a:p>
              <a:endParaRPr/>
            </a:p>
          </p:txBody>
        </p:sp>
        <p:sp>
          <p:nvSpPr>
            <p:cNvPr id="10" name="object 10"/>
            <p:cNvSpPr/>
            <p:nvPr/>
          </p:nvSpPr>
          <p:spPr>
            <a:xfrm>
              <a:off x="1662597" y="3061866"/>
              <a:ext cx="421005" cy="151130"/>
            </a:xfrm>
            <a:custGeom>
              <a:avLst/>
              <a:gdLst/>
              <a:ahLst/>
              <a:cxnLst/>
              <a:rect l="l" t="t" r="r" b="b"/>
              <a:pathLst>
                <a:path w="421005" h="151130">
                  <a:moveTo>
                    <a:pt x="4512" y="0"/>
                  </a:moveTo>
                  <a:lnTo>
                    <a:pt x="1581" y="6743"/>
                  </a:lnTo>
                  <a:lnTo>
                    <a:pt x="20" y="13727"/>
                  </a:lnTo>
                  <a:lnTo>
                    <a:pt x="0" y="20899"/>
                  </a:lnTo>
                  <a:lnTo>
                    <a:pt x="6830" y="50089"/>
                  </a:lnTo>
                  <a:lnTo>
                    <a:pt x="57745" y="106855"/>
                  </a:lnTo>
                  <a:lnTo>
                    <a:pt x="98759" y="129472"/>
                  </a:lnTo>
                  <a:lnTo>
                    <a:pt x="148097" y="144941"/>
                  </a:lnTo>
                  <a:lnTo>
                    <a:pt x="204224" y="150780"/>
                  </a:lnTo>
                  <a:lnTo>
                    <a:pt x="261170" y="146508"/>
                  </a:lnTo>
                  <a:lnTo>
                    <a:pt x="312657" y="134409"/>
                  </a:lnTo>
                  <a:lnTo>
                    <a:pt x="356515" y="116033"/>
                  </a:lnTo>
                  <a:lnTo>
                    <a:pt x="390570" y="92927"/>
                  </a:lnTo>
                  <a:lnTo>
                    <a:pt x="420584" y="38721"/>
                  </a:lnTo>
                  <a:lnTo>
                    <a:pt x="420615" y="31412"/>
                  </a:lnTo>
                  <a:lnTo>
                    <a:pt x="419044" y="24313"/>
                  </a:lnTo>
                  <a:lnTo>
                    <a:pt x="416018" y="17423"/>
                  </a:lnTo>
                  <a:lnTo>
                    <a:pt x="396707" y="43195"/>
                  </a:lnTo>
                  <a:lnTo>
                    <a:pt x="364489" y="64371"/>
                  </a:lnTo>
                  <a:lnTo>
                    <a:pt x="321354" y="80279"/>
                  </a:lnTo>
                  <a:lnTo>
                    <a:pt x="269293" y="90243"/>
                  </a:lnTo>
                  <a:lnTo>
                    <a:pt x="210297" y="93588"/>
                  </a:lnTo>
                  <a:lnTo>
                    <a:pt x="151377" y="88172"/>
                  </a:lnTo>
                  <a:lnTo>
                    <a:pt x="99302" y="73846"/>
                  </a:lnTo>
                  <a:lnTo>
                    <a:pt x="56108" y="52868"/>
                  </a:lnTo>
                  <a:lnTo>
                    <a:pt x="23832" y="27500"/>
                  </a:lnTo>
                  <a:lnTo>
                    <a:pt x="4512" y="0"/>
                  </a:lnTo>
                  <a:close/>
                </a:path>
              </a:pathLst>
            </a:custGeom>
            <a:solidFill>
              <a:srgbClr val="BCBCBC"/>
            </a:solidFill>
          </p:spPr>
          <p:txBody>
            <a:bodyPr wrap="square" lIns="0" tIns="0" rIns="0" bIns="0" rtlCol="0"/>
            <a:lstStyle/>
            <a:p>
              <a:endParaRPr/>
            </a:p>
          </p:txBody>
        </p:sp>
        <p:sp>
          <p:nvSpPr>
            <p:cNvPr id="11" name="object 11"/>
            <p:cNvSpPr/>
            <p:nvPr/>
          </p:nvSpPr>
          <p:spPr>
            <a:xfrm>
              <a:off x="1664269" y="3169113"/>
              <a:ext cx="417195" cy="56515"/>
            </a:xfrm>
            <a:custGeom>
              <a:avLst/>
              <a:gdLst/>
              <a:ahLst/>
              <a:cxnLst/>
              <a:rect l="l" t="t" r="r" b="b"/>
              <a:pathLst>
                <a:path w="417194" h="56514">
                  <a:moveTo>
                    <a:pt x="415031" y="19109"/>
                  </a:moveTo>
                  <a:lnTo>
                    <a:pt x="414707" y="42155"/>
                  </a:lnTo>
                  <a:lnTo>
                    <a:pt x="415345" y="46145"/>
                  </a:lnTo>
                  <a:lnTo>
                    <a:pt x="415660" y="50228"/>
                  </a:lnTo>
                  <a:lnTo>
                    <a:pt x="415628" y="56427"/>
                  </a:lnTo>
                  <a:lnTo>
                    <a:pt x="416256" y="54584"/>
                  </a:lnTo>
                  <a:lnTo>
                    <a:pt x="416077" y="46145"/>
                  </a:lnTo>
                  <a:lnTo>
                    <a:pt x="416005" y="28805"/>
                  </a:lnTo>
                  <a:lnTo>
                    <a:pt x="417136" y="24983"/>
                  </a:lnTo>
                  <a:lnTo>
                    <a:pt x="415031" y="19109"/>
                  </a:lnTo>
                  <a:close/>
                </a:path>
                <a:path w="417194" h="56514">
                  <a:moveTo>
                    <a:pt x="2845" y="0"/>
                  </a:moveTo>
                  <a:lnTo>
                    <a:pt x="901" y="6313"/>
                  </a:lnTo>
                  <a:lnTo>
                    <a:pt x="0" y="13995"/>
                  </a:lnTo>
                  <a:lnTo>
                    <a:pt x="916" y="21240"/>
                  </a:lnTo>
                  <a:lnTo>
                    <a:pt x="4426" y="26240"/>
                  </a:lnTo>
                  <a:lnTo>
                    <a:pt x="4426" y="48385"/>
                  </a:lnTo>
                  <a:lnTo>
                    <a:pt x="4562" y="48700"/>
                  </a:lnTo>
                  <a:lnTo>
                    <a:pt x="4709" y="46490"/>
                  </a:lnTo>
                  <a:lnTo>
                    <a:pt x="4950" y="44312"/>
                  </a:lnTo>
                  <a:lnTo>
                    <a:pt x="5243" y="42155"/>
                  </a:lnTo>
                  <a:lnTo>
                    <a:pt x="4793" y="4083"/>
                  </a:lnTo>
                  <a:lnTo>
                    <a:pt x="4091" y="2722"/>
                  </a:lnTo>
                  <a:lnTo>
                    <a:pt x="3442" y="1361"/>
                  </a:lnTo>
                  <a:lnTo>
                    <a:pt x="2845" y="0"/>
                  </a:lnTo>
                  <a:close/>
                </a:path>
              </a:pathLst>
            </a:custGeom>
            <a:solidFill>
              <a:srgbClr val="D6D6D6"/>
            </a:solidFill>
          </p:spPr>
          <p:txBody>
            <a:bodyPr wrap="square" lIns="0" tIns="0" rIns="0" bIns="0" rtlCol="0"/>
            <a:lstStyle/>
            <a:p>
              <a:endParaRPr/>
            </a:p>
          </p:txBody>
        </p:sp>
        <p:sp>
          <p:nvSpPr>
            <p:cNvPr id="12" name="object 12"/>
            <p:cNvSpPr/>
            <p:nvPr/>
          </p:nvSpPr>
          <p:spPr>
            <a:xfrm>
              <a:off x="1668840" y="3173197"/>
              <a:ext cx="411480" cy="146685"/>
            </a:xfrm>
            <a:custGeom>
              <a:avLst/>
              <a:gdLst/>
              <a:ahLst/>
              <a:cxnLst/>
              <a:rect l="l" t="t" r="r" b="b"/>
              <a:pathLst>
                <a:path w="411480" h="146685">
                  <a:moveTo>
                    <a:pt x="219" y="0"/>
                  </a:moveTo>
                  <a:lnTo>
                    <a:pt x="670" y="38072"/>
                  </a:lnTo>
                  <a:lnTo>
                    <a:pt x="0" y="44616"/>
                  </a:lnTo>
                  <a:lnTo>
                    <a:pt x="19447" y="74406"/>
                  </a:lnTo>
                  <a:lnTo>
                    <a:pt x="50541" y="102055"/>
                  </a:lnTo>
                  <a:lnTo>
                    <a:pt x="91710" y="125014"/>
                  </a:lnTo>
                  <a:lnTo>
                    <a:pt x="141378" y="140733"/>
                  </a:lnTo>
                  <a:lnTo>
                    <a:pt x="199062" y="146665"/>
                  </a:lnTo>
                  <a:lnTo>
                    <a:pt x="259729" y="141629"/>
                  </a:lnTo>
                  <a:lnTo>
                    <a:pt x="313919" y="127783"/>
                  </a:lnTo>
                  <a:lnTo>
                    <a:pt x="358975" y="107024"/>
                  </a:lnTo>
                  <a:lnTo>
                    <a:pt x="392239" y="81249"/>
                  </a:lnTo>
                  <a:lnTo>
                    <a:pt x="411097" y="46145"/>
                  </a:lnTo>
                  <a:lnTo>
                    <a:pt x="410772" y="42061"/>
                  </a:lnTo>
                  <a:lnTo>
                    <a:pt x="410144" y="38072"/>
                  </a:lnTo>
                  <a:lnTo>
                    <a:pt x="410458" y="15025"/>
                  </a:lnTo>
                  <a:lnTo>
                    <a:pt x="409778" y="13318"/>
                  </a:lnTo>
                  <a:lnTo>
                    <a:pt x="390600" y="38961"/>
                  </a:lnTo>
                  <a:lnTo>
                    <a:pt x="358637" y="60060"/>
                  </a:lnTo>
                  <a:lnTo>
                    <a:pt x="315849" y="75953"/>
                  </a:lnTo>
                  <a:lnTo>
                    <a:pt x="264199" y="85975"/>
                  </a:lnTo>
                  <a:lnTo>
                    <a:pt x="204056" y="89463"/>
                  </a:lnTo>
                  <a:lnTo>
                    <a:pt x="146773" y="84354"/>
                  </a:lnTo>
                  <a:lnTo>
                    <a:pt x="95886" y="70785"/>
                  </a:lnTo>
                  <a:lnTo>
                    <a:pt x="53257" y="50824"/>
                  </a:lnTo>
                  <a:lnTo>
                    <a:pt x="20747" y="26539"/>
                  </a:lnTo>
                  <a:lnTo>
                    <a:pt x="219" y="0"/>
                  </a:lnTo>
                  <a:close/>
                </a:path>
              </a:pathLst>
            </a:custGeom>
            <a:solidFill>
              <a:srgbClr val="21212D"/>
            </a:solidFill>
          </p:spPr>
          <p:txBody>
            <a:bodyPr wrap="square" lIns="0" tIns="0" rIns="0" bIns="0" rtlCol="0"/>
            <a:lstStyle/>
            <a:p>
              <a:endParaRPr/>
            </a:p>
          </p:txBody>
        </p:sp>
        <p:sp>
          <p:nvSpPr>
            <p:cNvPr id="13" name="object 13"/>
            <p:cNvSpPr/>
            <p:nvPr/>
          </p:nvSpPr>
          <p:spPr>
            <a:xfrm>
              <a:off x="1662597" y="3154801"/>
              <a:ext cx="421005" cy="151130"/>
            </a:xfrm>
            <a:custGeom>
              <a:avLst/>
              <a:gdLst/>
              <a:ahLst/>
              <a:cxnLst/>
              <a:rect l="l" t="t" r="r" b="b"/>
              <a:pathLst>
                <a:path w="421005" h="151129">
                  <a:moveTo>
                    <a:pt x="4512" y="0"/>
                  </a:moveTo>
                  <a:lnTo>
                    <a:pt x="1581" y="6743"/>
                  </a:lnTo>
                  <a:lnTo>
                    <a:pt x="20" y="13706"/>
                  </a:lnTo>
                  <a:lnTo>
                    <a:pt x="0" y="20858"/>
                  </a:lnTo>
                  <a:lnTo>
                    <a:pt x="6830" y="50053"/>
                  </a:lnTo>
                  <a:lnTo>
                    <a:pt x="57745" y="106831"/>
                  </a:lnTo>
                  <a:lnTo>
                    <a:pt x="98759" y="129453"/>
                  </a:lnTo>
                  <a:lnTo>
                    <a:pt x="148097" y="144922"/>
                  </a:lnTo>
                  <a:lnTo>
                    <a:pt x="204224" y="150759"/>
                  </a:lnTo>
                  <a:lnTo>
                    <a:pt x="261170" y="146490"/>
                  </a:lnTo>
                  <a:lnTo>
                    <a:pt x="312657" y="134392"/>
                  </a:lnTo>
                  <a:lnTo>
                    <a:pt x="356515" y="116012"/>
                  </a:lnTo>
                  <a:lnTo>
                    <a:pt x="390570" y="92899"/>
                  </a:lnTo>
                  <a:lnTo>
                    <a:pt x="420584" y="38668"/>
                  </a:lnTo>
                  <a:lnTo>
                    <a:pt x="420615" y="31412"/>
                  </a:lnTo>
                  <a:lnTo>
                    <a:pt x="419044" y="24292"/>
                  </a:lnTo>
                  <a:lnTo>
                    <a:pt x="416018" y="17413"/>
                  </a:lnTo>
                  <a:lnTo>
                    <a:pt x="396707" y="43183"/>
                  </a:lnTo>
                  <a:lnTo>
                    <a:pt x="364489" y="64358"/>
                  </a:lnTo>
                  <a:lnTo>
                    <a:pt x="321354" y="80264"/>
                  </a:lnTo>
                  <a:lnTo>
                    <a:pt x="269293" y="90228"/>
                  </a:lnTo>
                  <a:lnTo>
                    <a:pt x="210297" y="93578"/>
                  </a:lnTo>
                  <a:lnTo>
                    <a:pt x="151377" y="88162"/>
                  </a:lnTo>
                  <a:lnTo>
                    <a:pt x="99302" y="73836"/>
                  </a:lnTo>
                  <a:lnTo>
                    <a:pt x="56108" y="52860"/>
                  </a:lnTo>
                  <a:lnTo>
                    <a:pt x="23832" y="27495"/>
                  </a:lnTo>
                  <a:lnTo>
                    <a:pt x="4512" y="0"/>
                  </a:lnTo>
                  <a:close/>
                </a:path>
              </a:pathLst>
            </a:custGeom>
            <a:solidFill>
              <a:srgbClr val="BCBCBC"/>
            </a:solidFill>
          </p:spPr>
          <p:txBody>
            <a:bodyPr wrap="square" lIns="0" tIns="0" rIns="0" bIns="0" rtlCol="0"/>
            <a:lstStyle/>
            <a:p>
              <a:endParaRPr/>
            </a:p>
          </p:txBody>
        </p:sp>
        <p:sp>
          <p:nvSpPr>
            <p:cNvPr id="14" name="object 14"/>
            <p:cNvSpPr/>
            <p:nvPr/>
          </p:nvSpPr>
          <p:spPr>
            <a:xfrm>
              <a:off x="1363510" y="1708232"/>
              <a:ext cx="1061720" cy="1230630"/>
            </a:xfrm>
            <a:custGeom>
              <a:avLst/>
              <a:gdLst/>
              <a:ahLst/>
              <a:cxnLst/>
              <a:rect l="l" t="t" r="r" b="b"/>
              <a:pathLst>
                <a:path w="1061720" h="1230630">
                  <a:moveTo>
                    <a:pt x="1061618" y="530821"/>
                  </a:moveTo>
                  <a:lnTo>
                    <a:pt x="1059446" y="482498"/>
                  </a:lnTo>
                  <a:lnTo>
                    <a:pt x="1053071" y="435406"/>
                  </a:lnTo>
                  <a:lnTo>
                    <a:pt x="1042657" y="389712"/>
                  </a:lnTo>
                  <a:lnTo>
                    <a:pt x="1028407" y="345605"/>
                  </a:lnTo>
                  <a:lnTo>
                    <a:pt x="1010500" y="303263"/>
                  </a:lnTo>
                  <a:lnTo>
                    <a:pt x="989139" y="262902"/>
                  </a:lnTo>
                  <a:lnTo>
                    <a:pt x="964501" y="224688"/>
                  </a:lnTo>
                  <a:lnTo>
                    <a:pt x="936764" y="188823"/>
                  </a:lnTo>
                  <a:lnTo>
                    <a:pt x="906132" y="155473"/>
                  </a:lnTo>
                  <a:lnTo>
                    <a:pt x="872782" y="124841"/>
                  </a:lnTo>
                  <a:lnTo>
                    <a:pt x="836904" y="97116"/>
                  </a:lnTo>
                  <a:lnTo>
                    <a:pt x="798690" y="72466"/>
                  </a:lnTo>
                  <a:lnTo>
                    <a:pt x="758329" y="51104"/>
                  </a:lnTo>
                  <a:lnTo>
                    <a:pt x="716000" y="33210"/>
                  </a:lnTo>
                  <a:lnTo>
                    <a:pt x="671893" y="18961"/>
                  </a:lnTo>
                  <a:lnTo>
                    <a:pt x="626186" y="8547"/>
                  </a:lnTo>
                  <a:lnTo>
                    <a:pt x="579094" y="2171"/>
                  </a:lnTo>
                  <a:lnTo>
                    <a:pt x="530771" y="0"/>
                  </a:lnTo>
                  <a:lnTo>
                    <a:pt x="482460" y="2171"/>
                  </a:lnTo>
                  <a:lnTo>
                    <a:pt x="435368" y="8547"/>
                  </a:lnTo>
                  <a:lnTo>
                    <a:pt x="389674" y="18961"/>
                  </a:lnTo>
                  <a:lnTo>
                    <a:pt x="345567" y="33210"/>
                  </a:lnTo>
                  <a:lnTo>
                    <a:pt x="303237" y="51104"/>
                  </a:lnTo>
                  <a:lnTo>
                    <a:pt x="262877" y="72466"/>
                  </a:lnTo>
                  <a:lnTo>
                    <a:pt x="224675" y="97116"/>
                  </a:lnTo>
                  <a:lnTo>
                    <a:pt x="188798" y="124841"/>
                  </a:lnTo>
                  <a:lnTo>
                    <a:pt x="155460" y="155473"/>
                  </a:lnTo>
                  <a:lnTo>
                    <a:pt x="124828" y="188823"/>
                  </a:lnTo>
                  <a:lnTo>
                    <a:pt x="97104" y="224688"/>
                  </a:lnTo>
                  <a:lnTo>
                    <a:pt x="72466" y="262902"/>
                  </a:lnTo>
                  <a:lnTo>
                    <a:pt x="51104" y="303263"/>
                  </a:lnTo>
                  <a:lnTo>
                    <a:pt x="33197" y="345605"/>
                  </a:lnTo>
                  <a:lnTo>
                    <a:pt x="18961" y="389712"/>
                  </a:lnTo>
                  <a:lnTo>
                    <a:pt x="8547" y="435406"/>
                  </a:lnTo>
                  <a:lnTo>
                    <a:pt x="2159" y="482498"/>
                  </a:lnTo>
                  <a:lnTo>
                    <a:pt x="0" y="530821"/>
                  </a:lnTo>
                  <a:lnTo>
                    <a:pt x="2159" y="579132"/>
                  </a:lnTo>
                  <a:lnTo>
                    <a:pt x="8547" y="626237"/>
                  </a:lnTo>
                  <a:lnTo>
                    <a:pt x="18961" y="671931"/>
                  </a:lnTo>
                  <a:lnTo>
                    <a:pt x="33197" y="716038"/>
                  </a:lnTo>
                  <a:lnTo>
                    <a:pt x="51104" y="758367"/>
                  </a:lnTo>
                  <a:lnTo>
                    <a:pt x="72466" y="798741"/>
                  </a:lnTo>
                  <a:lnTo>
                    <a:pt x="97104" y="836942"/>
                  </a:lnTo>
                  <a:lnTo>
                    <a:pt x="124828" y="872820"/>
                  </a:lnTo>
                  <a:lnTo>
                    <a:pt x="152755" y="903236"/>
                  </a:lnTo>
                  <a:lnTo>
                    <a:pt x="152590" y="903224"/>
                  </a:lnTo>
                  <a:lnTo>
                    <a:pt x="240855" y="994168"/>
                  </a:lnTo>
                  <a:lnTo>
                    <a:pt x="286512" y="1058570"/>
                  </a:lnTo>
                  <a:lnTo>
                    <a:pt x="304165" y="1127086"/>
                  </a:lnTo>
                  <a:lnTo>
                    <a:pt x="308406" y="1230388"/>
                  </a:lnTo>
                  <a:lnTo>
                    <a:pt x="717016" y="1230388"/>
                  </a:lnTo>
                  <a:lnTo>
                    <a:pt x="752221" y="1097305"/>
                  </a:lnTo>
                  <a:lnTo>
                    <a:pt x="781761" y="1020965"/>
                  </a:lnTo>
                  <a:lnTo>
                    <a:pt x="818616" y="976312"/>
                  </a:lnTo>
                  <a:lnTo>
                    <a:pt x="836904" y="964526"/>
                  </a:lnTo>
                  <a:lnTo>
                    <a:pt x="872782" y="936802"/>
                  </a:lnTo>
                  <a:lnTo>
                    <a:pt x="884440" y="926096"/>
                  </a:lnTo>
                  <a:lnTo>
                    <a:pt x="887984" y="923467"/>
                  </a:lnTo>
                  <a:lnTo>
                    <a:pt x="887310" y="923455"/>
                  </a:lnTo>
                  <a:lnTo>
                    <a:pt x="936764" y="872820"/>
                  </a:lnTo>
                  <a:lnTo>
                    <a:pt x="964501" y="836942"/>
                  </a:lnTo>
                  <a:lnTo>
                    <a:pt x="989139" y="798741"/>
                  </a:lnTo>
                  <a:lnTo>
                    <a:pt x="1010500" y="758367"/>
                  </a:lnTo>
                  <a:lnTo>
                    <a:pt x="1028407" y="716038"/>
                  </a:lnTo>
                  <a:lnTo>
                    <a:pt x="1042657" y="671931"/>
                  </a:lnTo>
                  <a:lnTo>
                    <a:pt x="1053071" y="626237"/>
                  </a:lnTo>
                  <a:lnTo>
                    <a:pt x="1059446" y="579132"/>
                  </a:lnTo>
                  <a:lnTo>
                    <a:pt x="1061618" y="530821"/>
                  </a:lnTo>
                  <a:close/>
                </a:path>
              </a:pathLst>
            </a:custGeom>
            <a:solidFill>
              <a:srgbClr val="E0C1F2"/>
            </a:solidFill>
          </p:spPr>
          <p:txBody>
            <a:bodyPr wrap="square" lIns="0" tIns="0" rIns="0" bIns="0" rtlCol="0"/>
            <a:lstStyle/>
            <a:p>
              <a:endParaRPr/>
            </a:p>
          </p:txBody>
        </p:sp>
        <p:sp>
          <p:nvSpPr>
            <p:cNvPr id="15" name="object 15"/>
            <p:cNvSpPr/>
            <p:nvPr/>
          </p:nvSpPr>
          <p:spPr>
            <a:xfrm>
              <a:off x="1447771" y="1795710"/>
              <a:ext cx="781050" cy="678815"/>
            </a:xfrm>
            <a:custGeom>
              <a:avLst/>
              <a:gdLst/>
              <a:ahLst/>
              <a:cxnLst/>
              <a:rect l="l" t="t" r="r" b="b"/>
              <a:pathLst>
                <a:path w="781050" h="678814">
                  <a:moveTo>
                    <a:pt x="448153" y="0"/>
                  </a:moveTo>
                  <a:lnTo>
                    <a:pt x="398791" y="2151"/>
                  </a:lnTo>
                  <a:lnTo>
                    <a:pt x="350341" y="8530"/>
                  </a:lnTo>
                  <a:lnTo>
                    <a:pt x="303242" y="19023"/>
                  </a:lnTo>
                  <a:lnTo>
                    <a:pt x="257934" y="33518"/>
                  </a:lnTo>
                  <a:lnTo>
                    <a:pt x="214857" y="51900"/>
                  </a:lnTo>
                  <a:lnTo>
                    <a:pt x="174449" y="74057"/>
                  </a:lnTo>
                  <a:lnTo>
                    <a:pt x="137150" y="99875"/>
                  </a:lnTo>
                  <a:lnTo>
                    <a:pt x="103399" y="129241"/>
                  </a:lnTo>
                  <a:lnTo>
                    <a:pt x="73635" y="162042"/>
                  </a:lnTo>
                  <a:lnTo>
                    <a:pt x="48297" y="198166"/>
                  </a:lnTo>
                  <a:lnTo>
                    <a:pt x="27826" y="237497"/>
                  </a:lnTo>
                  <a:lnTo>
                    <a:pt x="12660" y="279924"/>
                  </a:lnTo>
                  <a:lnTo>
                    <a:pt x="3238" y="325333"/>
                  </a:lnTo>
                  <a:lnTo>
                    <a:pt x="0" y="373611"/>
                  </a:lnTo>
                  <a:lnTo>
                    <a:pt x="2364" y="428304"/>
                  </a:lnTo>
                  <a:lnTo>
                    <a:pt x="9469" y="476673"/>
                  </a:lnTo>
                  <a:lnTo>
                    <a:pt x="21332" y="519018"/>
                  </a:lnTo>
                  <a:lnTo>
                    <a:pt x="37972" y="555637"/>
                  </a:lnTo>
                  <a:lnTo>
                    <a:pt x="85653" y="612893"/>
                  </a:lnTo>
                  <a:lnTo>
                    <a:pt x="152653" y="650831"/>
                  </a:lnTo>
                  <a:lnTo>
                    <a:pt x="193442" y="663303"/>
                  </a:lnTo>
                  <a:lnTo>
                    <a:pt x="239115" y="671842"/>
                  </a:lnTo>
                  <a:lnTo>
                    <a:pt x="289689" y="676746"/>
                  </a:lnTo>
                  <a:lnTo>
                    <a:pt x="345183" y="678314"/>
                  </a:lnTo>
                  <a:lnTo>
                    <a:pt x="398101" y="676824"/>
                  </a:lnTo>
                  <a:lnTo>
                    <a:pt x="449544" y="672233"/>
                  </a:lnTo>
                  <a:lnTo>
                    <a:pt x="499032" y="664356"/>
                  </a:lnTo>
                  <a:lnTo>
                    <a:pt x="546085" y="653009"/>
                  </a:lnTo>
                  <a:lnTo>
                    <a:pt x="590222" y="638007"/>
                  </a:lnTo>
                  <a:lnTo>
                    <a:pt x="630965" y="619167"/>
                  </a:lnTo>
                  <a:lnTo>
                    <a:pt x="667832" y="596303"/>
                  </a:lnTo>
                  <a:lnTo>
                    <a:pt x="700345" y="569233"/>
                  </a:lnTo>
                  <a:lnTo>
                    <a:pt x="728022" y="537771"/>
                  </a:lnTo>
                  <a:lnTo>
                    <a:pt x="750385" y="501733"/>
                  </a:lnTo>
                  <a:lnTo>
                    <a:pt x="766952" y="460935"/>
                  </a:lnTo>
                  <a:lnTo>
                    <a:pt x="777245" y="415194"/>
                  </a:lnTo>
                  <a:lnTo>
                    <a:pt x="780782" y="364323"/>
                  </a:lnTo>
                  <a:lnTo>
                    <a:pt x="778664" y="308456"/>
                  </a:lnTo>
                  <a:lnTo>
                    <a:pt x="772240" y="256842"/>
                  </a:lnTo>
                  <a:lnTo>
                    <a:pt x="761405" y="209597"/>
                  </a:lnTo>
                  <a:lnTo>
                    <a:pt x="746055" y="166836"/>
                  </a:lnTo>
                  <a:lnTo>
                    <a:pt x="726085" y="128674"/>
                  </a:lnTo>
                  <a:lnTo>
                    <a:pt x="701390" y="95227"/>
                  </a:lnTo>
                  <a:lnTo>
                    <a:pt x="671867" y="66610"/>
                  </a:lnTo>
                  <a:lnTo>
                    <a:pt x="637410" y="42937"/>
                  </a:lnTo>
                  <a:lnTo>
                    <a:pt x="597915" y="24325"/>
                  </a:lnTo>
                  <a:lnTo>
                    <a:pt x="553277" y="10887"/>
                  </a:lnTo>
                  <a:lnTo>
                    <a:pt x="503391" y="2741"/>
                  </a:lnTo>
                  <a:lnTo>
                    <a:pt x="448153" y="0"/>
                  </a:lnTo>
                  <a:close/>
                </a:path>
              </a:pathLst>
            </a:custGeom>
            <a:solidFill>
              <a:srgbClr val="EFE0F9"/>
            </a:solidFill>
          </p:spPr>
          <p:txBody>
            <a:bodyPr wrap="square" lIns="0" tIns="0" rIns="0" bIns="0" rtlCol="0"/>
            <a:lstStyle/>
            <a:p>
              <a:endParaRPr/>
            </a:p>
          </p:txBody>
        </p:sp>
        <p:pic>
          <p:nvPicPr>
            <p:cNvPr id="16" name="object 16"/>
            <p:cNvPicPr/>
            <p:nvPr/>
          </p:nvPicPr>
          <p:blipFill>
            <a:blip r:embed="rId2" cstate="print"/>
            <a:stretch>
              <a:fillRect/>
            </a:stretch>
          </p:blipFill>
          <p:spPr>
            <a:xfrm>
              <a:off x="1509570" y="1910489"/>
              <a:ext cx="222250" cy="242185"/>
            </a:xfrm>
            <a:prstGeom prst="rect">
              <a:avLst/>
            </a:prstGeom>
          </p:spPr>
        </p:pic>
        <p:sp>
          <p:nvSpPr>
            <p:cNvPr id="17" name="object 17"/>
            <p:cNvSpPr/>
            <p:nvPr/>
          </p:nvSpPr>
          <p:spPr>
            <a:xfrm>
              <a:off x="1671933" y="2832230"/>
              <a:ext cx="408940" cy="213360"/>
            </a:xfrm>
            <a:custGeom>
              <a:avLst/>
              <a:gdLst/>
              <a:ahLst/>
              <a:cxnLst/>
              <a:rect l="l" t="t" r="r" b="b"/>
              <a:pathLst>
                <a:path w="408939" h="213360">
                  <a:moveTo>
                    <a:pt x="204307" y="0"/>
                  </a:moveTo>
                  <a:lnTo>
                    <a:pt x="139735" y="5422"/>
                  </a:lnTo>
                  <a:lnTo>
                    <a:pt x="83651" y="20523"/>
                  </a:lnTo>
                  <a:lnTo>
                    <a:pt x="39423" y="43551"/>
                  </a:lnTo>
                  <a:lnTo>
                    <a:pt x="10416" y="72755"/>
                  </a:lnTo>
                  <a:lnTo>
                    <a:pt x="0" y="106384"/>
                  </a:lnTo>
                  <a:lnTo>
                    <a:pt x="10416" y="140023"/>
                  </a:lnTo>
                  <a:lnTo>
                    <a:pt x="39423" y="169233"/>
                  </a:lnTo>
                  <a:lnTo>
                    <a:pt x="83651" y="192264"/>
                  </a:lnTo>
                  <a:lnTo>
                    <a:pt x="139735" y="207366"/>
                  </a:lnTo>
                  <a:lnTo>
                    <a:pt x="204307" y="212789"/>
                  </a:lnTo>
                  <a:lnTo>
                    <a:pt x="268878" y="207366"/>
                  </a:lnTo>
                  <a:lnTo>
                    <a:pt x="324956" y="192264"/>
                  </a:lnTo>
                  <a:lnTo>
                    <a:pt x="369179" y="169233"/>
                  </a:lnTo>
                  <a:lnTo>
                    <a:pt x="398180" y="140023"/>
                  </a:lnTo>
                  <a:lnTo>
                    <a:pt x="408594" y="106384"/>
                  </a:lnTo>
                  <a:lnTo>
                    <a:pt x="398180" y="72755"/>
                  </a:lnTo>
                  <a:lnTo>
                    <a:pt x="369179" y="43551"/>
                  </a:lnTo>
                  <a:lnTo>
                    <a:pt x="324956" y="20523"/>
                  </a:lnTo>
                  <a:lnTo>
                    <a:pt x="268878" y="5422"/>
                  </a:lnTo>
                  <a:lnTo>
                    <a:pt x="204307" y="0"/>
                  </a:lnTo>
                  <a:close/>
                </a:path>
              </a:pathLst>
            </a:custGeom>
            <a:solidFill>
              <a:srgbClr val="A563C6"/>
            </a:solidFill>
          </p:spPr>
          <p:txBody>
            <a:bodyPr wrap="square" lIns="0" tIns="0" rIns="0" bIns="0" rtlCol="0"/>
            <a:lstStyle/>
            <a:p>
              <a:endParaRPr/>
            </a:p>
          </p:txBody>
        </p:sp>
        <p:pic>
          <p:nvPicPr>
            <p:cNvPr id="18" name="object 18"/>
            <p:cNvPicPr/>
            <p:nvPr/>
          </p:nvPicPr>
          <p:blipFill>
            <a:blip r:embed="rId3" cstate="print"/>
            <a:stretch>
              <a:fillRect/>
            </a:stretch>
          </p:blipFill>
          <p:spPr>
            <a:xfrm>
              <a:off x="1762088" y="2880041"/>
              <a:ext cx="220684" cy="114949"/>
            </a:xfrm>
            <a:prstGeom prst="rect">
              <a:avLst/>
            </a:prstGeom>
          </p:spPr>
        </p:pic>
        <p:sp>
          <p:nvSpPr>
            <p:cNvPr id="19" name="object 19"/>
            <p:cNvSpPr/>
            <p:nvPr/>
          </p:nvSpPr>
          <p:spPr>
            <a:xfrm>
              <a:off x="1720386" y="2519026"/>
              <a:ext cx="314960" cy="450850"/>
            </a:xfrm>
            <a:custGeom>
              <a:avLst/>
              <a:gdLst/>
              <a:ahLst/>
              <a:cxnLst/>
              <a:rect l="l" t="t" r="r" b="b"/>
              <a:pathLst>
                <a:path w="314960" h="450850">
                  <a:moveTo>
                    <a:pt x="122368" y="0"/>
                  </a:moveTo>
                  <a:lnTo>
                    <a:pt x="115180" y="3653"/>
                  </a:lnTo>
                  <a:lnTo>
                    <a:pt x="110537" y="12559"/>
                  </a:lnTo>
                  <a:lnTo>
                    <a:pt x="107601" y="24890"/>
                  </a:lnTo>
                  <a:lnTo>
                    <a:pt x="104427" y="46496"/>
                  </a:lnTo>
                  <a:lnTo>
                    <a:pt x="102935" y="55227"/>
                  </a:lnTo>
                  <a:lnTo>
                    <a:pt x="101124" y="62620"/>
                  </a:lnTo>
                  <a:lnTo>
                    <a:pt x="99060" y="66291"/>
                  </a:lnTo>
                  <a:lnTo>
                    <a:pt x="92869" y="65349"/>
                  </a:lnTo>
                  <a:lnTo>
                    <a:pt x="84915" y="59291"/>
                  </a:lnTo>
                  <a:lnTo>
                    <a:pt x="76114" y="50217"/>
                  </a:lnTo>
                  <a:lnTo>
                    <a:pt x="55348" y="26588"/>
                  </a:lnTo>
                  <a:lnTo>
                    <a:pt x="43779" y="15868"/>
                  </a:lnTo>
                  <a:lnTo>
                    <a:pt x="32806" y="10591"/>
                  </a:lnTo>
                  <a:lnTo>
                    <a:pt x="22560" y="13277"/>
                  </a:lnTo>
                  <a:lnTo>
                    <a:pt x="6374" y="37755"/>
                  </a:lnTo>
                  <a:lnTo>
                    <a:pt x="0" y="75692"/>
                  </a:lnTo>
                  <a:lnTo>
                    <a:pt x="1639" y="123621"/>
                  </a:lnTo>
                  <a:lnTo>
                    <a:pt x="9493" y="178074"/>
                  </a:lnTo>
                  <a:lnTo>
                    <a:pt x="21766" y="235581"/>
                  </a:lnTo>
                  <a:lnTo>
                    <a:pt x="36660" y="292676"/>
                  </a:lnTo>
                  <a:lnTo>
                    <a:pt x="52376" y="345890"/>
                  </a:lnTo>
                  <a:lnTo>
                    <a:pt x="67117" y="391756"/>
                  </a:lnTo>
                  <a:lnTo>
                    <a:pt x="86484" y="447567"/>
                  </a:lnTo>
                  <a:lnTo>
                    <a:pt x="99165" y="449839"/>
                  </a:lnTo>
                  <a:lnTo>
                    <a:pt x="84562" y="407929"/>
                  </a:lnTo>
                  <a:lnTo>
                    <a:pt x="68146" y="357146"/>
                  </a:lnTo>
                  <a:lnTo>
                    <a:pt x="51417" y="300749"/>
                  </a:lnTo>
                  <a:lnTo>
                    <a:pt x="35873" y="242000"/>
                  </a:lnTo>
                  <a:lnTo>
                    <a:pt x="23013" y="184157"/>
                  </a:lnTo>
                  <a:lnTo>
                    <a:pt x="14337" y="130483"/>
                  </a:lnTo>
                  <a:lnTo>
                    <a:pt x="11344" y="84236"/>
                  </a:lnTo>
                  <a:lnTo>
                    <a:pt x="15533" y="48677"/>
                  </a:lnTo>
                  <a:lnTo>
                    <a:pt x="28402" y="27067"/>
                  </a:lnTo>
                  <a:lnTo>
                    <a:pt x="34241" y="27358"/>
                  </a:lnTo>
                  <a:lnTo>
                    <a:pt x="42194" y="33283"/>
                  </a:lnTo>
                  <a:lnTo>
                    <a:pt x="51059" y="42382"/>
                  </a:lnTo>
                  <a:lnTo>
                    <a:pt x="71112" y="65233"/>
                  </a:lnTo>
                  <a:lnTo>
                    <a:pt x="82199" y="75813"/>
                  </a:lnTo>
                  <a:lnTo>
                    <a:pt x="92826" y="81851"/>
                  </a:lnTo>
                  <a:lnTo>
                    <a:pt x="102924" y="81264"/>
                  </a:lnTo>
                  <a:lnTo>
                    <a:pt x="108765" y="75767"/>
                  </a:lnTo>
                  <a:lnTo>
                    <a:pt x="112633" y="66602"/>
                  </a:lnTo>
                  <a:lnTo>
                    <a:pt x="115201" y="54866"/>
                  </a:lnTo>
                  <a:lnTo>
                    <a:pt x="119507" y="26276"/>
                  </a:lnTo>
                  <a:lnTo>
                    <a:pt x="121072" y="19460"/>
                  </a:lnTo>
                  <a:lnTo>
                    <a:pt x="136402" y="64867"/>
                  </a:lnTo>
                  <a:lnTo>
                    <a:pt x="140430" y="78996"/>
                  </a:lnTo>
                  <a:lnTo>
                    <a:pt x="145864" y="89439"/>
                  </a:lnTo>
                  <a:lnTo>
                    <a:pt x="153456" y="94583"/>
                  </a:lnTo>
                  <a:lnTo>
                    <a:pt x="162447" y="92860"/>
                  </a:lnTo>
                  <a:lnTo>
                    <a:pt x="170615" y="84859"/>
                  </a:lnTo>
                  <a:lnTo>
                    <a:pt x="178308" y="72530"/>
                  </a:lnTo>
                  <a:lnTo>
                    <a:pt x="190968" y="47778"/>
                  </a:lnTo>
                  <a:lnTo>
                    <a:pt x="196561" y="37829"/>
                  </a:lnTo>
                  <a:lnTo>
                    <a:pt x="201975" y="30416"/>
                  </a:lnTo>
                  <a:lnTo>
                    <a:pt x="206533" y="27978"/>
                  </a:lnTo>
                  <a:lnTo>
                    <a:pt x="209602" y="31963"/>
                  </a:lnTo>
                  <a:lnTo>
                    <a:pt x="212390" y="40636"/>
                  </a:lnTo>
                  <a:lnTo>
                    <a:pt x="214807" y="51403"/>
                  </a:lnTo>
                  <a:lnTo>
                    <a:pt x="219885" y="77626"/>
                  </a:lnTo>
                  <a:lnTo>
                    <a:pt x="223847" y="91812"/>
                  </a:lnTo>
                  <a:lnTo>
                    <a:pt x="229426" y="102188"/>
                  </a:lnTo>
                  <a:lnTo>
                    <a:pt x="237401" y="106708"/>
                  </a:lnTo>
                  <a:lnTo>
                    <a:pt x="247207" y="103072"/>
                  </a:lnTo>
                  <a:lnTo>
                    <a:pt x="255028" y="91609"/>
                  </a:lnTo>
                  <a:lnTo>
                    <a:pt x="261589" y="74744"/>
                  </a:lnTo>
                  <a:lnTo>
                    <a:pt x="271367" y="42393"/>
                  </a:lnTo>
                  <a:lnTo>
                    <a:pt x="275869" y="29094"/>
                  </a:lnTo>
                  <a:lnTo>
                    <a:pt x="280507" y="18860"/>
                  </a:lnTo>
                  <a:lnTo>
                    <a:pt x="284667" y="15549"/>
                  </a:lnTo>
                  <a:lnTo>
                    <a:pt x="290834" y="17926"/>
                  </a:lnTo>
                  <a:lnTo>
                    <a:pt x="295305" y="23423"/>
                  </a:lnTo>
                  <a:lnTo>
                    <a:pt x="298289" y="32407"/>
                  </a:lnTo>
                  <a:lnTo>
                    <a:pt x="302977" y="69895"/>
                  </a:lnTo>
                  <a:lnTo>
                    <a:pt x="298906" y="120419"/>
                  </a:lnTo>
                  <a:lnTo>
                    <a:pt x="288255" y="179355"/>
                  </a:lnTo>
                  <a:lnTo>
                    <a:pt x="273203" y="242079"/>
                  </a:lnTo>
                  <a:lnTo>
                    <a:pt x="255927" y="303970"/>
                  </a:lnTo>
                  <a:lnTo>
                    <a:pt x="238608" y="360405"/>
                  </a:lnTo>
                  <a:lnTo>
                    <a:pt x="223425" y="406760"/>
                  </a:lnTo>
                  <a:lnTo>
                    <a:pt x="208177" y="450740"/>
                  </a:lnTo>
                  <a:lnTo>
                    <a:pt x="222784" y="448488"/>
                  </a:lnTo>
                  <a:lnTo>
                    <a:pt x="239374" y="400414"/>
                  </a:lnTo>
                  <a:lnTo>
                    <a:pt x="254449" y="353772"/>
                  </a:lnTo>
                  <a:lnTo>
                    <a:pt x="271278" y="297741"/>
                  </a:lnTo>
                  <a:lnTo>
                    <a:pt x="287784" y="236585"/>
                  </a:lnTo>
                  <a:lnTo>
                    <a:pt x="301893" y="174564"/>
                  </a:lnTo>
                  <a:lnTo>
                    <a:pt x="311530" y="115941"/>
                  </a:lnTo>
                  <a:lnTo>
                    <a:pt x="314619" y="64978"/>
                  </a:lnTo>
                  <a:lnTo>
                    <a:pt x="309085" y="25936"/>
                  </a:lnTo>
                  <a:lnTo>
                    <a:pt x="305248" y="16826"/>
                  </a:lnTo>
                  <a:lnTo>
                    <a:pt x="300428" y="9504"/>
                  </a:lnTo>
                  <a:lnTo>
                    <a:pt x="294646" y="3993"/>
                  </a:lnTo>
                  <a:lnTo>
                    <a:pt x="287923" y="314"/>
                  </a:lnTo>
                  <a:lnTo>
                    <a:pt x="277686" y="1679"/>
                  </a:lnTo>
                  <a:lnTo>
                    <a:pt x="269488" y="12426"/>
                  </a:lnTo>
                  <a:lnTo>
                    <a:pt x="262678" y="29309"/>
                  </a:lnTo>
                  <a:lnTo>
                    <a:pt x="252534" y="62657"/>
                  </a:lnTo>
                  <a:lnTo>
                    <a:pt x="247905" y="76247"/>
                  </a:lnTo>
                  <a:lnTo>
                    <a:pt x="243089" y="86710"/>
                  </a:lnTo>
                  <a:lnTo>
                    <a:pt x="238459" y="90897"/>
                  </a:lnTo>
                  <a:lnTo>
                    <a:pt x="238239" y="90897"/>
                  </a:lnTo>
                  <a:lnTo>
                    <a:pt x="235280" y="87179"/>
                  </a:lnTo>
                  <a:lnTo>
                    <a:pt x="232515" y="78519"/>
                  </a:lnTo>
                  <a:lnTo>
                    <a:pt x="230109" y="67793"/>
                  </a:lnTo>
                  <a:lnTo>
                    <a:pt x="225121" y="41906"/>
                  </a:lnTo>
                  <a:lnTo>
                    <a:pt x="221331" y="27958"/>
                  </a:lnTo>
                  <a:lnTo>
                    <a:pt x="216084" y="17593"/>
                  </a:lnTo>
                  <a:lnTo>
                    <a:pt x="208606" y="12376"/>
                  </a:lnTo>
                  <a:lnTo>
                    <a:pt x="199548" y="13922"/>
                  </a:lnTo>
                  <a:lnTo>
                    <a:pt x="191333" y="21876"/>
                  </a:lnTo>
                  <a:lnTo>
                    <a:pt x="183611" y="34239"/>
                  </a:lnTo>
                  <a:lnTo>
                    <a:pt x="170935" y="59072"/>
                  </a:lnTo>
                  <a:lnTo>
                    <a:pt x="165344" y="69054"/>
                  </a:lnTo>
                  <a:lnTo>
                    <a:pt x="159933" y="76488"/>
                  </a:lnTo>
                  <a:lnTo>
                    <a:pt x="155372" y="78908"/>
                  </a:lnTo>
                  <a:lnTo>
                    <a:pt x="152182" y="74912"/>
                  </a:lnTo>
                  <a:lnTo>
                    <a:pt x="149215" y="66096"/>
                  </a:lnTo>
                  <a:lnTo>
                    <a:pt x="146602" y="55117"/>
                  </a:lnTo>
                  <a:lnTo>
                    <a:pt x="141024" y="28180"/>
                  </a:lnTo>
                  <a:lnTo>
                    <a:pt x="136726" y="13719"/>
                  </a:lnTo>
                  <a:lnTo>
                    <a:pt x="130775" y="3558"/>
                  </a:lnTo>
                  <a:lnTo>
                    <a:pt x="122368" y="0"/>
                  </a:lnTo>
                  <a:close/>
                </a:path>
              </a:pathLst>
            </a:custGeom>
            <a:solidFill>
              <a:srgbClr val="7F4293"/>
            </a:solidFill>
          </p:spPr>
          <p:txBody>
            <a:bodyPr wrap="square" lIns="0" tIns="0" rIns="0" bIns="0" rtlCol="0"/>
            <a:lstStyle/>
            <a:p>
              <a:endParaRPr/>
            </a:p>
          </p:txBody>
        </p:sp>
      </p:grpSp>
      <p:sp>
        <p:nvSpPr>
          <p:cNvPr id="20" name="object 20"/>
          <p:cNvSpPr/>
          <p:nvPr/>
        </p:nvSpPr>
        <p:spPr>
          <a:xfrm>
            <a:off x="2658499" y="1979473"/>
            <a:ext cx="313055" cy="121920"/>
          </a:xfrm>
          <a:custGeom>
            <a:avLst/>
            <a:gdLst/>
            <a:ahLst/>
            <a:cxnLst/>
            <a:rect l="l" t="t" r="r" b="b"/>
            <a:pathLst>
              <a:path w="313055" h="121919">
                <a:moveTo>
                  <a:pt x="287814" y="0"/>
                </a:moveTo>
                <a:lnTo>
                  <a:pt x="20791" y="65392"/>
                </a:lnTo>
                <a:lnTo>
                  <a:pt x="0" y="89570"/>
                </a:lnTo>
                <a:lnTo>
                  <a:pt x="687" y="100794"/>
                </a:lnTo>
                <a:lnTo>
                  <a:pt x="5868" y="110917"/>
                </a:lnTo>
                <a:lnTo>
                  <a:pt x="14296" y="118007"/>
                </a:lnTo>
                <a:lnTo>
                  <a:pt x="24770" y="121513"/>
                </a:lnTo>
                <a:lnTo>
                  <a:pt x="36089" y="120888"/>
                </a:lnTo>
                <a:lnTo>
                  <a:pt x="291788" y="56115"/>
                </a:lnTo>
                <a:lnTo>
                  <a:pt x="301855" y="51053"/>
                </a:lnTo>
                <a:lnTo>
                  <a:pt x="309008" y="42526"/>
                </a:lnTo>
                <a:lnTo>
                  <a:pt x="312575" y="31946"/>
                </a:lnTo>
                <a:lnTo>
                  <a:pt x="311881" y="20723"/>
                </a:lnTo>
                <a:lnTo>
                  <a:pt x="306711" y="10599"/>
                </a:lnTo>
                <a:lnTo>
                  <a:pt x="298286" y="3509"/>
                </a:lnTo>
                <a:lnTo>
                  <a:pt x="287814" y="0"/>
                </a:lnTo>
                <a:close/>
              </a:path>
            </a:pathLst>
          </a:custGeom>
          <a:solidFill>
            <a:srgbClr val="E0C1F2"/>
          </a:solidFill>
        </p:spPr>
        <p:txBody>
          <a:bodyPr wrap="square" lIns="0" tIns="0" rIns="0" bIns="0" rtlCol="0"/>
          <a:lstStyle/>
          <a:p>
            <a:endParaRPr/>
          </a:p>
        </p:txBody>
      </p:sp>
      <p:sp>
        <p:nvSpPr>
          <p:cNvPr id="21" name="object 21"/>
          <p:cNvSpPr/>
          <p:nvPr/>
        </p:nvSpPr>
        <p:spPr>
          <a:xfrm>
            <a:off x="2639022" y="2495994"/>
            <a:ext cx="368300" cy="220345"/>
          </a:xfrm>
          <a:custGeom>
            <a:avLst/>
            <a:gdLst/>
            <a:ahLst/>
            <a:cxnLst/>
            <a:rect l="l" t="t" r="r" b="b"/>
            <a:pathLst>
              <a:path w="368300" h="220344">
                <a:moveTo>
                  <a:pt x="31926" y="0"/>
                </a:moveTo>
                <a:lnTo>
                  <a:pt x="21000" y="530"/>
                </a:lnTo>
                <a:lnTo>
                  <a:pt x="11148" y="4974"/>
                </a:lnTo>
                <a:lnTo>
                  <a:pt x="3468" y="13518"/>
                </a:lnTo>
                <a:lnTo>
                  <a:pt x="0" y="24015"/>
                </a:lnTo>
                <a:lnTo>
                  <a:pt x="583" y="35391"/>
                </a:lnTo>
                <a:lnTo>
                  <a:pt x="5188" y="45673"/>
                </a:lnTo>
                <a:lnTo>
                  <a:pt x="13782" y="52889"/>
                </a:lnTo>
                <a:lnTo>
                  <a:pt x="59051" y="74709"/>
                </a:lnTo>
                <a:lnTo>
                  <a:pt x="104056" y="97062"/>
                </a:lnTo>
                <a:lnTo>
                  <a:pt x="148791" y="119943"/>
                </a:lnTo>
                <a:lnTo>
                  <a:pt x="193252" y="143351"/>
                </a:lnTo>
                <a:lnTo>
                  <a:pt x="237434" y="167283"/>
                </a:lnTo>
                <a:lnTo>
                  <a:pt x="281334" y="191735"/>
                </a:lnTo>
                <a:lnTo>
                  <a:pt x="324945" y="216706"/>
                </a:lnTo>
                <a:lnTo>
                  <a:pt x="335664" y="220273"/>
                </a:lnTo>
                <a:lnTo>
                  <a:pt x="346727" y="219507"/>
                </a:lnTo>
                <a:lnTo>
                  <a:pt x="356742" y="214759"/>
                </a:lnTo>
                <a:lnTo>
                  <a:pt x="364316" y="206381"/>
                </a:lnTo>
                <a:lnTo>
                  <a:pt x="367916" y="195662"/>
                </a:lnTo>
                <a:lnTo>
                  <a:pt x="367160" y="184592"/>
                </a:lnTo>
                <a:lnTo>
                  <a:pt x="310383" y="142040"/>
                </a:lnTo>
                <a:lnTo>
                  <a:pt x="266485" y="117588"/>
                </a:lnTo>
                <a:lnTo>
                  <a:pt x="222302" y="93656"/>
                </a:lnTo>
                <a:lnTo>
                  <a:pt x="177840" y="70248"/>
                </a:lnTo>
                <a:lnTo>
                  <a:pt x="133104" y="47367"/>
                </a:lnTo>
                <a:lnTo>
                  <a:pt x="88098" y="25014"/>
                </a:lnTo>
                <a:lnTo>
                  <a:pt x="42828" y="3194"/>
                </a:lnTo>
                <a:lnTo>
                  <a:pt x="31926" y="0"/>
                </a:lnTo>
                <a:close/>
              </a:path>
            </a:pathLst>
          </a:custGeom>
          <a:solidFill>
            <a:srgbClr val="E0C1F2"/>
          </a:solidFill>
        </p:spPr>
        <p:txBody>
          <a:bodyPr wrap="square" lIns="0" tIns="0" rIns="0" bIns="0" rtlCol="0"/>
          <a:lstStyle/>
          <a:p>
            <a:endParaRPr/>
          </a:p>
        </p:txBody>
      </p:sp>
      <p:sp>
        <p:nvSpPr>
          <p:cNvPr id="22" name="object 22"/>
          <p:cNvSpPr/>
          <p:nvPr/>
        </p:nvSpPr>
        <p:spPr>
          <a:xfrm>
            <a:off x="2705804" y="2277691"/>
            <a:ext cx="135255" cy="60960"/>
          </a:xfrm>
          <a:custGeom>
            <a:avLst/>
            <a:gdLst/>
            <a:ahLst/>
            <a:cxnLst/>
            <a:rect l="l" t="t" r="r" b="b"/>
            <a:pathLst>
              <a:path w="135255" h="60960">
                <a:moveTo>
                  <a:pt x="28773" y="0"/>
                </a:moveTo>
                <a:lnTo>
                  <a:pt x="17830" y="2141"/>
                </a:lnTo>
                <a:lnTo>
                  <a:pt x="8485" y="8508"/>
                </a:lnTo>
                <a:lnTo>
                  <a:pt x="2091" y="17815"/>
                </a:lnTo>
                <a:lnTo>
                  <a:pt x="0" y="28773"/>
                </a:lnTo>
                <a:lnTo>
                  <a:pt x="2531" y="39965"/>
                </a:lnTo>
                <a:lnTo>
                  <a:pt x="8607" y="48968"/>
                </a:lnTo>
                <a:lnTo>
                  <a:pt x="17572" y="55067"/>
                </a:lnTo>
                <a:lnTo>
                  <a:pt x="28773" y="57547"/>
                </a:lnTo>
                <a:lnTo>
                  <a:pt x="105902" y="60343"/>
                </a:lnTo>
                <a:lnTo>
                  <a:pt x="116846" y="58208"/>
                </a:lnTo>
                <a:lnTo>
                  <a:pt x="126192" y="51842"/>
                </a:lnTo>
                <a:lnTo>
                  <a:pt x="132589" y="42534"/>
                </a:lnTo>
                <a:lnTo>
                  <a:pt x="134686" y="31569"/>
                </a:lnTo>
                <a:lnTo>
                  <a:pt x="132153" y="20379"/>
                </a:lnTo>
                <a:lnTo>
                  <a:pt x="126074" y="11379"/>
                </a:lnTo>
                <a:lnTo>
                  <a:pt x="117105" y="5280"/>
                </a:lnTo>
                <a:lnTo>
                  <a:pt x="105902" y="2795"/>
                </a:lnTo>
                <a:lnTo>
                  <a:pt x="28773" y="0"/>
                </a:lnTo>
                <a:close/>
              </a:path>
            </a:pathLst>
          </a:custGeom>
          <a:solidFill>
            <a:srgbClr val="E0C1F2"/>
          </a:solidFill>
        </p:spPr>
        <p:txBody>
          <a:bodyPr wrap="square" lIns="0" tIns="0" rIns="0" bIns="0" rtlCol="0"/>
          <a:lstStyle/>
          <a:p>
            <a:endParaRPr/>
          </a:p>
        </p:txBody>
      </p:sp>
      <p:sp>
        <p:nvSpPr>
          <p:cNvPr id="23" name="object 23"/>
          <p:cNvSpPr/>
          <p:nvPr/>
        </p:nvSpPr>
        <p:spPr>
          <a:xfrm>
            <a:off x="1670904" y="1192964"/>
            <a:ext cx="87630" cy="320040"/>
          </a:xfrm>
          <a:custGeom>
            <a:avLst/>
            <a:gdLst/>
            <a:ahLst/>
            <a:cxnLst/>
            <a:rect l="l" t="t" r="r" b="b"/>
            <a:pathLst>
              <a:path w="87630" h="320040">
                <a:moveTo>
                  <a:pt x="28773" y="0"/>
                </a:moveTo>
                <a:lnTo>
                  <a:pt x="18056" y="2512"/>
                </a:lnTo>
                <a:lnTo>
                  <a:pt x="8406" y="8618"/>
                </a:lnTo>
                <a:lnTo>
                  <a:pt x="1746" y="17609"/>
                </a:lnTo>
                <a:lnTo>
                  <a:pt x="0" y="28773"/>
                </a:lnTo>
                <a:lnTo>
                  <a:pt x="29475" y="290902"/>
                </a:lnTo>
                <a:lnTo>
                  <a:pt x="32323" y="301790"/>
                </a:lnTo>
                <a:lnTo>
                  <a:pt x="38212" y="311159"/>
                </a:lnTo>
                <a:lnTo>
                  <a:pt x="46925" y="317593"/>
                </a:lnTo>
                <a:lnTo>
                  <a:pt x="58249" y="319676"/>
                </a:lnTo>
                <a:lnTo>
                  <a:pt x="68966" y="317163"/>
                </a:lnTo>
                <a:lnTo>
                  <a:pt x="78616" y="311057"/>
                </a:lnTo>
                <a:lnTo>
                  <a:pt x="85276" y="302066"/>
                </a:lnTo>
                <a:lnTo>
                  <a:pt x="87023" y="290902"/>
                </a:lnTo>
                <a:lnTo>
                  <a:pt x="57547" y="28773"/>
                </a:lnTo>
                <a:lnTo>
                  <a:pt x="54695" y="17881"/>
                </a:lnTo>
                <a:lnTo>
                  <a:pt x="48807" y="8512"/>
                </a:lnTo>
                <a:lnTo>
                  <a:pt x="40096" y="2081"/>
                </a:lnTo>
                <a:lnTo>
                  <a:pt x="28773" y="0"/>
                </a:lnTo>
                <a:close/>
              </a:path>
            </a:pathLst>
          </a:custGeom>
          <a:solidFill>
            <a:srgbClr val="E0C1F2"/>
          </a:solidFill>
        </p:spPr>
        <p:txBody>
          <a:bodyPr wrap="square" lIns="0" tIns="0" rIns="0" bIns="0" rtlCol="0"/>
          <a:lstStyle/>
          <a:p>
            <a:endParaRPr/>
          </a:p>
        </p:txBody>
      </p:sp>
      <p:pic>
        <p:nvPicPr>
          <p:cNvPr id="25" name="object 25"/>
          <p:cNvPicPr/>
          <p:nvPr/>
        </p:nvPicPr>
        <p:blipFill>
          <a:blip r:embed="rId4" cstate="print"/>
          <a:stretch>
            <a:fillRect/>
          </a:stretch>
        </p:blipFill>
        <p:spPr>
          <a:xfrm>
            <a:off x="841137" y="1950012"/>
            <a:ext cx="251823" cy="151397"/>
          </a:xfrm>
          <a:prstGeom prst="rect">
            <a:avLst/>
          </a:prstGeom>
        </p:spPr>
      </p:pic>
      <p:sp>
        <p:nvSpPr>
          <p:cNvPr id="26" name="object 26"/>
          <p:cNvSpPr/>
          <p:nvPr/>
        </p:nvSpPr>
        <p:spPr>
          <a:xfrm>
            <a:off x="702709" y="2273019"/>
            <a:ext cx="360680" cy="69215"/>
          </a:xfrm>
          <a:custGeom>
            <a:avLst/>
            <a:gdLst/>
            <a:ahLst/>
            <a:cxnLst/>
            <a:rect l="l" t="t" r="r" b="b"/>
            <a:pathLst>
              <a:path w="360680" h="69214">
                <a:moveTo>
                  <a:pt x="28773" y="0"/>
                </a:moveTo>
                <a:lnTo>
                  <a:pt x="17825" y="2125"/>
                </a:lnTo>
                <a:lnTo>
                  <a:pt x="8481" y="8497"/>
                </a:lnTo>
                <a:lnTo>
                  <a:pt x="2089" y="17813"/>
                </a:lnTo>
                <a:lnTo>
                  <a:pt x="0" y="28773"/>
                </a:lnTo>
                <a:lnTo>
                  <a:pt x="2527" y="39968"/>
                </a:lnTo>
                <a:lnTo>
                  <a:pt x="8603" y="48960"/>
                </a:lnTo>
                <a:lnTo>
                  <a:pt x="17570" y="55053"/>
                </a:lnTo>
                <a:lnTo>
                  <a:pt x="28773" y="57547"/>
                </a:lnTo>
                <a:lnTo>
                  <a:pt x="331288" y="69055"/>
                </a:lnTo>
                <a:lnTo>
                  <a:pt x="342230" y="66930"/>
                </a:lnTo>
                <a:lnTo>
                  <a:pt x="351573" y="60558"/>
                </a:lnTo>
                <a:lnTo>
                  <a:pt x="357966" y="51241"/>
                </a:lnTo>
                <a:lnTo>
                  <a:pt x="360062" y="40281"/>
                </a:lnTo>
                <a:lnTo>
                  <a:pt x="357526" y="29087"/>
                </a:lnTo>
                <a:lnTo>
                  <a:pt x="351451" y="20094"/>
                </a:lnTo>
                <a:lnTo>
                  <a:pt x="342488" y="14002"/>
                </a:lnTo>
                <a:lnTo>
                  <a:pt x="331288" y="11507"/>
                </a:lnTo>
                <a:lnTo>
                  <a:pt x="28773" y="0"/>
                </a:lnTo>
                <a:close/>
              </a:path>
            </a:pathLst>
          </a:custGeom>
          <a:solidFill>
            <a:srgbClr val="E0C1F2"/>
          </a:solidFill>
        </p:spPr>
        <p:txBody>
          <a:bodyPr wrap="square" lIns="0" tIns="0" rIns="0" bIns="0" rtlCol="0"/>
          <a:lstStyle/>
          <a:p>
            <a:endParaRPr/>
          </a:p>
        </p:txBody>
      </p:sp>
      <p:pic>
        <p:nvPicPr>
          <p:cNvPr id="27" name="object 27"/>
          <p:cNvPicPr/>
          <p:nvPr/>
        </p:nvPicPr>
        <p:blipFill>
          <a:blip r:embed="rId5" cstate="print"/>
          <a:stretch>
            <a:fillRect/>
          </a:stretch>
        </p:blipFill>
        <p:spPr>
          <a:xfrm>
            <a:off x="981646" y="2565932"/>
            <a:ext cx="190209" cy="137062"/>
          </a:xfrm>
          <a:prstGeom prst="rect">
            <a:avLst/>
          </a:prstGeom>
        </p:spPr>
      </p:pic>
      <p:sp>
        <p:nvSpPr>
          <p:cNvPr id="28" name="object 28"/>
          <p:cNvSpPr/>
          <p:nvPr/>
        </p:nvSpPr>
        <p:spPr>
          <a:xfrm>
            <a:off x="1146031" y="3831377"/>
            <a:ext cx="4715510" cy="5503545"/>
          </a:xfrm>
          <a:custGeom>
            <a:avLst/>
            <a:gdLst/>
            <a:ahLst/>
            <a:cxnLst/>
            <a:rect l="l" t="t" r="r" b="b"/>
            <a:pathLst>
              <a:path w="4715510" h="5503545">
                <a:moveTo>
                  <a:pt x="3244109" y="0"/>
                </a:moveTo>
                <a:lnTo>
                  <a:pt x="3122330" y="555"/>
                </a:lnTo>
                <a:lnTo>
                  <a:pt x="3000625" y="1872"/>
                </a:lnTo>
                <a:lnTo>
                  <a:pt x="2879146" y="3914"/>
                </a:lnTo>
                <a:lnTo>
                  <a:pt x="2758048" y="6645"/>
                </a:lnTo>
                <a:lnTo>
                  <a:pt x="2637483" y="10025"/>
                </a:lnTo>
                <a:lnTo>
                  <a:pt x="2517605" y="14019"/>
                </a:lnTo>
                <a:lnTo>
                  <a:pt x="2398568" y="18588"/>
                </a:lnTo>
                <a:lnTo>
                  <a:pt x="2280525" y="23697"/>
                </a:lnTo>
                <a:lnTo>
                  <a:pt x="2163630" y="29307"/>
                </a:lnTo>
                <a:lnTo>
                  <a:pt x="2048035" y="35381"/>
                </a:lnTo>
                <a:lnTo>
                  <a:pt x="1933895" y="41882"/>
                </a:lnTo>
                <a:lnTo>
                  <a:pt x="1821363" y="48773"/>
                </a:lnTo>
                <a:lnTo>
                  <a:pt x="1710592" y="56017"/>
                </a:lnTo>
                <a:lnTo>
                  <a:pt x="1601735" y="63576"/>
                </a:lnTo>
                <a:lnTo>
                  <a:pt x="1442376" y="75424"/>
                </a:lnTo>
                <a:lnTo>
                  <a:pt x="1288189" y="87772"/>
                </a:lnTo>
                <a:lnTo>
                  <a:pt x="1139691" y="100495"/>
                </a:lnTo>
                <a:lnTo>
                  <a:pt x="997400" y="113466"/>
                </a:lnTo>
                <a:lnTo>
                  <a:pt x="861834" y="126560"/>
                </a:lnTo>
                <a:lnTo>
                  <a:pt x="733511" y="139651"/>
                </a:lnTo>
                <a:lnTo>
                  <a:pt x="612949" y="152615"/>
                </a:lnTo>
                <a:lnTo>
                  <a:pt x="500666" y="165324"/>
                </a:lnTo>
                <a:lnTo>
                  <a:pt x="364728" y="181657"/>
                </a:lnTo>
                <a:lnTo>
                  <a:pt x="245656" y="197017"/>
                </a:lnTo>
                <a:lnTo>
                  <a:pt x="168159" y="207719"/>
                </a:lnTo>
                <a:lnTo>
                  <a:pt x="101358" y="217581"/>
                </a:lnTo>
                <a:lnTo>
                  <a:pt x="65276" y="230272"/>
                </a:lnTo>
                <a:lnTo>
                  <a:pt x="36685" y="286949"/>
                </a:lnTo>
                <a:lnTo>
                  <a:pt x="24897" y="331144"/>
                </a:lnTo>
                <a:lnTo>
                  <a:pt x="15130" y="383995"/>
                </a:lnTo>
                <a:lnTo>
                  <a:pt x="7644" y="444068"/>
                </a:lnTo>
                <a:lnTo>
                  <a:pt x="2701" y="509927"/>
                </a:lnTo>
                <a:lnTo>
                  <a:pt x="561" y="580138"/>
                </a:lnTo>
                <a:lnTo>
                  <a:pt x="1486" y="653264"/>
                </a:lnTo>
                <a:lnTo>
                  <a:pt x="672" y="4375443"/>
                </a:lnTo>
                <a:lnTo>
                  <a:pt x="388" y="4883543"/>
                </a:lnTo>
                <a:lnTo>
                  <a:pt x="0" y="5037707"/>
                </a:lnTo>
                <a:lnTo>
                  <a:pt x="3034" y="5119365"/>
                </a:lnTo>
                <a:lnTo>
                  <a:pt x="11916" y="5185208"/>
                </a:lnTo>
                <a:lnTo>
                  <a:pt x="25166" y="5236396"/>
                </a:lnTo>
                <a:lnTo>
                  <a:pt x="41306" y="5274090"/>
                </a:lnTo>
                <a:lnTo>
                  <a:pt x="76347" y="5313638"/>
                </a:lnTo>
                <a:lnTo>
                  <a:pt x="92290" y="5317813"/>
                </a:lnTo>
                <a:lnTo>
                  <a:pt x="156925" y="5316054"/>
                </a:lnTo>
                <a:lnTo>
                  <a:pt x="220568" y="5314714"/>
                </a:lnTo>
                <a:lnTo>
                  <a:pt x="283241" y="5313782"/>
                </a:lnTo>
                <a:lnTo>
                  <a:pt x="344968" y="5313243"/>
                </a:lnTo>
                <a:lnTo>
                  <a:pt x="405771" y="5313086"/>
                </a:lnTo>
                <a:lnTo>
                  <a:pt x="465674" y="5313295"/>
                </a:lnTo>
                <a:lnTo>
                  <a:pt x="524698" y="5313859"/>
                </a:lnTo>
                <a:lnTo>
                  <a:pt x="582868" y="5314763"/>
                </a:lnTo>
                <a:lnTo>
                  <a:pt x="640206" y="5315996"/>
                </a:lnTo>
                <a:lnTo>
                  <a:pt x="696734" y="5317542"/>
                </a:lnTo>
                <a:lnTo>
                  <a:pt x="752476" y="5319390"/>
                </a:lnTo>
                <a:lnTo>
                  <a:pt x="807454" y="5321526"/>
                </a:lnTo>
                <a:lnTo>
                  <a:pt x="861692" y="5323936"/>
                </a:lnTo>
                <a:lnTo>
                  <a:pt x="915212" y="5326608"/>
                </a:lnTo>
                <a:lnTo>
                  <a:pt x="968037" y="5329529"/>
                </a:lnTo>
                <a:lnTo>
                  <a:pt x="1020190" y="5332684"/>
                </a:lnTo>
                <a:lnTo>
                  <a:pt x="1071694" y="5336061"/>
                </a:lnTo>
                <a:lnTo>
                  <a:pt x="1122572" y="5339646"/>
                </a:lnTo>
                <a:lnTo>
                  <a:pt x="1172847" y="5343427"/>
                </a:lnTo>
                <a:lnTo>
                  <a:pt x="1222540" y="5347389"/>
                </a:lnTo>
                <a:lnTo>
                  <a:pt x="1320278" y="5355808"/>
                </a:lnTo>
                <a:lnTo>
                  <a:pt x="1415969" y="5364796"/>
                </a:lnTo>
                <a:lnTo>
                  <a:pt x="1509794" y="5374246"/>
                </a:lnTo>
                <a:lnTo>
                  <a:pt x="1601939" y="5384055"/>
                </a:lnTo>
                <a:lnTo>
                  <a:pt x="1781915" y="5404319"/>
                </a:lnTo>
                <a:lnTo>
                  <a:pt x="2086853" y="5439653"/>
                </a:lnTo>
                <a:lnTo>
                  <a:pt x="2215238" y="5453819"/>
                </a:lnTo>
                <a:lnTo>
                  <a:pt x="2300518" y="5462673"/>
                </a:lnTo>
                <a:lnTo>
                  <a:pt x="2385763" y="5470930"/>
                </a:lnTo>
                <a:lnTo>
                  <a:pt x="2471157" y="5478486"/>
                </a:lnTo>
                <a:lnTo>
                  <a:pt x="2513967" y="5481967"/>
                </a:lnTo>
                <a:lnTo>
                  <a:pt x="2556882" y="5485233"/>
                </a:lnTo>
                <a:lnTo>
                  <a:pt x="2599927" y="5488271"/>
                </a:lnTo>
                <a:lnTo>
                  <a:pt x="2643122" y="5491067"/>
                </a:lnTo>
                <a:lnTo>
                  <a:pt x="2686492" y="5493608"/>
                </a:lnTo>
                <a:lnTo>
                  <a:pt x="2730059" y="5495881"/>
                </a:lnTo>
                <a:lnTo>
                  <a:pt x="2773847" y="5497873"/>
                </a:lnTo>
                <a:lnTo>
                  <a:pt x="2817877" y="5499570"/>
                </a:lnTo>
                <a:lnTo>
                  <a:pt x="2862173" y="5500959"/>
                </a:lnTo>
                <a:lnTo>
                  <a:pt x="2906758" y="5502027"/>
                </a:lnTo>
                <a:lnTo>
                  <a:pt x="2951655" y="5502760"/>
                </a:lnTo>
                <a:lnTo>
                  <a:pt x="2996886" y="5503146"/>
                </a:lnTo>
                <a:lnTo>
                  <a:pt x="3042474" y="5503171"/>
                </a:lnTo>
                <a:lnTo>
                  <a:pt x="3088443" y="5502822"/>
                </a:lnTo>
                <a:lnTo>
                  <a:pt x="3134814" y="5502086"/>
                </a:lnTo>
                <a:lnTo>
                  <a:pt x="3181612" y="5500949"/>
                </a:lnTo>
                <a:lnTo>
                  <a:pt x="3228859" y="5499398"/>
                </a:lnTo>
                <a:lnTo>
                  <a:pt x="3276577" y="5497420"/>
                </a:lnTo>
                <a:lnTo>
                  <a:pt x="3324790" y="5495002"/>
                </a:lnTo>
                <a:lnTo>
                  <a:pt x="3373520" y="5492130"/>
                </a:lnTo>
                <a:lnTo>
                  <a:pt x="3422791" y="5488792"/>
                </a:lnTo>
                <a:lnTo>
                  <a:pt x="3472625" y="5484973"/>
                </a:lnTo>
                <a:lnTo>
                  <a:pt x="3523045" y="5480661"/>
                </a:lnTo>
                <a:lnTo>
                  <a:pt x="3574074" y="5475843"/>
                </a:lnTo>
                <a:lnTo>
                  <a:pt x="3625734" y="5470505"/>
                </a:lnTo>
                <a:lnTo>
                  <a:pt x="3678050" y="5464634"/>
                </a:lnTo>
                <a:lnTo>
                  <a:pt x="3731043" y="5458217"/>
                </a:lnTo>
                <a:lnTo>
                  <a:pt x="3784737" y="5451240"/>
                </a:lnTo>
                <a:lnTo>
                  <a:pt x="3839154" y="5443691"/>
                </a:lnTo>
                <a:lnTo>
                  <a:pt x="3894317" y="5435555"/>
                </a:lnTo>
                <a:lnTo>
                  <a:pt x="3950249" y="5426821"/>
                </a:lnTo>
                <a:lnTo>
                  <a:pt x="4006974" y="5417474"/>
                </a:lnTo>
                <a:lnTo>
                  <a:pt x="4064513" y="5407501"/>
                </a:lnTo>
                <a:lnTo>
                  <a:pt x="4122890" y="5396890"/>
                </a:lnTo>
                <a:lnTo>
                  <a:pt x="4521548" y="5322756"/>
                </a:lnTo>
                <a:lnTo>
                  <a:pt x="4576106" y="5303826"/>
                </a:lnTo>
                <a:lnTo>
                  <a:pt x="4628230" y="5246048"/>
                </a:lnTo>
                <a:lnTo>
                  <a:pt x="4651420" y="5192765"/>
                </a:lnTo>
                <a:lnTo>
                  <a:pt x="4671648" y="5117977"/>
                </a:lnTo>
                <a:lnTo>
                  <a:pt x="4679200" y="5078462"/>
                </a:lnTo>
                <a:lnTo>
                  <a:pt x="4685707" y="5036233"/>
                </a:lnTo>
                <a:lnTo>
                  <a:pt x="4691248" y="4991582"/>
                </a:lnTo>
                <a:lnTo>
                  <a:pt x="4695905" y="4944801"/>
                </a:lnTo>
                <a:lnTo>
                  <a:pt x="4699758" y="4896184"/>
                </a:lnTo>
                <a:lnTo>
                  <a:pt x="4702887" y="4846021"/>
                </a:lnTo>
                <a:lnTo>
                  <a:pt x="4705374" y="4794606"/>
                </a:lnTo>
                <a:lnTo>
                  <a:pt x="4707298" y="4742230"/>
                </a:lnTo>
                <a:lnTo>
                  <a:pt x="4708742" y="4689187"/>
                </a:lnTo>
                <a:lnTo>
                  <a:pt x="4709784" y="4635769"/>
                </a:lnTo>
                <a:lnTo>
                  <a:pt x="4710506" y="4582267"/>
                </a:lnTo>
                <a:lnTo>
                  <a:pt x="4715113" y="3352287"/>
                </a:lnTo>
                <a:lnTo>
                  <a:pt x="4714523" y="2023905"/>
                </a:lnTo>
                <a:lnTo>
                  <a:pt x="4708430" y="695798"/>
                </a:lnTo>
                <a:lnTo>
                  <a:pt x="4705448" y="287276"/>
                </a:lnTo>
                <a:lnTo>
                  <a:pt x="4702468" y="218116"/>
                </a:lnTo>
                <a:lnTo>
                  <a:pt x="4695205" y="158088"/>
                </a:lnTo>
                <a:lnTo>
                  <a:pt x="4684418" y="110547"/>
                </a:lnTo>
                <a:lnTo>
                  <a:pt x="4655313" y="66340"/>
                </a:lnTo>
                <a:lnTo>
                  <a:pt x="4600199" y="60439"/>
                </a:lnTo>
                <a:lnTo>
                  <a:pt x="4544624" y="54845"/>
                </a:lnTo>
                <a:lnTo>
                  <a:pt x="4488607" y="49553"/>
                </a:lnTo>
                <a:lnTo>
                  <a:pt x="4432167" y="44558"/>
                </a:lnTo>
                <a:lnTo>
                  <a:pt x="4375324" y="39857"/>
                </a:lnTo>
                <a:lnTo>
                  <a:pt x="4318095" y="35444"/>
                </a:lnTo>
                <a:lnTo>
                  <a:pt x="4260502" y="31314"/>
                </a:lnTo>
                <a:lnTo>
                  <a:pt x="4202562" y="27464"/>
                </a:lnTo>
                <a:lnTo>
                  <a:pt x="4144296" y="23888"/>
                </a:lnTo>
                <a:lnTo>
                  <a:pt x="4085722" y="20581"/>
                </a:lnTo>
                <a:lnTo>
                  <a:pt x="4026859" y="17540"/>
                </a:lnTo>
                <a:lnTo>
                  <a:pt x="3967727" y="14759"/>
                </a:lnTo>
                <a:lnTo>
                  <a:pt x="3908344" y="12233"/>
                </a:lnTo>
                <a:lnTo>
                  <a:pt x="3848731" y="9959"/>
                </a:lnTo>
                <a:lnTo>
                  <a:pt x="3788905" y="7931"/>
                </a:lnTo>
                <a:lnTo>
                  <a:pt x="3728887" y="6145"/>
                </a:lnTo>
                <a:lnTo>
                  <a:pt x="3668696" y="4596"/>
                </a:lnTo>
                <a:lnTo>
                  <a:pt x="3608350" y="3279"/>
                </a:lnTo>
                <a:lnTo>
                  <a:pt x="3547869" y="2190"/>
                </a:lnTo>
                <a:lnTo>
                  <a:pt x="3487272" y="1324"/>
                </a:lnTo>
                <a:lnTo>
                  <a:pt x="3426578" y="677"/>
                </a:lnTo>
                <a:lnTo>
                  <a:pt x="3365807" y="244"/>
                </a:lnTo>
                <a:lnTo>
                  <a:pt x="3244109" y="0"/>
                </a:lnTo>
                <a:close/>
              </a:path>
            </a:pathLst>
          </a:custGeom>
          <a:solidFill>
            <a:srgbClr val="EFE0F7"/>
          </a:solidFill>
        </p:spPr>
        <p:txBody>
          <a:bodyPr wrap="square" lIns="0" tIns="0" rIns="0" bIns="0" rtlCol="0"/>
          <a:lstStyle/>
          <a:p>
            <a:endParaRPr/>
          </a:p>
        </p:txBody>
      </p:sp>
      <p:grpSp>
        <p:nvGrpSpPr>
          <p:cNvPr id="29" name="object 29"/>
          <p:cNvGrpSpPr/>
          <p:nvPr/>
        </p:nvGrpSpPr>
        <p:grpSpPr>
          <a:xfrm>
            <a:off x="10771003" y="1737612"/>
            <a:ext cx="4715510" cy="4274185"/>
            <a:chOff x="10771003" y="1737612"/>
            <a:chExt cx="4715510" cy="4274185"/>
          </a:xfrm>
        </p:grpSpPr>
        <p:sp>
          <p:nvSpPr>
            <p:cNvPr id="30" name="object 30"/>
            <p:cNvSpPr/>
            <p:nvPr/>
          </p:nvSpPr>
          <p:spPr>
            <a:xfrm>
              <a:off x="10771003" y="1737612"/>
              <a:ext cx="4715510" cy="4274185"/>
            </a:xfrm>
            <a:custGeom>
              <a:avLst/>
              <a:gdLst/>
              <a:ahLst/>
              <a:cxnLst/>
              <a:rect l="l" t="t" r="r" b="b"/>
              <a:pathLst>
                <a:path w="4715509" h="4274185">
                  <a:moveTo>
                    <a:pt x="3600758" y="0"/>
                  </a:moveTo>
                  <a:lnTo>
                    <a:pt x="3364126" y="339"/>
                  </a:lnTo>
                  <a:lnTo>
                    <a:pt x="3116596" y="1740"/>
                  </a:lnTo>
                  <a:lnTo>
                    <a:pt x="2861015" y="4140"/>
                  </a:lnTo>
                  <a:lnTo>
                    <a:pt x="2600233" y="7477"/>
                  </a:lnTo>
                  <a:lnTo>
                    <a:pt x="2271279" y="12873"/>
                  </a:lnTo>
                  <a:lnTo>
                    <a:pt x="1944213" y="19517"/>
                  </a:lnTo>
                  <a:lnTo>
                    <a:pt x="1687656" y="25649"/>
                  </a:lnTo>
                  <a:lnTo>
                    <a:pt x="1438716" y="32441"/>
                  </a:lnTo>
                  <a:lnTo>
                    <a:pt x="1200240" y="39830"/>
                  </a:lnTo>
                  <a:lnTo>
                    <a:pt x="975078" y="47755"/>
                  </a:lnTo>
                  <a:lnTo>
                    <a:pt x="816657" y="54013"/>
                  </a:lnTo>
                  <a:lnTo>
                    <a:pt x="668528" y="60511"/>
                  </a:lnTo>
                  <a:lnTo>
                    <a:pt x="531894" y="67224"/>
                  </a:lnTo>
                  <a:lnTo>
                    <a:pt x="407956" y="74125"/>
                  </a:lnTo>
                  <a:lnTo>
                    <a:pt x="332977" y="78817"/>
                  </a:lnTo>
                  <a:lnTo>
                    <a:pt x="264531" y="83574"/>
                  </a:lnTo>
                  <a:lnTo>
                    <a:pt x="202974" y="88388"/>
                  </a:lnTo>
                  <a:lnTo>
                    <a:pt x="148662" y="93250"/>
                  </a:lnTo>
                  <a:lnTo>
                    <a:pt x="101951" y="98154"/>
                  </a:lnTo>
                  <a:lnTo>
                    <a:pt x="65276" y="110084"/>
                  </a:lnTo>
                  <a:lnTo>
                    <a:pt x="36685" y="167038"/>
                  </a:lnTo>
                  <a:lnTo>
                    <a:pt x="24897" y="210570"/>
                  </a:lnTo>
                  <a:lnTo>
                    <a:pt x="15130" y="261502"/>
                  </a:lnTo>
                  <a:lnTo>
                    <a:pt x="7644" y="317855"/>
                  </a:lnTo>
                  <a:lnTo>
                    <a:pt x="2701" y="377652"/>
                  </a:lnTo>
                  <a:lnTo>
                    <a:pt x="561" y="438914"/>
                  </a:lnTo>
                  <a:lnTo>
                    <a:pt x="1486" y="499664"/>
                  </a:lnTo>
                  <a:lnTo>
                    <a:pt x="672" y="3505012"/>
                  </a:lnTo>
                  <a:lnTo>
                    <a:pt x="388" y="3915257"/>
                  </a:lnTo>
                  <a:lnTo>
                    <a:pt x="0" y="4039724"/>
                  </a:lnTo>
                  <a:lnTo>
                    <a:pt x="4148" y="4115379"/>
                  </a:lnTo>
                  <a:lnTo>
                    <a:pt x="15920" y="4173867"/>
                  </a:lnTo>
                  <a:lnTo>
                    <a:pt x="32967" y="4216675"/>
                  </a:lnTo>
                  <a:lnTo>
                    <a:pt x="73499" y="4261201"/>
                  </a:lnTo>
                  <a:lnTo>
                    <a:pt x="92290" y="4265895"/>
                  </a:lnTo>
                  <a:lnTo>
                    <a:pt x="278971" y="4261775"/>
                  </a:lnTo>
                  <a:lnTo>
                    <a:pt x="470132" y="4258398"/>
                  </a:lnTo>
                  <a:lnTo>
                    <a:pt x="665005" y="4255717"/>
                  </a:lnTo>
                  <a:lnTo>
                    <a:pt x="862824" y="4253682"/>
                  </a:lnTo>
                  <a:lnTo>
                    <a:pt x="1129838" y="4251888"/>
                  </a:lnTo>
                  <a:lnTo>
                    <a:pt x="1398907" y="4251041"/>
                  </a:lnTo>
                  <a:lnTo>
                    <a:pt x="1735360" y="4251135"/>
                  </a:lnTo>
                  <a:lnTo>
                    <a:pt x="2134589" y="4252643"/>
                  </a:lnTo>
                  <a:lnTo>
                    <a:pt x="2711409" y="4256940"/>
                  </a:lnTo>
                  <a:lnTo>
                    <a:pt x="4160661" y="4272792"/>
                  </a:lnTo>
                  <a:lnTo>
                    <a:pt x="4338733" y="4273667"/>
                  </a:lnTo>
                  <a:lnTo>
                    <a:pt x="4426865" y="4273323"/>
                  </a:lnTo>
                  <a:lnTo>
                    <a:pt x="4475615" y="4272494"/>
                  </a:lnTo>
                  <a:lnTo>
                    <a:pt x="4516026" y="4270538"/>
                  </a:lnTo>
                  <a:lnTo>
                    <a:pt x="4554223" y="4263056"/>
                  </a:lnTo>
                  <a:lnTo>
                    <a:pt x="4618301" y="4221005"/>
                  </a:lnTo>
                  <a:lnTo>
                    <a:pt x="4646994" y="4174815"/>
                  </a:lnTo>
                  <a:lnTo>
                    <a:pt x="4671648" y="4104538"/>
                  </a:lnTo>
                  <a:lnTo>
                    <a:pt x="4681258" y="4062623"/>
                  </a:lnTo>
                  <a:lnTo>
                    <a:pt x="4689142" y="4017125"/>
                  </a:lnTo>
                  <a:lnTo>
                    <a:pt x="4695477" y="3968561"/>
                  </a:lnTo>
                  <a:lnTo>
                    <a:pt x="4700439" y="3917452"/>
                  </a:lnTo>
                  <a:lnTo>
                    <a:pt x="4704206" y="3864314"/>
                  </a:lnTo>
                  <a:lnTo>
                    <a:pt x="4706955" y="3809667"/>
                  </a:lnTo>
                  <a:lnTo>
                    <a:pt x="4708863" y="3754029"/>
                  </a:lnTo>
                  <a:lnTo>
                    <a:pt x="4710107" y="3697919"/>
                  </a:lnTo>
                  <a:lnTo>
                    <a:pt x="4710864" y="3641855"/>
                  </a:lnTo>
                  <a:lnTo>
                    <a:pt x="4714888" y="2778641"/>
                  </a:lnTo>
                  <a:lnTo>
                    <a:pt x="4715178" y="1869854"/>
                  </a:lnTo>
                  <a:lnTo>
                    <a:pt x="4711517" y="961164"/>
                  </a:lnTo>
                  <a:lnTo>
                    <a:pt x="4705448" y="204155"/>
                  </a:lnTo>
                  <a:lnTo>
                    <a:pt x="4701025" y="135404"/>
                  </a:lnTo>
                  <a:lnTo>
                    <a:pt x="4690205" y="79232"/>
                  </a:lnTo>
                  <a:lnTo>
                    <a:pt x="4674473" y="40926"/>
                  </a:lnTo>
                  <a:lnTo>
                    <a:pt x="4632165" y="23710"/>
                  </a:lnTo>
                  <a:lnTo>
                    <a:pt x="4580130" y="19864"/>
                  </a:lnTo>
                  <a:lnTo>
                    <a:pt x="4520742" y="16384"/>
                  </a:lnTo>
                  <a:lnTo>
                    <a:pt x="4454357" y="13262"/>
                  </a:lnTo>
                  <a:lnTo>
                    <a:pt x="4381330" y="10490"/>
                  </a:lnTo>
                  <a:lnTo>
                    <a:pt x="4302018" y="8061"/>
                  </a:lnTo>
                  <a:lnTo>
                    <a:pt x="4216777" y="5967"/>
                  </a:lnTo>
                  <a:lnTo>
                    <a:pt x="4078577" y="3436"/>
                  </a:lnTo>
                  <a:lnTo>
                    <a:pt x="3929040" y="1615"/>
                  </a:lnTo>
                  <a:lnTo>
                    <a:pt x="3769366" y="479"/>
                  </a:lnTo>
                  <a:lnTo>
                    <a:pt x="3600758" y="0"/>
                  </a:lnTo>
                  <a:close/>
                </a:path>
              </a:pathLst>
            </a:custGeom>
            <a:solidFill>
              <a:srgbClr val="EFE0F7"/>
            </a:solidFill>
          </p:spPr>
          <p:txBody>
            <a:bodyPr wrap="square" lIns="0" tIns="0" rIns="0" bIns="0" rtlCol="0"/>
            <a:lstStyle/>
            <a:p>
              <a:endParaRPr/>
            </a:p>
          </p:txBody>
        </p:sp>
        <p:sp>
          <p:nvSpPr>
            <p:cNvPr id="31" name="object 31"/>
            <p:cNvSpPr/>
            <p:nvPr/>
          </p:nvSpPr>
          <p:spPr>
            <a:xfrm>
              <a:off x="12261850" y="3681900"/>
              <a:ext cx="966878" cy="248920"/>
            </a:xfrm>
            <a:custGeom>
              <a:avLst/>
              <a:gdLst/>
              <a:ahLst/>
              <a:cxnLst/>
              <a:rect l="l" t="t" r="r" b="b"/>
              <a:pathLst>
                <a:path w="1228090" h="248920">
                  <a:moveTo>
                    <a:pt x="0" y="248453"/>
                  </a:moveTo>
                  <a:lnTo>
                    <a:pt x="1227973" y="248453"/>
                  </a:lnTo>
                  <a:lnTo>
                    <a:pt x="1227973" y="0"/>
                  </a:lnTo>
                  <a:lnTo>
                    <a:pt x="0" y="0"/>
                  </a:lnTo>
                  <a:lnTo>
                    <a:pt x="0" y="248453"/>
                  </a:lnTo>
                  <a:close/>
                </a:path>
              </a:pathLst>
            </a:custGeom>
            <a:solidFill>
              <a:srgbClr val="CC96EA"/>
            </a:solidFill>
          </p:spPr>
          <p:txBody>
            <a:bodyPr wrap="square" lIns="0" tIns="0" rIns="0" bIns="0" rtlCol="0"/>
            <a:lstStyle/>
            <a:p>
              <a:endParaRPr/>
            </a:p>
          </p:txBody>
        </p:sp>
      </p:grpSp>
      <p:sp>
        <p:nvSpPr>
          <p:cNvPr id="32" name="object 32"/>
          <p:cNvSpPr/>
          <p:nvPr/>
        </p:nvSpPr>
        <p:spPr>
          <a:xfrm>
            <a:off x="6195711" y="7645108"/>
            <a:ext cx="6876415" cy="2153285"/>
          </a:xfrm>
          <a:custGeom>
            <a:avLst/>
            <a:gdLst/>
            <a:ahLst/>
            <a:cxnLst/>
            <a:rect l="l" t="t" r="r" b="b"/>
            <a:pathLst>
              <a:path w="6876415" h="2153284">
                <a:moveTo>
                  <a:pt x="378662" y="0"/>
                </a:moveTo>
                <a:lnTo>
                  <a:pt x="284114" y="1531"/>
                </a:lnTo>
                <a:lnTo>
                  <a:pt x="205537" y="6128"/>
                </a:lnTo>
                <a:lnTo>
                  <a:pt x="141915" y="13133"/>
                </a:lnTo>
                <a:lnTo>
                  <a:pt x="92231" y="21888"/>
                </a:lnTo>
                <a:lnTo>
                  <a:pt x="30615" y="42019"/>
                </a:lnTo>
                <a:lnTo>
                  <a:pt x="12558" y="61265"/>
                </a:lnTo>
                <a:lnTo>
                  <a:pt x="17636" y="151221"/>
                </a:lnTo>
                <a:lnTo>
                  <a:pt x="22037" y="239237"/>
                </a:lnTo>
                <a:lnTo>
                  <a:pt x="25794" y="325301"/>
                </a:lnTo>
                <a:lnTo>
                  <a:pt x="28938" y="409401"/>
                </a:lnTo>
                <a:lnTo>
                  <a:pt x="31503" y="491525"/>
                </a:lnTo>
                <a:lnTo>
                  <a:pt x="33521" y="571661"/>
                </a:lnTo>
                <a:lnTo>
                  <a:pt x="35025" y="649799"/>
                </a:lnTo>
                <a:lnTo>
                  <a:pt x="36047" y="725926"/>
                </a:lnTo>
                <a:lnTo>
                  <a:pt x="36620" y="800030"/>
                </a:lnTo>
                <a:lnTo>
                  <a:pt x="36776" y="872101"/>
                </a:lnTo>
                <a:lnTo>
                  <a:pt x="36547" y="942125"/>
                </a:lnTo>
                <a:lnTo>
                  <a:pt x="35967" y="1010091"/>
                </a:lnTo>
                <a:lnTo>
                  <a:pt x="35067" y="1075988"/>
                </a:lnTo>
                <a:lnTo>
                  <a:pt x="33881" y="1139804"/>
                </a:lnTo>
                <a:lnTo>
                  <a:pt x="32440" y="1201527"/>
                </a:lnTo>
                <a:lnTo>
                  <a:pt x="30778" y="1261145"/>
                </a:lnTo>
                <a:lnTo>
                  <a:pt x="28926" y="1318647"/>
                </a:lnTo>
                <a:lnTo>
                  <a:pt x="24785" y="1427255"/>
                </a:lnTo>
                <a:lnTo>
                  <a:pt x="20277" y="1527258"/>
                </a:lnTo>
                <a:lnTo>
                  <a:pt x="3780" y="1839331"/>
                </a:lnTo>
                <a:lnTo>
                  <a:pt x="1340" y="1894897"/>
                </a:lnTo>
                <a:lnTo>
                  <a:pt x="551" y="1919247"/>
                </a:lnTo>
                <a:lnTo>
                  <a:pt x="94" y="1941294"/>
                </a:lnTo>
                <a:lnTo>
                  <a:pt x="0" y="1961025"/>
                </a:lnTo>
                <a:lnTo>
                  <a:pt x="301" y="1978428"/>
                </a:lnTo>
                <a:lnTo>
                  <a:pt x="3908" y="2016558"/>
                </a:lnTo>
                <a:lnTo>
                  <a:pt x="30853" y="2060750"/>
                </a:lnTo>
                <a:lnTo>
                  <a:pt x="106365" y="2095353"/>
                </a:lnTo>
                <a:lnTo>
                  <a:pt x="176006" y="2110747"/>
                </a:lnTo>
                <a:lnTo>
                  <a:pt x="273755" y="2124176"/>
                </a:lnTo>
                <a:lnTo>
                  <a:pt x="312914" y="2128074"/>
                </a:lnTo>
                <a:lnTo>
                  <a:pt x="354200" y="2131559"/>
                </a:lnTo>
                <a:lnTo>
                  <a:pt x="397442" y="2134655"/>
                </a:lnTo>
                <a:lnTo>
                  <a:pt x="442470" y="2137385"/>
                </a:lnTo>
                <a:lnTo>
                  <a:pt x="489112" y="2139773"/>
                </a:lnTo>
                <a:lnTo>
                  <a:pt x="537197" y="2141844"/>
                </a:lnTo>
                <a:lnTo>
                  <a:pt x="586555" y="2143621"/>
                </a:lnTo>
                <a:lnTo>
                  <a:pt x="637015" y="2145129"/>
                </a:lnTo>
                <a:lnTo>
                  <a:pt x="688405" y="2146390"/>
                </a:lnTo>
                <a:lnTo>
                  <a:pt x="793295" y="2148272"/>
                </a:lnTo>
                <a:lnTo>
                  <a:pt x="899858" y="2149458"/>
                </a:lnTo>
                <a:lnTo>
                  <a:pt x="4103652" y="2152882"/>
                </a:lnTo>
                <a:lnTo>
                  <a:pt x="6587280" y="2146615"/>
                </a:lnTo>
                <a:lnTo>
                  <a:pt x="6663311" y="2145180"/>
                </a:lnTo>
                <a:lnTo>
                  <a:pt x="6731562" y="2141710"/>
                </a:lnTo>
                <a:lnTo>
                  <a:pt x="6789495" y="2136497"/>
                </a:lnTo>
                <a:lnTo>
                  <a:pt x="6834574" y="2129834"/>
                </a:lnTo>
                <a:lnTo>
                  <a:pt x="6876025" y="2113328"/>
                </a:lnTo>
                <a:lnTo>
                  <a:pt x="6828686" y="1293964"/>
                </a:lnTo>
                <a:lnTo>
                  <a:pt x="6817688" y="1114782"/>
                </a:lnTo>
                <a:lnTo>
                  <a:pt x="6810421" y="1004415"/>
                </a:lnTo>
                <a:lnTo>
                  <a:pt x="6803067" y="900809"/>
                </a:lnTo>
                <a:lnTo>
                  <a:pt x="6795511" y="803528"/>
                </a:lnTo>
                <a:lnTo>
                  <a:pt x="6791619" y="757123"/>
                </a:lnTo>
                <a:lnTo>
                  <a:pt x="6787633" y="712135"/>
                </a:lnTo>
                <a:lnTo>
                  <a:pt x="6783537" y="668511"/>
                </a:lnTo>
                <a:lnTo>
                  <a:pt x="6779317" y="626194"/>
                </a:lnTo>
                <a:lnTo>
                  <a:pt x="6774958" y="585132"/>
                </a:lnTo>
                <a:lnTo>
                  <a:pt x="6770445" y="545269"/>
                </a:lnTo>
                <a:lnTo>
                  <a:pt x="6765764" y="506551"/>
                </a:lnTo>
                <a:lnTo>
                  <a:pt x="6755839" y="432331"/>
                </a:lnTo>
                <a:lnTo>
                  <a:pt x="6745064" y="362035"/>
                </a:lnTo>
                <a:lnTo>
                  <a:pt x="6733322" y="295227"/>
                </a:lnTo>
                <a:lnTo>
                  <a:pt x="6720495" y="231470"/>
                </a:lnTo>
                <a:lnTo>
                  <a:pt x="6706467" y="170328"/>
                </a:lnTo>
                <a:lnTo>
                  <a:pt x="6691119" y="111365"/>
                </a:lnTo>
                <a:lnTo>
                  <a:pt x="6674335" y="54144"/>
                </a:lnTo>
                <a:lnTo>
                  <a:pt x="6622466" y="30996"/>
                </a:lnTo>
                <a:lnTo>
                  <a:pt x="6545514" y="18364"/>
                </a:lnTo>
                <a:lnTo>
                  <a:pt x="6496700" y="13106"/>
                </a:lnTo>
                <a:lnTo>
                  <a:pt x="6442049" y="8653"/>
                </a:lnTo>
                <a:lnTo>
                  <a:pt x="6382353" y="5075"/>
                </a:lnTo>
                <a:lnTo>
                  <a:pt x="6318402" y="2446"/>
                </a:lnTo>
                <a:lnTo>
                  <a:pt x="6250989" y="839"/>
                </a:lnTo>
                <a:lnTo>
                  <a:pt x="6180904" y="328"/>
                </a:lnTo>
                <a:lnTo>
                  <a:pt x="6108938" y="984"/>
                </a:lnTo>
                <a:lnTo>
                  <a:pt x="580141" y="256"/>
                </a:lnTo>
                <a:lnTo>
                  <a:pt x="378662" y="0"/>
                </a:lnTo>
                <a:close/>
              </a:path>
            </a:pathLst>
          </a:custGeom>
          <a:solidFill>
            <a:srgbClr val="EFE0F7"/>
          </a:solidFill>
        </p:spPr>
        <p:txBody>
          <a:bodyPr wrap="square" lIns="0" tIns="0" rIns="0" bIns="0" rtlCol="0"/>
          <a:lstStyle/>
          <a:p>
            <a:endParaRPr/>
          </a:p>
        </p:txBody>
      </p:sp>
      <p:sp>
        <p:nvSpPr>
          <p:cNvPr id="33" name="object 33"/>
          <p:cNvSpPr/>
          <p:nvPr/>
        </p:nvSpPr>
        <p:spPr>
          <a:xfrm>
            <a:off x="6169774" y="3895168"/>
            <a:ext cx="4293235" cy="3422015"/>
          </a:xfrm>
          <a:custGeom>
            <a:avLst/>
            <a:gdLst/>
            <a:ahLst/>
            <a:cxnLst/>
            <a:rect l="l" t="t" r="r" b="b"/>
            <a:pathLst>
              <a:path w="4293234" h="3422015">
                <a:moveTo>
                  <a:pt x="1177027" y="0"/>
                </a:moveTo>
                <a:lnTo>
                  <a:pt x="979859" y="747"/>
                </a:lnTo>
                <a:lnTo>
                  <a:pt x="841844" y="2031"/>
                </a:lnTo>
                <a:lnTo>
                  <a:pt x="713291" y="3998"/>
                </a:lnTo>
                <a:lnTo>
                  <a:pt x="633294" y="5717"/>
                </a:lnTo>
                <a:lnTo>
                  <a:pt x="558175" y="7781"/>
                </a:lnTo>
                <a:lnTo>
                  <a:pt x="488204" y="10208"/>
                </a:lnTo>
                <a:lnTo>
                  <a:pt x="423648" y="13014"/>
                </a:lnTo>
                <a:lnTo>
                  <a:pt x="364778" y="16215"/>
                </a:lnTo>
                <a:lnTo>
                  <a:pt x="311862" y="19830"/>
                </a:lnTo>
                <a:lnTo>
                  <a:pt x="265170" y="23873"/>
                </a:lnTo>
                <a:lnTo>
                  <a:pt x="188027" y="37220"/>
                </a:lnTo>
                <a:lnTo>
                  <a:pt x="140970" y="55002"/>
                </a:lnTo>
                <a:lnTo>
                  <a:pt x="102287" y="78553"/>
                </a:lnTo>
                <a:lnTo>
                  <a:pt x="71191" y="107020"/>
                </a:lnTo>
                <a:lnTo>
                  <a:pt x="46899" y="139549"/>
                </a:lnTo>
                <a:lnTo>
                  <a:pt x="28624" y="175286"/>
                </a:lnTo>
                <a:lnTo>
                  <a:pt x="15582" y="213378"/>
                </a:lnTo>
                <a:lnTo>
                  <a:pt x="6987" y="252972"/>
                </a:lnTo>
                <a:lnTo>
                  <a:pt x="2055" y="293213"/>
                </a:lnTo>
                <a:lnTo>
                  <a:pt x="0" y="333248"/>
                </a:lnTo>
                <a:lnTo>
                  <a:pt x="36" y="372223"/>
                </a:lnTo>
                <a:lnTo>
                  <a:pt x="1380" y="409285"/>
                </a:lnTo>
                <a:lnTo>
                  <a:pt x="638" y="2808223"/>
                </a:lnTo>
                <a:lnTo>
                  <a:pt x="380" y="3135690"/>
                </a:lnTo>
                <a:lnTo>
                  <a:pt x="29" y="3235042"/>
                </a:lnTo>
                <a:lnTo>
                  <a:pt x="5460" y="3305831"/>
                </a:lnTo>
                <a:lnTo>
                  <a:pt x="20271" y="3357224"/>
                </a:lnTo>
                <a:lnTo>
                  <a:pt x="40770" y="3391276"/>
                </a:lnTo>
                <a:lnTo>
                  <a:pt x="63263" y="3410040"/>
                </a:lnTo>
                <a:lnTo>
                  <a:pt x="84058" y="3415571"/>
                </a:lnTo>
                <a:lnTo>
                  <a:pt x="271469" y="3411984"/>
                </a:lnTo>
                <a:lnTo>
                  <a:pt x="463740" y="3409113"/>
                </a:lnTo>
                <a:lnTo>
                  <a:pt x="659940" y="3406904"/>
                </a:lnTo>
                <a:lnTo>
                  <a:pt x="926036" y="3404901"/>
                </a:lnTo>
                <a:lnTo>
                  <a:pt x="1195245" y="3403860"/>
                </a:lnTo>
                <a:lnTo>
                  <a:pt x="1532766" y="3403725"/>
                </a:lnTo>
                <a:lnTo>
                  <a:pt x="1933570" y="3404955"/>
                </a:lnTo>
                <a:lnTo>
                  <a:pt x="2571994" y="3409297"/>
                </a:lnTo>
                <a:lnTo>
                  <a:pt x="3799697" y="3421161"/>
                </a:lnTo>
                <a:lnTo>
                  <a:pt x="3972128" y="3421771"/>
                </a:lnTo>
                <a:lnTo>
                  <a:pt x="4052738" y="3421246"/>
                </a:lnTo>
                <a:lnTo>
                  <a:pt x="4103291" y="3419833"/>
                </a:lnTo>
                <a:lnTo>
                  <a:pt x="4153840" y="3411163"/>
                </a:lnTo>
                <a:lnTo>
                  <a:pt x="4190633" y="3392335"/>
                </a:lnTo>
                <a:lnTo>
                  <a:pt x="4224574" y="3353722"/>
                </a:lnTo>
                <a:lnTo>
                  <a:pt x="4253251" y="3286779"/>
                </a:lnTo>
                <a:lnTo>
                  <a:pt x="4263937" y="3244493"/>
                </a:lnTo>
                <a:lnTo>
                  <a:pt x="4272231" y="3197899"/>
                </a:lnTo>
                <a:lnTo>
                  <a:pt x="4278447" y="3147806"/>
                </a:lnTo>
                <a:lnTo>
                  <a:pt x="4282899" y="3095022"/>
                </a:lnTo>
                <a:lnTo>
                  <a:pt x="4285902" y="3040355"/>
                </a:lnTo>
                <a:lnTo>
                  <a:pt x="4287771" y="2984615"/>
                </a:lnTo>
                <a:lnTo>
                  <a:pt x="4288821" y="2928610"/>
                </a:lnTo>
                <a:lnTo>
                  <a:pt x="4292174" y="2363759"/>
                </a:lnTo>
                <a:lnTo>
                  <a:pt x="4293201" y="1752410"/>
                </a:lnTo>
                <a:lnTo>
                  <a:pt x="4291670" y="1141074"/>
                </a:lnTo>
                <a:lnTo>
                  <a:pt x="4287586" y="529855"/>
                </a:lnTo>
                <a:lnTo>
                  <a:pt x="4284025" y="173408"/>
                </a:lnTo>
                <a:lnTo>
                  <a:pt x="4280001" y="118524"/>
                </a:lnTo>
                <a:lnTo>
                  <a:pt x="4270152" y="73684"/>
                </a:lnTo>
                <a:lnTo>
                  <a:pt x="4238382" y="31014"/>
                </a:lnTo>
                <a:lnTo>
                  <a:pt x="3945453" y="29024"/>
                </a:lnTo>
                <a:lnTo>
                  <a:pt x="2074703" y="5461"/>
                </a:lnTo>
                <a:lnTo>
                  <a:pt x="1665102" y="1694"/>
                </a:lnTo>
                <a:lnTo>
                  <a:pt x="1387249" y="231"/>
                </a:lnTo>
                <a:lnTo>
                  <a:pt x="1177027" y="0"/>
                </a:lnTo>
                <a:close/>
              </a:path>
            </a:pathLst>
          </a:custGeom>
          <a:solidFill>
            <a:srgbClr val="EFE0F7"/>
          </a:solidFill>
        </p:spPr>
        <p:txBody>
          <a:bodyPr wrap="square" lIns="0" tIns="0" rIns="0" bIns="0" rtlCol="0"/>
          <a:lstStyle/>
          <a:p>
            <a:endParaRPr/>
          </a:p>
        </p:txBody>
      </p:sp>
      <p:sp>
        <p:nvSpPr>
          <p:cNvPr id="34" name="object 34"/>
          <p:cNvSpPr/>
          <p:nvPr/>
        </p:nvSpPr>
        <p:spPr>
          <a:xfrm>
            <a:off x="13423487" y="6383728"/>
            <a:ext cx="5462270" cy="4074795"/>
          </a:xfrm>
          <a:custGeom>
            <a:avLst/>
            <a:gdLst/>
            <a:ahLst/>
            <a:cxnLst/>
            <a:rect l="l" t="t" r="r" b="b"/>
            <a:pathLst>
              <a:path w="5462269" h="4074795">
                <a:moveTo>
                  <a:pt x="3997336" y="0"/>
                </a:moveTo>
                <a:lnTo>
                  <a:pt x="3735270" y="128"/>
                </a:lnTo>
                <a:lnTo>
                  <a:pt x="3402679" y="1592"/>
                </a:lnTo>
                <a:lnTo>
                  <a:pt x="2876242" y="5915"/>
                </a:lnTo>
                <a:lnTo>
                  <a:pt x="463380" y="34344"/>
                </a:lnTo>
                <a:lnTo>
                  <a:pt x="69731" y="36894"/>
                </a:lnTo>
                <a:lnTo>
                  <a:pt x="29323" y="87706"/>
                </a:lnTo>
                <a:lnTo>
                  <a:pt x="16795" y="141100"/>
                </a:lnTo>
                <a:lnTo>
                  <a:pt x="11681" y="206449"/>
                </a:lnTo>
                <a:lnTo>
                  <a:pt x="6826" y="665553"/>
                </a:lnTo>
                <a:lnTo>
                  <a:pt x="1846" y="1379909"/>
                </a:lnTo>
                <a:lnTo>
                  <a:pt x="0" y="2094395"/>
                </a:lnTo>
                <a:lnTo>
                  <a:pt x="1287" y="2808894"/>
                </a:lnTo>
                <a:lnTo>
                  <a:pt x="5402" y="3473995"/>
                </a:lnTo>
                <a:lnTo>
                  <a:pt x="6277" y="3527285"/>
                </a:lnTo>
                <a:lnTo>
                  <a:pt x="7717" y="3580619"/>
                </a:lnTo>
                <a:lnTo>
                  <a:pt x="9926" y="3633505"/>
                </a:lnTo>
                <a:lnTo>
                  <a:pt x="13109" y="3685448"/>
                </a:lnTo>
                <a:lnTo>
                  <a:pt x="17472" y="3735956"/>
                </a:lnTo>
                <a:lnTo>
                  <a:pt x="23219" y="3784536"/>
                </a:lnTo>
                <a:lnTo>
                  <a:pt x="30557" y="3830696"/>
                </a:lnTo>
                <a:lnTo>
                  <a:pt x="39689" y="3873942"/>
                </a:lnTo>
                <a:lnTo>
                  <a:pt x="50821" y="3913781"/>
                </a:lnTo>
                <a:lnTo>
                  <a:pt x="79373" y="3980583"/>
                </a:lnTo>
                <a:lnTo>
                  <a:pt x="112605" y="4024485"/>
                </a:lnTo>
                <a:lnTo>
                  <a:pt x="148945" y="4050703"/>
                </a:lnTo>
                <a:lnTo>
                  <a:pt x="186824" y="4064449"/>
                </a:lnTo>
                <a:lnTo>
                  <a:pt x="224669" y="4070939"/>
                </a:lnTo>
                <a:lnTo>
                  <a:pt x="295243" y="4073748"/>
                </a:lnTo>
                <a:lnTo>
                  <a:pt x="390360" y="4074497"/>
                </a:lnTo>
                <a:lnTo>
                  <a:pt x="580518" y="4074075"/>
                </a:lnTo>
                <a:lnTo>
                  <a:pt x="2728237" y="4055905"/>
                </a:lnTo>
                <a:lnTo>
                  <a:pt x="3386424" y="4053247"/>
                </a:lnTo>
                <a:lnTo>
                  <a:pt x="3856142" y="4053054"/>
                </a:lnTo>
                <a:lnTo>
                  <a:pt x="4258358" y="4054311"/>
                </a:lnTo>
                <a:lnTo>
                  <a:pt x="4589786" y="4056542"/>
                </a:lnTo>
                <a:lnTo>
                  <a:pt x="4850580" y="4059201"/>
                </a:lnTo>
                <a:lnTo>
                  <a:pt x="5106049" y="4062713"/>
                </a:lnTo>
                <a:lnTo>
                  <a:pt x="5354848" y="4067148"/>
                </a:lnTo>
                <a:lnTo>
                  <a:pt x="5376613" y="4062687"/>
                </a:lnTo>
                <a:lnTo>
                  <a:pt x="5423559" y="4020369"/>
                </a:lnTo>
                <a:lnTo>
                  <a:pt x="5443304" y="3979683"/>
                </a:lnTo>
                <a:lnTo>
                  <a:pt x="5456938" y="3924092"/>
                </a:lnTo>
                <a:lnTo>
                  <a:pt x="5461745" y="3852181"/>
                </a:lnTo>
                <a:lnTo>
                  <a:pt x="5461294" y="3733868"/>
                </a:lnTo>
                <a:lnTo>
                  <a:pt x="5460965" y="3343925"/>
                </a:lnTo>
                <a:lnTo>
                  <a:pt x="5460028" y="487330"/>
                </a:lnTo>
                <a:lnTo>
                  <a:pt x="5461571" y="449665"/>
                </a:lnTo>
                <a:lnTo>
                  <a:pt x="5461997" y="410218"/>
                </a:lnTo>
                <a:lnTo>
                  <a:pt x="5460678" y="369632"/>
                </a:lnTo>
                <a:lnTo>
                  <a:pt x="5456984" y="328545"/>
                </a:lnTo>
                <a:lnTo>
                  <a:pt x="5450287" y="287597"/>
                </a:lnTo>
                <a:lnTo>
                  <a:pt x="5439957" y="247430"/>
                </a:lnTo>
                <a:lnTo>
                  <a:pt x="5425366" y="208683"/>
                </a:lnTo>
                <a:lnTo>
                  <a:pt x="5405883" y="171996"/>
                </a:lnTo>
                <a:lnTo>
                  <a:pt x="5380882" y="138010"/>
                </a:lnTo>
                <a:lnTo>
                  <a:pt x="5349731" y="107364"/>
                </a:lnTo>
                <a:lnTo>
                  <a:pt x="5311803" y="80699"/>
                </a:lnTo>
                <a:lnTo>
                  <a:pt x="5266469" y="58654"/>
                </a:lnTo>
                <a:lnTo>
                  <a:pt x="5213099" y="41871"/>
                </a:lnTo>
                <a:lnTo>
                  <a:pt x="5151064" y="30988"/>
                </a:lnTo>
                <a:lnTo>
                  <a:pt x="5084619" y="25028"/>
                </a:lnTo>
                <a:lnTo>
                  <a:pt x="5034026" y="21461"/>
                </a:lnTo>
                <a:lnTo>
                  <a:pt x="4978593" y="18206"/>
                </a:lnTo>
                <a:lnTo>
                  <a:pt x="4918490" y="15255"/>
                </a:lnTo>
                <a:lnTo>
                  <a:pt x="4853884" y="12598"/>
                </a:lnTo>
                <a:lnTo>
                  <a:pt x="4748902" y="9141"/>
                </a:lnTo>
                <a:lnTo>
                  <a:pt x="4634740" y="6288"/>
                </a:lnTo>
                <a:lnTo>
                  <a:pt x="4511967" y="4008"/>
                </a:lnTo>
                <a:lnTo>
                  <a:pt x="4381153" y="2265"/>
                </a:lnTo>
                <a:lnTo>
                  <a:pt x="4195211" y="723"/>
                </a:lnTo>
                <a:lnTo>
                  <a:pt x="3997336" y="0"/>
                </a:lnTo>
                <a:close/>
              </a:path>
            </a:pathLst>
          </a:custGeom>
          <a:solidFill>
            <a:srgbClr val="EFE0F7"/>
          </a:solidFill>
        </p:spPr>
        <p:txBody>
          <a:bodyPr wrap="square" lIns="0" tIns="0" rIns="0" bIns="0" rtlCol="0"/>
          <a:lstStyle/>
          <a:p>
            <a:endParaRPr/>
          </a:p>
        </p:txBody>
      </p:sp>
      <p:sp>
        <p:nvSpPr>
          <p:cNvPr id="35" name="object 35"/>
          <p:cNvSpPr txBox="1"/>
          <p:nvPr/>
        </p:nvSpPr>
        <p:spPr>
          <a:xfrm>
            <a:off x="1899658" y="4223851"/>
            <a:ext cx="3244850" cy="4506042"/>
          </a:xfrm>
          <a:prstGeom prst="rect">
            <a:avLst/>
          </a:prstGeom>
        </p:spPr>
        <p:txBody>
          <a:bodyPr vert="horz" wrap="square" lIns="0" tIns="12065" rIns="0" bIns="0" rtlCol="0">
            <a:spAutoFit/>
          </a:bodyPr>
          <a:lstStyle/>
          <a:p>
            <a:pPr marL="46990" marR="62230" indent="118745" algn="ctr">
              <a:lnSpc>
                <a:spcPct val="112400"/>
              </a:lnSpc>
              <a:spcBef>
                <a:spcPts val="95"/>
              </a:spcBef>
            </a:pPr>
            <a:r>
              <a:rPr lang="fr-FR" sz="2900" b="1" u="sng" spc="-150" dirty="0">
                <a:solidFill>
                  <a:srgbClr val="231F20"/>
                </a:solidFill>
                <a:uFill>
                  <a:solidFill>
                    <a:srgbClr val="231F20"/>
                  </a:solidFill>
                </a:uFill>
                <a:latin typeface="Calibri"/>
                <a:cs typeface="Calibri"/>
              </a:rPr>
              <a:t>NE CLIQUEZ PAS </a:t>
            </a:r>
            <a:r>
              <a:rPr lang="fr-FR" sz="2900" b="1" spc="-150" dirty="0">
                <a:solidFill>
                  <a:srgbClr val="231F20"/>
                </a:solidFill>
                <a:latin typeface="Calibri"/>
                <a:cs typeface="Calibri"/>
              </a:rPr>
              <a:t> SUR LES MESSAGES URGENTS QUI</a:t>
            </a:r>
            <a:endParaRPr lang="fr-FR" sz="2900" b="1" spc="-150" dirty="0">
              <a:latin typeface="Calibri"/>
              <a:cs typeface="Calibri"/>
            </a:endParaRPr>
          </a:p>
          <a:p>
            <a:pPr algn="ctr">
              <a:lnSpc>
                <a:spcPct val="100000"/>
              </a:lnSpc>
              <a:spcBef>
                <a:spcPts val="430"/>
              </a:spcBef>
            </a:pPr>
            <a:r>
              <a:rPr lang="fr-FR" sz="2900" b="1" spc="-150" dirty="0">
                <a:solidFill>
                  <a:srgbClr val="231F20"/>
                </a:solidFill>
                <a:latin typeface="Calibri"/>
                <a:cs typeface="Calibri"/>
              </a:rPr>
              <a:t>APPARAISSENT</a:t>
            </a:r>
            <a:endParaRPr lang="fr-FR" sz="2900" b="1" spc="-150" dirty="0">
              <a:latin typeface="Calibri"/>
              <a:cs typeface="Calibri"/>
            </a:endParaRPr>
          </a:p>
          <a:p>
            <a:pPr marL="12700" marR="5080" indent="-22860" algn="ctr">
              <a:lnSpc>
                <a:spcPct val="112400"/>
              </a:lnSpc>
            </a:pPr>
            <a:r>
              <a:rPr lang="fr-FR" sz="2900" b="1" spc="-150" dirty="0">
                <a:solidFill>
                  <a:srgbClr val="231F20"/>
                </a:solidFill>
                <a:latin typeface="Calibri"/>
                <a:cs typeface="Calibri"/>
              </a:rPr>
              <a:t>PENDANT QUE VOUS NAVIGUEZ EN LIGNE ET NE COMPOSEZ PAS LE NUMÉRO</a:t>
            </a:r>
            <a:endParaRPr lang="fr-FR" sz="2900" b="1" spc="-150" dirty="0">
              <a:latin typeface="Calibri"/>
              <a:cs typeface="Calibri"/>
            </a:endParaRPr>
          </a:p>
          <a:p>
            <a:pPr algn="ctr">
              <a:lnSpc>
                <a:spcPct val="100000"/>
              </a:lnSpc>
              <a:spcBef>
                <a:spcPts val="434"/>
              </a:spcBef>
            </a:pPr>
            <a:r>
              <a:rPr lang="fr-FR" sz="2900" b="1" spc="-150" dirty="0">
                <a:solidFill>
                  <a:srgbClr val="231F20"/>
                </a:solidFill>
                <a:latin typeface="Calibri"/>
                <a:cs typeface="Calibri"/>
              </a:rPr>
              <a:t>FOURNI</a:t>
            </a:r>
            <a:endParaRPr lang="fr-FR" sz="2900" b="1" spc="-150" dirty="0">
              <a:latin typeface="Calibri"/>
              <a:cs typeface="Calibri"/>
            </a:endParaRPr>
          </a:p>
        </p:txBody>
      </p:sp>
      <p:sp>
        <p:nvSpPr>
          <p:cNvPr id="36" name="object 36"/>
          <p:cNvSpPr txBox="1"/>
          <p:nvPr/>
        </p:nvSpPr>
        <p:spPr>
          <a:xfrm>
            <a:off x="6700535" y="7889205"/>
            <a:ext cx="5806440" cy="1484958"/>
          </a:xfrm>
          <a:prstGeom prst="rect">
            <a:avLst/>
          </a:prstGeom>
        </p:spPr>
        <p:txBody>
          <a:bodyPr vert="horz" wrap="square" lIns="0" tIns="12065" rIns="0" bIns="0" rtlCol="0">
            <a:spAutoFit/>
          </a:bodyPr>
          <a:lstStyle/>
          <a:p>
            <a:pPr marL="12700" marR="5080" algn="ctr">
              <a:lnSpc>
                <a:spcPct val="112400"/>
              </a:lnSpc>
              <a:spcBef>
                <a:spcPts val="95"/>
              </a:spcBef>
            </a:pPr>
            <a:r>
              <a:rPr lang="fr-FR" sz="2900" b="1" u="sng" spc="-150" dirty="0">
                <a:solidFill>
                  <a:srgbClr val="231F20"/>
                </a:solidFill>
                <a:uFill>
                  <a:solidFill>
                    <a:srgbClr val="231F20"/>
                  </a:solidFill>
                </a:uFill>
                <a:latin typeface="Calibri"/>
                <a:cs typeface="Calibri"/>
              </a:rPr>
              <a:t>N’INSTALLEZ JAMAIS D’APPLICATION</a:t>
            </a:r>
            <a:r>
              <a:rPr lang="fr-FR" sz="2900" b="1" spc="-150" dirty="0">
                <a:solidFill>
                  <a:srgbClr val="231F20"/>
                </a:solidFill>
                <a:latin typeface="Calibri"/>
                <a:cs typeface="Calibri"/>
              </a:rPr>
              <a:t> À LA DEMANDE D’UNE PERSONNE QUE VOUS NE CONNAISSEZ PAS</a:t>
            </a:r>
            <a:endParaRPr lang="fr-FR" sz="2900" b="1" spc="-150" dirty="0">
              <a:latin typeface="Calibri"/>
              <a:cs typeface="Calibri"/>
            </a:endParaRPr>
          </a:p>
        </p:txBody>
      </p:sp>
      <p:sp>
        <p:nvSpPr>
          <p:cNvPr id="38" name="object 38"/>
          <p:cNvSpPr txBox="1"/>
          <p:nvPr/>
        </p:nvSpPr>
        <p:spPr>
          <a:xfrm>
            <a:off x="11224345" y="3992188"/>
            <a:ext cx="4009305" cy="1484958"/>
          </a:xfrm>
          <a:prstGeom prst="rect">
            <a:avLst/>
          </a:prstGeom>
        </p:spPr>
        <p:txBody>
          <a:bodyPr vert="horz" wrap="square" lIns="0" tIns="12065" rIns="0" bIns="0" rtlCol="0">
            <a:spAutoFit/>
          </a:bodyPr>
          <a:lstStyle/>
          <a:p>
            <a:pPr marL="12065" marR="5080" algn="ctr">
              <a:lnSpc>
                <a:spcPct val="112400"/>
              </a:lnSpc>
              <a:spcBef>
                <a:spcPts val="95"/>
              </a:spcBef>
            </a:pPr>
            <a:r>
              <a:rPr lang="fr-FR" sz="2900" b="1" u="sng" spc="-150" dirty="0">
                <a:solidFill>
                  <a:srgbClr val="0000FF"/>
                </a:solidFill>
                <a:uFill>
                  <a:solidFill>
                    <a:srgbClr val="A563C6"/>
                  </a:solidFill>
                </a:uFill>
                <a:latin typeface="Calibri"/>
                <a:cs typeface="Calibri"/>
                <a:hlinkClick r:id="rId6"/>
              </a:rPr>
              <a:t>FORMULAIRE DE </a:t>
            </a:r>
            <a:r>
              <a:rPr lang="fr-FR" sz="2900" b="1" u="sng" spc="-150" dirty="0">
                <a:solidFill>
                  <a:schemeClr val="tx1"/>
                </a:solidFill>
                <a:uFill>
                  <a:solidFill>
                    <a:srgbClr val="A563C6"/>
                  </a:solidFill>
                </a:uFill>
                <a:latin typeface="Calibri"/>
                <a:cs typeface="Calibri"/>
                <a:hlinkClick r:id="rId6"/>
              </a:rPr>
              <a:t>CHOIX</a:t>
            </a:r>
            <a:r>
              <a:rPr lang="fr-FR" sz="2900" b="1" spc="-150" dirty="0">
                <a:solidFill>
                  <a:schemeClr val="tx1"/>
                </a:solidFill>
                <a:latin typeface="Calibri"/>
                <a:cs typeface="Calibri"/>
                <a:hlinkClick r:id="rId6"/>
              </a:rPr>
              <a:t> </a:t>
            </a:r>
            <a:r>
              <a:rPr lang="fr-FR" sz="2900" b="1" u="sng" spc="-150" dirty="0">
                <a:solidFill>
                  <a:srgbClr val="0000FF"/>
                </a:solidFill>
                <a:uFill>
                  <a:solidFill>
                    <a:srgbClr val="A563C6"/>
                  </a:solidFill>
                </a:uFill>
                <a:latin typeface="Calibri"/>
                <a:cs typeface="Calibri"/>
                <a:hlinkClick r:id="rId6"/>
              </a:rPr>
              <a:t>GUIDÉ</a:t>
            </a:r>
            <a:r>
              <a:rPr lang="fr-FR" sz="2900" b="1" spc="-150" dirty="0">
                <a:solidFill>
                  <a:schemeClr val="tx1"/>
                </a:solidFill>
                <a:latin typeface="Calibri"/>
                <a:cs typeface="Calibri"/>
                <a:hlinkClick r:id="rId6"/>
              </a:rPr>
              <a:t> </a:t>
            </a:r>
            <a:r>
              <a:rPr lang="fr-FR" sz="2900" b="1" spc="-150" dirty="0">
                <a:solidFill>
                  <a:schemeClr val="tx1"/>
                </a:solidFill>
                <a:latin typeface="Calibri"/>
                <a:cs typeface="Calibri"/>
              </a:rPr>
              <a:t>DISPONIBLE SUR SERVICE-PUBLIC.FR</a:t>
            </a:r>
          </a:p>
        </p:txBody>
      </p:sp>
      <p:sp>
        <p:nvSpPr>
          <p:cNvPr id="39" name="object 39"/>
          <p:cNvSpPr txBox="1"/>
          <p:nvPr/>
        </p:nvSpPr>
        <p:spPr>
          <a:xfrm>
            <a:off x="13928061" y="6620709"/>
            <a:ext cx="4458970" cy="3508653"/>
          </a:xfrm>
          <a:prstGeom prst="rect">
            <a:avLst/>
          </a:prstGeom>
        </p:spPr>
        <p:txBody>
          <a:bodyPr vert="horz" wrap="square" lIns="0" tIns="12065" rIns="0" bIns="0" rtlCol="0">
            <a:spAutoFit/>
          </a:bodyPr>
          <a:lstStyle/>
          <a:p>
            <a:pPr marL="848360" marR="114935" indent="-704215">
              <a:lnSpc>
                <a:spcPct val="112400"/>
              </a:lnSpc>
              <a:spcBef>
                <a:spcPts val="95"/>
              </a:spcBef>
            </a:pPr>
            <a:r>
              <a:rPr lang="fr-FR" sz="2900" b="1" spc="-150" dirty="0">
                <a:solidFill>
                  <a:srgbClr val="231F20"/>
                </a:solidFill>
                <a:latin typeface="Calibri"/>
                <a:cs typeface="Calibri"/>
              </a:rPr>
              <a:t>SI VOUS ÊTES CONFRONTÉ À UNE ARNAQUE,</a:t>
            </a:r>
            <a:endParaRPr lang="fr-FR" sz="2900" b="1" spc="-150" dirty="0">
              <a:latin typeface="Calibri"/>
              <a:cs typeface="Calibri"/>
            </a:endParaRPr>
          </a:p>
          <a:p>
            <a:pPr marL="254000" marR="224154" indent="209550">
              <a:lnSpc>
                <a:spcPct val="112400"/>
              </a:lnSpc>
            </a:pPr>
            <a:r>
              <a:rPr lang="fr-FR" sz="2900" b="1" u="sng" spc="-150" dirty="0">
                <a:solidFill>
                  <a:srgbClr val="231F20"/>
                </a:solidFill>
                <a:uFill>
                  <a:solidFill>
                    <a:srgbClr val="231F20"/>
                  </a:solidFill>
                </a:uFill>
                <a:latin typeface="Calibri"/>
                <a:cs typeface="Calibri"/>
              </a:rPr>
              <a:t>PARLEZ-EN</a:t>
            </a:r>
            <a:r>
              <a:rPr lang="fr-FR" sz="2900" b="1" spc="-150" dirty="0">
                <a:solidFill>
                  <a:srgbClr val="231F20"/>
                </a:solidFill>
                <a:latin typeface="Calibri"/>
                <a:cs typeface="Calibri"/>
              </a:rPr>
              <a:t> À UN AMI, À UN COLLÈGUE OU À UN</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MEMBRE DE VOTRE FAMILLE POUR LES SENSIBILISER</a:t>
            </a:r>
            <a:endParaRPr lang="fr-FR" sz="2900" b="1" spc="-150" dirty="0">
              <a:latin typeface="Calibri"/>
              <a:cs typeface="Calibri"/>
            </a:endParaRPr>
          </a:p>
          <a:p>
            <a:pPr marL="22225" algn="ctr">
              <a:lnSpc>
                <a:spcPct val="100000"/>
              </a:lnSpc>
              <a:spcBef>
                <a:spcPts val="434"/>
              </a:spcBef>
            </a:pPr>
            <a:r>
              <a:rPr lang="fr-FR" sz="2900" b="1" spc="-150" dirty="0">
                <a:solidFill>
                  <a:srgbClr val="231F20"/>
                </a:solidFill>
                <a:latin typeface="Calibri"/>
                <a:cs typeface="Calibri"/>
              </a:rPr>
              <a:t>À CETTE MENACE</a:t>
            </a:r>
            <a:endParaRPr lang="fr-FR" sz="2900" b="1" spc="-150" dirty="0">
              <a:latin typeface="Calibri"/>
              <a:cs typeface="Calibri"/>
            </a:endParaRPr>
          </a:p>
        </p:txBody>
      </p:sp>
      <p:sp>
        <p:nvSpPr>
          <p:cNvPr id="40" name="object 40"/>
          <p:cNvSpPr txBox="1"/>
          <p:nvPr/>
        </p:nvSpPr>
        <p:spPr>
          <a:xfrm>
            <a:off x="6574003" y="4277175"/>
            <a:ext cx="3533140" cy="2486193"/>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rgbClr val="231F20"/>
                </a:solidFill>
                <a:uFill>
                  <a:solidFill>
                    <a:srgbClr val="231F20"/>
                  </a:solidFill>
                </a:uFill>
                <a:latin typeface="Calibri"/>
                <a:cs typeface="Calibri"/>
              </a:rPr>
              <a:t>RACCROCHEZ</a:t>
            </a:r>
            <a:endParaRPr lang="fr-FR" sz="2900" b="1" spc="-150" dirty="0">
              <a:latin typeface="Calibri"/>
              <a:cs typeface="Calibri"/>
            </a:endParaRPr>
          </a:p>
          <a:p>
            <a:pPr marL="12700" marR="5080" algn="ctr">
              <a:lnSpc>
                <a:spcPct val="112400"/>
              </a:lnSpc>
            </a:pPr>
            <a:r>
              <a:rPr lang="fr-FR" sz="2900" b="1" spc="-150" dirty="0">
                <a:solidFill>
                  <a:srgbClr val="231F20"/>
                </a:solidFill>
                <a:latin typeface="Calibri"/>
                <a:cs typeface="Calibri"/>
              </a:rPr>
              <a:t>SI ON VOUS DEMANDE DE FAIRE DES</a:t>
            </a:r>
            <a:endParaRPr lang="fr-FR" sz="2900" b="1" spc="-150" dirty="0">
              <a:latin typeface="Calibri"/>
              <a:cs typeface="Calibri"/>
            </a:endParaRPr>
          </a:p>
          <a:p>
            <a:pPr marL="99060" marR="91440" algn="ctr">
              <a:lnSpc>
                <a:spcPct val="112400"/>
              </a:lnSpc>
            </a:pPr>
            <a:r>
              <a:rPr lang="fr-FR" sz="2900" b="1" spc="-150" dirty="0">
                <a:solidFill>
                  <a:srgbClr val="231F20"/>
                </a:solidFill>
                <a:latin typeface="Calibri"/>
                <a:cs typeface="Calibri"/>
              </a:rPr>
              <a:t>MANIPULATIONS SUR VOTRE ORDINATEUR</a:t>
            </a:r>
            <a:endParaRPr lang="fr-FR" sz="2900" b="1" spc="-150" dirty="0">
              <a:latin typeface="Calibri"/>
              <a:cs typeface="Calibri"/>
            </a:endParaRPr>
          </a:p>
        </p:txBody>
      </p:sp>
      <p:sp>
        <p:nvSpPr>
          <p:cNvPr id="66" name="object 37">
            <a:extLst>
              <a:ext uri="{FF2B5EF4-FFF2-40B4-BE49-F238E27FC236}">
                <a16:creationId xmlns:a16="http://schemas.microsoft.com/office/drawing/2014/main" id="{B368318B-D1E0-C5CA-8E6B-7029368CEAAC}"/>
              </a:ext>
            </a:extLst>
          </p:cNvPr>
          <p:cNvSpPr txBox="1"/>
          <p:nvPr/>
        </p:nvSpPr>
        <p:spPr>
          <a:xfrm>
            <a:off x="11338007" y="2004569"/>
            <a:ext cx="3524250" cy="1986378"/>
          </a:xfrm>
          <a:prstGeom prst="rect">
            <a:avLst/>
          </a:prstGeom>
        </p:spPr>
        <p:txBody>
          <a:bodyPr vert="horz" wrap="square" lIns="0" tIns="66675" rIns="0" bIns="0" rtlCol="0">
            <a:spAutoFit/>
          </a:bodyPr>
          <a:lstStyle/>
          <a:p>
            <a:pPr algn="ctr">
              <a:lnSpc>
                <a:spcPct val="100000"/>
              </a:lnSpc>
              <a:spcBef>
                <a:spcPts val="525"/>
              </a:spcBef>
            </a:pPr>
            <a:r>
              <a:rPr lang="fr-FR" sz="2900" b="1" u="sng" spc="-150" dirty="0">
                <a:solidFill>
                  <a:schemeClr val="tx1"/>
                </a:solidFill>
                <a:uFill>
                  <a:solidFill>
                    <a:srgbClr val="231F20"/>
                  </a:solidFill>
                </a:uFill>
                <a:latin typeface="Calibri"/>
                <a:cs typeface="Calibri"/>
              </a:rPr>
              <a:t>SIGNALEZ</a:t>
            </a:r>
            <a:endParaRPr lang="fr-FR" sz="2900" b="1" spc="-150" dirty="0">
              <a:solidFill>
                <a:schemeClr val="tx1"/>
              </a:solidFill>
              <a:latin typeface="Calibri"/>
              <a:cs typeface="Calibri"/>
            </a:endParaRPr>
          </a:p>
          <a:p>
            <a:pPr marL="12700" marR="5080" indent="-22860" algn="ctr">
              <a:lnSpc>
                <a:spcPct val="112400"/>
              </a:lnSpc>
            </a:pPr>
            <a:r>
              <a:rPr lang="fr-FR" sz="2900" b="1" u="sng" spc="-150" dirty="0">
                <a:solidFill>
                  <a:schemeClr val="tx1"/>
                </a:solidFill>
                <a:uFill>
                  <a:solidFill>
                    <a:srgbClr val="231F20"/>
                  </a:solidFill>
                </a:uFill>
                <a:latin typeface="Calibri"/>
                <a:cs typeface="Calibri"/>
              </a:rPr>
              <a:t>LES ESCROQUERIES</a:t>
            </a:r>
            <a:r>
              <a:rPr lang="fr-FR" sz="2900" b="1" spc="-150" dirty="0">
                <a:solidFill>
                  <a:schemeClr val="tx1"/>
                </a:solidFill>
                <a:latin typeface="Calibri"/>
                <a:cs typeface="Calibri"/>
              </a:rPr>
              <a:t>, GRÂCE AU DISPOSITIF THESEE ET LE</a:t>
            </a:r>
          </a:p>
        </p:txBody>
      </p:sp>
      <p:sp>
        <p:nvSpPr>
          <p:cNvPr id="24" name="object 77">
            <a:extLst>
              <a:ext uri="{FF2B5EF4-FFF2-40B4-BE49-F238E27FC236}">
                <a16:creationId xmlns:a16="http://schemas.microsoft.com/office/drawing/2014/main" id="{96936CB0-F95C-F689-6F41-7315805DA36C}"/>
              </a:ext>
            </a:extLst>
          </p:cNvPr>
          <p:cNvSpPr txBox="1"/>
          <p:nvPr/>
        </p:nvSpPr>
        <p:spPr>
          <a:xfrm>
            <a:off x="3372063" y="351620"/>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1</a:t>
            </a:r>
          </a:p>
        </p:txBody>
      </p:sp>
      <p:sp>
        <p:nvSpPr>
          <p:cNvPr id="37" name="object 28">
            <a:extLst>
              <a:ext uri="{FF2B5EF4-FFF2-40B4-BE49-F238E27FC236}">
                <a16:creationId xmlns:a16="http://schemas.microsoft.com/office/drawing/2014/main" id="{457B9420-4FAC-D3EB-CF04-ECA58224A599}"/>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CC96EA"/>
          </a:solidFill>
        </p:spPr>
        <p:txBody>
          <a:bodyPr wrap="square" lIns="0" tIns="0" rIns="0" bIns="0" rtlCol="0"/>
          <a:lstStyle/>
          <a:p>
            <a:endParaRPr/>
          </a:p>
        </p:txBody>
      </p:sp>
      <p:grpSp>
        <p:nvGrpSpPr>
          <p:cNvPr id="41" name="object 30">
            <a:extLst>
              <a:ext uri="{FF2B5EF4-FFF2-40B4-BE49-F238E27FC236}">
                <a16:creationId xmlns:a16="http://schemas.microsoft.com/office/drawing/2014/main" id="{856F28DF-4CAB-D5EF-D4E7-E94894192B3F}"/>
              </a:ext>
            </a:extLst>
          </p:cNvPr>
          <p:cNvGrpSpPr/>
          <p:nvPr/>
        </p:nvGrpSpPr>
        <p:grpSpPr>
          <a:xfrm>
            <a:off x="710098" y="611769"/>
            <a:ext cx="18580100" cy="436880"/>
            <a:chOff x="710098" y="611769"/>
            <a:chExt cx="18580100" cy="436880"/>
          </a:xfrm>
        </p:grpSpPr>
        <p:sp>
          <p:nvSpPr>
            <p:cNvPr id="42" name="object 31">
              <a:extLst>
                <a:ext uri="{FF2B5EF4-FFF2-40B4-BE49-F238E27FC236}">
                  <a16:creationId xmlns:a16="http://schemas.microsoft.com/office/drawing/2014/main" id="{C9E664BA-FCE0-D523-D737-02A249401BE9}"/>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9E5FC"/>
            </a:solidFill>
          </p:spPr>
          <p:txBody>
            <a:bodyPr wrap="square" lIns="0" tIns="0" rIns="0" bIns="0" rtlCol="0"/>
            <a:lstStyle/>
            <a:p>
              <a:endParaRPr/>
            </a:p>
          </p:txBody>
        </p:sp>
        <p:sp>
          <p:nvSpPr>
            <p:cNvPr id="43" name="object 32">
              <a:extLst>
                <a:ext uri="{FF2B5EF4-FFF2-40B4-BE49-F238E27FC236}">
                  <a16:creationId xmlns:a16="http://schemas.microsoft.com/office/drawing/2014/main" id="{CDF1A74A-FC1E-2AEA-5008-5FBFCA1FBDD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44" name="object 33">
              <a:extLst>
                <a:ext uri="{FF2B5EF4-FFF2-40B4-BE49-F238E27FC236}">
                  <a16:creationId xmlns:a16="http://schemas.microsoft.com/office/drawing/2014/main" id="{0DBD8FF7-B62F-5004-0DE8-8655BE9732D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45" name="object 34">
              <a:extLst>
                <a:ext uri="{FF2B5EF4-FFF2-40B4-BE49-F238E27FC236}">
                  <a16:creationId xmlns:a16="http://schemas.microsoft.com/office/drawing/2014/main" id="{EBD75198-703E-59C6-CFC7-7DE6143E3A79}"/>
                </a:ext>
              </a:extLst>
            </p:cNvPr>
            <p:cNvPicPr/>
            <p:nvPr/>
          </p:nvPicPr>
          <p:blipFill>
            <a:blip r:embed="rId7" cstate="print"/>
            <a:stretch>
              <a:fillRect/>
            </a:stretch>
          </p:blipFill>
          <p:spPr>
            <a:xfrm>
              <a:off x="13157476" y="804493"/>
              <a:ext cx="101839" cy="104719"/>
            </a:xfrm>
            <a:prstGeom prst="rect">
              <a:avLst/>
            </a:prstGeom>
          </p:spPr>
        </p:pic>
        <p:sp>
          <p:nvSpPr>
            <p:cNvPr id="46" name="object 35">
              <a:extLst>
                <a:ext uri="{FF2B5EF4-FFF2-40B4-BE49-F238E27FC236}">
                  <a16:creationId xmlns:a16="http://schemas.microsoft.com/office/drawing/2014/main" id="{46533102-0F5D-24AD-4E92-7CA532FA24B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47" name="object 36">
              <a:extLst>
                <a:ext uri="{FF2B5EF4-FFF2-40B4-BE49-F238E27FC236}">
                  <a16:creationId xmlns:a16="http://schemas.microsoft.com/office/drawing/2014/main" id="{21CC77FC-E1CD-CBE8-810A-D19396A717D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48" name="object 37">
              <a:extLst>
                <a:ext uri="{FF2B5EF4-FFF2-40B4-BE49-F238E27FC236}">
                  <a16:creationId xmlns:a16="http://schemas.microsoft.com/office/drawing/2014/main" id="{70646FA9-467A-81F4-C9AB-C69E862B9D8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49" name="object 38">
              <a:extLst>
                <a:ext uri="{FF2B5EF4-FFF2-40B4-BE49-F238E27FC236}">
                  <a16:creationId xmlns:a16="http://schemas.microsoft.com/office/drawing/2014/main" id="{56A84CA7-955B-A6F3-7E5D-2C93FA7C9F0D}"/>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50" name="object 39">
              <a:extLst>
                <a:ext uri="{FF2B5EF4-FFF2-40B4-BE49-F238E27FC236}">
                  <a16:creationId xmlns:a16="http://schemas.microsoft.com/office/drawing/2014/main" id="{63A5CBE2-6C01-00D2-90BD-FA7BB035828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51" name="object 40">
              <a:extLst>
                <a:ext uri="{FF2B5EF4-FFF2-40B4-BE49-F238E27FC236}">
                  <a16:creationId xmlns:a16="http://schemas.microsoft.com/office/drawing/2014/main" id="{A8238B65-1C52-0725-0E02-CA252A6E026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2" name="object 41">
              <a:extLst>
                <a:ext uri="{FF2B5EF4-FFF2-40B4-BE49-F238E27FC236}">
                  <a16:creationId xmlns:a16="http://schemas.microsoft.com/office/drawing/2014/main" id="{A5C534CC-9DE0-F0E4-1A35-9DE9F11EC6C3}"/>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65" name="object 42">
              <a:extLst>
                <a:ext uri="{FF2B5EF4-FFF2-40B4-BE49-F238E27FC236}">
                  <a16:creationId xmlns:a16="http://schemas.microsoft.com/office/drawing/2014/main" id="{06FCBA7D-DC5A-2DE4-473E-5ABE32BD9B1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67" name="object 43">
              <a:extLst>
                <a:ext uri="{FF2B5EF4-FFF2-40B4-BE49-F238E27FC236}">
                  <a16:creationId xmlns:a16="http://schemas.microsoft.com/office/drawing/2014/main" id="{66AEAD26-C363-D3DF-21F3-1CCF3A6C27A7}"/>
                </a:ext>
              </a:extLst>
            </p:cNvPr>
            <p:cNvPicPr/>
            <p:nvPr/>
          </p:nvPicPr>
          <p:blipFill>
            <a:blip r:embed="rId8" cstate="print"/>
            <a:stretch>
              <a:fillRect/>
            </a:stretch>
          </p:blipFill>
          <p:spPr>
            <a:xfrm>
              <a:off x="900786" y="665402"/>
              <a:ext cx="90720" cy="160403"/>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45" y="9702800"/>
                  </a:lnTo>
                  <a:lnTo>
                    <a:pt x="7040630" y="9690100"/>
                  </a:lnTo>
                  <a:lnTo>
                    <a:pt x="7084819" y="9677400"/>
                  </a:lnTo>
                  <a:lnTo>
                    <a:pt x="7129078" y="9652000"/>
                  </a:lnTo>
                  <a:lnTo>
                    <a:pt x="7173405" y="9639300"/>
                  </a:lnTo>
                  <a:lnTo>
                    <a:pt x="7217801" y="9613900"/>
                  </a:lnTo>
                  <a:lnTo>
                    <a:pt x="7262264" y="9601200"/>
                  </a:lnTo>
                  <a:lnTo>
                    <a:pt x="7306795" y="9575800"/>
                  </a:lnTo>
                  <a:lnTo>
                    <a:pt x="7351392" y="9563100"/>
                  </a:lnTo>
                  <a:lnTo>
                    <a:pt x="7396054" y="9537700"/>
                  </a:lnTo>
                  <a:lnTo>
                    <a:pt x="7440782" y="9525000"/>
                  </a:lnTo>
                  <a:lnTo>
                    <a:pt x="7485574" y="9499600"/>
                  </a:lnTo>
                  <a:lnTo>
                    <a:pt x="7530430" y="9486900"/>
                  </a:lnTo>
                  <a:lnTo>
                    <a:pt x="7575348" y="9461500"/>
                  </a:lnTo>
                  <a:lnTo>
                    <a:pt x="7620329" y="9448800"/>
                  </a:lnTo>
                  <a:lnTo>
                    <a:pt x="7665372" y="9423400"/>
                  </a:lnTo>
                  <a:lnTo>
                    <a:pt x="7710476" y="9410700"/>
                  </a:lnTo>
                  <a:lnTo>
                    <a:pt x="7755640" y="9385300"/>
                  </a:lnTo>
                  <a:lnTo>
                    <a:pt x="7800864" y="9372600"/>
                  </a:lnTo>
                  <a:lnTo>
                    <a:pt x="7891489" y="9321800"/>
                  </a:lnTo>
                  <a:lnTo>
                    <a:pt x="7936888" y="9309100"/>
                  </a:lnTo>
                  <a:lnTo>
                    <a:pt x="7982345" y="9283700"/>
                  </a:lnTo>
                  <a:lnTo>
                    <a:pt x="8027857" y="9271000"/>
                  </a:lnTo>
                  <a:lnTo>
                    <a:pt x="8119049" y="9220200"/>
                  </a:lnTo>
                  <a:lnTo>
                    <a:pt x="8210459" y="9182100"/>
                  </a:lnTo>
                  <a:lnTo>
                    <a:pt x="8578170" y="9017000"/>
                  </a:lnTo>
                  <a:lnTo>
                    <a:pt x="8763194" y="8940800"/>
                  </a:lnTo>
                  <a:lnTo>
                    <a:pt x="8809565" y="8915400"/>
                  </a:lnTo>
                  <a:lnTo>
                    <a:pt x="8855980" y="8902700"/>
                  </a:lnTo>
                  <a:lnTo>
                    <a:pt x="8948941" y="8851900"/>
                  </a:lnTo>
                  <a:lnTo>
                    <a:pt x="8995486" y="8839200"/>
                  </a:lnTo>
                  <a:lnTo>
                    <a:pt x="9042073" y="8813800"/>
                  </a:lnTo>
                  <a:lnTo>
                    <a:pt x="9088700" y="8801100"/>
                  </a:lnTo>
                  <a:lnTo>
                    <a:pt x="9182077" y="8750300"/>
                  </a:lnTo>
                  <a:lnTo>
                    <a:pt x="9228824" y="8737600"/>
                  </a:lnTo>
                  <a:lnTo>
                    <a:pt x="9275610" y="8712200"/>
                  </a:lnTo>
                  <a:lnTo>
                    <a:pt x="9322434" y="8699500"/>
                  </a:lnTo>
                  <a:lnTo>
                    <a:pt x="9416192" y="8648700"/>
                  </a:lnTo>
                  <a:lnTo>
                    <a:pt x="9463126" y="8636000"/>
                  </a:lnTo>
                  <a:lnTo>
                    <a:pt x="9510094" y="8610600"/>
                  </a:lnTo>
                  <a:lnTo>
                    <a:pt x="9557098" y="8597900"/>
                  </a:lnTo>
                  <a:lnTo>
                    <a:pt x="9604135" y="8572500"/>
                  </a:lnTo>
                  <a:lnTo>
                    <a:pt x="9651205" y="8559800"/>
                  </a:lnTo>
                  <a:lnTo>
                    <a:pt x="9745443" y="8509000"/>
                  </a:lnTo>
                  <a:lnTo>
                    <a:pt x="9792609" y="8496300"/>
                  </a:lnTo>
                  <a:lnTo>
                    <a:pt x="9839806" y="8470900"/>
                  </a:lnTo>
                  <a:lnTo>
                    <a:pt x="9887033" y="8458200"/>
                  </a:lnTo>
                  <a:lnTo>
                    <a:pt x="9934289" y="8432800"/>
                  </a:lnTo>
                  <a:lnTo>
                    <a:pt x="9981573" y="8420100"/>
                  </a:lnTo>
                  <a:lnTo>
                    <a:pt x="10028886" y="8394700"/>
                  </a:lnTo>
                  <a:lnTo>
                    <a:pt x="10076226" y="8382000"/>
                  </a:lnTo>
                  <a:lnTo>
                    <a:pt x="10123592" y="8356600"/>
                  </a:lnTo>
                  <a:lnTo>
                    <a:pt x="10170985" y="8343900"/>
                  </a:lnTo>
                  <a:lnTo>
                    <a:pt x="10218402" y="8318500"/>
                  </a:lnTo>
                  <a:lnTo>
                    <a:pt x="10313311" y="8293100"/>
                  </a:lnTo>
                  <a:lnTo>
                    <a:pt x="10360801" y="8267700"/>
                  </a:lnTo>
                  <a:lnTo>
                    <a:pt x="10408313" y="8255000"/>
                  </a:lnTo>
                  <a:lnTo>
                    <a:pt x="10455848" y="8229600"/>
                  </a:lnTo>
                  <a:lnTo>
                    <a:pt x="10550980" y="8204200"/>
                  </a:lnTo>
                  <a:lnTo>
                    <a:pt x="10598576" y="8178800"/>
                  </a:lnTo>
                  <a:lnTo>
                    <a:pt x="10693826" y="8153400"/>
                  </a:lnTo>
                  <a:lnTo>
                    <a:pt x="10741478" y="8128000"/>
                  </a:lnTo>
                  <a:lnTo>
                    <a:pt x="10836835" y="8102600"/>
                  </a:lnTo>
                  <a:lnTo>
                    <a:pt x="10884537" y="8077200"/>
                  </a:lnTo>
                  <a:lnTo>
                    <a:pt x="11027734" y="8039100"/>
                  </a:lnTo>
                  <a:lnTo>
                    <a:pt x="11075494" y="8013700"/>
                  </a:lnTo>
                  <a:lnTo>
                    <a:pt x="11266654" y="7962900"/>
                  </a:lnTo>
                  <a:lnTo>
                    <a:pt x="11314471" y="7937500"/>
                  </a:lnTo>
                  <a:lnTo>
                    <a:pt x="12032485" y="7747000"/>
                  </a:lnTo>
                  <a:lnTo>
                    <a:pt x="12080373" y="7747000"/>
                  </a:lnTo>
                  <a:lnTo>
                    <a:pt x="12271907" y="7696200"/>
                  </a:lnTo>
                  <a:lnTo>
                    <a:pt x="12319782" y="7696200"/>
                  </a:lnTo>
                  <a:lnTo>
                    <a:pt x="12415519" y="7670800"/>
                  </a:lnTo>
                  <a:lnTo>
                    <a:pt x="12463379" y="7670800"/>
                  </a:lnTo>
                  <a:lnTo>
                    <a:pt x="12559079" y="7645400"/>
                  </a:lnTo>
                  <a:lnTo>
                    <a:pt x="12606918" y="7645400"/>
                  </a:lnTo>
                  <a:lnTo>
                    <a:pt x="12654748" y="7632700"/>
                  </a:lnTo>
                  <a:lnTo>
                    <a:pt x="12702569" y="7632700"/>
                  </a:lnTo>
                  <a:lnTo>
                    <a:pt x="12750381" y="7620000"/>
                  </a:lnTo>
                  <a:lnTo>
                    <a:pt x="12798181" y="7620000"/>
                  </a:lnTo>
                  <a:lnTo>
                    <a:pt x="12845971" y="7607300"/>
                  </a:lnTo>
                  <a:lnTo>
                    <a:pt x="12941515" y="7607300"/>
                  </a:lnTo>
                  <a:lnTo>
                    <a:pt x="12989267" y="7594600"/>
                  </a:lnTo>
                  <a:lnTo>
                    <a:pt x="13084730" y="7594600"/>
                  </a:lnTo>
                  <a:lnTo>
                    <a:pt x="13132439" y="7581900"/>
                  </a:lnTo>
                  <a:lnTo>
                    <a:pt x="13275469" y="7581900"/>
                  </a:lnTo>
                  <a:lnTo>
                    <a:pt x="13323112"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6" y="2781300"/>
                  </a:lnTo>
                  <a:lnTo>
                    <a:pt x="19627150" y="2781300"/>
                  </a:lnTo>
                  <a:lnTo>
                    <a:pt x="19449780" y="2730500"/>
                  </a:lnTo>
                  <a:lnTo>
                    <a:pt x="19405586" y="2730500"/>
                  </a:lnTo>
                  <a:lnTo>
                    <a:pt x="19097793" y="2641600"/>
                  </a:lnTo>
                  <a:lnTo>
                    <a:pt x="19054034" y="2616200"/>
                  </a:lnTo>
                  <a:lnTo>
                    <a:pt x="537548" y="2616200"/>
                  </a:lnTo>
                  <a:lnTo>
                    <a:pt x="489095" y="2603500"/>
                  </a:lnTo>
                  <a:lnTo>
                    <a:pt x="193539" y="2603500"/>
                  </a:lnTo>
                  <a:lnTo>
                    <a:pt x="143445" y="2590800"/>
                  </a:lnTo>
                  <a:lnTo>
                    <a:pt x="42514" y="2590800"/>
                  </a:lnTo>
                  <a:lnTo>
                    <a:pt x="0" y="2578100"/>
                  </a:lnTo>
                  <a:close/>
                </a:path>
                <a:path w="20104100" h="9702800">
                  <a:moveTo>
                    <a:pt x="18284012" y="8153400"/>
                  </a:moveTo>
                  <a:lnTo>
                    <a:pt x="18083227" y="8153400"/>
                  </a:lnTo>
                  <a:lnTo>
                    <a:pt x="18133418" y="8166100"/>
                  </a:lnTo>
                  <a:lnTo>
                    <a:pt x="18233811" y="8166100"/>
                  </a:lnTo>
                  <a:lnTo>
                    <a:pt x="18284012" y="8153400"/>
                  </a:lnTo>
                  <a:close/>
                </a:path>
                <a:path w="20104100" h="9702800">
                  <a:moveTo>
                    <a:pt x="18786068" y="8140700"/>
                  </a:moveTo>
                  <a:lnTo>
                    <a:pt x="17681904" y="8140700"/>
                  </a:lnTo>
                  <a:lnTo>
                    <a:pt x="17732045" y="8153400"/>
                  </a:lnTo>
                  <a:lnTo>
                    <a:pt x="18735866" y="8153400"/>
                  </a:lnTo>
                  <a:lnTo>
                    <a:pt x="18786068" y="8140700"/>
                  </a:lnTo>
                  <a:close/>
                </a:path>
                <a:path w="20104100" h="9702800">
                  <a:moveTo>
                    <a:pt x="18986840" y="8128000"/>
                  </a:moveTo>
                  <a:lnTo>
                    <a:pt x="17481432" y="8128000"/>
                  </a:lnTo>
                  <a:lnTo>
                    <a:pt x="17531535" y="8140700"/>
                  </a:lnTo>
                  <a:lnTo>
                    <a:pt x="18936653" y="8140700"/>
                  </a:lnTo>
                  <a:lnTo>
                    <a:pt x="18986840" y="8128000"/>
                  </a:lnTo>
                  <a:close/>
                </a:path>
                <a:path w="20104100" h="9702800">
                  <a:moveTo>
                    <a:pt x="19187535" y="8115300"/>
                  </a:moveTo>
                  <a:lnTo>
                    <a:pt x="17330289" y="8115300"/>
                  </a:lnTo>
                  <a:lnTo>
                    <a:pt x="17380794" y="8128000"/>
                  </a:lnTo>
                  <a:lnTo>
                    <a:pt x="19137371" y="8128000"/>
                  </a:lnTo>
                  <a:lnTo>
                    <a:pt x="19187535" y="8115300"/>
                  </a:lnTo>
                  <a:close/>
                </a:path>
                <a:path w="20104100" h="9702800">
                  <a:moveTo>
                    <a:pt x="19337985" y="8102600"/>
                  </a:moveTo>
                  <a:lnTo>
                    <a:pt x="17178999" y="8102600"/>
                  </a:lnTo>
                  <a:lnTo>
                    <a:pt x="17229393" y="8115300"/>
                  </a:lnTo>
                  <a:lnTo>
                    <a:pt x="19287843" y="8115300"/>
                  </a:lnTo>
                  <a:lnTo>
                    <a:pt x="19337985" y="8102600"/>
                  </a:lnTo>
                  <a:close/>
                </a:path>
                <a:path w="20104100" h="9702800">
                  <a:moveTo>
                    <a:pt x="19488358" y="8089900"/>
                  </a:moveTo>
                  <a:lnTo>
                    <a:pt x="17078315" y="8089900"/>
                  </a:lnTo>
                  <a:lnTo>
                    <a:pt x="17128640" y="8102600"/>
                  </a:lnTo>
                  <a:lnTo>
                    <a:pt x="19438243" y="8102600"/>
                  </a:lnTo>
                  <a:lnTo>
                    <a:pt x="19488358" y="8089900"/>
                  </a:lnTo>
                  <a:close/>
                </a:path>
                <a:path w="20104100" h="9702800">
                  <a:moveTo>
                    <a:pt x="19638641" y="8077200"/>
                  </a:moveTo>
                  <a:lnTo>
                    <a:pt x="16977761" y="8077200"/>
                  </a:lnTo>
                  <a:lnTo>
                    <a:pt x="17028022" y="8089900"/>
                  </a:lnTo>
                  <a:lnTo>
                    <a:pt x="19588558" y="8089900"/>
                  </a:lnTo>
                  <a:lnTo>
                    <a:pt x="19638641" y="8077200"/>
                  </a:lnTo>
                  <a:close/>
                </a:path>
                <a:path w="20104100" h="9702800">
                  <a:moveTo>
                    <a:pt x="19738773" y="8064500"/>
                  </a:moveTo>
                  <a:lnTo>
                    <a:pt x="16877327" y="8064500"/>
                  </a:lnTo>
                  <a:lnTo>
                    <a:pt x="16927529" y="8077200"/>
                  </a:lnTo>
                  <a:lnTo>
                    <a:pt x="19688713" y="8077200"/>
                  </a:lnTo>
                  <a:lnTo>
                    <a:pt x="19738773" y="8064500"/>
                  </a:lnTo>
                  <a:close/>
                </a:path>
                <a:path w="20104100" h="9702800">
                  <a:moveTo>
                    <a:pt x="19988871" y="8039100"/>
                  </a:moveTo>
                  <a:lnTo>
                    <a:pt x="16726881" y="8039100"/>
                  </a:lnTo>
                  <a:lnTo>
                    <a:pt x="16827152" y="8064500"/>
                  </a:lnTo>
                  <a:lnTo>
                    <a:pt x="19838854" y="8064500"/>
                  </a:lnTo>
                  <a:lnTo>
                    <a:pt x="19888874" y="8051800"/>
                  </a:lnTo>
                  <a:lnTo>
                    <a:pt x="19938880" y="8051800"/>
                  </a:lnTo>
                  <a:lnTo>
                    <a:pt x="19988871" y="8039100"/>
                  </a:lnTo>
                  <a:close/>
                </a:path>
                <a:path w="20104100" h="9702800">
                  <a:moveTo>
                    <a:pt x="20088808" y="8026400"/>
                  </a:moveTo>
                  <a:lnTo>
                    <a:pt x="16626707" y="8026400"/>
                  </a:lnTo>
                  <a:lnTo>
                    <a:pt x="16676783" y="8039100"/>
                  </a:lnTo>
                  <a:lnTo>
                    <a:pt x="20038847" y="8039100"/>
                  </a:lnTo>
                  <a:lnTo>
                    <a:pt x="20088808" y="8026400"/>
                  </a:lnTo>
                  <a:close/>
                </a:path>
                <a:path w="20104100" h="9702800">
                  <a:moveTo>
                    <a:pt x="20104099" y="7569200"/>
                  </a:moveTo>
                  <a:lnTo>
                    <a:pt x="13798412" y="7569200"/>
                  </a:lnTo>
                  <a:lnTo>
                    <a:pt x="13845816" y="7581900"/>
                  </a:lnTo>
                  <a:lnTo>
                    <a:pt x="13987869" y="7581900"/>
                  </a:lnTo>
                  <a:lnTo>
                    <a:pt x="14035166" y="7594600"/>
                  </a:lnTo>
                  <a:lnTo>
                    <a:pt x="14129673" y="7594600"/>
                  </a:lnTo>
                  <a:lnTo>
                    <a:pt x="14176883" y="7607300"/>
                  </a:lnTo>
                  <a:lnTo>
                    <a:pt x="14227263" y="7607300"/>
                  </a:lnTo>
                  <a:lnTo>
                    <a:pt x="14277609" y="7620000"/>
                  </a:lnTo>
                  <a:lnTo>
                    <a:pt x="14327921" y="7620000"/>
                  </a:lnTo>
                  <a:lnTo>
                    <a:pt x="14378201" y="7632700"/>
                  </a:lnTo>
                  <a:lnTo>
                    <a:pt x="14428451" y="7632700"/>
                  </a:lnTo>
                  <a:lnTo>
                    <a:pt x="14478671" y="7645400"/>
                  </a:lnTo>
                  <a:lnTo>
                    <a:pt x="14528863" y="7645400"/>
                  </a:lnTo>
                  <a:lnTo>
                    <a:pt x="14629165" y="7670800"/>
                  </a:lnTo>
                  <a:lnTo>
                    <a:pt x="14679278" y="7670800"/>
                  </a:lnTo>
                  <a:lnTo>
                    <a:pt x="14779434" y="7696200"/>
                  </a:lnTo>
                  <a:lnTo>
                    <a:pt x="14829479" y="7696200"/>
                  </a:lnTo>
                  <a:lnTo>
                    <a:pt x="14929510" y="7721600"/>
                  </a:lnTo>
                  <a:lnTo>
                    <a:pt x="14979498" y="7721600"/>
                  </a:lnTo>
                  <a:lnTo>
                    <a:pt x="15079424" y="7747000"/>
                  </a:lnTo>
                  <a:lnTo>
                    <a:pt x="15129366" y="7747000"/>
                  </a:lnTo>
                  <a:lnTo>
                    <a:pt x="15279114" y="7785100"/>
                  </a:lnTo>
                  <a:lnTo>
                    <a:pt x="15329009" y="7785100"/>
                  </a:lnTo>
                  <a:lnTo>
                    <a:pt x="15478648" y="7823200"/>
                  </a:lnTo>
                  <a:lnTo>
                    <a:pt x="15528516" y="7823200"/>
                  </a:lnTo>
                  <a:lnTo>
                    <a:pt x="15727961" y="7861300"/>
                  </a:lnTo>
                  <a:lnTo>
                    <a:pt x="15877549" y="7899400"/>
                  </a:lnTo>
                  <a:lnTo>
                    <a:pt x="15927419" y="7899400"/>
                  </a:lnTo>
                  <a:lnTo>
                    <a:pt x="16077066" y="7937500"/>
                  </a:lnTo>
                  <a:lnTo>
                    <a:pt x="16126965" y="7937500"/>
                  </a:lnTo>
                  <a:lnTo>
                    <a:pt x="16276728" y="7975600"/>
                  </a:lnTo>
                  <a:lnTo>
                    <a:pt x="16326674" y="7975600"/>
                  </a:lnTo>
                  <a:lnTo>
                    <a:pt x="16426613" y="8001000"/>
                  </a:lnTo>
                  <a:lnTo>
                    <a:pt x="16476608" y="8001000"/>
                  </a:lnTo>
                  <a:lnTo>
                    <a:pt x="16576654" y="8026400"/>
                  </a:lnTo>
                  <a:lnTo>
                    <a:pt x="20104099" y="8026400"/>
                  </a:lnTo>
                  <a:lnTo>
                    <a:pt x="20104099" y="7569200"/>
                  </a:lnTo>
                  <a:close/>
                </a:path>
                <a:path w="20104100" h="9702800">
                  <a:moveTo>
                    <a:pt x="12699248" y="203200"/>
                  </a:moveTo>
                  <a:lnTo>
                    <a:pt x="7630876" y="203200"/>
                  </a:lnTo>
                  <a:lnTo>
                    <a:pt x="7371122" y="279400"/>
                  </a:lnTo>
                  <a:lnTo>
                    <a:pt x="7167850" y="330200"/>
                  </a:lnTo>
                  <a:lnTo>
                    <a:pt x="7117660" y="355600"/>
                  </a:lnTo>
                  <a:lnTo>
                    <a:pt x="6968545" y="393700"/>
                  </a:lnTo>
                  <a:lnTo>
                    <a:pt x="6919316" y="419100"/>
                  </a:lnTo>
                  <a:lnTo>
                    <a:pt x="6821551" y="444500"/>
                  </a:lnTo>
                  <a:lnTo>
                    <a:pt x="6773010" y="469900"/>
                  </a:lnTo>
                  <a:lnTo>
                    <a:pt x="6676594" y="495300"/>
                  </a:lnTo>
                  <a:lnTo>
                    <a:pt x="6628713" y="520700"/>
                  </a:lnTo>
                  <a:lnTo>
                    <a:pt x="6533592" y="546100"/>
                  </a:lnTo>
                  <a:lnTo>
                    <a:pt x="6486344" y="571500"/>
                  </a:lnTo>
                  <a:lnTo>
                    <a:pt x="6439302" y="584200"/>
                  </a:lnTo>
                  <a:lnTo>
                    <a:pt x="6392461" y="609600"/>
                  </a:lnTo>
                  <a:lnTo>
                    <a:pt x="6299373" y="635000"/>
                  </a:lnTo>
                  <a:lnTo>
                    <a:pt x="6253119" y="660400"/>
                  </a:lnTo>
                  <a:lnTo>
                    <a:pt x="6207055" y="673100"/>
                  </a:lnTo>
                  <a:lnTo>
                    <a:pt x="6161177" y="698500"/>
                  </a:lnTo>
                  <a:lnTo>
                    <a:pt x="6115482" y="711200"/>
                  </a:lnTo>
                  <a:lnTo>
                    <a:pt x="6069968" y="736600"/>
                  </a:lnTo>
                  <a:lnTo>
                    <a:pt x="6024631" y="749300"/>
                  </a:lnTo>
                  <a:lnTo>
                    <a:pt x="5979469" y="774700"/>
                  </a:lnTo>
                  <a:lnTo>
                    <a:pt x="5934477" y="787400"/>
                  </a:lnTo>
                  <a:lnTo>
                    <a:pt x="5889654" y="812800"/>
                  </a:lnTo>
                  <a:lnTo>
                    <a:pt x="5844995" y="825500"/>
                  </a:lnTo>
                  <a:lnTo>
                    <a:pt x="5800498" y="850900"/>
                  </a:lnTo>
                  <a:lnTo>
                    <a:pt x="5756160" y="863600"/>
                  </a:lnTo>
                  <a:lnTo>
                    <a:pt x="5711978" y="889000"/>
                  </a:lnTo>
                  <a:lnTo>
                    <a:pt x="5667949" y="901700"/>
                  </a:lnTo>
                  <a:lnTo>
                    <a:pt x="5624069" y="927100"/>
                  </a:lnTo>
                  <a:lnTo>
                    <a:pt x="5580335" y="939800"/>
                  </a:lnTo>
                  <a:lnTo>
                    <a:pt x="5536745" y="965200"/>
                  </a:lnTo>
                  <a:lnTo>
                    <a:pt x="5493295" y="977900"/>
                  </a:lnTo>
                  <a:lnTo>
                    <a:pt x="5449983" y="1003300"/>
                  </a:lnTo>
                  <a:lnTo>
                    <a:pt x="5406805" y="1016000"/>
                  </a:lnTo>
                  <a:lnTo>
                    <a:pt x="5363758" y="1041400"/>
                  </a:lnTo>
                  <a:lnTo>
                    <a:pt x="5320839" y="1054100"/>
                  </a:lnTo>
                  <a:lnTo>
                    <a:pt x="5235373" y="1104900"/>
                  </a:lnTo>
                  <a:lnTo>
                    <a:pt x="5192820" y="1117600"/>
                  </a:lnTo>
                  <a:lnTo>
                    <a:pt x="5150383" y="1143000"/>
                  </a:lnTo>
                  <a:lnTo>
                    <a:pt x="5108059" y="1155700"/>
                  </a:lnTo>
                  <a:lnTo>
                    <a:pt x="5065844" y="1181100"/>
                  </a:lnTo>
                  <a:lnTo>
                    <a:pt x="5023736" y="1193800"/>
                  </a:lnTo>
                  <a:lnTo>
                    <a:pt x="4981731" y="1219200"/>
                  </a:lnTo>
                  <a:lnTo>
                    <a:pt x="4939827" y="1231900"/>
                  </a:lnTo>
                  <a:lnTo>
                    <a:pt x="4856307" y="1282700"/>
                  </a:lnTo>
                  <a:lnTo>
                    <a:pt x="4814685" y="1295400"/>
                  </a:lnTo>
                  <a:lnTo>
                    <a:pt x="4773152" y="1320800"/>
                  </a:lnTo>
                  <a:lnTo>
                    <a:pt x="4690338" y="1358900"/>
                  </a:lnTo>
                  <a:lnTo>
                    <a:pt x="4402813" y="1498600"/>
                  </a:lnTo>
                  <a:lnTo>
                    <a:pt x="4321225" y="1536700"/>
                  </a:lnTo>
                  <a:lnTo>
                    <a:pt x="4280510" y="1549400"/>
                  </a:lnTo>
                  <a:lnTo>
                    <a:pt x="4239844" y="1574800"/>
                  </a:lnTo>
                  <a:lnTo>
                    <a:pt x="4199222" y="1587500"/>
                  </a:lnTo>
                  <a:lnTo>
                    <a:pt x="4158642" y="1612900"/>
                  </a:lnTo>
                  <a:lnTo>
                    <a:pt x="4118102" y="1625600"/>
                  </a:lnTo>
                  <a:lnTo>
                    <a:pt x="4077597" y="1651000"/>
                  </a:lnTo>
                  <a:lnTo>
                    <a:pt x="4037125" y="1663700"/>
                  </a:lnTo>
                  <a:lnTo>
                    <a:pt x="3996683" y="1689100"/>
                  </a:lnTo>
                  <a:lnTo>
                    <a:pt x="3956268" y="1701800"/>
                  </a:lnTo>
                  <a:lnTo>
                    <a:pt x="3915876" y="1727200"/>
                  </a:lnTo>
                  <a:lnTo>
                    <a:pt x="3875505" y="1739900"/>
                  </a:lnTo>
                  <a:lnTo>
                    <a:pt x="3835151" y="1765300"/>
                  </a:lnTo>
                  <a:lnTo>
                    <a:pt x="3794812" y="1778000"/>
                  </a:lnTo>
                  <a:lnTo>
                    <a:pt x="3754484" y="1803400"/>
                  </a:lnTo>
                  <a:lnTo>
                    <a:pt x="3714164" y="1816100"/>
                  </a:lnTo>
                  <a:lnTo>
                    <a:pt x="3673850" y="1841500"/>
                  </a:lnTo>
                  <a:lnTo>
                    <a:pt x="3593225" y="1866900"/>
                  </a:lnTo>
                  <a:lnTo>
                    <a:pt x="3552907" y="1892300"/>
                  </a:lnTo>
                  <a:lnTo>
                    <a:pt x="3512583" y="1905000"/>
                  </a:lnTo>
                  <a:lnTo>
                    <a:pt x="3472249" y="1930400"/>
                  </a:lnTo>
                  <a:lnTo>
                    <a:pt x="3391537" y="1955800"/>
                  </a:lnTo>
                  <a:lnTo>
                    <a:pt x="3351154" y="1981200"/>
                  </a:lnTo>
                  <a:lnTo>
                    <a:pt x="3270317" y="2006600"/>
                  </a:lnTo>
                  <a:lnTo>
                    <a:pt x="3229857" y="2032000"/>
                  </a:lnTo>
                  <a:lnTo>
                    <a:pt x="3148840" y="2057400"/>
                  </a:lnTo>
                  <a:lnTo>
                    <a:pt x="3108276" y="2082800"/>
                  </a:lnTo>
                  <a:lnTo>
                    <a:pt x="2986326" y="2120900"/>
                  </a:lnTo>
                  <a:lnTo>
                    <a:pt x="2945581" y="2146300"/>
                  </a:lnTo>
                  <a:lnTo>
                    <a:pt x="2740993" y="2209800"/>
                  </a:lnTo>
                  <a:lnTo>
                    <a:pt x="2699882" y="2235200"/>
                  </a:lnTo>
                  <a:lnTo>
                    <a:pt x="2115415" y="2413000"/>
                  </a:lnTo>
                  <a:lnTo>
                    <a:pt x="2072908" y="2413000"/>
                  </a:lnTo>
                  <a:lnTo>
                    <a:pt x="1901672" y="2463800"/>
                  </a:lnTo>
                  <a:lnTo>
                    <a:pt x="1858546" y="2463800"/>
                  </a:lnTo>
                  <a:lnTo>
                    <a:pt x="1728357" y="2501900"/>
                  </a:lnTo>
                  <a:lnTo>
                    <a:pt x="1684680" y="2501900"/>
                  </a:lnTo>
                  <a:lnTo>
                    <a:pt x="1596887" y="2527300"/>
                  </a:lnTo>
                  <a:lnTo>
                    <a:pt x="1552765" y="2527300"/>
                  </a:lnTo>
                  <a:lnTo>
                    <a:pt x="1508489" y="2540000"/>
                  </a:lnTo>
                  <a:lnTo>
                    <a:pt x="1464055" y="2540000"/>
                  </a:lnTo>
                  <a:lnTo>
                    <a:pt x="1419460" y="2552700"/>
                  </a:lnTo>
                  <a:lnTo>
                    <a:pt x="1374702" y="2552700"/>
                  </a:lnTo>
                  <a:lnTo>
                    <a:pt x="1329777" y="2565400"/>
                  </a:lnTo>
                  <a:lnTo>
                    <a:pt x="1284681" y="2565400"/>
                  </a:lnTo>
                  <a:lnTo>
                    <a:pt x="1239413" y="2578100"/>
                  </a:lnTo>
                  <a:lnTo>
                    <a:pt x="1148346" y="2578100"/>
                  </a:lnTo>
                  <a:lnTo>
                    <a:pt x="1102541" y="2590800"/>
                  </a:lnTo>
                  <a:lnTo>
                    <a:pt x="1010371" y="2590800"/>
                  </a:lnTo>
                  <a:lnTo>
                    <a:pt x="964001" y="2603500"/>
                  </a:lnTo>
                  <a:lnTo>
                    <a:pt x="681587" y="2603500"/>
                  </a:lnTo>
                  <a:lnTo>
                    <a:pt x="633791" y="2616200"/>
                  </a:lnTo>
                  <a:lnTo>
                    <a:pt x="19054034" y="2616200"/>
                  </a:lnTo>
                  <a:lnTo>
                    <a:pt x="18835970" y="2552700"/>
                  </a:lnTo>
                  <a:lnTo>
                    <a:pt x="18792497" y="2527300"/>
                  </a:lnTo>
                  <a:lnTo>
                    <a:pt x="18705683" y="2501900"/>
                  </a:lnTo>
                  <a:lnTo>
                    <a:pt x="18662340" y="2476500"/>
                  </a:lnTo>
                  <a:lnTo>
                    <a:pt x="18575778" y="2451100"/>
                  </a:lnTo>
                  <a:lnTo>
                    <a:pt x="18532557" y="2425700"/>
                  </a:lnTo>
                  <a:lnTo>
                    <a:pt x="18489374" y="2413000"/>
                  </a:lnTo>
                  <a:lnTo>
                    <a:pt x="18446229" y="2387600"/>
                  </a:lnTo>
                  <a:lnTo>
                    <a:pt x="18403121"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6" y="2133600"/>
                  </a:lnTo>
                  <a:lnTo>
                    <a:pt x="17845619" y="2120900"/>
                  </a:lnTo>
                  <a:lnTo>
                    <a:pt x="17760252" y="2070100"/>
                  </a:lnTo>
                  <a:lnTo>
                    <a:pt x="17717601" y="2057400"/>
                  </a:lnTo>
                  <a:lnTo>
                    <a:pt x="17632361" y="2006600"/>
                  </a:lnTo>
                  <a:lnTo>
                    <a:pt x="17589769" y="1993900"/>
                  </a:lnTo>
                  <a:lnTo>
                    <a:pt x="17462095" y="1917700"/>
                  </a:lnTo>
                  <a:lnTo>
                    <a:pt x="17419568" y="1905000"/>
                  </a:lnTo>
                  <a:lnTo>
                    <a:pt x="17292066" y="1828800"/>
                  </a:lnTo>
                  <a:lnTo>
                    <a:pt x="17249589" y="1816100"/>
                  </a:lnTo>
                  <a:lnTo>
                    <a:pt x="17079771" y="1714500"/>
                  </a:lnTo>
                  <a:lnTo>
                    <a:pt x="17037334" y="1701800"/>
                  </a:lnTo>
                  <a:lnTo>
                    <a:pt x="16782792" y="1562100"/>
                  </a:lnTo>
                  <a:lnTo>
                    <a:pt x="16697951" y="1511300"/>
                  </a:lnTo>
                  <a:lnTo>
                    <a:pt x="16655527" y="1498600"/>
                  </a:lnTo>
                  <a:lnTo>
                    <a:pt x="16528233" y="1422400"/>
                  </a:lnTo>
                  <a:lnTo>
                    <a:pt x="16485791" y="1409700"/>
                  </a:lnTo>
                  <a:lnTo>
                    <a:pt x="16358418" y="1333500"/>
                  </a:lnTo>
                  <a:lnTo>
                    <a:pt x="16315941" y="1320800"/>
                  </a:lnTo>
                  <a:lnTo>
                    <a:pt x="16230955" y="1270000"/>
                  </a:lnTo>
                  <a:lnTo>
                    <a:pt x="16188442" y="1257300"/>
                  </a:lnTo>
                  <a:lnTo>
                    <a:pt x="16060820" y="1181100"/>
                  </a:lnTo>
                  <a:lnTo>
                    <a:pt x="16018247" y="1168400"/>
                  </a:lnTo>
                  <a:lnTo>
                    <a:pt x="15933048" y="1117600"/>
                  </a:lnTo>
                  <a:lnTo>
                    <a:pt x="15890419" y="1104900"/>
                  </a:lnTo>
                  <a:lnTo>
                    <a:pt x="15847770" y="1079500"/>
                  </a:lnTo>
                  <a:lnTo>
                    <a:pt x="15805100" y="1066800"/>
                  </a:lnTo>
                  <a:lnTo>
                    <a:pt x="15719691" y="1016000"/>
                  </a:lnTo>
                  <a:lnTo>
                    <a:pt x="15676951" y="1003300"/>
                  </a:lnTo>
                  <a:lnTo>
                    <a:pt x="15634186" y="977900"/>
                  </a:lnTo>
                  <a:lnTo>
                    <a:pt x="15591394" y="965200"/>
                  </a:lnTo>
                  <a:lnTo>
                    <a:pt x="15548576" y="939800"/>
                  </a:lnTo>
                  <a:lnTo>
                    <a:pt x="15505729" y="927100"/>
                  </a:lnTo>
                  <a:lnTo>
                    <a:pt x="15462853" y="901700"/>
                  </a:lnTo>
                  <a:lnTo>
                    <a:pt x="15419948" y="889000"/>
                  </a:lnTo>
                  <a:lnTo>
                    <a:pt x="15377011" y="863600"/>
                  </a:lnTo>
                  <a:lnTo>
                    <a:pt x="15291041" y="838200"/>
                  </a:lnTo>
                  <a:lnTo>
                    <a:pt x="15248006" y="812800"/>
                  </a:lnTo>
                  <a:lnTo>
                    <a:pt x="15204937" y="800100"/>
                  </a:lnTo>
                  <a:lnTo>
                    <a:pt x="15161831" y="774700"/>
                  </a:lnTo>
                  <a:lnTo>
                    <a:pt x="15032292" y="736600"/>
                  </a:lnTo>
                  <a:lnTo>
                    <a:pt x="14989034" y="711200"/>
                  </a:lnTo>
                  <a:lnTo>
                    <a:pt x="14859015" y="673100"/>
                  </a:lnTo>
                  <a:lnTo>
                    <a:pt x="14815589" y="647700"/>
                  </a:lnTo>
                  <a:lnTo>
                    <a:pt x="14597781" y="584200"/>
                  </a:lnTo>
                  <a:lnTo>
                    <a:pt x="14566611" y="571500"/>
                  </a:lnTo>
                  <a:lnTo>
                    <a:pt x="14534835" y="571500"/>
                  </a:lnTo>
                  <a:lnTo>
                    <a:pt x="14469492" y="546100"/>
                  </a:lnTo>
                  <a:lnTo>
                    <a:pt x="14435940" y="546100"/>
                  </a:lnTo>
                  <a:lnTo>
                    <a:pt x="14331852" y="508000"/>
                  </a:lnTo>
                  <a:lnTo>
                    <a:pt x="14296036" y="508000"/>
                  </a:lnTo>
                  <a:lnTo>
                    <a:pt x="14222769" y="482600"/>
                  </a:lnTo>
                  <a:lnTo>
                    <a:pt x="14185333" y="482600"/>
                  </a:lnTo>
                  <a:lnTo>
                    <a:pt x="14069900" y="444500"/>
                  </a:lnTo>
                  <a:lnTo>
                    <a:pt x="14030406" y="444500"/>
                  </a:lnTo>
                  <a:lnTo>
                    <a:pt x="13949938" y="419100"/>
                  </a:lnTo>
                  <a:lnTo>
                    <a:pt x="13908978" y="419100"/>
                  </a:lnTo>
                  <a:lnTo>
                    <a:pt x="13825644" y="393700"/>
                  </a:lnTo>
                  <a:lnTo>
                    <a:pt x="13783285" y="393700"/>
                  </a:lnTo>
                  <a:lnTo>
                    <a:pt x="13697218" y="368300"/>
                  </a:lnTo>
                  <a:lnTo>
                    <a:pt x="13653526" y="368300"/>
                  </a:lnTo>
                  <a:lnTo>
                    <a:pt x="13564859" y="342900"/>
                  </a:lnTo>
                  <a:lnTo>
                    <a:pt x="13519899" y="342900"/>
                  </a:lnTo>
                  <a:lnTo>
                    <a:pt x="13428765" y="317500"/>
                  </a:lnTo>
                  <a:lnTo>
                    <a:pt x="13382605" y="317500"/>
                  </a:lnTo>
                  <a:lnTo>
                    <a:pt x="13289137" y="292100"/>
                  </a:lnTo>
                  <a:lnTo>
                    <a:pt x="13241842" y="292100"/>
                  </a:lnTo>
                  <a:lnTo>
                    <a:pt x="13146171" y="266700"/>
                  </a:lnTo>
                  <a:lnTo>
                    <a:pt x="13097809" y="266700"/>
                  </a:lnTo>
                  <a:lnTo>
                    <a:pt x="13049106" y="254000"/>
                  </a:lnTo>
                  <a:lnTo>
                    <a:pt x="13000069" y="254000"/>
                  </a:lnTo>
                  <a:lnTo>
                    <a:pt x="12901022" y="228600"/>
                  </a:lnTo>
                  <a:lnTo>
                    <a:pt x="12851028" y="228600"/>
                  </a:lnTo>
                  <a:lnTo>
                    <a:pt x="12800729" y="215900"/>
                  </a:lnTo>
                  <a:lnTo>
                    <a:pt x="12750133" y="215900"/>
                  </a:lnTo>
                  <a:lnTo>
                    <a:pt x="12699248" y="203200"/>
                  </a:lnTo>
                  <a:close/>
                </a:path>
                <a:path w="20104100" h="9702800">
                  <a:moveTo>
                    <a:pt x="12440733" y="165100"/>
                  </a:moveTo>
                  <a:lnTo>
                    <a:pt x="7812500" y="165100"/>
                  </a:lnTo>
                  <a:lnTo>
                    <a:pt x="7675674" y="203200"/>
                  </a:lnTo>
                  <a:lnTo>
                    <a:pt x="12648080" y="203200"/>
                  </a:lnTo>
                  <a:lnTo>
                    <a:pt x="12596637" y="190500"/>
                  </a:lnTo>
                  <a:lnTo>
                    <a:pt x="12544927" y="190500"/>
                  </a:lnTo>
                  <a:lnTo>
                    <a:pt x="12440733" y="165100"/>
                  </a:lnTo>
                  <a:close/>
                </a:path>
                <a:path w="20104100" h="9702800">
                  <a:moveTo>
                    <a:pt x="12229460" y="139700"/>
                  </a:moveTo>
                  <a:lnTo>
                    <a:pt x="7952821" y="139700"/>
                  </a:lnTo>
                  <a:lnTo>
                    <a:pt x="7858895" y="165100"/>
                  </a:lnTo>
                  <a:lnTo>
                    <a:pt x="12388264" y="165100"/>
                  </a:lnTo>
                  <a:lnTo>
                    <a:pt x="12335558" y="152400"/>
                  </a:lnTo>
                  <a:lnTo>
                    <a:pt x="12282620" y="152400"/>
                  </a:lnTo>
                  <a:lnTo>
                    <a:pt x="12229460" y="139700"/>
                  </a:lnTo>
                  <a:close/>
                </a:path>
                <a:path w="20104100" h="9702800">
                  <a:moveTo>
                    <a:pt x="12014731" y="114300"/>
                  </a:moveTo>
                  <a:lnTo>
                    <a:pt x="8096438" y="114300"/>
                  </a:lnTo>
                  <a:lnTo>
                    <a:pt x="8000337" y="139700"/>
                  </a:lnTo>
                  <a:lnTo>
                    <a:pt x="12176083" y="139700"/>
                  </a:lnTo>
                  <a:lnTo>
                    <a:pt x="12122498" y="127000"/>
                  </a:lnTo>
                  <a:lnTo>
                    <a:pt x="12068711" y="127000"/>
                  </a:lnTo>
                  <a:lnTo>
                    <a:pt x="12014731" y="114300"/>
                  </a:lnTo>
                  <a:close/>
                </a:path>
                <a:path w="20104100" h="9702800">
                  <a:moveTo>
                    <a:pt x="11851701" y="101600"/>
                  </a:moveTo>
                  <a:lnTo>
                    <a:pt x="8193916" y="101600"/>
                  </a:lnTo>
                  <a:lnTo>
                    <a:pt x="8145009" y="114300"/>
                  </a:lnTo>
                  <a:lnTo>
                    <a:pt x="11906218" y="114300"/>
                  </a:lnTo>
                  <a:lnTo>
                    <a:pt x="11851701" y="101600"/>
                  </a:lnTo>
                  <a:close/>
                </a:path>
                <a:path w="20104100" h="9702800">
                  <a:moveTo>
                    <a:pt x="11742180" y="88900"/>
                  </a:moveTo>
                  <a:lnTo>
                    <a:pt x="8292711" y="88900"/>
                  </a:lnTo>
                  <a:lnTo>
                    <a:pt x="8243153" y="101600"/>
                  </a:lnTo>
                  <a:lnTo>
                    <a:pt x="11797019" y="101600"/>
                  </a:lnTo>
                  <a:lnTo>
                    <a:pt x="11742180" y="88900"/>
                  </a:lnTo>
                  <a:close/>
                </a:path>
                <a:path w="20104100" h="9702800">
                  <a:moveTo>
                    <a:pt x="11632060" y="76200"/>
                  </a:moveTo>
                  <a:lnTo>
                    <a:pt x="8392765" y="76200"/>
                  </a:lnTo>
                  <a:lnTo>
                    <a:pt x="8342584" y="88900"/>
                  </a:lnTo>
                  <a:lnTo>
                    <a:pt x="11687191" y="88900"/>
                  </a:lnTo>
                  <a:lnTo>
                    <a:pt x="11632060" y="76200"/>
                  </a:lnTo>
                  <a:close/>
                </a:path>
                <a:path w="20104100" h="9702800">
                  <a:moveTo>
                    <a:pt x="11465888" y="63500"/>
                  </a:moveTo>
                  <a:lnTo>
                    <a:pt x="8494018" y="63500"/>
                  </a:lnTo>
                  <a:lnTo>
                    <a:pt x="8443245" y="76200"/>
                  </a:lnTo>
                  <a:lnTo>
                    <a:pt x="11521401" y="76200"/>
                  </a:lnTo>
                  <a:lnTo>
                    <a:pt x="11465888" y="63500"/>
                  </a:lnTo>
                  <a:close/>
                </a:path>
                <a:path w="20104100" h="9702800">
                  <a:moveTo>
                    <a:pt x="11298700" y="50800"/>
                  </a:moveTo>
                  <a:lnTo>
                    <a:pt x="8596412" y="50800"/>
                  </a:lnTo>
                  <a:lnTo>
                    <a:pt x="8545076" y="63500"/>
                  </a:lnTo>
                  <a:lnTo>
                    <a:pt x="11354530" y="63500"/>
                  </a:lnTo>
                  <a:lnTo>
                    <a:pt x="11298700" y="50800"/>
                  </a:lnTo>
                  <a:close/>
                </a:path>
                <a:path w="20104100" h="9702800">
                  <a:moveTo>
                    <a:pt x="11130697" y="38100"/>
                  </a:moveTo>
                  <a:lnTo>
                    <a:pt x="8752013" y="38100"/>
                  </a:lnTo>
                  <a:lnTo>
                    <a:pt x="8699888" y="50800"/>
                  </a:lnTo>
                  <a:lnTo>
                    <a:pt x="11186776" y="50800"/>
                  </a:lnTo>
                  <a:lnTo>
                    <a:pt x="11130697" y="38100"/>
                  </a:lnTo>
                  <a:close/>
                </a:path>
                <a:path w="20104100" h="9702800">
                  <a:moveTo>
                    <a:pt x="10905767" y="25400"/>
                  </a:moveTo>
                  <a:lnTo>
                    <a:pt x="8909849"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7" y="0"/>
                  </a:moveTo>
                  <a:lnTo>
                    <a:pt x="9449553" y="0"/>
                  </a:lnTo>
                  <a:lnTo>
                    <a:pt x="9394774" y="12700"/>
                  </a:lnTo>
                  <a:lnTo>
                    <a:pt x="10398106" y="12700"/>
                  </a:lnTo>
                  <a:lnTo>
                    <a:pt x="10341737" y="0"/>
                  </a:lnTo>
                  <a:close/>
                </a:path>
              </a:pathLst>
            </a:custGeom>
            <a:solidFill>
              <a:srgbClr val="DFC2F1">
                <a:alpha val="39999"/>
              </a:srgbClr>
            </a:solidFill>
          </p:spPr>
          <p:txBody>
            <a:bodyPr wrap="square" lIns="0" tIns="0" rIns="0" bIns="0" rtlCol="0"/>
            <a:lstStyle/>
            <a:p>
              <a:endParaRPr/>
            </a:p>
          </p:txBody>
        </p:sp>
        <p:sp>
          <p:nvSpPr>
            <p:cNvPr id="4" name="object 4"/>
            <p:cNvSpPr/>
            <p:nvPr/>
          </p:nvSpPr>
          <p:spPr>
            <a:xfrm>
              <a:off x="10890251" y="7196455"/>
              <a:ext cx="3810000" cy="1049020"/>
            </a:xfrm>
            <a:custGeom>
              <a:avLst/>
              <a:gdLst/>
              <a:ahLst/>
              <a:cxnLst/>
              <a:rect l="l" t="t" r="r" b="b"/>
              <a:pathLst>
                <a:path w="3639184" h="1049020">
                  <a:moveTo>
                    <a:pt x="2531401" y="0"/>
                  </a:moveTo>
                  <a:lnTo>
                    <a:pt x="2287086" y="462"/>
                  </a:lnTo>
                  <a:lnTo>
                    <a:pt x="2044194" y="1844"/>
                  </a:lnTo>
                  <a:lnTo>
                    <a:pt x="1745753" y="4673"/>
                  </a:lnTo>
                  <a:lnTo>
                    <a:pt x="1400579" y="9364"/>
                  </a:lnTo>
                  <a:lnTo>
                    <a:pt x="1024620" y="16092"/>
                  </a:lnTo>
                  <a:lnTo>
                    <a:pt x="600745" y="25698"/>
                  </a:lnTo>
                  <a:lnTo>
                    <a:pt x="235064" y="36031"/>
                  </a:lnTo>
                  <a:lnTo>
                    <a:pt x="61809" y="42046"/>
                  </a:lnTo>
                  <a:lnTo>
                    <a:pt x="14099" y="67936"/>
                  </a:lnTo>
                  <a:lnTo>
                    <a:pt x="0" y="124462"/>
                  </a:lnTo>
                  <a:lnTo>
                    <a:pt x="5659" y="168158"/>
                  </a:lnTo>
                  <a:lnTo>
                    <a:pt x="10793" y="213852"/>
                  </a:lnTo>
                  <a:lnTo>
                    <a:pt x="15401" y="261281"/>
                  </a:lnTo>
                  <a:lnTo>
                    <a:pt x="19484" y="310181"/>
                  </a:lnTo>
                  <a:lnTo>
                    <a:pt x="23040" y="360289"/>
                  </a:lnTo>
                  <a:lnTo>
                    <a:pt x="26069" y="411341"/>
                  </a:lnTo>
                  <a:lnTo>
                    <a:pt x="28571" y="463074"/>
                  </a:lnTo>
                  <a:lnTo>
                    <a:pt x="30546" y="515223"/>
                  </a:lnTo>
                  <a:lnTo>
                    <a:pt x="31994" y="567526"/>
                  </a:lnTo>
                  <a:lnTo>
                    <a:pt x="32914" y="619718"/>
                  </a:lnTo>
                  <a:lnTo>
                    <a:pt x="33306" y="671536"/>
                  </a:lnTo>
                  <a:lnTo>
                    <a:pt x="33170" y="722717"/>
                  </a:lnTo>
                  <a:lnTo>
                    <a:pt x="32505" y="772996"/>
                  </a:lnTo>
                  <a:lnTo>
                    <a:pt x="31311" y="822111"/>
                  </a:lnTo>
                  <a:lnTo>
                    <a:pt x="29588" y="869797"/>
                  </a:lnTo>
                  <a:lnTo>
                    <a:pt x="27336" y="915791"/>
                  </a:lnTo>
                  <a:lnTo>
                    <a:pt x="24554" y="959829"/>
                  </a:lnTo>
                  <a:lnTo>
                    <a:pt x="27082" y="980424"/>
                  </a:lnTo>
                  <a:lnTo>
                    <a:pt x="36640" y="997458"/>
                  </a:lnTo>
                  <a:lnTo>
                    <a:pt x="51541" y="1009020"/>
                  </a:lnTo>
                  <a:lnTo>
                    <a:pt x="70102" y="1013199"/>
                  </a:lnTo>
                  <a:lnTo>
                    <a:pt x="202520" y="1012478"/>
                  </a:lnTo>
                  <a:lnTo>
                    <a:pt x="329617" y="1012305"/>
                  </a:lnTo>
                  <a:lnTo>
                    <a:pt x="451736" y="1012632"/>
                  </a:lnTo>
                  <a:lnTo>
                    <a:pt x="569219" y="1013408"/>
                  </a:lnTo>
                  <a:lnTo>
                    <a:pt x="737506" y="1015309"/>
                  </a:lnTo>
                  <a:lnTo>
                    <a:pt x="897294" y="1017947"/>
                  </a:lnTo>
                  <a:lnTo>
                    <a:pt x="1099127" y="1022324"/>
                  </a:lnTo>
                  <a:lnTo>
                    <a:pt x="1786650" y="1041092"/>
                  </a:lnTo>
                  <a:lnTo>
                    <a:pt x="1963992" y="1044938"/>
                  </a:lnTo>
                  <a:lnTo>
                    <a:pt x="2098645" y="1047030"/>
                  </a:lnTo>
                  <a:lnTo>
                    <a:pt x="2189840" y="1047956"/>
                  </a:lnTo>
                  <a:lnTo>
                    <a:pt x="2282577" y="1048450"/>
                  </a:lnTo>
                  <a:lnTo>
                    <a:pt x="2377200" y="1048462"/>
                  </a:lnTo>
                  <a:lnTo>
                    <a:pt x="2474051" y="1047943"/>
                  </a:lnTo>
                  <a:lnTo>
                    <a:pt x="2573474" y="1046846"/>
                  </a:lnTo>
                  <a:lnTo>
                    <a:pt x="2675811" y="1045119"/>
                  </a:lnTo>
                  <a:lnTo>
                    <a:pt x="2781406" y="1042715"/>
                  </a:lnTo>
                  <a:lnTo>
                    <a:pt x="2890602" y="1039584"/>
                  </a:lnTo>
                  <a:lnTo>
                    <a:pt x="3003743" y="1035678"/>
                  </a:lnTo>
                  <a:lnTo>
                    <a:pt x="3121170" y="1030947"/>
                  </a:lnTo>
                  <a:lnTo>
                    <a:pt x="3489349" y="1014142"/>
                  </a:lnTo>
                  <a:lnTo>
                    <a:pt x="3552123" y="1006326"/>
                  </a:lnTo>
                  <a:lnTo>
                    <a:pt x="3605230" y="975117"/>
                  </a:lnTo>
                  <a:lnTo>
                    <a:pt x="3630354" y="918431"/>
                  </a:lnTo>
                  <a:lnTo>
                    <a:pt x="3635836" y="852848"/>
                  </a:lnTo>
                  <a:lnTo>
                    <a:pt x="3637583" y="753086"/>
                  </a:lnTo>
                  <a:lnTo>
                    <a:pt x="3638668" y="653312"/>
                  </a:lnTo>
                  <a:lnTo>
                    <a:pt x="3639092" y="553533"/>
                  </a:lnTo>
                  <a:lnTo>
                    <a:pt x="3638856" y="453753"/>
                  </a:lnTo>
                  <a:lnTo>
                    <a:pt x="3637960" y="353978"/>
                  </a:lnTo>
                  <a:lnTo>
                    <a:pt x="3636403" y="254213"/>
                  </a:lnTo>
                  <a:lnTo>
                    <a:pt x="3634188" y="154464"/>
                  </a:lnTo>
                  <a:lnTo>
                    <a:pt x="3631313" y="54736"/>
                  </a:lnTo>
                  <a:lnTo>
                    <a:pt x="3607393" y="16212"/>
                  </a:lnTo>
                  <a:lnTo>
                    <a:pt x="3481249" y="9832"/>
                  </a:lnTo>
                  <a:lnTo>
                    <a:pt x="3310088" y="6349"/>
                  </a:lnTo>
                  <a:lnTo>
                    <a:pt x="3134750" y="3682"/>
                  </a:lnTo>
                  <a:lnTo>
                    <a:pt x="2956114" y="1776"/>
                  </a:lnTo>
                  <a:lnTo>
                    <a:pt x="2775057" y="581"/>
                  </a:lnTo>
                  <a:lnTo>
                    <a:pt x="2531401" y="0"/>
                  </a:lnTo>
                  <a:close/>
                </a:path>
              </a:pathLst>
            </a:custGeom>
            <a:solidFill>
              <a:srgbClr val="DFC2F1"/>
            </a:solidFill>
          </p:spPr>
          <p:txBody>
            <a:bodyPr wrap="square" lIns="0" tIns="0" rIns="0" bIns="0" rtlCol="0"/>
            <a:lstStyle/>
            <a:p>
              <a:endParaRPr dirty="0"/>
            </a:p>
          </p:txBody>
        </p:sp>
      </p:grpSp>
      <p:sp>
        <p:nvSpPr>
          <p:cNvPr id="5" name="object 5"/>
          <p:cNvSpPr txBox="1"/>
          <p:nvPr/>
        </p:nvSpPr>
        <p:spPr>
          <a:xfrm>
            <a:off x="7502060" y="3141999"/>
            <a:ext cx="9255589" cy="2461571"/>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2</a:t>
            </a:r>
            <a:endParaRPr lang="fr-FR" sz="6550" b="1" spc="-150" dirty="0">
              <a:latin typeface="Calibri"/>
              <a:cs typeface="Calibri"/>
            </a:endParaRPr>
          </a:p>
          <a:p>
            <a:pPr marL="12700">
              <a:lnSpc>
                <a:spcPts val="11910"/>
              </a:lnSpc>
            </a:pPr>
            <a:r>
              <a:rPr lang="fr-FR" sz="10450" b="1" spc="-150" dirty="0">
                <a:solidFill>
                  <a:srgbClr val="1D1D1B"/>
                </a:solidFill>
                <a:latin typeface="Calibri"/>
                <a:cs typeface="Calibri"/>
              </a:rPr>
              <a:t>NE LAISSEZ PAS</a:t>
            </a:r>
            <a:endParaRPr lang="fr-FR" sz="10450" b="1" spc="-150" dirty="0">
              <a:latin typeface="Calibri"/>
              <a:cs typeface="Calibri"/>
            </a:endParaRPr>
          </a:p>
        </p:txBody>
      </p:sp>
      <p:pic>
        <p:nvPicPr>
          <p:cNvPr id="7" name="object 7"/>
          <p:cNvPicPr/>
          <p:nvPr/>
        </p:nvPicPr>
        <p:blipFill>
          <a:blip r:embed="rId2" cstate="print"/>
          <a:stretch>
            <a:fillRect/>
          </a:stretch>
        </p:blipFill>
        <p:spPr>
          <a:xfrm>
            <a:off x="2484700" y="2749019"/>
            <a:ext cx="4431006" cy="5557316"/>
          </a:xfrm>
          <a:prstGeom prst="rect">
            <a:avLst/>
          </a:prstGeom>
        </p:spPr>
      </p:pic>
      <p:sp>
        <p:nvSpPr>
          <p:cNvPr id="12" name="object 6">
            <a:extLst>
              <a:ext uri="{FF2B5EF4-FFF2-40B4-BE49-F238E27FC236}">
                <a16:creationId xmlns:a16="http://schemas.microsoft.com/office/drawing/2014/main" id="{60660BE3-48CB-B922-B1C6-1EED9F1FA8D6}"/>
              </a:ext>
            </a:extLst>
          </p:cNvPr>
          <p:cNvSpPr txBox="1"/>
          <p:nvPr/>
        </p:nvSpPr>
        <p:spPr>
          <a:xfrm>
            <a:off x="7502060" y="5310970"/>
            <a:ext cx="12151189" cy="2987869"/>
          </a:xfrm>
          <a:prstGeom prst="rect">
            <a:avLst/>
          </a:prstGeom>
        </p:spPr>
        <p:txBody>
          <a:bodyPr vert="horz" wrap="square" lIns="0" tIns="274955" rIns="0" bIns="0" rtlCol="0">
            <a:spAutoFit/>
          </a:bodyPr>
          <a:lstStyle/>
          <a:p>
            <a:pPr marL="12700" marR="5080">
              <a:lnSpc>
                <a:spcPts val="10510"/>
              </a:lnSpc>
              <a:spcBef>
                <a:spcPts val="2165"/>
              </a:spcBef>
            </a:pPr>
            <a:r>
              <a:rPr lang="fr-FR" sz="10450" b="1" spc="-150" dirty="0">
                <a:solidFill>
                  <a:srgbClr val="1D1D1B"/>
                </a:solidFill>
                <a:latin typeface="Calibri"/>
                <a:cs typeface="Calibri"/>
              </a:rPr>
              <a:t>LES CYBERCRIMINELS VOUS VOLER</a:t>
            </a:r>
            <a:endParaRPr lang="fr-FR" sz="10450" b="1" spc="-150" dirty="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20104100" cy="11308715"/>
          </a:xfrm>
          <a:custGeom>
            <a:avLst/>
            <a:gdLst/>
            <a:ahLst/>
            <a:cxnLst/>
            <a:rect l="l" t="t" r="r" b="b"/>
            <a:pathLst>
              <a:path w="20104100" h="11308715">
                <a:moveTo>
                  <a:pt x="20104099" y="0"/>
                </a:moveTo>
                <a:lnTo>
                  <a:pt x="0" y="0"/>
                </a:lnTo>
                <a:lnTo>
                  <a:pt x="0" y="11308556"/>
                </a:lnTo>
                <a:lnTo>
                  <a:pt x="20104099" y="11308556"/>
                </a:lnTo>
                <a:lnTo>
                  <a:pt x="20104099" y="0"/>
                </a:lnTo>
                <a:close/>
              </a:path>
            </a:pathLst>
          </a:custGeom>
          <a:solidFill>
            <a:srgbClr val="ECECEC"/>
          </a:solidFill>
        </p:spPr>
        <p:txBody>
          <a:bodyPr wrap="square" lIns="0" tIns="0" rIns="0" bIns="0" rtlCol="0"/>
          <a:lstStyle/>
          <a:p>
            <a:endParaRPr dirty="0"/>
          </a:p>
        </p:txBody>
      </p:sp>
      <p:grpSp>
        <p:nvGrpSpPr>
          <p:cNvPr id="3" name="object 3"/>
          <p:cNvGrpSpPr/>
          <p:nvPr/>
        </p:nvGrpSpPr>
        <p:grpSpPr>
          <a:xfrm>
            <a:off x="3048141" y="1263421"/>
            <a:ext cx="6327775" cy="8426450"/>
            <a:chOff x="3048141" y="1263421"/>
            <a:chExt cx="6327775" cy="8426450"/>
          </a:xfrm>
        </p:grpSpPr>
        <p:pic>
          <p:nvPicPr>
            <p:cNvPr id="4" name="object 4"/>
            <p:cNvPicPr/>
            <p:nvPr/>
          </p:nvPicPr>
          <p:blipFill>
            <a:blip r:embed="rId2" cstate="print"/>
            <a:stretch>
              <a:fillRect/>
            </a:stretch>
          </p:blipFill>
          <p:spPr>
            <a:xfrm>
              <a:off x="3048141" y="1263421"/>
              <a:ext cx="6327761" cy="8426126"/>
            </a:xfrm>
            <a:prstGeom prst="rect">
              <a:avLst/>
            </a:prstGeom>
          </p:spPr>
        </p:pic>
        <p:sp>
          <p:nvSpPr>
            <p:cNvPr id="5" name="object 5"/>
            <p:cNvSpPr/>
            <p:nvPr/>
          </p:nvSpPr>
          <p:spPr>
            <a:xfrm>
              <a:off x="3207556" y="1420607"/>
              <a:ext cx="5948045" cy="8048625"/>
            </a:xfrm>
            <a:custGeom>
              <a:avLst/>
              <a:gdLst/>
              <a:ahLst/>
              <a:cxnLst/>
              <a:rect l="l" t="t" r="r" b="b"/>
              <a:pathLst>
                <a:path w="5948045" h="8048625">
                  <a:moveTo>
                    <a:pt x="5238898" y="0"/>
                  </a:moveTo>
                  <a:lnTo>
                    <a:pt x="0" y="491419"/>
                  </a:lnTo>
                  <a:lnTo>
                    <a:pt x="708857" y="8048466"/>
                  </a:lnTo>
                  <a:lnTo>
                    <a:pt x="5947756" y="7557047"/>
                  </a:lnTo>
                  <a:lnTo>
                    <a:pt x="5238898" y="0"/>
                  </a:lnTo>
                  <a:close/>
                </a:path>
              </a:pathLst>
            </a:custGeom>
            <a:solidFill>
              <a:srgbClr val="FFFFFF"/>
            </a:solidFill>
          </p:spPr>
          <p:txBody>
            <a:bodyPr wrap="square" lIns="0" tIns="0" rIns="0" bIns="0" rtlCol="0"/>
            <a:lstStyle/>
            <a:p>
              <a:endParaRPr dirty="0"/>
            </a:p>
          </p:txBody>
        </p:sp>
        <p:sp>
          <p:nvSpPr>
            <p:cNvPr id="6" name="object 6"/>
            <p:cNvSpPr/>
            <p:nvPr/>
          </p:nvSpPr>
          <p:spPr>
            <a:xfrm>
              <a:off x="8328485" y="7000337"/>
              <a:ext cx="338455" cy="375920"/>
            </a:xfrm>
            <a:custGeom>
              <a:avLst/>
              <a:gdLst/>
              <a:ahLst/>
              <a:cxnLst/>
              <a:rect l="l" t="t" r="r" b="b"/>
              <a:pathLst>
                <a:path w="338454" h="375920">
                  <a:moveTo>
                    <a:pt x="276211" y="0"/>
                  </a:moveTo>
                  <a:lnTo>
                    <a:pt x="28386" y="23245"/>
                  </a:lnTo>
                  <a:lnTo>
                    <a:pt x="0" y="57495"/>
                  </a:lnTo>
                  <a:lnTo>
                    <a:pt x="28700" y="363413"/>
                  </a:lnTo>
                  <a:lnTo>
                    <a:pt x="34522" y="370868"/>
                  </a:lnTo>
                  <a:lnTo>
                    <a:pt x="46270" y="374993"/>
                  </a:lnTo>
                  <a:lnTo>
                    <a:pt x="49600" y="375391"/>
                  </a:lnTo>
                  <a:lnTo>
                    <a:pt x="58123" y="374585"/>
                  </a:lnTo>
                  <a:lnTo>
                    <a:pt x="63160" y="372219"/>
                  </a:lnTo>
                  <a:lnTo>
                    <a:pt x="77800" y="357078"/>
                  </a:lnTo>
                  <a:lnTo>
                    <a:pt x="51987" y="357078"/>
                  </a:lnTo>
                  <a:lnTo>
                    <a:pt x="49998" y="356627"/>
                  </a:lnTo>
                  <a:lnTo>
                    <a:pt x="48417" y="356072"/>
                  </a:lnTo>
                  <a:lnTo>
                    <a:pt x="46564" y="355172"/>
                  </a:lnTo>
                  <a:lnTo>
                    <a:pt x="17810" y="48679"/>
                  </a:lnTo>
                  <a:lnTo>
                    <a:pt x="23035" y="42375"/>
                  </a:lnTo>
                  <a:lnTo>
                    <a:pt x="285027" y="17810"/>
                  </a:lnTo>
                  <a:lnTo>
                    <a:pt x="307279" y="17810"/>
                  </a:lnTo>
                  <a:lnTo>
                    <a:pt x="306862" y="16429"/>
                  </a:lnTo>
                  <a:lnTo>
                    <a:pt x="299208" y="7104"/>
                  </a:lnTo>
                  <a:lnTo>
                    <a:pt x="288620" y="1320"/>
                  </a:lnTo>
                  <a:lnTo>
                    <a:pt x="276211" y="0"/>
                  </a:lnTo>
                  <a:close/>
                </a:path>
                <a:path w="338454" h="375920">
                  <a:moveTo>
                    <a:pt x="175732" y="233919"/>
                  </a:moveTo>
                  <a:lnTo>
                    <a:pt x="170612" y="234401"/>
                  </a:lnTo>
                  <a:lnTo>
                    <a:pt x="51987" y="357078"/>
                  </a:lnTo>
                  <a:lnTo>
                    <a:pt x="77800" y="357078"/>
                  </a:lnTo>
                  <a:lnTo>
                    <a:pt x="175240" y="256306"/>
                  </a:lnTo>
                  <a:lnTo>
                    <a:pt x="207414" y="256306"/>
                  </a:lnTo>
                  <a:lnTo>
                    <a:pt x="175732" y="233919"/>
                  </a:lnTo>
                  <a:close/>
                </a:path>
                <a:path w="338454" h="375920">
                  <a:moveTo>
                    <a:pt x="207414" y="256306"/>
                  </a:moveTo>
                  <a:lnTo>
                    <a:pt x="175240" y="256306"/>
                  </a:lnTo>
                  <a:lnTo>
                    <a:pt x="302346" y="346115"/>
                  </a:lnTo>
                  <a:lnTo>
                    <a:pt x="308224" y="349124"/>
                  </a:lnTo>
                  <a:lnTo>
                    <a:pt x="314520" y="350321"/>
                  </a:lnTo>
                  <a:lnTo>
                    <a:pt x="320897" y="349693"/>
                  </a:lnTo>
                  <a:lnTo>
                    <a:pt x="327005" y="347225"/>
                  </a:lnTo>
                  <a:lnTo>
                    <a:pt x="332191" y="343155"/>
                  </a:lnTo>
                  <a:lnTo>
                    <a:pt x="335912" y="337937"/>
                  </a:lnTo>
                  <a:lnTo>
                    <a:pt x="337829" y="332398"/>
                  </a:lnTo>
                  <a:lnTo>
                    <a:pt x="315100" y="332398"/>
                  </a:lnTo>
                  <a:lnTo>
                    <a:pt x="207414" y="256306"/>
                  </a:lnTo>
                  <a:close/>
                </a:path>
                <a:path w="338454" h="375920">
                  <a:moveTo>
                    <a:pt x="307279" y="17810"/>
                  </a:moveTo>
                  <a:lnTo>
                    <a:pt x="285027" y="17810"/>
                  </a:lnTo>
                  <a:lnTo>
                    <a:pt x="291331" y="23025"/>
                  </a:lnTo>
                  <a:lnTo>
                    <a:pt x="320074" y="329508"/>
                  </a:lnTo>
                  <a:lnTo>
                    <a:pt x="318430" y="330743"/>
                  </a:lnTo>
                  <a:lnTo>
                    <a:pt x="316985" y="331581"/>
                  </a:lnTo>
                  <a:lnTo>
                    <a:pt x="315100" y="332398"/>
                  </a:lnTo>
                  <a:lnTo>
                    <a:pt x="337829" y="332398"/>
                  </a:lnTo>
                  <a:lnTo>
                    <a:pt x="338009" y="331878"/>
                  </a:lnTo>
                  <a:lnTo>
                    <a:pt x="338324" y="325288"/>
                  </a:lnTo>
                  <a:lnTo>
                    <a:pt x="310472" y="28376"/>
                  </a:lnTo>
                  <a:lnTo>
                    <a:pt x="307279" y="17810"/>
                  </a:lnTo>
                  <a:close/>
                </a:path>
              </a:pathLst>
            </a:custGeom>
            <a:solidFill>
              <a:srgbClr val="3E3E3D"/>
            </a:solidFill>
          </p:spPr>
          <p:txBody>
            <a:bodyPr wrap="square" lIns="0" tIns="0" rIns="0" bIns="0" rtlCol="0"/>
            <a:lstStyle/>
            <a:p>
              <a:endParaRPr dirty="0"/>
            </a:p>
          </p:txBody>
        </p:sp>
        <p:sp>
          <p:nvSpPr>
            <p:cNvPr id="7" name="object 7"/>
            <p:cNvSpPr/>
            <p:nvPr/>
          </p:nvSpPr>
          <p:spPr>
            <a:xfrm>
              <a:off x="4030528" y="7436959"/>
              <a:ext cx="355600" cy="310515"/>
            </a:xfrm>
            <a:custGeom>
              <a:avLst/>
              <a:gdLst/>
              <a:ahLst/>
              <a:cxnLst/>
              <a:rect l="l" t="t" r="r" b="b"/>
              <a:pathLst>
                <a:path w="355600" h="310515">
                  <a:moveTo>
                    <a:pt x="258924" y="0"/>
                  </a:moveTo>
                  <a:lnTo>
                    <a:pt x="202116" y="11440"/>
                  </a:lnTo>
                  <a:lnTo>
                    <a:pt x="170483" y="43764"/>
                  </a:lnTo>
                  <a:lnTo>
                    <a:pt x="163353" y="36429"/>
                  </a:lnTo>
                  <a:lnTo>
                    <a:pt x="103845" y="13482"/>
                  </a:lnTo>
                  <a:lnTo>
                    <a:pt x="49631" y="28723"/>
                  </a:lnTo>
                  <a:lnTo>
                    <a:pt x="9910" y="74436"/>
                  </a:lnTo>
                  <a:lnTo>
                    <a:pt x="0" y="136183"/>
                  </a:lnTo>
                  <a:lnTo>
                    <a:pt x="8247" y="167174"/>
                  </a:lnTo>
                  <a:lnTo>
                    <a:pt x="35291" y="204376"/>
                  </a:lnTo>
                  <a:lnTo>
                    <a:pt x="191289" y="309368"/>
                  </a:lnTo>
                  <a:lnTo>
                    <a:pt x="193394" y="309913"/>
                  </a:lnTo>
                  <a:lnTo>
                    <a:pt x="197551" y="309525"/>
                  </a:lnTo>
                  <a:lnTo>
                    <a:pt x="322615" y="188388"/>
                  </a:lnTo>
                  <a:lnTo>
                    <a:pt x="348510" y="149475"/>
                  </a:lnTo>
                  <a:lnTo>
                    <a:pt x="355262" y="102859"/>
                  </a:lnTo>
                  <a:lnTo>
                    <a:pt x="348744" y="71953"/>
                  </a:lnTo>
                  <a:lnTo>
                    <a:pt x="334048" y="44033"/>
                  </a:lnTo>
                  <a:lnTo>
                    <a:pt x="311861" y="21000"/>
                  </a:lnTo>
                  <a:lnTo>
                    <a:pt x="286507" y="6503"/>
                  </a:lnTo>
                  <a:lnTo>
                    <a:pt x="258924" y="0"/>
                  </a:lnTo>
                  <a:close/>
                </a:path>
              </a:pathLst>
            </a:custGeom>
            <a:solidFill>
              <a:srgbClr val="CC1D31"/>
            </a:solidFill>
          </p:spPr>
          <p:txBody>
            <a:bodyPr wrap="square" lIns="0" tIns="0" rIns="0" bIns="0" rtlCol="0"/>
            <a:lstStyle/>
            <a:p>
              <a:endParaRPr dirty="0"/>
            </a:p>
          </p:txBody>
        </p:sp>
        <p:sp>
          <p:nvSpPr>
            <p:cNvPr id="8" name="object 8"/>
            <p:cNvSpPr/>
            <p:nvPr/>
          </p:nvSpPr>
          <p:spPr>
            <a:xfrm>
              <a:off x="4651908" y="7308525"/>
              <a:ext cx="940435" cy="374650"/>
            </a:xfrm>
            <a:custGeom>
              <a:avLst/>
              <a:gdLst/>
              <a:ahLst/>
              <a:cxnLst/>
              <a:rect l="l" t="t" r="r" b="b"/>
              <a:pathLst>
                <a:path w="940435" h="374650">
                  <a:moveTo>
                    <a:pt x="321538" y="341833"/>
                  </a:moveTo>
                  <a:lnTo>
                    <a:pt x="304241" y="281597"/>
                  </a:lnTo>
                  <a:lnTo>
                    <a:pt x="305422" y="276771"/>
                  </a:lnTo>
                  <a:lnTo>
                    <a:pt x="306666" y="273634"/>
                  </a:lnTo>
                  <a:lnTo>
                    <a:pt x="314642" y="246811"/>
                  </a:lnTo>
                  <a:lnTo>
                    <a:pt x="317639" y="220103"/>
                  </a:lnTo>
                  <a:lnTo>
                    <a:pt x="317690" y="218833"/>
                  </a:lnTo>
                  <a:lnTo>
                    <a:pt x="315912" y="191604"/>
                  </a:lnTo>
                  <a:lnTo>
                    <a:pt x="309206" y="164007"/>
                  </a:lnTo>
                  <a:lnTo>
                    <a:pt x="302107" y="150114"/>
                  </a:lnTo>
                  <a:lnTo>
                    <a:pt x="302107" y="341414"/>
                  </a:lnTo>
                  <a:lnTo>
                    <a:pt x="300837" y="343128"/>
                  </a:lnTo>
                  <a:lnTo>
                    <a:pt x="299694" y="344373"/>
                  </a:lnTo>
                  <a:lnTo>
                    <a:pt x="298119" y="345795"/>
                  </a:lnTo>
                  <a:lnTo>
                    <a:pt x="246443" y="335114"/>
                  </a:lnTo>
                  <a:lnTo>
                    <a:pt x="242798" y="334911"/>
                  </a:lnTo>
                  <a:lnTo>
                    <a:pt x="233997" y="335737"/>
                  </a:lnTo>
                  <a:lnTo>
                    <a:pt x="228854" y="337299"/>
                  </a:lnTo>
                  <a:lnTo>
                    <a:pt x="223913" y="339890"/>
                  </a:lnTo>
                  <a:lnTo>
                    <a:pt x="204711" y="348246"/>
                  </a:lnTo>
                  <a:lnTo>
                    <a:pt x="184581" y="353606"/>
                  </a:lnTo>
                  <a:lnTo>
                    <a:pt x="163779" y="355917"/>
                  </a:lnTo>
                  <a:lnTo>
                    <a:pt x="142608" y="355130"/>
                  </a:lnTo>
                  <a:lnTo>
                    <a:pt x="102527" y="344373"/>
                  </a:lnTo>
                  <a:lnTo>
                    <a:pt x="67856" y="322719"/>
                  </a:lnTo>
                  <a:lnTo>
                    <a:pt x="40894" y="292112"/>
                  </a:lnTo>
                  <a:lnTo>
                    <a:pt x="23914" y="254495"/>
                  </a:lnTo>
                  <a:lnTo>
                    <a:pt x="18643" y="220573"/>
                  </a:lnTo>
                  <a:lnTo>
                    <a:pt x="18681" y="218833"/>
                  </a:lnTo>
                  <a:lnTo>
                    <a:pt x="32423" y="154609"/>
                  </a:lnTo>
                  <a:lnTo>
                    <a:pt x="76187" y="102196"/>
                  </a:lnTo>
                  <a:lnTo>
                    <a:pt x="138201" y="76873"/>
                  </a:lnTo>
                  <a:lnTo>
                    <a:pt x="173012" y="75971"/>
                  </a:lnTo>
                  <a:lnTo>
                    <a:pt x="211836" y="85521"/>
                  </a:lnTo>
                  <a:lnTo>
                    <a:pt x="246075" y="105549"/>
                  </a:lnTo>
                  <a:lnTo>
                    <a:pt x="273431" y="134277"/>
                  </a:lnTo>
                  <a:lnTo>
                    <a:pt x="291617" y="169875"/>
                  </a:lnTo>
                  <a:lnTo>
                    <a:pt x="299161" y="218833"/>
                  </a:lnTo>
                  <a:lnTo>
                    <a:pt x="296443" y="243116"/>
                  </a:lnTo>
                  <a:lnTo>
                    <a:pt x="289407" y="266814"/>
                  </a:lnTo>
                  <a:lnTo>
                    <a:pt x="287451" y="273126"/>
                  </a:lnTo>
                  <a:lnTo>
                    <a:pt x="286550" y="279450"/>
                  </a:lnTo>
                  <a:lnTo>
                    <a:pt x="286689" y="285711"/>
                  </a:lnTo>
                  <a:lnTo>
                    <a:pt x="287883" y="291807"/>
                  </a:lnTo>
                  <a:lnTo>
                    <a:pt x="302107" y="341414"/>
                  </a:lnTo>
                  <a:lnTo>
                    <a:pt x="302107" y="150114"/>
                  </a:lnTo>
                  <a:lnTo>
                    <a:pt x="257556" y="91046"/>
                  </a:lnTo>
                  <a:lnTo>
                    <a:pt x="218732" y="68313"/>
                  </a:lnTo>
                  <a:lnTo>
                    <a:pt x="174701" y="57492"/>
                  </a:lnTo>
                  <a:lnTo>
                    <a:pt x="135343" y="58508"/>
                  </a:lnTo>
                  <a:lnTo>
                    <a:pt x="98450" y="68567"/>
                  </a:lnTo>
                  <a:lnTo>
                    <a:pt x="36893" y="113868"/>
                  </a:lnTo>
                  <a:lnTo>
                    <a:pt x="15709" y="146507"/>
                  </a:lnTo>
                  <a:lnTo>
                    <a:pt x="0" y="220573"/>
                  </a:lnTo>
                  <a:lnTo>
                    <a:pt x="6019" y="259448"/>
                  </a:lnTo>
                  <a:lnTo>
                    <a:pt x="25285" y="302120"/>
                  </a:lnTo>
                  <a:lnTo>
                    <a:pt x="55854" y="336829"/>
                  </a:lnTo>
                  <a:lnTo>
                    <a:pt x="95148" y="361378"/>
                  </a:lnTo>
                  <a:lnTo>
                    <a:pt x="140563" y="373570"/>
                  </a:lnTo>
                  <a:lnTo>
                    <a:pt x="164503" y="374446"/>
                  </a:lnTo>
                  <a:lnTo>
                    <a:pt x="188023" y="371830"/>
                  </a:lnTo>
                  <a:lnTo>
                    <a:pt x="210820" y="365760"/>
                  </a:lnTo>
                  <a:lnTo>
                    <a:pt x="232575" y="356311"/>
                  </a:lnTo>
                  <a:lnTo>
                    <a:pt x="233337" y="355917"/>
                  </a:lnTo>
                  <a:lnTo>
                    <a:pt x="235750" y="354647"/>
                  </a:lnTo>
                  <a:lnTo>
                    <a:pt x="240715" y="352882"/>
                  </a:lnTo>
                  <a:lnTo>
                    <a:pt x="294157" y="363931"/>
                  </a:lnTo>
                  <a:lnTo>
                    <a:pt x="296532" y="364045"/>
                  </a:lnTo>
                  <a:lnTo>
                    <a:pt x="304520" y="363296"/>
                  </a:lnTo>
                  <a:lnTo>
                    <a:pt x="309841" y="360705"/>
                  </a:lnTo>
                  <a:lnTo>
                    <a:pt x="317093" y="352882"/>
                  </a:lnTo>
                  <a:lnTo>
                    <a:pt x="319519" y="350266"/>
                  </a:lnTo>
                  <a:lnTo>
                    <a:pt x="320586" y="345795"/>
                  </a:lnTo>
                  <a:lnTo>
                    <a:pt x="321538" y="341833"/>
                  </a:lnTo>
                  <a:close/>
                </a:path>
                <a:path w="940435" h="374650">
                  <a:moveTo>
                    <a:pt x="939863" y="11404"/>
                  </a:moveTo>
                  <a:lnTo>
                    <a:pt x="939850" y="7632"/>
                  </a:lnTo>
                  <a:lnTo>
                    <a:pt x="936117" y="1663"/>
                  </a:lnTo>
                  <a:lnTo>
                    <a:pt x="932751" y="0"/>
                  </a:lnTo>
                  <a:lnTo>
                    <a:pt x="902347" y="2857"/>
                  </a:lnTo>
                  <a:lnTo>
                    <a:pt x="902347" y="37160"/>
                  </a:lnTo>
                  <a:lnTo>
                    <a:pt x="740486" y="301612"/>
                  </a:lnTo>
                  <a:lnTo>
                    <a:pt x="725474" y="143891"/>
                  </a:lnTo>
                  <a:lnTo>
                    <a:pt x="752005" y="127876"/>
                  </a:lnTo>
                  <a:lnTo>
                    <a:pt x="902347" y="37160"/>
                  </a:lnTo>
                  <a:lnTo>
                    <a:pt x="902347" y="2857"/>
                  </a:lnTo>
                  <a:lnTo>
                    <a:pt x="890562" y="3962"/>
                  </a:lnTo>
                  <a:lnTo>
                    <a:pt x="890562" y="22593"/>
                  </a:lnTo>
                  <a:lnTo>
                    <a:pt x="716089" y="127876"/>
                  </a:lnTo>
                  <a:lnTo>
                    <a:pt x="604850" y="49390"/>
                  </a:lnTo>
                  <a:lnTo>
                    <a:pt x="890562" y="22593"/>
                  </a:lnTo>
                  <a:lnTo>
                    <a:pt x="890562" y="3962"/>
                  </a:lnTo>
                  <a:lnTo>
                    <a:pt x="574243" y="33616"/>
                  </a:lnTo>
                  <a:lnTo>
                    <a:pt x="571017" y="36347"/>
                  </a:lnTo>
                  <a:lnTo>
                    <a:pt x="569023" y="43853"/>
                  </a:lnTo>
                  <a:lnTo>
                    <a:pt x="570458" y="47840"/>
                  </a:lnTo>
                  <a:lnTo>
                    <a:pt x="706856" y="144081"/>
                  </a:lnTo>
                  <a:lnTo>
                    <a:pt x="725030" y="335026"/>
                  </a:lnTo>
                  <a:lnTo>
                    <a:pt x="727900" y="338315"/>
                  </a:lnTo>
                  <a:lnTo>
                    <a:pt x="732777" y="339445"/>
                  </a:lnTo>
                  <a:lnTo>
                    <a:pt x="733767" y="339509"/>
                  </a:lnTo>
                  <a:lnTo>
                    <a:pt x="737590" y="339153"/>
                  </a:lnTo>
                  <a:lnTo>
                    <a:pt x="740244" y="337553"/>
                  </a:lnTo>
                  <a:lnTo>
                    <a:pt x="762241" y="301612"/>
                  </a:lnTo>
                  <a:lnTo>
                    <a:pt x="924102" y="37160"/>
                  </a:lnTo>
                  <a:lnTo>
                    <a:pt x="933018" y="22593"/>
                  </a:lnTo>
                  <a:lnTo>
                    <a:pt x="939863" y="11404"/>
                  </a:lnTo>
                  <a:close/>
                </a:path>
              </a:pathLst>
            </a:custGeom>
            <a:solidFill>
              <a:srgbClr val="3E3E3D"/>
            </a:solidFill>
          </p:spPr>
          <p:txBody>
            <a:bodyPr wrap="square" lIns="0" tIns="0" rIns="0" bIns="0" rtlCol="0"/>
            <a:lstStyle/>
            <a:p>
              <a:endParaRPr dirty="0"/>
            </a:p>
          </p:txBody>
        </p:sp>
        <p:sp>
          <p:nvSpPr>
            <p:cNvPr id="9" name="object 9"/>
            <p:cNvSpPr/>
            <p:nvPr/>
          </p:nvSpPr>
          <p:spPr>
            <a:xfrm>
              <a:off x="3535296" y="2099906"/>
              <a:ext cx="454025" cy="454025"/>
            </a:xfrm>
            <a:custGeom>
              <a:avLst/>
              <a:gdLst/>
              <a:ahLst/>
              <a:cxnLst/>
              <a:rect l="l" t="t" r="r" b="b"/>
              <a:pathLst>
                <a:path w="454025" h="454025">
                  <a:moveTo>
                    <a:pt x="205564" y="0"/>
                  </a:moveTo>
                  <a:lnTo>
                    <a:pt x="160276" y="8894"/>
                  </a:lnTo>
                  <a:lnTo>
                    <a:pt x="118934" y="26103"/>
                  </a:lnTo>
                  <a:lnTo>
                    <a:pt x="82363" y="50628"/>
                  </a:lnTo>
                  <a:lnTo>
                    <a:pt x="51391" y="81473"/>
                  </a:lnTo>
                  <a:lnTo>
                    <a:pt x="26842" y="117641"/>
                  </a:lnTo>
                  <a:lnTo>
                    <a:pt x="9543" y="158134"/>
                  </a:lnTo>
                  <a:lnTo>
                    <a:pt x="320" y="201955"/>
                  </a:lnTo>
                  <a:lnTo>
                    <a:pt x="0" y="248107"/>
                  </a:lnTo>
                  <a:lnTo>
                    <a:pt x="6958" y="286677"/>
                  </a:lnTo>
                  <a:lnTo>
                    <a:pt x="19977" y="322495"/>
                  </a:lnTo>
                  <a:lnTo>
                    <a:pt x="61809" y="383925"/>
                  </a:lnTo>
                  <a:lnTo>
                    <a:pt x="100377" y="416334"/>
                  </a:lnTo>
                  <a:lnTo>
                    <a:pt x="145308" y="439613"/>
                  </a:lnTo>
                  <a:lnTo>
                    <a:pt x="195066" y="452485"/>
                  </a:lnTo>
                  <a:lnTo>
                    <a:pt x="248118" y="453672"/>
                  </a:lnTo>
                  <a:lnTo>
                    <a:pt x="300028" y="442643"/>
                  </a:lnTo>
                  <a:lnTo>
                    <a:pt x="346526" y="420745"/>
                  </a:lnTo>
                  <a:lnTo>
                    <a:pt x="386344" y="389515"/>
                  </a:lnTo>
                  <a:lnTo>
                    <a:pt x="418217" y="350491"/>
                  </a:lnTo>
                  <a:lnTo>
                    <a:pt x="447890" y="282350"/>
                  </a:lnTo>
                  <a:lnTo>
                    <a:pt x="454017" y="244739"/>
                  </a:lnTo>
                  <a:lnTo>
                    <a:pt x="453682" y="205553"/>
                  </a:lnTo>
                  <a:lnTo>
                    <a:pt x="444784" y="160266"/>
                  </a:lnTo>
                  <a:lnTo>
                    <a:pt x="427574" y="118923"/>
                  </a:lnTo>
                  <a:lnTo>
                    <a:pt x="403048" y="82353"/>
                  </a:lnTo>
                  <a:lnTo>
                    <a:pt x="372203" y="51381"/>
                  </a:lnTo>
                  <a:lnTo>
                    <a:pt x="336035" y="26834"/>
                  </a:lnTo>
                  <a:lnTo>
                    <a:pt x="295542" y="9537"/>
                  </a:lnTo>
                  <a:lnTo>
                    <a:pt x="251719" y="317"/>
                  </a:lnTo>
                  <a:lnTo>
                    <a:pt x="205564" y="0"/>
                  </a:lnTo>
                  <a:close/>
                </a:path>
              </a:pathLst>
            </a:custGeom>
            <a:solidFill>
              <a:srgbClr val="1D1D1B"/>
            </a:solidFill>
          </p:spPr>
          <p:txBody>
            <a:bodyPr wrap="square" lIns="0" tIns="0" rIns="0" bIns="0" rtlCol="0"/>
            <a:lstStyle/>
            <a:p>
              <a:endParaRPr dirty="0"/>
            </a:p>
          </p:txBody>
        </p:sp>
        <p:sp>
          <p:nvSpPr>
            <p:cNvPr id="10" name="object 10"/>
            <p:cNvSpPr/>
            <p:nvPr/>
          </p:nvSpPr>
          <p:spPr>
            <a:xfrm>
              <a:off x="3597104" y="2328536"/>
              <a:ext cx="356870" cy="225425"/>
            </a:xfrm>
            <a:custGeom>
              <a:avLst/>
              <a:gdLst/>
              <a:ahLst/>
              <a:cxnLst/>
              <a:rect l="l" t="t" r="r" b="b"/>
              <a:pathLst>
                <a:path w="356870" h="225425">
                  <a:moveTo>
                    <a:pt x="254924" y="0"/>
                  </a:moveTo>
                  <a:lnTo>
                    <a:pt x="239042" y="19493"/>
                  </a:lnTo>
                  <a:lnTo>
                    <a:pt x="219164" y="35107"/>
                  </a:lnTo>
                  <a:lnTo>
                    <a:pt x="195947" y="46063"/>
                  </a:lnTo>
                  <a:lnTo>
                    <a:pt x="170047" y="51579"/>
                  </a:lnTo>
                  <a:lnTo>
                    <a:pt x="143572" y="50978"/>
                  </a:lnTo>
                  <a:lnTo>
                    <a:pt x="118721" y="44532"/>
                  </a:lnTo>
                  <a:lnTo>
                    <a:pt x="96285" y="32888"/>
                  </a:lnTo>
                  <a:lnTo>
                    <a:pt x="77055" y="16690"/>
                  </a:lnTo>
                  <a:lnTo>
                    <a:pt x="46566" y="43567"/>
                  </a:lnTo>
                  <a:lnTo>
                    <a:pt x="22872" y="76478"/>
                  </a:lnTo>
                  <a:lnTo>
                    <a:pt x="7005" y="114145"/>
                  </a:lnTo>
                  <a:lnTo>
                    <a:pt x="0" y="155293"/>
                  </a:lnTo>
                  <a:lnTo>
                    <a:pt x="38568" y="187707"/>
                  </a:lnTo>
                  <a:lnTo>
                    <a:pt x="83498" y="210985"/>
                  </a:lnTo>
                  <a:lnTo>
                    <a:pt x="133256" y="223854"/>
                  </a:lnTo>
                  <a:lnTo>
                    <a:pt x="186308" y="225040"/>
                  </a:lnTo>
                  <a:lnTo>
                    <a:pt x="238218" y="214011"/>
                  </a:lnTo>
                  <a:lnTo>
                    <a:pt x="284716" y="192113"/>
                  </a:lnTo>
                  <a:lnTo>
                    <a:pt x="324534" y="160883"/>
                  </a:lnTo>
                  <a:lnTo>
                    <a:pt x="356407" y="121860"/>
                  </a:lnTo>
                  <a:lnTo>
                    <a:pt x="341874" y="82732"/>
                  </a:lnTo>
                  <a:lnTo>
                    <a:pt x="319279" y="48671"/>
                  </a:lnTo>
                  <a:lnTo>
                    <a:pt x="289877" y="20739"/>
                  </a:lnTo>
                  <a:lnTo>
                    <a:pt x="254924" y="0"/>
                  </a:lnTo>
                  <a:close/>
                </a:path>
              </a:pathLst>
            </a:custGeom>
            <a:solidFill>
              <a:srgbClr val="6F6E6E"/>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3663106" y="2173288"/>
              <a:ext cx="186835" cy="186811"/>
            </a:xfrm>
            <a:prstGeom prst="rect">
              <a:avLst/>
            </a:prstGeom>
          </p:spPr>
        </p:pic>
        <p:sp>
          <p:nvSpPr>
            <p:cNvPr id="12" name="object 12"/>
            <p:cNvSpPr/>
            <p:nvPr/>
          </p:nvSpPr>
          <p:spPr>
            <a:xfrm>
              <a:off x="7990383" y="1889740"/>
              <a:ext cx="215265" cy="60960"/>
            </a:xfrm>
            <a:custGeom>
              <a:avLst/>
              <a:gdLst/>
              <a:ahLst/>
              <a:cxnLst/>
              <a:rect l="l" t="t" r="r" b="b"/>
              <a:pathLst>
                <a:path w="215265" h="60960">
                  <a:moveTo>
                    <a:pt x="46596" y="35864"/>
                  </a:moveTo>
                  <a:lnTo>
                    <a:pt x="44119" y="26809"/>
                  </a:lnTo>
                  <a:lnTo>
                    <a:pt x="38823" y="20243"/>
                  </a:lnTo>
                  <a:lnTo>
                    <a:pt x="31115" y="16471"/>
                  </a:lnTo>
                  <a:lnTo>
                    <a:pt x="21361" y="15811"/>
                  </a:lnTo>
                  <a:lnTo>
                    <a:pt x="11861" y="18275"/>
                  </a:lnTo>
                  <a:lnTo>
                    <a:pt x="4876" y="23431"/>
                  </a:lnTo>
                  <a:lnTo>
                    <a:pt x="800" y="30873"/>
                  </a:lnTo>
                  <a:lnTo>
                    <a:pt x="0" y="40233"/>
                  </a:lnTo>
                  <a:lnTo>
                    <a:pt x="2527" y="49326"/>
                  </a:lnTo>
                  <a:lnTo>
                    <a:pt x="7937" y="55994"/>
                  </a:lnTo>
                  <a:lnTo>
                    <a:pt x="15760" y="59867"/>
                  </a:lnTo>
                  <a:lnTo>
                    <a:pt x="25565" y="60566"/>
                  </a:lnTo>
                  <a:lnTo>
                    <a:pt x="35013" y="58064"/>
                  </a:lnTo>
                  <a:lnTo>
                    <a:pt x="41884" y="52819"/>
                  </a:lnTo>
                  <a:lnTo>
                    <a:pt x="45847" y="45275"/>
                  </a:lnTo>
                  <a:lnTo>
                    <a:pt x="46596" y="35864"/>
                  </a:lnTo>
                  <a:close/>
                </a:path>
                <a:path w="215265" h="60960">
                  <a:moveTo>
                    <a:pt x="130848" y="27965"/>
                  </a:moveTo>
                  <a:lnTo>
                    <a:pt x="128371" y="18910"/>
                  </a:lnTo>
                  <a:lnTo>
                    <a:pt x="123075" y="12344"/>
                  </a:lnTo>
                  <a:lnTo>
                    <a:pt x="115366" y="8572"/>
                  </a:lnTo>
                  <a:lnTo>
                    <a:pt x="105613" y="7899"/>
                  </a:lnTo>
                  <a:lnTo>
                    <a:pt x="96113" y="10375"/>
                  </a:lnTo>
                  <a:lnTo>
                    <a:pt x="89128" y="15519"/>
                  </a:lnTo>
                  <a:lnTo>
                    <a:pt x="85051" y="22974"/>
                  </a:lnTo>
                  <a:lnTo>
                    <a:pt x="84251" y="32334"/>
                  </a:lnTo>
                  <a:lnTo>
                    <a:pt x="86779" y="41427"/>
                  </a:lnTo>
                  <a:lnTo>
                    <a:pt x="92189" y="48094"/>
                  </a:lnTo>
                  <a:lnTo>
                    <a:pt x="100012" y="51955"/>
                  </a:lnTo>
                  <a:lnTo>
                    <a:pt x="109816" y="52666"/>
                  </a:lnTo>
                  <a:lnTo>
                    <a:pt x="119278" y="50152"/>
                  </a:lnTo>
                  <a:lnTo>
                    <a:pt x="126136" y="44907"/>
                  </a:lnTo>
                  <a:lnTo>
                    <a:pt x="130098" y="37363"/>
                  </a:lnTo>
                  <a:lnTo>
                    <a:pt x="130848" y="27965"/>
                  </a:lnTo>
                  <a:close/>
                </a:path>
                <a:path w="215265" h="60960">
                  <a:moveTo>
                    <a:pt x="215099" y="20066"/>
                  </a:moveTo>
                  <a:lnTo>
                    <a:pt x="212623" y="11010"/>
                  </a:lnTo>
                  <a:lnTo>
                    <a:pt x="207327" y="4445"/>
                  </a:lnTo>
                  <a:lnTo>
                    <a:pt x="199618" y="673"/>
                  </a:lnTo>
                  <a:lnTo>
                    <a:pt x="189865" y="0"/>
                  </a:lnTo>
                  <a:lnTo>
                    <a:pt x="180365" y="2476"/>
                  </a:lnTo>
                  <a:lnTo>
                    <a:pt x="173380" y="7620"/>
                  </a:lnTo>
                  <a:lnTo>
                    <a:pt x="169303" y="15074"/>
                  </a:lnTo>
                  <a:lnTo>
                    <a:pt x="168503" y="24422"/>
                  </a:lnTo>
                  <a:lnTo>
                    <a:pt x="171030" y="33528"/>
                  </a:lnTo>
                  <a:lnTo>
                    <a:pt x="176441" y="40182"/>
                  </a:lnTo>
                  <a:lnTo>
                    <a:pt x="184264" y="44056"/>
                  </a:lnTo>
                  <a:lnTo>
                    <a:pt x="194068" y="44767"/>
                  </a:lnTo>
                  <a:lnTo>
                    <a:pt x="203530" y="42252"/>
                  </a:lnTo>
                  <a:lnTo>
                    <a:pt x="210388" y="37007"/>
                  </a:lnTo>
                  <a:lnTo>
                    <a:pt x="214350" y="29464"/>
                  </a:lnTo>
                  <a:lnTo>
                    <a:pt x="215099" y="20066"/>
                  </a:lnTo>
                  <a:close/>
                </a:path>
              </a:pathLst>
            </a:custGeom>
            <a:solidFill>
              <a:srgbClr val="4E4E50"/>
            </a:solidFill>
          </p:spPr>
          <p:txBody>
            <a:bodyPr wrap="square" lIns="0" tIns="0" rIns="0" bIns="0" rtlCol="0"/>
            <a:lstStyle/>
            <a:p>
              <a:endParaRPr dirty="0"/>
            </a:p>
          </p:txBody>
        </p:sp>
        <p:sp>
          <p:nvSpPr>
            <p:cNvPr id="13" name="object 13"/>
            <p:cNvSpPr/>
            <p:nvPr/>
          </p:nvSpPr>
          <p:spPr>
            <a:xfrm>
              <a:off x="3572143" y="2253542"/>
              <a:ext cx="5052695" cy="5052695"/>
            </a:xfrm>
            <a:custGeom>
              <a:avLst/>
              <a:gdLst/>
              <a:ahLst/>
              <a:cxnLst/>
              <a:rect l="l" t="t" r="r" b="b"/>
              <a:pathLst>
                <a:path w="5052695" h="5052695">
                  <a:moveTo>
                    <a:pt x="4618896" y="0"/>
                  </a:moveTo>
                  <a:lnTo>
                    <a:pt x="0" y="433253"/>
                  </a:lnTo>
                  <a:lnTo>
                    <a:pt x="433264" y="5052139"/>
                  </a:lnTo>
                  <a:lnTo>
                    <a:pt x="5052149" y="4618885"/>
                  </a:lnTo>
                  <a:lnTo>
                    <a:pt x="4618896" y="0"/>
                  </a:lnTo>
                  <a:close/>
                </a:path>
              </a:pathLst>
            </a:custGeom>
            <a:solidFill>
              <a:srgbClr val="FBECB0"/>
            </a:solidFill>
          </p:spPr>
          <p:txBody>
            <a:bodyPr wrap="square" lIns="0" tIns="0" rIns="0" bIns="0" rtlCol="0"/>
            <a:lstStyle/>
            <a:p>
              <a:endParaRPr dirty="0"/>
            </a:p>
          </p:txBody>
        </p:sp>
        <p:pic>
          <p:nvPicPr>
            <p:cNvPr id="14" name="object 14"/>
            <p:cNvPicPr/>
            <p:nvPr/>
          </p:nvPicPr>
          <p:blipFill>
            <a:blip r:embed="rId4" cstate="print"/>
            <a:stretch>
              <a:fillRect/>
            </a:stretch>
          </p:blipFill>
          <p:spPr>
            <a:xfrm>
              <a:off x="5971013" y="7412012"/>
              <a:ext cx="91190" cy="87568"/>
            </a:xfrm>
            <a:prstGeom prst="rect">
              <a:avLst/>
            </a:prstGeom>
          </p:spPr>
        </p:pic>
        <p:pic>
          <p:nvPicPr>
            <p:cNvPr id="15" name="object 15"/>
            <p:cNvPicPr/>
            <p:nvPr/>
          </p:nvPicPr>
          <p:blipFill>
            <a:blip r:embed="rId5" cstate="print"/>
            <a:stretch>
              <a:fillRect/>
            </a:stretch>
          </p:blipFill>
          <p:spPr>
            <a:xfrm>
              <a:off x="6135868" y="7396545"/>
              <a:ext cx="91190" cy="87568"/>
            </a:xfrm>
            <a:prstGeom prst="rect">
              <a:avLst/>
            </a:prstGeom>
          </p:spPr>
        </p:pic>
        <p:pic>
          <p:nvPicPr>
            <p:cNvPr id="16" name="object 16"/>
            <p:cNvPicPr/>
            <p:nvPr/>
          </p:nvPicPr>
          <p:blipFill>
            <a:blip r:embed="rId6" cstate="print"/>
            <a:stretch>
              <a:fillRect/>
            </a:stretch>
          </p:blipFill>
          <p:spPr>
            <a:xfrm>
              <a:off x="6300728" y="7381085"/>
              <a:ext cx="91180" cy="87568"/>
            </a:xfrm>
            <a:prstGeom prst="rect">
              <a:avLst/>
            </a:prstGeom>
          </p:spPr>
        </p:pic>
        <p:pic>
          <p:nvPicPr>
            <p:cNvPr id="17" name="object 17"/>
            <p:cNvPicPr/>
            <p:nvPr/>
          </p:nvPicPr>
          <p:blipFill>
            <a:blip r:embed="rId7" cstate="print"/>
            <a:stretch>
              <a:fillRect/>
            </a:stretch>
          </p:blipFill>
          <p:spPr>
            <a:xfrm>
              <a:off x="6465593" y="7365618"/>
              <a:ext cx="91180" cy="87568"/>
            </a:xfrm>
            <a:prstGeom prst="rect">
              <a:avLst/>
            </a:prstGeom>
          </p:spPr>
        </p:pic>
        <p:pic>
          <p:nvPicPr>
            <p:cNvPr id="18" name="object 18"/>
            <p:cNvPicPr/>
            <p:nvPr/>
          </p:nvPicPr>
          <p:blipFill>
            <a:blip r:embed="rId8" cstate="print"/>
            <a:stretch>
              <a:fillRect/>
            </a:stretch>
          </p:blipFill>
          <p:spPr>
            <a:xfrm>
              <a:off x="6630449" y="7350153"/>
              <a:ext cx="91180" cy="87568"/>
            </a:xfrm>
            <a:prstGeom prst="rect">
              <a:avLst/>
            </a:prstGeom>
          </p:spPr>
        </p:pic>
      </p:grpSp>
      <p:sp>
        <p:nvSpPr>
          <p:cNvPr id="19" name="object 19"/>
          <p:cNvSpPr txBox="1"/>
          <p:nvPr/>
        </p:nvSpPr>
        <p:spPr>
          <a:xfrm rot="21300000">
            <a:off x="4119177" y="2153799"/>
            <a:ext cx="1191650" cy="179705"/>
          </a:xfrm>
          <a:prstGeom prst="rect">
            <a:avLst/>
          </a:prstGeom>
        </p:spPr>
        <p:txBody>
          <a:bodyPr vert="horz" wrap="square" lIns="0" tIns="0" rIns="0" bIns="0" rtlCol="0">
            <a:spAutoFit/>
          </a:bodyPr>
          <a:lstStyle/>
          <a:p>
            <a:pPr>
              <a:lnSpc>
                <a:spcPts val="1415"/>
              </a:lnSpc>
            </a:pPr>
            <a:r>
              <a:rPr sz="1400" b="1" spc="-45" dirty="0">
                <a:solidFill>
                  <a:srgbClr val="4E4E50"/>
                </a:solidFill>
                <a:latin typeface="Lucida Sans"/>
                <a:cs typeface="Lucida Sans"/>
              </a:rPr>
              <a:t>cybersecurite</a:t>
            </a:r>
            <a:endParaRPr sz="1400" dirty="0">
              <a:latin typeface="Lucida Sans"/>
              <a:cs typeface="Lucida Sans"/>
            </a:endParaRPr>
          </a:p>
        </p:txBody>
      </p:sp>
      <p:sp>
        <p:nvSpPr>
          <p:cNvPr id="22" name="object 22"/>
          <p:cNvSpPr/>
          <p:nvPr/>
        </p:nvSpPr>
        <p:spPr>
          <a:xfrm>
            <a:off x="4392266" y="6127282"/>
            <a:ext cx="3785870" cy="722630"/>
          </a:xfrm>
          <a:custGeom>
            <a:avLst/>
            <a:gdLst/>
            <a:ahLst/>
            <a:cxnLst/>
            <a:rect l="l" t="t" r="r" b="b"/>
            <a:pathLst>
              <a:path w="3785870" h="722629">
                <a:moveTo>
                  <a:pt x="3715174" y="0"/>
                </a:moveTo>
                <a:lnTo>
                  <a:pt x="3515866" y="16769"/>
                </a:lnTo>
                <a:lnTo>
                  <a:pt x="3301261" y="35826"/>
                </a:lnTo>
                <a:lnTo>
                  <a:pt x="3015724" y="62344"/>
                </a:lnTo>
                <a:lnTo>
                  <a:pt x="2654888" y="97239"/>
                </a:lnTo>
                <a:lnTo>
                  <a:pt x="2158280" y="147083"/>
                </a:lnTo>
                <a:lnTo>
                  <a:pt x="1366797" y="229597"/>
                </a:lnTo>
                <a:lnTo>
                  <a:pt x="51862" y="372700"/>
                </a:lnTo>
                <a:lnTo>
                  <a:pt x="10393" y="387160"/>
                </a:lnTo>
                <a:lnTo>
                  <a:pt x="0" y="411202"/>
                </a:lnTo>
                <a:lnTo>
                  <a:pt x="17643" y="458936"/>
                </a:lnTo>
                <a:lnTo>
                  <a:pt x="31549" y="507236"/>
                </a:lnTo>
                <a:lnTo>
                  <a:pt x="41706" y="556031"/>
                </a:lnTo>
                <a:lnTo>
                  <a:pt x="48102" y="605249"/>
                </a:lnTo>
                <a:lnTo>
                  <a:pt x="50723" y="654819"/>
                </a:lnTo>
                <a:lnTo>
                  <a:pt x="49558" y="704669"/>
                </a:lnTo>
                <a:lnTo>
                  <a:pt x="52591" y="712788"/>
                </a:lnTo>
                <a:lnTo>
                  <a:pt x="61740" y="718879"/>
                </a:lnTo>
                <a:lnTo>
                  <a:pt x="75434" y="722311"/>
                </a:lnTo>
                <a:lnTo>
                  <a:pt x="92101" y="722449"/>
                </a:lnTo>
                <a:lnTo>
                  <a:pt x="259776" y="706531"/>
                </a:lnTo>
                <a:lnTo>
                  <a:pt x="424478" y="691616"/>
                </a:lnTo>
                <a:lnTo>
                  <a:pt x="639842" y="673105"/>
                </a:lnTo>
                <a:lnTo>
                  <a:pt x="902985" y="651821"/>
                </a:lnTo>
                <a:lnTo>
                  <a:pt x="1312442" y="620883"/>
                </a:lnTo>
                <a:lnTo>
                  <a:pt x="2055143" y="566830"/>
                </a:lnTo>
                <a:lnTo>
                  <a:pt x="2299324" y="548108"/>
                </a:lnTo>
                <a:lnTo>
                  <a:pt x="2494644" y="532306"/>
                </a:lnTo>
                <a:lnTo>
                  <a:pt x="2690516" y="515497"/>
                </a:lnTo>
                <a:lnTo>
                  <a:pt x="2838102" y="502076"/>
                </a:lnTo>
                <a:lnTo>
                  <a:pt x="2986522" y="487838"/>
                </a:lnTo>
                <a:lnTo>
                  <a:pt x="3135999" y="472677"/>
                </a:lnTo>
                <a:lnTo>
                  <a:pt x="3286757" y="456485"/>
                </a:lnTo>
                <a:lnTo>
                  <a:pt x="3661312" y="413673"/>
                </a:lnTo>
                <a:lnTo>
                  <a:pt x="3716850" y="405282"/>
                </a:lnTo>
                <a:lnTo>
                  <a:pt x="3762901" y="388229"/>
                </a:lnTo>
                <a:lnTo>
                  <a:pt x="3785543" y="349653"/>
                </a:lnTo>
                <a:lnTo>
                  <a:pt x="3785497" y="336209"/>
                </a:lnTo>
                <a:lnTo>
                  <a:pt x="3782388" y="282233"/>
                </a:lnTo>
                <a:lnTo>
                  <a:pt x="3778235" y="228345"/>
                </a:lnTo>
                <a:lnTo>
                  <a:pt x="3773038" y="174552"/>
                </a:lnTo>
                <a:lnTo>
                  <a:pt x="3766798" y="120858"/>
                </a:lnTo>
                <a:lnTo>
                  <a:pt x="3759517" y="67269"/>
                </a:lnTo>
                <a:lnTo>
                  <a:pt x="3751194" y="13790"/>
                </a:lnTo>
                <a:lnTo>
                  <a:pt x="3728462" y="208"/>
                </a:lnTo>
                <a:lnTo>
                  <a:pt x="3715174" y="0"/>
                </a:lnTo>
                <a:close/>
              </a:path>
            </a:pathLst>
          </a:custGeom>
          <a:solidFill>
            <a:srgbClr val="F8D943"/>
          </a:solidFill>
        </p:spPr>
        <p:txBody>
          <a:bodyPr wrap="square" lIns="0" tIns="0" rIns="0" bIns="0" rtlCol="0"/>
          <a:lstStyle/>
          <a:p>
            <a:endParaRPr dirty="0"/>
          </a:p>
        </p:txBody>
      </p:sp>
      <p:sp>
        <p:nvSpPr>
          <p:cNvPr id="23" name="object 23"/>
          <p:cNvSpPr txBox="1"/>
          <p:nvPr/>
        </p:nvSpPr>
        <p:spPr>
          <a:xfrm rot="21300000">
            <a:off x="4609465" y="5228885"/>
            <a:ext cx="3144115" cy="430824"/>
          </a:xfrm>
          <a:prstGeom prst="rect">
            <a:avLst/>
          </a:prstGeom>
        </p:spPr>
        <p:txBody>
          <a:bodyPr vert="horz" wrap="square" lIns="0" tIns="0" rIns="0" bIns="0" rtlCol="0">
            <a:spAutoFit/>
          </a:bodyPr>
          <a:lstStyle/>
          <a:p>
            <a:pPr>
              <a:lnSpc>
                <a:spcPts val="3260"/>
              </a:lnSpc>
            </a:pPr>
            <a:r>
              <a:rPr lang="fr-FR" sz="3350" b="1" spc="-150" dirty="0">
                <a:solidFill>
                  <a:srgbClr val="1D1D1B"/>
                </a:solidFill>
                <a:latin typeface="Calibri"/>
                <a:cs typeface="Calibri"/>
              </a:rPr>
              <a:t>DES TRAV</a:t>
            </a:r>
            <a:r>
              <a:rPr lang="fr-FR" sz="5025" b="1" spc="-150" baseline="1658" dirty="0">
                <a:solidFill>
                  <a:srgbClr val="1D1D1B"/>
                </a:solidFill>
                <a:latin typeface="Calibri"/>
                <a:cs typeface="Calibri"/>
              </a:rPr>
              <a:t>AILLEU</a:t>
            </a:r>
            <a:r>
              <a:rPr lang="fr-FR" sz="5025" b="1" spc="-150" baseline="2487" dirty="0">
                <a:solidFill>
                  <a:srgbClr val="1D1D1B"/>
                </a:solidFill>
                <a:latin typeface="Calibri"/>
                <a:cs typeface="Calibri"/>
              </a:rPr>
              <a:t>RS</a:t>
            </a:r>
            <a:endParaRPr lang="fr-FR" sz="5025" b="1" spc="-150" baseline="2487" dirty="0">
              <a:latin typeface="Calibri"/>
              <a:cs typeface="Calibri"/>
            </a:endParaRPr>
          </a:p>
        </p:txBody>
      </p:sp>
      <p:sp>
        <p:nvSpPr>
          <p:cNvPr id="24" name="object 24"/>
          <p:cNvSpPr txBox="1"/>
          <p:nvPr/>
        </p:nvSpPr>
        <p:spPr>
          <a:xfrm rot="21300000">
            <a:off x="4120467" y="5742694"/>
            <a:ext cx="4218611" cy="430824"/>
          </a:xfrm>
          <a:prstGeom prst="rect">
            <a:avLst/>
          </a:prstGeom>
        </p:spPr>
        <p:txBody>
          <a:bodyPr vert="horz" wrap="square" lIns="0" tIns="0" rIns="0" bIns="0" rtlCol="0">
            <a:spAutoFit/>
          </a:bodyPr>
          <a:lstStyle/>
          <a:p>
            <a:pPr>
              <a:lnSpc>
                <a:spcPts val="3275"/>
              </a:lnSpc>
            </a:pPr>
            <a:r>
              <a:rPr lang="fr-FR" sz="3350" b="1" spc="-150" dirty="0">
                <a:solidFill>
                  <a:srgbClr val="1D1D1B"/>
                </a:solidFill>
                <a:latin typeface="Calibri"/>
                <a:cs typeface="Calibri"/>
              </a:rPr>
              <a:t>DANS LA C</a:t>
            </a:r>
            <a:r>
              <a:rPr lang="fr-FR" sz="5025" b="1" spc="-150" baseline="1658" dirty="0">
                <a:solidFill>
                  <a:srgbClr val="1D1D1B"/>
                </a:solidFill>
                <a:latin typeface="Calibri"/>
                <a:cs typeface="Calibri"/>
              </a:rPr>
              <a:t>YBER</a:t>
            </a:r>
            <a:r>
              <a:rPr lang="fr-FR" sz="5025" b="1" spc="-150" baseline="2487" dirty="0">
                <a:solidFill>
                  <a:srgbClr val="1D1D1B"/>
                </a:solidFill>
                <a:latin typeface="Calibri"/>
                <a:cs typeface="Calibri"/>
              </a:rPr>
              <a:t>SÉCURITÉ</a:t>
            </a:r>
            <a:endParaRPr lang="fr-FR" sz="5025" b="1" spc="-150" baseline="2487" dirty="0">
              <a:latin typeface="Calibri"/>
              <a:cs typeface="Calibri"/>
            </a:endParaRPr>
          </a:p>
        </p:txBody>
      </p:sp>
      <p:sp>
        <p:nvSpPr>
          <p:cNvPr id="25" name="object 25"/>
          <p:cNvSpPr txBox="1"/>
          <p:nvPr/>
        </p:nvSpPr>
        <p:spPr>
          <a:xfrm rot="21300000">
            <a:off x="4455600" y="6253935"/>
            <a:ext cx="3644234" cy="430824"/>
          </a:xfrm>
          <a:prstGeom prst="rect">
            <a:avLst/>
          </a:prstGeom>
        </p:spPr>
        <p:txBody>
          <a:bodyPr vert="horz" wrap="square" lIns="0" tIns="0" rIns="0" bIns="0" rtlCol="0">
            <a:spAutoFit/>
          </a:bodyPr>
          <a:lstStyle/>
          <a:p>
            <a:pPr>
              <a:lnSpc>
                <a:spcPts val="3265"/>
              </a:lnSpc>
            </a:pPr>
            <a:r>
              <a:rPr lang="fr-FR" sz="3350" b="1" spc="-300" dirty="0">
                <a:solidFill>
                  <a:srgbClr val="1D1D1B"/>
                </a:solidFill>
                <a:latin typeface="Calibri"/>
                <a:cs typeface="Calibri"/>
              </a:rPr>
              <a:t>ONT MOINS </a:t>
            </a:r>
            <a:r>
              <a:rPr lang="fr-FR" sz="5025" b="1" spc="-300" baseline="1658" dirty="0">
                <a:solidFill>
                  <a:srgbClr val="1D1D1B"/>
                </a:solidFill>
                <a:latin typeface="Calibri"/>
                <a:cs typeface="Calibri"/>
              </a:rPr>
              <a:t>DE 30 </a:t>
            </a:r>
            <a:r>
              <a:rPr lang="fr-FR" sz="5025" b="1" spc="-300" baseline="2487" dirty="0">
                <a:solidFill>
                  <a:srgbClr val="1D1D1B"/>
                </a:solidFill>
                <a:latin typeface="Calibri"/>
                <a:cs typeface="Calibri"/>
              </a:rPr>
              <a:t>ANS</a:t>
            </a:r>
            <a:endParaRPr lang="fr-FR" sz="5025" b="1" spc="-300" baseline="2487" dirty="0">
              <a:latin typeface="Calibri"/>
              <a:cs typeface="Calibri"/>
            </a:endParaRPr>
          </a:p>
        </p:txBody>
      </p:sp>
      <p:sp>
        <p:nvSpPr>
          <p:cNvPr id="29" name="object 29"/>
          <p:cNvSpPr txBox="1"/>
          <p:nvPr/>
        </p:nvSpPr>
        <p:spPr>
          <a:xfrm rot="21300000">
            <a:off x="4058239" y="7852451"/>
            <a:ext cx="1015629" cy="179705"/>
          </a:xfrm>
          <a:prstGeom prst="rect">
            <a:avLst/>
          </a:prstGeom>
        </p:spPr>
        <p:txBody>
          <a:bodyPr vert="horz" wrap="square" lIns="0" tIns="0" rIns="0" bIns="0" rtlCol="0">
            <a:spAutoFit/>
          </a:bodyPr>
          <a:lstStyle/>
          <a:p>
            <a:pPr>
              <a:lnSpc>
                <a:spcPts val="1415"/>
              </a:lnSpc>
            </a:pPr>
            <a:r>
              <a:rPr sz="1400" spc="-85" dirty="0">
                <a:solidFill>
                  <a:srgbClr val="4E4E50"/>
                </a:solidFill>
                <a:latin typeface="Lucida Sans"/>
                <a:cs typeface="Lucida Sans"/>
              </a:rPr>
              <a:t>20.451</a:t>
            </a:r>
            <a:r>
              <a:rPr sz="1400" spc="-70" dirty="0">
                <a:solidFill>
                  <a:srgbClr val="4E4E50"/>
                </a:solidFill>
                <a:latin typeface="Lucida Sans"/>
                <a:cs typeface="Lucida Sans"/>
              </a:rPr>
              <a:t> </a:t>
            </a:r>
            <a:r>
              <a:rPr sz="2100" spc="-30" baseline="1984" dirty="0">
                <a:solidFill>
                  <a:srgbClr val="4E4E50"/>
                </a:solidFill>
                <a:latin typeface="Lucida Sans"/>
                <a:cs typeface="Lucida Sans"/>
              </a:rPr>
              <a:t>vues</a:t>
            </a:r>
            <a:endParaRPr sz="2100" baseline="1984" dirty="0">
              <a:latin typeface="Lucida Sans"/>
              <a:cs typeface="Lucida Sans"/>
            </a:endParaRPr>
          </a:p>
        </p:txBody>
      </p:sp>
      <p:sp>
        <p:nvSpPr>
          <p:cNvPr id="30" name="object 30"/>
          <p:cNvSpPr txBox="1"/>
          <p:nvPr/>
        </p:nvSpPr>
        <p:spPr>
          <a:xfrm rot="21300000">
            <a:off x="4086628" y="8085492"/>
            <a:ext cx="2074293" cy="167005"/>
          </a:xfrm>
          <a:prstGeom prst="rect">
            <a:avLst/>
          </a:prstGeom>
        </p:spPr>
        <p:txBody>
          <a:bodyPr vert="horz" wrap="square" lIns="0" tIns="0" rIns="0" bIns="0" rtlCol="0">
            <a:spAutoFit/>
          </a:bodyPr>
          <a:lstStyle/>
          <a:p>
            <a:pPr>
              <a:lnSpc>
                <a:spcPts val="1315"/>
              </a:lnSpc>
            </a:pPr>
            <a:r>
              <a:rPr sz="1300" spc="-40" dirty="0">
                <a:solidFill>
                  <a:srgbClr val="A4A6A9"/>
                </a:solidFill>
                <a:latin typeface="Lucida Sans"/>
                <a:cs typeface="Lucida Sans"/>
              </a:rPr>
              <a:t>Voir</a:t>
            </a:r>
            <a:r>
              <a:rPr sz="1300" spc="-80" dirty="0">
                <a:solidFill>
                  <a:srgbClr val="A4A6A9"/>
                </a:solidFill>
                <a:latin typeface="Lucida Sans"/>
                <a:cs typeface="Lucida Sans"/>
              </a:rPr>
              <a:t> </a:t>
            </a:r>
            <a:r>
              <a:rPr sz="1300" spc="-25" dirty="0">
                <a:solidFill>
                  <a:srgbClr val="A4A6A9"/>
                </a:solidFill>
                <a:latin typeface="Lucida Sans"/>
                <a:cs typeface="Lucida Sans"/>
              </a:rPr>
              <a:t>les</a:t>
            </a:r>
            <a:r>
              <a:rPr sz="1300" spc="-75" dirty="0">
                <a:solidFill>
                  <a:srgbClr val="A4A6A9"/>
                </a:solidFill>
                <a:latin typeface="Lucida Sans"/>
                <a:cs typeface="Lucida Sans"/>
              </a:rPr>
              <a:t> </a:t>
            </a:r>
            <a:r>
              <a:rPr sz="1950" spc="-112" baseline="2136" dirty="0">
                <a:solidFill>
                  <a:srgbClr val="A4A6A9"/>
                </a:solidFill>
                <a:latin typeface="Lucida Sans"/>
                <a:cs typeface="Lucida Sans"/>
              </a:rPr>
              <a:t>245</a:t>
            </a:r>
            <a:r>
              <a:rPr sz="1950" spc="-120" baseline="2136" dirty="0">
                <a:solidFill>
                  <a:srgbClr val="A4A6A9"/>
                </a:solidFill>
                <a:latin typeface="Lucida Sans"/>
                <a:cs typeface="Lucida Sans"/>
              </a:rPr>
              <a:t> </a:t>
            </a:r>
            <a:r>
              <a:rPr sz="1950" spc="-15" baseline="2136" dirty="0">
                <a:solidFill>
                  <a:srgbClr val="A4A6A9"/>
                </a:solidFill>
                <a:latin typeface="Lucida Sans"/>
                <a:cs typeface="Lucida Sans"/>
              </a:rPr>
              <a:t>commentaires</a:t>
            </a:r>
            <a:endParaRPr sz="1950" baseline="2136" dirty="0">
              <a:latin typeface="Lucida Sans"/>
              <a:cs typeface="Lucida Sans"/>
            </a:endParaRPr>
          </a:p>
        </p:txBody>
      </p:sp>
      <p:sp>
        <p:nvSpPr>
          <p:cNvPr id="31" name="object 31"/>
          <p:cNvSpPr txBox="1"/>
          <p:nvPr/>
        </p:nvSpPr>
        <p:spPr>
          <a:xfrm rot="21300000">
            <a:off x="4110358" y="8402033"/>
            <a:ext cx="799728" cy="120650"/>
          </a:xfrm>
          <a:prstGeom prst="rect">
            <a:avLst/>
          </a:prstGeom>
        </p:spPr>
        <p:txBody>
          <a:bodyPr vert="horz" wrap="square" lIns="0" tIns="0" rIns="0" bIns="0" rtlCol="0">
            <a:spAutoFit/>
          </a:bodyPr>
          <a:lstStyle/>
          <a:p>
            <a:pPr>
              <a:lnSpc>
                <a:spcPts val="950"/>
              </a:lnSpc>
            </a:pPr>
            <a:r>
              <a:rPr sz="950" spc="-20" dirty="0">
                <a:solidFill>
                  <a:srgbClr val="A4A6A9"/>
                </a:solidFill>
                <a:latin typeface="Lucida Sans"/>
                <a:cs typeface="Lucida Sans"/>
              </a:rPr>
              <a:t>IL</a:t>
            </a:r>
            <a:r>
              <a:rPr sz="950" spc="-55" dirty="0">
                <a:solidFill>
                  <a:srgbClr val="A4A6A9"/>
                </a:solidFill>
                <a:latin typeface="Lucida Sans"/>
                <a:cs typeface="Lucida Sans"/>
              </a:rPr>
              <a:t> </a:t>
            </a:r>
            <a:r>
              <a:rPr sz="950" spc="-75" dirty="0">
                <a:solidFill>
                  <a:srgbClr val="A4A6A9"/>
                </a:solidFill>
                <a:latin typeface="Lucida Sans"/>
                <a:cs typeface="Lucida Sans"/>
              </a:rPr>
              <a:t>Y</a:t>
            </a:r>
            <a:r>
              <a:rPr sz="950" spc="-55" dirty="0">
                <a:solidFill>
                  <a:srgbClr val="A4A6A9"/>
                </a:solidFill>
                <a:latin typeface="Lucida Sans"/>
                <a:cs typeface="Lucida Sans"/>
              </a:rPr>
              <a:t> </a:t>
            </a:r>
            <a:r>
              <a:rPr sz="950" spc="-65" dirty="0">
                <a:solidFill>
                  <a:srgbClr val="A4A6A9"/>
                </a:solidFill>
                <a:latin typeface="Lucida Sans"/>
                <a:cs typeface="Lucida Sans"/>
              </a:rPr>
              <a:t>A</a:t>
            </a:r>
            <a:r>
              <a:rPr sz="950" spc="-55" dirty="0">
                <a:solidFill>
                  <a:srgbClr val="A4A6A9"/>
                </a:solidFill>
                <a:latin typeface="Lucida Sans"/>
                <a:cs typeface="Lucida Sans"/>
              </a:rPr>
              <a:t> </a:t>
            </a:r>
            <a:r>
              <a:rPr sz="950" spc="-70" dirty="0">
                <a:solidFill>
                  <a:srgbClr val="A4A6A9"/>
                </a:solidFill>
                <a:latin typeface="Lucida Sans"/>
                <a:cs typeface="Lucida Sans"/>
              </a:rPr>
              <a:t>2</a:t>
            </a:r>
            <a:r>
              <a:rPr sz="950" spc="-55" dirty="0">
                <a:solidFill>
                  <a:srgbClr val="A4A6A9"/>
                </a:solidFill>
                <a:latin typeface="Lucida Sans"/>
                <a:cs typeface="Lucida Sans"/>
              </a:rPr>
              <a:t> </a:t>
            </a:r>
            <a:r>
              <a:rPr sz="950" spc="-10" dirty="0">
                <a:solidFill>
                  <a:srgbClr val="A4A6A9"/>
                </a:solidFill>
                <a:latin typeface="Lucida Sans"/>
                <a:cs typeface="Lucida Sans"/>
              </a:rPr>
              <a:t>JOURS</a:t>
            </a:r>
            <a:endParaRPr sz="950" dirty="0">
              <a:latin typeface="Lucida Sans"/>
              <a:cs typeface="Lucida Sans"/>
            </a:endParaRPr>
          </a:p>
        </p:txBody>
      </p:sp>
      <p:pic>
        <p:nvPicPr>
          <p:cNvPr id="33" name="object 33"/>
          <p:cNvPicPr/>
          <p:nvPr/>
        </p:nvPicPr>
        <p:blipFill>
          <a:blip r:embed="rId9" cstate="print"/>
          <a:stretch>
            <a:fillRect/>
          </a:stretch>
        </p:blipFill>
        <p:spPr>
          <a:xfrm>
            <a:off x="7511561" y="499775"/>
            <a:ext cx="10305859" cy="10808781"/>
          </a:xfrm>
          <a:prstGeom prst="rect">
            <a:avLst/>
          </a:prstGeom>
        </p:spPr>
      </p:pic>
      <p:sp>
        <p:nvSpPr>
          <p:cNvPr id="34" name="object 34"/>
          <p:cNvSpPr/>
          <p:nvPr/>
        </p:nvSpPr>
        <p:spPr>
          <a:xfrm>
            <a:off x="7734854" y="723039"/>
            <a:ext cx="9772650" cy="10586085"/>
          </a:xfrm>
          <a:custGeom>
            <a:avLst/>
            <a:gdLst/>
            <a:ahLst/>
            <a:cxnLst/>
            <a:rect l="l" t="t" r="r" b="b"/>
            <a:pathLst>
              <a:path w="9772650" h="10586085">
                <a:moveTo>
                  <a:pt x="2588036" y="0"/>
                </a:moveTo>
                <a:lnTo>
                  <a:pt x="0" y="10363642"/>
                </a:lnTo>
                <a:lnTo>
                  <a:pt x="888486" y="10585520"/>
                </a:lnTo>
                <a:lnTo>
                  <a:pt x="7577193" y="10585520"/>
                </a:lnTo>
                <a:lnTo>
                  <a:pt x="9772592" y="1794144"/>
                </a:lnTo>
                <a:lnTo>
                  <a:pt x="2588036" y="0"/>
                </a:lnTo>
                <a:close/>
              </a:path>
            </a:pathLst>
          </a:custGeom>
          <a:solidFill>
            <a:srgbClr val="FFFFFF"/>
          </a:solidFill>
        </p:spPr>
        <p:txBody>
          <a:bodyPr wrap="square" lIns="0" tIns="0" rIns="0" bIns="0" rtlCol="0"/>
          <a:lstStyle/>
          <a:p>
            <a:endParaRPr dirty="0"/>
          </a:p>
        </p:txBody>
      </p:sp>
      <p:sp>
        <p:nvSpPr>
          <p:cNvPr id="35" name="object 35"/>
          <p:cNvSpPr/>
          <p:nvPr/>
        </p:nvSpPr>
        <p:spPr>
          <a:xfrm>
            <a:off x="14615635" y="9912964"/>
            <a:ext cx="529590" cy="570865"/>
          </a:xfrm>
          <a:custGeom>
            <a:avLst/>
            <a:gdLst/>
            <a:ahLst/>
            <a:cxnLst/>
            <a:rect l="l" t="t" r="r" b="b"/>
            <a:pathLst>
              <a:path w="529590" h="570865">
                <a:moveTo>
                  <a:pt x="274470" y="378789"/>
                </a:moveTo>
                <a:lnTo>
                  <a:pt x="242452" y="378789"/>
                </a:lnTo>
                <a:lnTo>
                  <a:pt x="369264" y="557370"/>
                </a:lnTo>
                <a:lnTo>
                  <a:pt x="375641" y="564114"/>
                </a:lnTo>
                <a:lnTo>
                  <a:pt x="383443" y="568643"/>
                </a:lnTo>
                <a:lnTo>
                  <a:pt x="392205" y="570787"/>
                </a:lnTo>
                <a:lnTo>
                  <a:pt x="401473" y="570364"/>
                </a:lnTo>
                <a:lnTo>
                  <a:pt x="427082" y="545119"/>
                </a:lnTo>
                <a:lnTo>
                  <a:pt x="392583" y="545119"/>
                </a:lnTo>
                <a:lnTo>
                  <a:pt x="274470" y="378789"/>
                </a:lnTo>
                <a:close/>
              </a:path>
              <a:path w="529590" h="570865">
                <a:moveTo>
                  <a:pt x="256492" y="25805"/>
                </a:moveTo>
                <a:lnTo>
                  <a:pt x="142795" y="25805"/>
                </a:lnTo>
                <a:lnTo>
                  <a:pt x="149994" y="26130"/>
                </a:lnTo>
                <a:lnTo>
                  <a:pt x="489858" y="111007"/>
                </a:lnTo>
                <a:lnTo>
                  <a:pt x="496363" y="114101"/>
                </a:lnTo>
                <a:lnTo>
                  <a:pt x="501021" y="119279"/>
                </a:lnTo>
                <a:lnTo>
                  <a:pt x="503403" y="125823"/>
                </a:lnTo>
                <a:lnTo>
                  <a:pt x="503082" y="133017"/>
                </a:lnTo>
                <a:lnTo>
                  <a:pt x="400541" y="543611"/>
                </a:lnTo>
                <a:lnTo>
                  <a:pt x="397766" y="544480"/>
                </a:lnTo>
                <a:lnTo>
                  <a:pt x="395473" y="544910"/>
                </a:lnTo>
                <a:lnTo>
                  <a:pt x="392583" y="545119"/>
                </a:lnTo>
                <a:lnTo>
                  <a:pt x="427082" y="545119"/>
                </a:lnTo>
                <a:lnTo>
                  <a:pt x="528422" y="139341"/>
                </a:lnTo>
                <a:lnTo>
                  <a:pt x="529205" y="121797"/>
                </a:lnTo>
                <a:lnTo>
                  <a:pt x="523396" y="105841"/>
                </a:lnTo>
                <a:lnTo>
                  <a:pt x="512042" y="93216"/>
                </a:lnTo>
                <a:lnTo>
                  <a:pt x="496193" y="85667"/>
                </a:lnTo>
                <a:lnTo>
                  <a:pt x="256492" y="25805"/>
                </a:lnTo>
                <a:close/>
              </a:path>
              <a:path w="529590" h="570865">
                <a:moveTo>
                  <a:pt x="138780" y="0"/>
                </a:moveTo>
                <a:lnTo>
                  <a:pt x="102644" y="33020"/>
                </a:lnTo>
                <a:lnTo>
                  <a:pt x="962" y="440211"/>
                </a:lnTo>
                <a:lnTo>
                  <a:pt x="0" y="449438"/>
                </a:lnTo>
                <a:lnTo>
                  <a:pt x="1629" y="458306"/>
                </a:lnTo>
                <a:lnTo>
                  <a:pt x="31715" y="481121"/>
                </a:lnTo>
                <a:lnTo>
                  <a:pt x="39515" y="480325"/>
                </a:lnTo>
                <a:lnTo>
                  <a:pt x="90119" y="455007"/>
                </a:lnTo>
                <a:lnTo>
                  <a:pt x="31767" y="455007"/>
                </a:lnTo>
                <a:lnTo>
                  <a:pt x="29317" y="453478"/>
                </a:lnTo>
                <a:lnTo>
                  <a:pt x="27474" y="452012"/>
                </a:lnTo>
                <a:lnTo>
                  <a:pt x="25453" y="449939"/>
                </a:lnTo>
                <a:lnTo>
                  <a:pt x="127984" y="39354"/>
                </a:lnTo>
                <a:lnTo>
                  <a:pt x="131077" y="32847"/>
                </a:lnTo>
                <a:lnTo>
                  <a:pt x="136252" y="28187"/>
                </a:lnTo>
                <a:lnTo>
                  <a:pt x="142795" y="25805"/>
                </a:lnTo>
                <a:lnTo>
                  <a:pt x="256492" y="25805"/>
                </a:lnTo>
                <a:lnTo>
                  <a:pt x="156329" y="790"/>
                </a:lnTo>
                <a:lnTo>
                  <a:pt x="138780" y="0"/>
                </a:lnTo>
                <a:close/>
              </a:path>
              <a:path w="529590" h="570865">
                <a:moveTo>
                  <a:pt x="246525" y="347544"/>
                </a:moveTo>
                <a:lnTo>
                  <a:pt x="31767" y="455007"/>
                </a:lnTo>
                <a:lnTo>
                  <a:pt x="90119" y="455007"/>
                </a:lnTo>
                <a:lnTo>
                  <a:pt x="242452" y="378789"/>
                </a:lnTo>
                <a:lnTo>
                  <a:pt x="274470" y="378789"/>
                </a:lnTo>
                <a:lnTo>
                  <a:pt x="253551" y="349293"/>
                </a:lnTo>
                <a:lnTo>
                  <a:pt x="246525" y="347544"/>
                </a:lnTo>
                <a:close/>
              </a:path>
            </a:pathLst>
          </a:custGeom>
          <a:solidFill>
            <a:srgbClr val="3E3E3D"/>
          </a:solidFill>
        </p:spPr>
        <p:txBody>
          <a:bodyPr wrap="square" lIns="0" tIns="0" rIns="0" bIns="0" rtlCol="0"/>
          <a:lstStyle/>
          <a:p>
            <a:endParaRPr dirty="0"/>
          </a:p>
        </p:txBody>
      </p:sp>
      <p:sp>
        <p:nvSpPr>
          <p:cNvPr id="36" name="object 36"/>
          <p:cNvSpPr/>
          <p:nvPr/>
        </p:nvSpPr>
        <p:spPr>
          <a:xfrm>
            <a:off x="8768213" y="8500276"/>
            <a:ext cx="496570" cy="445134"/>
          </a:xfrm>
          <a:custGeom>
            <a:avLst/>
            <a:gdLst/>
            <a:ahLst/>
            <a:cxnLst/>
            <a:rect l="l" t="t" r="r" b="b"/>
            <a:pathLst>
              <a:path w="496570" h="445134">
                <a:moveTo>
                  <a:pt x="159313" y="0"/>
                </a:moveTo>
                <a:lnTo>
                  <a:pt x="119589" y="3208"/>
                </a:lnTo>
                <a:lnTo>
                  <a:pt x="81264" y="18005"/>
                </a:lnTo>
                <a:lnTo>
                  <a:pt x="45511" y="45345"/>
                </a:lnTo>
                <a:lnTo>
                  <a:pt x="19146" y="81076"/>
                </a:lnTo>
                <a:lnTo>
                  <a:pt x="3524" y="122694"/>
                </a:lnTo>
                <a:lnTo>
                  <a:pt x="0" y="167697"/>
                </a:lnTo>
                <a:lnTo>
                  <a:pt x="2981" y="188971"/>
                </a:lnTo>
                <a:lnTo>
                  <a:pt x="18529" y="229712"/>
                </a:lnTo>
                <a:lnTo>
                  <a:pt x="176612" y="441940"/>
                </a:lnTo>
                <a:lnTo>
                  <a:pt x="184842" y="445071"/>
                </a:lnTo>
                <a:lnTo>
                  <a:pt x="187879" y="444757"/>
                </a:lnTo>
                <a:lnTo>
                  <a:pt x="407453" y="342666"/>
                </a:lnTo>
                <a:lnTo>
                  <a:pt x="444741" y="318496"/>
                </a:lnTo>
                <a:lnTo>
                  <a:pt x="472676" y="285736"/>
                </a:lnTo>
                <a:lnTo>
                  <a:pt x="490722" y="244360"/>
                </a:lnTo>
                <a:lnTo>
                  <a:pt x="496499" y="200285"/>
                </a:lnTo>
                <a:lnTo>
                  <a:pt x="490026" y="156356"/>
                </a:lnTo>
                <a:lnTo>
                  <a:pt x="471325" y="115416"/>
                </a:lnTo>
                <a:lnTo>
                  <a:pt x="444437" y="84332"/>
                </a:lnTo>
                <a:lnTo>
                  <a:pt x="410857" y="62818"/>
                </a:lnTo>
                <a:lnTo>
                  <a:pt x="372206" y="51620"/>
                </a:lnTo>
                <a:lnTo>
                  <a:pt x="330105" y="51481"/>
                </a:lnTo>
                <a:lnTo>
                  <a:pt x="284548" y="70935"/>
                </a:lnTo>
                <a:lnTo>
                  <a:pt x="273007" y="79616"/>
                </a:lnTo>
                <a:lnTo>
                  <a:pt x="266971" y="66548"/>
                </a:lnTo>
                <a:lnTo>
                  <a:pt x="258867" y="52621"/>
                </a:lnTo>
                <a:lnTo>
                  <a:pt x="248574" y="39281"/>
                </a:lnTo>
                <a:lnTo>
                  <a:pt x="235971" y="27974"/>
                </a:lnTo>
                <a:lnTo>
                  <a:pt x="198689" y="8286"/>
                </a:lnTo>
                <a:lnTo>
                  <a:pt x="159313" y="0"/>
                </a:lnTo>
                <a:close/>
              </a:path>
            </a:pathLst>
          </a:custGeom>
          <a:solidFill>
            <a:srgbClr val="CC1D31"/>
          </a:solidFill>
        </p:spPr>
        <p:txBody>
          <a:bodyPr wrap="square" lIns="0" tIns="0" rIns="0" bIns="0" rtlCol="0"/>
          <a:lstStyle/>
          <a:p>
            <a:endParaRPr dirty="0"/>
          </a:p>
        </p:txBody>
      </p:sp>
      <p:sp>
        <p:nvSpPr>
          <p:cNvPr id="37" name="object 37"/>
          <p:cNvSpPr/>
          <p:nvPr/>
        </p:nvSpPr>
        <p:spPr>
          <a:xfrm>
            <a:off x="9607080" y="8698858"/>
            <a:ext cx="1357630" cy="657860"/>
          </a:xfrm>
          <a:custGeom>
            <a:avLst/>
            <a:gdLst/>
            <a:ahLst/>
            <a:cxnLst/>
            <a:rect l="l" t="t" r="r" b="b"/>
            <a:pathLst>
              <a:path w="1357629" h="657859">
                <a:moveTo>
                  <a:pt x="447090" y="225120"/>
                </a:moveTo>
                <a:lnTo>
                  <a:pt x="441744" y="174205"/>
                </a:lnTo>
                <a:lnTo>
                  <a:pt x="424903" y="126314"/>
                </a:lnTo>
                <a:lnTo>
                  <a:pt x="420992" y="120116"/>
                </a:lnTo>
                <a:lnTo>
                  <a:pt x="420992" y="224701"/>
                </a:lnTo>
                <a:lnTo>
                  <a:pt x="417449" y="259918"/>
                </a:lnTo>
                <a:lnTo>
                  <a:pt x="408127" y="293230"/>
                </a:lnTo>
                <a:lnTo>
                  <a:pt x="393179" y="324192"/>
                </a:lnTo>
                <a:lnTo>
                  <a:pt x="372783" y="352374"/>
                </a:lnTo>
                <a:lnTo>
                  <a:pt x="367245" y="359829"/>
                </a:lnTo>
                <a:lnTo>
                  <a:pt x="363080" y="367804"/>
                </a:lnTo>
                <a:lnTo>
                  <a:pt x="360349" y="376174"/>
                </a:lnTo>
                <a:lnTo>
                  <a:pt x="359079" y="384822"/>
                </a:lnTo>
                <a:lnTo>
                  <a:pt x="354812" y="457314"/>
                </a:lnTo>
                <a:lnTo>
                  <a:pt x="352310" y="459016"/>
                </a:lnTo>
                <a:lnTo>
                  <a:pt x="350215" y="460133"/>
                </a:lnTo>
                <a:lnTo>
                  <a:pt x="347446" y="461302"/>
                </a:lnTo>
                <a:lnTo>
                  <a:pt x="318566" y="443877"/>
                </a:lnTo>
                <a:lnTo>
                  <a:pt x="283857" y="422960"/>
                </a:lnTo>
                <a:lnTo>
                  <a:pt x="279107" y="421005"/>
                </a:lnTo>
                <a:lnTo>
                  <a:pt x="278777" y="420928"/>
                </a:lnTo>
                <a:lnTo>
                  <a:pt x="267030" y="417995"/>
                </a:lnTo>
                <a:lnTo>
                  <a:pt x="259473" y="417652"/>
                </a:lnTo>
                <a:lnTo>
                  <a:pt x="251701" y="418807"/>
                </a:lnTo>
                <a:lnTo>
                  <a:pt x="222313" y="420928"/>
                </a:lnTo>
                <a:lnTo>
                  <a:pt x="164401" y="411988"/>
                </a:lnTo>
                <a:lnTo>
                  <a:pt x="97193" y="375716"/>
                </a:lnTo>
                <a:lnTo>
                  <a:pt x="65303" y="342290"/>
                </a:lnTo>
                <a:lnTo>
                  <a:pt x="42100" y="302615"/>
                </a:lnTo>
                <a:lnTo>
                  <a:pt x="28651" y="258572"/>
                </a:lnTo>
                <a:lnTo>
                  <a:pt x="26060" y="212001"/>
                </a:lnTo>
                <a:lnTo>
                  <a:pt x="35039" y="163855"/>
                </a:lnTo>
                <a:lnTo>
                  <a:pt x="54635" y="120523"/>
                </a:lnTo>
                <a:lnTo>
                  <a:pt x="84010" y="83388"/>
                </a:lnTo>
                <a:lnTo>
                  <a:pt x="122326" y="53835"/>
                </a:lnTo>
                <a:lnTo>
                  <a:pt x="166585" y="34251"/>
                </a:lnTo>
                <a:lnTo>
                  <a:pt x="213271" y="26136"/>
                </a:lnTo>
                <a:lnTo>
                  <a:pt x="260743" y="29578"/>
                </a:lnTo>
                <a:lnTo>
                  <a:pt x="307390" y="44653"/>
                </a:lnTo>
                <a:lnTo>
                  <a:pt x="345859" y="68237"/>
                </a:lnTo>
                <a:lnTo>
                  <a:pt x="377583" y="99809"/>
                </a:lnTo>
                <a:lnTo>
                  <a:pt x="401421" y="137591"/>
                </a:lnTo>
                <a:lnTo>
                  <a:pt x="416267" y="179819"/>
                </a:lnTo>
                <a:lnTo>
                  <a:pt x="420992" y="224701"/>
                </a:lnTo>
                <a:lnTo>
                  <a:pt x="420992" y="120116"/>
                </a:lnTo>
                <a:lnTo>
                  <a:pt x="397865" y="83464"/>
                </a:lnTo>
                <a:lnTo>
                  <a:pt x="361899" y="47650"/>
                </a:lnTo>
                <a:lnTo>
                  <a:pt x="326783" y="26136"/>
                </a:lnTo>
                <a:lnTo>
                  <a:pt x="265531" y="3873"/>
                </a:lnTo>
                <a:lnTo>
                  <a:pt x="211861" y="0"/>
                </a:lnTo>
                <a:lnTo>
                  <a:pt x="159054" y="9207"/>
                </a:lnTo>
                <a:lnTo>
                  <a:pt x="108978" y="31394"/>
                </a:lnTo>
                <a:lnTo>
                  <a:pt x="65608" y="64833"/>
                </a:lnTo>
                <a:lnTo>
                  <a:pt x="32346" y="106832"/>
                </a:lnTo>
                <a:lnTo>
                  <a:pt x="10160" y="155829"/>
                </a:lnTo>
                <a:lnTo>
                  <a:pt x="0" y="210248"/>
                </a:lnTo>
                <a:lnTo>
                  <a:pt x="2933" y="263042"/>
                </a:lnTo>
                <a:lnTo>
                  <a:pt x="18173" y="312991"/>
                </a:lnTo>
                <a:lnTo>
                  <a:pt x="44475" y="357974"/>
                </a:lnTo>
                <a:lnTo>
                  <a:pt x="80606" y="395871"/>
                </a:lnTo>
                <a:lnTo>
                  <a:pt x="125336" y="424573"/>
                </a:lnTo>
                <a:lnTo>
                  <a:pt x="189141" y="444436"/>
                </a:lnTo>
                <a:lnTo>
                  <a:pt x="222237" y="447040"/>
                </a:lnTo>
                <a:lnTo>
                  <a:pt x="255524" y="444652"/>
                </a:lnTo>
                <a:lnTo>
                  <a:pt x="260540" y="443915"/>
                </a:lnTo>
                <a:lnTo>
                  <a:pt x="267995" y="443915"/>
                </a:lnTo>
                <a:lnTo>
                  <a:pt x="333730" y="483501"/>
                </a:lnTo>
                <a:lnTo>
                  <a:pt x="336816" y="484771"/>
                </a:lnTo>
                <a:lnTo>
                  <a:pt x="347776" y="487514"/>
                </a:lnTo>
                <a:lnTo>
                  <a:pt x="356057" y="486549"/>
                </a:lnTo>
                <a:lnTo>
                  <a:pt x="381076" y="455269"/>
                </a:lnTo>
                <a:lnTo>
                  <a:pt x="385584" y="378917"/>
                </a:lnTo>
                <a:lnTo>
                  <a:pt x="389382" y="373075"/>
                </a:lnTo>
                <a:lnTo>
                  <a:pt x="392518" y="369468"/>
                </a:lnTo>
                <a:lnTo>
                  <a:pt x="415620" y="337578"/>
                </a:lnTo>
                <a:lnTo>
                  <a:pt x="432549" y="302552"/>
                </a:lnTo>
                <a:lnTo>
                  <a:pt x="443103" y="264896"/>
                </a:lnTo>
                <a:lnTo>
                  <a:pt x="447090" y="225120"/>
                </a:lnTo>
                <a:close/>
              </a:path>
              <a:path w="1357629" h="657859">
                <a:moveTo>
                  <a:pt x="1357325" y="312026"/>
                </a:moveTo>
                <a:lnTo>
                  <a:pt x="1355166" y="302374"/>
                </a:lnTo>
                <a:lnTo>
                  <a:pt x="1351470" y="298577"/>
                </a:lnTo>
                <a:lnTo>
                  <a:pt x="1293761" y="284175"/>
                </a:lnTo>
                <a:lnTo>
                  <a:pt x="1293761" y="333717"/>
                </a:lnTo>
                <a:lnTo>
                  <a:pt x="955370" y="609206"/>
                </a:lnTo>
                <a:lnTo>
                  <a:pt x="1009103" y="392811"/>
                </a:lnTo>
                <a:lnTo>
                  <a:pt x="1132624" y="367169"/>
                </a:lnTo>
                <a:lnTo>
                  <a:pt x="1293761" y="333717"/>
                </a:lnTo>
                <a:lnTo>
                  <a:pt x="1293761" y="284175"/>
                </a:lnTo>
                <a:lnTo>
                  <a:pt x="1284922" y="281965"/>
                </a:lnTo>
                <a:lnTo>
                  <a:pt x="1284922" y="308864"/>
                </a:lnTo>
                <a:lnTo>
                  <a:pt x="1004100" y="367169"/>
                </a:lnTo>
                <a:lnTo>
                  <a:pt x="893102" y="211023"/>
                </a:lnTo>
                <a:lnTo>
                  <a:pt x="1284922" y="308864"/>
                </a:lnTo>
                <a:lnTo>
                  <a:pt x="1284922" y="281965"/>
                </a:lnTo>
                <a:lnTo>
                  <a:pt x="1000887" y="211023"/>
                </a:lnTo>
                <a:lnTo>
                  <a:pt x="859840" y="175806"/>
                </a:lnTo>
                <a:lnTo>
                  <a:pt x="854278" y="177914"/>
                </a:lnTo>
                <a:lnTo>
                  <a:pt x="848118" y="186944"/>
                </a:lnTo>
                <a:lnTo>
                  <a:pt x="848156" y="192900"/>
                </a:lnTo>
                <a:lnTo>
                  <a:pt x="984300" y="384365"/>
                </a:lnTo>
                <a:lnTo>
                  <a:pt x="919251" y="646353"/>
                </a:lnTo>
                <a:lnTo>
                  <a:pt x="921537" y="652056"/>
                </a:lnTo>
                <a:lnTo>
                  <a:pt x="927468" y="655840"/>
                </a:lnTo>
                <a:lnTo>
                  <a:pt x="928763" y="656386"/>
                </a:lnTo>
                <a:lnTo>
                  <a:pt x="934008" y="657694"/>
                </a:lnTo>
                <a:lnTo>
                  <a:pt x="938263" y="656818"/>
                </a:lnTo>
                <a:lnTo>
                  <a:pt x="996746" y="609206"/>
                </a:lnTo>
                <a:lnTo>
                  <a:pt x="1335112" y="333717"/>
                </a:lnTo>
                <a:lnTo>
                  <a:pt x="1355585" y="317042"/>
                </a:lnTo>
                <a:lnTo>
                  <a:pt x="1357325" y="312026"/>
                </a:lnTo>
                <a:close/>
              </a:path>
            </a:pathLst>
          </a:custGeom>
          <a:solidFill>
            <a:srgbClr val="3E3E3D"/>
          </a:solidFill>
        </p:spPr>
        <p:txBody>
          <a:bodyPr wrap="square" lIns="0" tIns="0" rIns="0" bIns="0" rtlCol="0"/>
          <a:lstStyle/>
          <a:p>
            <a:endParaRPr dirty="0"/>
          </a:p>
        </p:txBody>
      </p:sp>
      <p:sp>
        <p:nvSpPr>
          <p:cNvPr id="38" name="object 38"/>
          <p:cNvSpPr/>
          <p:nvPr/>
        </p:nvSpPr>
        <p:spPr>
          <a:xfrm>
            <a:off x="10545619" y="1212244"/>
            <a:ext cx="640715" cy="640715"/>
          </a:xfrm>
          <a:custGeom>
            <a:avLst/>
            <a:gdLst/>
            <a:ahLst/>
            <a:cxnLst/>
            <a:rect l="l" t="t" r="r" b="b"/>
            <a:pathLst>
              <a:path w="640715" h="640714">
                <a:moveTo>
                  <a:pt x="304395" y="0"/>
                </a:moveTo>
                <a:lnTo>
                  <a:pt x="259164" y="5424"/>
                </a:lnTo>
                <a:lnTo>
                  <a:pt x="215626" y="17075"/>
                </a:lnTo>
                <a:lnTo>
                  <a:pt x="174384" y="34592"/>
                </a:lnTo>
                <a:lnTo>
                  <a:pt x="136037" y="57614"/>
                </a:lnTo>
                <a:lnTo>
                  <a:pt x="101186" y="85780"/>
                </a:lnTo>
                <a:lnTo>
                  <a:pt x="70434" y="118729"/>
                </a:lnTo>
                <a:lnTo>
                  <a:pt x="44380" y="156101"/>
                </a:lnTo>
                <a:lnTo>
                  <a:pt x="23626" y="197535"/>
                </a:lnTo>
                <a:lnTo>
                  <a:pt x="8773" y="242670"/>
                </a:lnTo>
                <a:lnTo>
                  <a:pt x="0" y="297116"/>
                </a:lnTo>
                <a:lnTo>
                  <a:pt x="553" y="350742"/>
                </a:lnTo>
                <a:lnTo>
                  <a:pt x="9872" y="402621"/>
                </a:lnTo>
                <a:lnTo>
                  <a:pt x="27390" y="451825"/>
                </a:lnTo>
                <a:lnTo>
                  <a:pt x="49955" y="493421"/>
                </a:lnTo>
                <a:lnTo>
                  <a:pt x="78380" y="531304"/>
                </a:lnTo>
                <a:lnTo>
                  <a:pt x="112241" y="564761"/>
                </a:lnTo>
                <a:lnTo>
                  <a:pt x="151110" y="593077"/>
                </a:lnTo>
                <a:lnTo>
                  <a:pt x="194562" y="615539"/>
                </a:lnTo>
                <a:lnTo>
                  <a:pt x="242169" y="631433"/>
                </a:lnTo>
                <a:lnTo>
                  <a:pt x="291660" y="639786"/>
                </a:lnTo>
                <a:lnTo>
                  <a:pt x="340570" y="640389"/>
                </a:lnTo>
                <a:lnTo>
                  <a:pt x="388188" y="633671"/>
                </a:lnTo>
                <a:lnTo>
                  <a:pt x="433801" y="620061"/>
                </a:lnTo>
                <a:lnTo>
                  <a:pt x="476696" y="599989"/>
                </a:lnTo>
                <a:lnTo>
                  <a:pt x="516161" y="573885"/>
                </a:lnTo>
                <a:lnTo>
                  <a:pt x="554763" y="538694"/>
                </a:lnTo>
                <a:lnTo>
                  <a:pt x="587381" y="497289"/>
                </a:lnTo>
                <a:lnTo>
                  <a:pt x="613085" y="450219"/>
                </a:lnTo>
                <a:lnTo>
                  <a:pt x="630943" y="398037"/>
                </a:lnTo>
                <a:lnTo>
                  <a:pt x="639051" y="351220"/>
                </a:lnTo>
                <a:lnTo>
                  <a:pt x="640211" y="304895"/>
                </a:lnTo>
                <a:lnTo>
                  <a:pt x="634784" y="259663"/>
                </a:lnTo>
                <a:lnTo>
                  <a:pt x="623131" y="216124"/>
                </a:lnTo>
                <a:lnTo>
                  <a:pt x="605612" y="174880"/>
                </a:lnTo>
                <a:lnTo>
                  <a:pt x="582589" y="136533"/>
                </a:lnTo>
                <a:lnTo>
                  <a:pt x="554422" y="101682"/>
                </a:lnTo>
                <a:lnTo>
                  <a:pt x="521472" y="70930"/>
                </a:lnTo>
                <a:lnTo>
                  <a:pt x="484101" y="44877"/>
                </a:lnTo>
                <a:lnTo>
                  <a:pt x="442668" y="24124"/>
                </a:lnTo>
                <a:lnTo>
                  <a:pt x="397536" y="9274"/>
                </a:lnTo>
                <a:lnTo>
                  <a:pt x="350720" y="1162"/>
                </a:lnTo>
                <a:lnTo>
                  <a:pt x="304395" y="0"/>
                </a:lnTo>
                <a:close/>
              </a:path>
            </a:pathLst>
          </a:custGeom>
          <a:solidFill>
            <a:srgbClr val="1D1D1B"/>
          </a:solidFill>
        </p:spPr>
        <p:txBody>
          <a:bodyPr wrap="square" lIns="0" tIns="0" rIns="0" bIns="0" rtlCol="0"/>
          <a:lstStyle/>
          <a:p>
            <a:endParaRPr dirty="0"/>
          </a:p>
        </p:txBody>
      </p:sp>
      <p:sp>
        <p:nvSpPr>
          <p:cNvPr id="39" name="object 39"/>
          <p:cNvSpPr/>
          <p:nvPr/>
        </p:nvSpPr>
        <p:spPr>
          <a:xfrm>
            <a:off x="10573004" y="1318608"/>
            <a:ext cx="489584" cy="534035"/>
          </a:xfrm>
          <a:custGeom>
            <a:avLst/>
            <a:gdLst/>
            <a:ahLst/>
            <a:cxnLst/>
            <a:rect l="l" t="t" r="r" b="b"/>
            <a:pathLst>
              <a:path w="489584" h="534035">
                <a:moveTo>
                  <a:pt x="444677" y="121551"/>
                </a:moveTo>
                <a:lnTo>
                  <a:pt x="435254" y="81851"/>
                </a:lnTo>
                <a:lnTo>
                  <a:pt x="414439" y="47180"/>
                </a:lnTo>
                <a:lnTo>
                  <a:pt x="383819" y="20193"/>
                </a:lnTo>
                <a:lnTo>
                  <a:pt x="345008" y="3556"/>
                </a:lnTo>
                <a:lnTo>
                  <a:pt x="302933" y="0"/>
                </a:lnTo>
                <a:lnTo>
                  <a:pt x="263232" y="9423"/>
                </a:lnTo>
                <a:lnTo>
                  <a:pt x="228561" y="30238"/>
                </a:lnTo>
                <a:lnTo>
                  <a:pt x="201574" y="60845"/>
                </a:lnTo>
                <a:lnTo>
                  <a:pt x="184924" y="99656"/>
                </a:lnTo>
                <a:lnTo>
                  <a:pt x="181241" y="123583"/>
                </a:lnTo>
                <a:lnTo>
                  <a:pt x="181940" y="147142"/>
                </a:lnTo>
                <a:lnTo>
                  <a:pt x="195313" y="191198"/>
                </a:lnTo>
                <a:lnTo>
                  <a:pt x="229908" y="234226"/>
                </a:lnTo>
                <a:lnTo>
                  <a:pt x="281038" y="259740"/>
                </a:lnTo>
                <a:lnTo>
                  <a:pt x="309981" y="263664"/>
                </a:lnTo>
                <a:lnTo>
                  <a:pt x="338162" y="261264"/>
                </a:lnTo>
                <a:lnTo>
                  <a:pt x="388924" y="239547"/>
                </a:lnTo>
                <a:lnTo>
                  <a:pt x="421449" y="206946"/>
                </a:lnTo>
                <a:lnTo>
                  <a:pt x="441121" y="163639"/>
                </a:lnTo>
                <a:lnTo>
                  <a:pt x="444677" y="121551"/>
                </a:lnTo>
                <a:close/>
              </a:path>
              <a:path w="489584" h="534035">
                <a:moveTo>
                  <a:pt x="489038" y="420370"/>
                </a:moveTo>
                <a:lnTo>
                  <a:pt x="480796" y="374853"/>
                </a:lnTo>
                <a:lnTo>
                  <a:pt x="464629" y="332003"/>
                </a:lnTo>
                <a:lnTo>
                  <a:pt x="441147" y="292823"/>
                </a:lnTo>
                <a:lnTo>
                  <a:pt x="410946" y="258356"/>
                </a:lnTo>
                <a:lnTo>
                  <a:pt x="380771" y="276821"/>
                </a:lnTo>
                <a:lnTo>
                  <a:pt x="347091" y="288264"/>
                </a:lnTo>
                <a:lnTo>
                  <a:pt x="274193" y="287185"/>
                </a:lnTo>
                <a:lnTo>
                  <a:pt x="209334" y="253860"/>
                </a:lnTo>
                <a:lnTo>
                  <a:pt x="167017" y="197446"/>
                </a:lnTo>
                <a:lnTo>
                  <a:pt x="124167" y="213677"/>
                </a:lnTo>
                <a:lnTo>
                  <a:pt x="85026" y="237210"/>
                </a:lnTo>
                <a:lnTo>
                  <a:pt x="50622" y="267423"/>
                </a:lnTo>
                <a:lnTo>
                  <a:pt x="21945" y="303720"/>
                </a:lnTo>
                <a:lnTo>
                  <a:pt x="0" y="345465"/>
                </a:lnTo>
                <a:lnTo>
                  <a:pt x="22567" y="387057"/>
                </a:lnTo>
                <a:lnTo>
                  <a:pt x="50990" y="424942"/>
                </a:lnTo>
                <a:lnTo>
                  <a:pt x="84848" y="458406"/>
                </a:lnTo>
                <a:lnTo>
                  <a:pt x="123723" y="486714"/>
                </a:lnTo>
                <a:lnTo>
                  <a:pt x="167170" y="509181"/>
                </a:lnTo>
                <a:lnTo>
                  <a:pt x="214782" y="525068"/>
                </a:lnTo>
                <a:lnTo>
                  <a:pt x="264274" y="533425"/>
                </a:lnTo>
                <a:lnTo>
                  <a:pt x="313182" y="534035"/>
                </a:lnTo>
                <a:lnTo>
                  <a:pt x="360794" y="527316"/>
                </a:lnTo>
                <a:lnTo>
                  <a:pt x="406412" y="513702"/>
                </a:lnTo>
                <a:lnTo>
                  <a:pt x="449300" y="493636"/>
                </a:lnTo>
                <a:lnTo>
                  <a:pt x="488772" y="467525"/>
                </a:lnTo>
                <a:lnTo>
                  <a:pt x="489038" y="420370"/>
                </a:lnTo>
                <a:close/>
              </a:path>
            </a:pathLst>
          </a:custGeom>
          <a:solidFill>
            <a:srgbClr val="6F6E6E"/>
          </a:solidFill>
        </p:spPr>
        <p:txBody>
          <a:bodyPr wrap="square" lIns="0" tIns="0" rIns="0" bIns="0" rtlCol="0"/>
          <a:lstStyle/>
          <a:p>
            <a:endParaRPr dirty="0"/>
          </a:p>
        </p:txBody>
      </p:sp>
      <p:pic>
        <p:nvPicPr>
          <p:cNvPr id="40" name="object 40"/>
          <p:cNvPicPr/>
          <p:nvPr/>
        </p:nvPicPr>
        <p:blipFill>
          <a:blip r:embed="rId10" cstate="print"/>
          <a:stretch>
            <a:fillRect/>
          </a:stretch>
        </p:blipFill>
        <p:spPr>
          <a:xfrm>
            <a:off x="16663225" y="2956810"/>
            <a:ext cx="65726" cy="63627"/>
          </a:xfrm>
          <a:prstGeom prst="rect">
            <a:avLst/>
          </a:prstGeom>
        </p:spPr>
      </p:pic>
      <p:pic>
        <p:nvPicPr>
          <p:cNvPr id="41" name="object 41"/>
          <p:cNvPicPr/>
          <p:nvPr/>
        </p:nvPicPr>
        <p:blipFill>
          <a:blip r:embed="rId11" cstate="print"/>
          <a:stretch>
            <a:fillRect/>
          </a:stretch>
        </p:blipFill>
        <p:spPr>
          <a:xfrm>
            <a:off x="16778767" y="2985667"/>
            <a:ext cx="65723" cy="63625"/>
          </a:xfrm>
          <a:prstGeom prst="rect">
            <a:avLst/>
          </a:prstGeom>
        </p:spPr>
      </p:pic>
      <p:pic>
        <p:nvPicPr>
          <p:cNvPr id="42" name="object 42"/>
          <p:cNvPicPr/>
          <p:nvPr/>
        </p:nvPicPr>
        <p:blipFill>
          <a:blip r:embed="rId12" cstate="print"/>
          <a:stretch>
            <a:fillRect/>
          </a:stretch>
        </p:blipFill>
        <p:spPr>
          <a:xfrm>
            <a:off x="16894316" y="3014517"/>
            <a:ext cx="65721" cy="63627"/>
          </a:xfrm>
          <a:prstGeom prst="rect">
            <a:avLst/>
          </a:prstGeom>
        </p:spPr>
      </p:pic>
      <p:sp>
        <p:nvSpPr>
          <p:cNvPr id="43" name="object 43"/>
          <p:cNvSpPr/>
          <p:nvPr/>
        </p:nvSpPr>
        <p:spPr>
          <a:xfrm>
            <a:off x="8869679" y="1921676"/>
            <a:ext cx="7916545" cy="7916545"/>
          </a:xfrm>
          <a:custGeom>
            <a:avLst/>
            <a:gdLst/>
            <a:ahLst/>
            <a:cxnLst/>
            <a:rect l="l" t="t" r="r" b="b"/>
            <a:pathLst>
              <a:path w="7916544" h="7916545">
                <a:moveTo>
                  <a:pt x="1581805" y="0"/>
                </a:moveTo>
                <a:lnTo>
                  <a:pt x="0" y="6334288"/>
                </a:lnTo>
                <a:lnTo>
                  <a:pt x="6334288" y="7916104"/>
                </a:lnTo>
                <a:lnTo>
                  <a:pt x="7916094" y="1581815"/>
                </a:lnTo>
                <a:lnTo>
                  <a:pt x="1581805" y="0"/>
                </a:lnTo>
                <a:close/>
              </a:path>
            </a:pathLst>
          </a:custGeom>
          <a:solidFill>
            <a:srgbClr val="F8D943"/>
          </a:solidFill>
        </p:spPr>
        <p:txBody>
          <a:bodyPr wrap="square" lIns="0" tIns="0" rIns="0" bIns="0" rtlCol="0"/>
          <a:lstStyle/>
          <a:p>
            <a:endParaRPr dirty="0"/>
          </a:p>
        </p:txBody>
      </p:sp>
      <p:pic>
        <p:nvPicPr>
          <p:cNvPr id="44" name="object 44"/>
          <p:cNvPicPr/>
          <p:nvPr/>
        </p:nvPicPr>
        <p:blipFill>
          <a:blip r:embed="rId13" cstate="print"/>
          <a:stretch>
            <a:fillRect/>
          </a:stretch>
        </p:blipFill>
        <p:spPr>
          <a:xfrm>
            <a:off x="11399104" y="9332508"/>
            <a:ext cx="128588" cy="124469"/>
          </a:xfrm>
          <a:prstGeom prst="rect">
            <a:avLst/>
          </a:prstGeom>
        </p:spPr>
      </p:pic>
      <p:pic>
        <p:nvPicPr>
          <p:cNvPr id="45" name="object 45"/>
          <p:cNvPicPr/>
          <p:nvPr/>
        </p:nvPicPr>
        <p:blipFill>
          <a:blip r:embed="rId14" cstate="print"/>
          <a:stretch>
            <a:fillRect/>
          </a:stretch>
        </p:blipFill>
        <p:spPr>
          <a:xfrm>
            <a:off x="11625179" y="9388966"/>
            <a:ext cx="128598" cy="124471"/>
          </a:xfrm>
          <a:prstGeom prst="rect">
            <a:avLst/>
          </a:prstGeom>
        </p:spPr>
      </p:pic>
      <p:pic>
        <p:nvPicPr>
          <p:cNvPr id="46" name="object 46"/>
          <p:cNvPicPr/>
          <p:nvPr/>
        </p:nvPicPr>
        <p:blipFill>
          <a:blip r:embed="rId13" cstate="print"/>
          <a:stretch>
            <a:fillRect/>
          </a:stretch>
        </p:blipFill>
        <p:spPr>
          <a:xfrm>
            <a:off x="11851264" y="9445422"/>
            <a:ext cx="128588" cy="124469"/>
          </a:xfrm>
          <a:prstGeom prst="rect">
            <a:avLst/>
          </a:prstGeom>
        </p:spPr>
      </p:pic>
      <p:pic>
        <p:nvPicPr>
          <p:cNvPr id="47" name="object 47"/>
          <p:cNvPicPr/>
          <p:nvPr/>
        </p:nvPicPr>
        <p:blipFill>
          <a:blip r:embed="rId15" cstate="print"/>
          <a:stretch>
            <a:fillRect/>
          </a:stretch>
        </p:blipFill>
        <p:spPr>
          <a:xfrm>
            <a:off x="12077355" y="9501883"/>
            <a:ext cx="128592" cy="124469"/>
          </a:xfrm>
          <a:prstGeom prst="rect">
            <a:avLst/>
          </a:prstGeom>
        </p:spPr>
      </p:pic>
      <p:pic>
        <p:nvPicPr>
          <p:cNvPr id="48" name="object 48"/>
          <p:cNvPicPr/>
          <p:nvPr/>
        </p:nvPicPr>
        <p:blipFill>
          <a:blip r:embed="rId16" cstate="print"/>
          <a:stretch>
            <a:fillRect/>
          </a:stretch>
        </p:blipFill>
        <p:spPr>
          <a:xfrm>
            <a:off x="12303435" y="9558340"/>
            <a:ext cx="128592" cy="124471"/>
          </a:xfrm>
          <a:prstGeom prst="rect">
            <a:avLst/>
          </a:prstGeom>
        </p:spPr>
      </p:pic>
      <p:sp>
        <p:nvSpPr>
          <p:cNvPr id="49" name="object 49"/>
          <p:cNvSpPr txBox="1"/>
          <p:nvPr/>
        </p:nvSpPr>
        <p:spPr>
          <a:xfrm rot="840000">
            <a:off x="11333395" y="1737688"/>
            <a:ext cx="1674721" cy="254000"/>
          </a:xfrm>
          <a:prstGeom prst="rect">
            <a:avLst/>
          </a:prstGeom>
        </p:spPr>
        <p:txBody>
          <a:bodyPr vert="horz" wrap="square" lIns="0" tIns="0" rIns="0" bIns="0" rtlCol="0">
            <a:spAutoFit/>
          </a:bodyPr>
          <a:lstStyle/>
          <a:p>
            <a:pPr>
              <a:lnSpc>
                <a:spcPts val="1985"/>
              </a:lnSpc>
            </a:pPr>
            <a:r>
              <a:rPr sz="2000" b="1" spc="-75" dirty="0">
                <a:solidFill>
                  <a:srgbClr val="4E4E50"/>
                </a:solidFill>
                <a:latin typeface="Lucida Sans"/>
                <a:cs typeface="Lucida Sans"/>
              </a:rPr>
              <a:t>cybersecurite</a:t>
            </a:r>
            <a:endParaRPr sz="2000" dirty="0">
              <a:latin typeface="Lucida Sans"/>
              <a:cs typeface="Lucida Sans"/>
            </a:endParaRPr>
          </a:p>
        </p:txBody>
      </p:sp>
      <p:sp>
        <p:nvSpPr>
          <p:cNvPr id="52" name="object 52"/>
          <p:cNvSpPr txBox="1"/>
          <p:nvPr/>
        </p:nvSpPr>
        <p:spPr>
          <a:xfrm rot="840000">
            <a:off x="10683251" y="3454870"/>
            <a:ext cx="8956919" cy="4197239"/>
          </a:xfrm>
          <a:prstGeom prst="rect">
            <a:avLst/>
          </a:prstGeom>
        </p:spPr>
        <p:txBody>
          <a:bodyPr vert="horz" wrap="square" lIns="0" tIns="0" rIns="0" bIns="0" rtlCol="0">
            <a:spAutoFit/>
          </a:bodyPr>
          <a:lstStyle/>
          <a:p>
            <a:pPr>
              <a:lnSpc>
                <a:spcPts val="31895"/>
              </a:lnSpc>
            </a:pPr>
            <a:r>
              <a:rPr lang="fr-FR" sz="33350" spc="-5000" dirty="0">
                <a:solidFill>
                  <a:srgbClr val="FFFFFF"/>
                </a:solidFill>
                <a:effectLst>
                  <a:outerShdw blurRad="38100" dist="38100" dir="2700000" algn="tl">
                    <a:srgbClr val="000000">
                      <a:alpha val="43137"/>
                    </a:srgbClr>
                  </a:outerShdw>
                </a:effectLst>
                <a:latin typeface="Calibri"/>
                <a:cs typeface="Calibri"/>
              </a:rPr>
              <a:t>47</a:t>
            </a:r>
            <a:r>
              <a:rPr lang="fr-FR" sz="16600" spc="-5000" dirty="0">
                <a:solidFill>
                  <a:srgbClr val="FFFFFF"/>
                </a:solidFill>
                <a:effectLst>
                  <a:outerShdw blurRad="38100" dist="38100" dir="2700000" algn="tl">
                    <a:srgbClr val="000000">
                      <a:alpha val="43137"/>
                    </a:srgbClr>
                  </a:outerShdw>
                </a:effectLst>
                <a:latin typeface="Calibri"/>
                <a:cs typeface="Calibri"/>
              </a:rPr>
              <a:t>%</a:t>
            </a:r>
            <a:endParaRPr lang="fr-FR" sz="8800" spc="-5000" dirty="0">
              <a:effectLst>
                <a:outerShdw blurRad="38100" dist="38100" dir="2700000" algn="tl">
                  <a:srgbClr val="000000">
                    <a:alpha val="43137"/>
                  </a:srgbClr>
                </a:outerShdw>
              </a:effectLst>
              <a:latin typeface="Calibri"/>
              <a:cs typeface="Calibri"/>
            </a:endParaRPr>
          </a:p>
        </p:txBody>
      </p:sp>
      <p:sp>
        <p:nvSpPr>
          <p:cNvPr id="53" name="object 53"/>
          <p:cNvSpPr/>
          <p:nvPr/>
        </p:nvSpPr>
        <p:spPr>
          <a:xfrm>
            <a:off x="9663894" y="7387408"/>
            <a:ext cx="5237480" cy="1761489"/>
          </a:xfrm>
          <a:custGeom>
            <a:avLst/>
            <a:gdLst/>
            <a:ahLst/>
            <a:cxnLst/>
            <a:rect l="l" t="t" r="r" b="b"/>
            <a:pathLst>
              <a:path w="5237480" h="1761490">
                <a:moveTo>
                  <a:pt x="124198" y="0"/>
                </a:moveTo>
                <a:lnTo>
                  <a:pt x="96283" y="3832"/>
                </a:lnTo>
                <a:lnTo>
                  <a:pt x="77562" y="14472"/>
                </a:lnTo>
                <a:lnTo>
                  <a:pt x="71264" y="30890"/>
                </a:lnTo>
                <a:lnTo>
                  <a:pt x="72603" y="84689"/>
                </a:lnTo>
                <a:lnTo>
                  <a:pt x="70999" y="137941"/>
                </a:lnTo>
                <a:lnTo>
                  <a:pt x="66461" y="190606"/>
                </a:lnTo>
                <a:lnTo>
                  <a:pt x="58995" y="242641"/>
                </a:lnTo>
                <a:lnTo>
                  <a:pt x="48609" y="294002"/>
                </a:lnTo>
                <a:lnTo>
                  <a:pt x="35310" y="344650"/>
                </a:lnTo>
                <a:lnTo>
                  <a:pt x="19104" y="394540"/>
                </a:lnTo>
                <a:lnTo>
                  <a:pt x="0" y="443632"/>
                </a:lnTo>
                <a:lnTo>
                  <a:pt x="237" y="455829"/>
                </a:lnTo>
                <a:lnTo>
                  <a:pt x="9540" y="468190"/>
                </a:lnTo>
                <a:lnTo>
                  <a:pt x="26117" y="479143"/>
                </a:lnTo>
                <a:lnTo>
                  <a:pt x="48176" y="487117"/>
                </a:lnTo>
                <a:lnTo>
                  <a:pt x="265000" y="540975"/>
                </a:lnTo>
                <a:lnTo>
                  <a:pt x="477888" y="594785"/>
                </a:lnTo>
                <a:lnTo>
                  <a:pt x="738906" y="661931"/>
                </a:lnTo>
                <a:lnTo>
                  <a:pt x="1045406" y="742257"/>
                </a:lnTo>
                <a:lnTo>
                  <a:pt x="1444277" y="848758"/>
                </a:lnTo>
                <a:lnTo>
                  <a:pt x="2784156" y="1212665"/>
                </a:lnTo>
                <a:lnTo>
                  <a:pt x="3113438" y="1300630"/>
                </a:lnTo>
                <a:lnTo>
                  <a:pt x="3396286" y="1374808"/>
                </a:lnTo>
                <a:lnTo>
                  <a:pt x="3633168" y="1435681"/>
                </a:lnTo>
                <a:lnTo>
                  <a:pt x="3823852" y="1483720"/>
                </a:lnTo>
                <a:lnTo>
                  <a:pt x="4015897" y="1531137"/>
                </a:lnTo>
                <a:lnTo>
                  <a:pt x="4209594" y="1577902"/>
                </a:lnTo>
                <a:lnTo>
                  <a:pt x="4356125" y="1612529"/>
                </a:lnTo>
                <a:lnTo>
                  <a:pt x="4503871" y="1646758"/>
                </a:lnTo>
                <a:lnTo>
                  <a:pt x="4930802" y="1743990"/>
                </a:lnTo>
                <a:lnTo>
                  <a:pt x="4969630" y="1752364"/>
                </a:lnTo>
                <a:lnTo>
                  <a:pt x="5008461" y="1758782"/>
                </a:lnTo>
                <a:lnTo>
                  <a:pt x="5045150" y="1761219"/>
                </a:lnTo>
                <a:lnTo>
                  <a:pt x="5077552" y="1757655"/>
                </a:lnTo>
                <a:lnTo>
                  <a:pt x="5116065" y="1733866"/>
                </a:lnTo>
                <a:lnTo>
                  <a:pt x="5131843" y="1699154"/>
                </a:lnTo>
                <a:lnTo>
                  <a:pt x="5146059" y="1650451"/>
                </a:lnTo>
                <a:lnTo>
                  <a:pt x="5159639" y="1601585"/>
                </a:lnTo>
                <a:lnTo>
                  <a:pt x="5172584" y="1552556"/>
                </a:lnTo>
                <a:lnTo>
                  <a:pt x="5184891" y="1503368"/>
                </a:lnTo>
                <a:lnTo>
                  <a:pt x="5196562" y="1454021"/>
                </a:lnTo>
                <a:lnTo>
                  <a:pt x="5207595" y="1404519"/>
                </a:lnTo>
                <a:lnTo>
                  <a:pt x="5217991" y="1354862"/>
                </a:lnTo>
                <a:lnTo>
                  <a:pt x="5227748" y="1305053"/>
                </a:lnTo>
                <a:lnTo>
                  <a:pt x="5236866" y="1255094"/>
                </a:lnTo>
                <a:lnTo>
                  <a:pt x="5234955" y="1245050"/>
                </a:lnTo>
                <a:lnTo>
                  <a:pt x="5195485" y="1219954"/>
                </a:lnTo>
                <a:lnTo>
                  <a:pt x="4956291" y="1157700"/>
                </a:lnTo>
                <a:lnTo>
                  <a:pt x="4647059" y="1078726"/>
                </a:lnTo>
                <a:lnTo>
                  <a:pt x="4261447" y="981966"/>
                </a:lnTo>
                <a:lnTo>
                  <a:pt x="3737506" y="852686"/>
                </a:lnTo>
                <a:lnTo>
                  <a:pt x="3014492" y="677220"/>
                </a:lnTo>
                <a:lnTo>
                  <a:pt x="1951775" y="423631"/>
                </a:lnTo>
                <a:lnTo>
                  <a:pt x="158078" y="4001"/>
                </a:lnTo>
                <a:lnTo>
                  <a:pt x="124198" y="0"/>
                </a:lnTo>
                <a:close/>
              </a:path>
            </a:pathLst>
          </a:custGeom>
          <a:solidFill>
            <a:srgbClr val="FBECB0"/>
          </a:solidFill>
        </p:spPr>
        <p:txBody>
          <a:bodyPr wrap="square" lIns="0" tIns="0" rIns="0" bIns="0" rtlCol="0"/>
          <a:lstStyle/>
          <a:p>
            <a:endParaRPr dirty="0"/>
          </a:p>
        </p:txBody>
      </p:sp>
      <p:sp>
        <p:nvSpPr>
          <p:cNvPr id="54" name="object 54"/>
          <p:cNvSpPr txBox="1"/>
          <p:nvPr/>
        </p:nvSpPr>
        <p:spPr>
          <a:xfrm rot="840000">
            <a:off x="10796111" y="6487344"/>
            <a:ext cx="3691454"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DES NOUVEAUX</a:t>
            </a:r>
            <a:endParaRPr lang="fr-FR" sz="4750" b="1" spc="-300" dirty="0">
              <a:latin typeface="Calibri"/>
              <a:cs typeface="Calibri"/>
            </a:endParaRPr>
          </a:p>
        </p:txBody>
      </p:sp>
      <p:sp>
        <p:nvSpPr>
          <p:cNvPr id="55" name="object 55"/>
          <p:cNvSpPr txBox="1"/>
          <p:nvPr/>
        </p:nvSpPr>
        <p:spPr>
          <a:xfrm rot="840000">
            <a:off x="11208558" y="7189520"/>
            <a:ext cx="2515763"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ENTRANTS</a:t>
            </a:r>
            <a:endParaRPr lang="fr-FR" sz="4750" b="1" spc="-300" dirty="0">
              <a:latin typeface="Calibri"/>
              <a:cs typeface="Calibri"/>
            </a:endParaRPr>
          </a:p>
        </p:txBody>
      </p:sp>
      <p:sp>
        <p:nvSpPr>
          <p:cNvPr id="56" name="object 56"/>
          <p:cNvSpPr txBox="1"/>
          <p:nvPr/>
        </p:nvSpPr>
        <p:spPr>
          <a:xfrm rot="840000">
            <a:off x="9729066" y="7892177"/>
            <a:ext cx="5123964" cy="593624"/>
          </a:xfrm>
          <a:prstGeom prst="rect">
            <a:avLst/>
          </a:prstGeom>
        </p:spPr>
        <p:txBody>
          <a:bodyPr vert="horz" wrap="square" lIns="0" tIns="0" rIns="0" bIns="0" rtlCol="0">
            <a:spAutoFit/>
          </a:bodyPr>
          <a:lstStyle/>
          <a:p>
            <a:pPr>
              <a:lnSpc>
                <a:spcPts val="4545"/>
              </a:lnSpc>
            </a:pPr>
            <a:r>
              <a:rPr lang="fr-FR" sz="4750" b="1" spc="-300" dirty="0">
                <a:solidFill>
                  <a:srgbClr val="1D1D1B"/>
                </a:solidFill>
                <a:latin typeface="Calibri"/>
                <a:cs typeface="Calibri"/>
              </a:rPr>
              <a:t>ONT MOINS DE 30 ANS</a:t>
            </a:r>
            <a:endParaRPr lang="fr-FR" sz="4750" b="1" spc="-300" dirty="0">
              <a:latin typeface="Calibri"/>
              <a:cs typeface="Calibri"/>
            </a:endParaRPr>
          </a:p>
        </p:txBody>
      </p:sp>
      <p:sp>
        <p:nvSpPr>
          <p:cNvPr id="59" name="object 59"/>
          <p:cNvSpPr txBox="1"/>
          <p:nvPr/>
        </p:nvSpPr>
        <p:spPr>
          <a:xfrm rot="840000">
            <a:off x="8598199" y="9233968"/>
            <a:ext cx="1426663" cy="254000"/>
          </a:xfrm>
          <a:prstGeom prst="rect">
            <a:avLst/>
          </a:prstGeom>
        </p:spPr>
        <p:txBody>
          <a:bodyPr vert="horz" wrap="square" lIns="0" tIns="0" rIns="0" bIns="0" rtlCol="0">
            <a:spAutoFit/>
          </a:bodyPr>
          <a:lstStyle/>
          <a:p>
            <a:pPr>
              <a:lnSpc>
                <a:spcPts val="1989"/>
              </a:lnSpc>
            </a:pPr>
            <a:r>
              <a:rPr sz="2000" spc="-130" dirty="0">
                <a:solidFill>
                  <a:srgbClr val="4E4E50"/>
                </a:solidFill>
                <a:latin typeface="Lucida Sans"/>
                <a:cs typeface="Lucida Sans"/>
              </a:rPr>
              <a:t>22.025</a:t>
            </a:r>
            <a:r>
              <a:rPr sz="2000" spc="-105" dirty="0">
                <a:solidFill>
                  <a:srgbClr val="4E4E50"/>
                </a:solidFill>
                <a:latin typeface="Lucida Sans"/>
                <a:cs typeface="Lucida Sans"/>
              </a:rPr>
              <a:t> </a:t>
            </a:r>
            <a:r>
              <a:rPr sz="2000" spc="-35" dirty="0">
                <a:solidFill>
                  <a:srgbClr val="4E4E50"/>
                </a:solidFill>
                <a:latin typeface="Lucida Sans"/>
                <a:cs typeface="Lucida Sans"/>
              </a:rPr>
              <a:t>vues</a:t>
            </a:r>
            <a:endParaRPr sz="2000" dirty="0">
              <a:latin typeface="Lucida Sans"/>
              <a:cs typeface="Lucida Sans"/>
            </a:endParaRPr>
          </a:p>
        </p:txBody>
      </p:sp>
      <p:sp>
        <p:nvSpPr>
          <p:cNvPr id="60" name="object 60"/>
          <p:cNvSpPr txBox="1"/>
          <p:nvPr/>
        </p:nvSpPr>
        <p:spPr>
          <a:xfrm rot="840000">
            <a:off x="8488138" y="9803285"/>
            <a:ext cx="2917193" cy="234950"/>
          </a:xfrm>
          <a:prstGeom prst="rect">
            <a:avLst/>
          </a:prstGeom>
        </p:spPr>
        <p:txBody>
          <a:bodyPr vert="horz" wrap="square" lIns="0" tIns="0" rIns="0" bIns="0" rtlCol="0">
            <a:spAutoFit/>
          </a:bodyPr>
          <a:lstStyle/>
          <a:p>
            <a:pPr>
              <a:lnSpc>
                <a:spcPts val="1845"/>
              </a:lnSpc>
            </a:pPr>
            <a:r>
              <a:rPr sz="1850" spc="-65" dirty="0">
                <a:solidFill>
                  <a:srgbClr val="A4A6A9"/>
                </a:solidFill>
                <a:latin typeface="Lucida Sans"/>
                <a:cs typeface="Lucida Sans"/>
              </a:rPr>
              <a:t>Voir</a:t>
            </a:r>
            <a:r>
              <a:rPr sz="1850" spc="-90" dirty="0">
                <a:solidFill>
                  <a:srgbClr val="A4A6A9"/>
                </a:solidFill>
                <a:latin typeface="Lucida Sans"/>
                <a:cs typeface="Lucida Sans"/>
              </a:rPr>
              <a:t> </a:t>
            </a:r>
            <a:r>
              <a:rPr sz="1850" spc="-45" dirty="0">
                <a:solidFill>
                  <a:srgbClr val="A4A6A9"/>
                </a:solidFill>
                <a:latin typeface="Lucida Sans"/>
                <a:cs typeface="Lucida Sans"/>
              </a:rPr>
              <a:t>les</a:t>
            </a:r>
            <a:r>
              <a:rPr sz="1850" spc="-85" dirty="0">
                <a:solidFill>
                  <a:srgbClr val="A4A6A9"/>
                </a:solidFill>
                <a:latin typeface="Lucida Sans"/>
                <a:cs typeface="Lucida Sans"/>
              </a:rPr>
              <a:t> </a:t>
            </a:r>
            <a:r>
              <a:rPr sz="1850" spc="-125" dirty="0">
                <a:solidFill>
                  <a:srgbClr val="A4A6A9"/>
                </a:solidFill>
                <a:latin typeface="Lucida Sans"/>
                <a:cs typeface="Lucida Sans"/>
              </a:rPr>
              <a:t>245</a:t>
            </a:r>
            <a:r>
              <a:rPr sz="1850" spc="-85" dirty="0">
                <a:solidFill>
                  <a:srgbClr val="A4A6A9"/>
                </a:solidFill>
                <a:latin typeface="Lucida Sans"/>
                <a:cs typeface="Lucida Sans"/>
              </a:rPr>
              <a:t> </a:t>
            </a:r>
            <a:r>
              <a:rPr sz="1850" spc="-25" dirty="0">
                <a:solidFill>
                  <a:srgbClr val="A4A6A9"/>
                </a:solidFill>
                <a:latin typeface="Lucida Sans"/>
                <a:cs typeface="Lucida Sans"/>
              </a:rPr>
              <a:t>commentaires</a:t>
            </a:r>
            <a:endParaRPr sz="1850" dirty="0">
              <a:latin typeface="Lucida Sans"/>
              <a:cs typeface="Lucida Sans"/>
            </a:endParaRPr>
          </a:p>
        </p:txBody>
      </p:sp>
      <p:sp>
        <p:nvSpPr>
          <p:cNvPr id="61" name="object 61"/>
          <p:cNvSpPr txBox="1"/>
          <p:nvPr/>
        </p:nvSpPr>
        <p:spPr>
          <a:xfrm rot="840000">
            <a:off x="8432507" y="9942083"/>
            <a:ext cx="1124205" cy="168275"/>
          </a:xfrm>
          <a:prstGeom prst="rect">
            <a:avLst/>
          </a:prstGeom>
        </p:spPr>
        <p:txBody>
          <a:bodyPr vert="horz" wrap="square" lIns="0" tIns="0" rIns="0" bIns="0" rtlCol="0">
            <a:spAutoFit/>
          </a:bodyPr>
          <a:lstStyle/>
          <a:p>
            <a:pPr>
              <a:lnSpc>
                <a:spcPts val="1325"/>
              </a:lnSpc>
            </a:pPr>
            <a:r>
              <a:rPr sz="1300" dirty="0">
                <a:solidFill>
                  <a:srgbClr val="A4A6A9"/>
                </a:solidFill>
                <a:latin typeface="Lucida Sans"/>
                <a:cs typeface="Lucida Sans"/>
              </a:rPr>
              <a:t>IL</a:t>
            </a:r>
            <a:r>
              <a:rPr sz="1300" spc="-65" dirty="0">
                <a:solidFill>
                  <a:srgbClr val="A4A6A9"/>
                </a:solidFill>
                <a:latin typeface="Lucida Sans"/>
                <a:cs typeface="Lucida Sans"/>
              </a:rPr>
              <a:t> </a:t>
            </a:r>
            <a:r>
              <a:rPr sz="1300" spc="-70" dirty="0">
                <a:solidFill>
                  <a:srgbClr val="A4A6A9"/>
                </a:solidFill>
                <a:latin typeface="Lucida Sans"/>
                <a:cs typeface="Lucida Sans"/>
              </a:rPr>
              <a:t>Y</a:t>
            </a:r>
            <a:r>
              <a:rPr sz="1300" spc="-65" dirty="0">
                <a:solidFill>
                  <a:srgbClr val="A4A6A9"/>
                </a:solidFill>
                <a:latin typeface="Lucida Sans"/>
                <a:cs typeface="Lucida Sans"/>
              </a:rPr>
              <a:t> </a:t>
            </a:r>
            <a:r>
              <a:rPr sz="1300" spc="-55" dirty="0">
                <a:solidFill>
                  <a:srgbClr val="A4A6A9"/>
                </a:solidFill>
                <a:latin typeface="Lucida Sans"/>
                <a:cs typeface="Lucida Sans"/>
              </a:rPr>
              <a:t>A</a:t>
            </a:r>
            <a:r>
              <a:rPr sz="1300" spc="-65" dirty="0">
                <a:solidFill>
                  <a:srgbClr val="A4A6A9"/>
                </a:solidFill>
                <a:latin typeface="Lucida Sans"/>
                <a:cs typeface="Lucida Sans"/>
              </a:rPr>
              <a:t> </a:t>
            </a:r>
            <a:r>
              <a:rPr sz="1300" spc="-75" dirty="0">
                <a:solidFill>
                  <a:srgbClr val="A4A6A9"/>
                </a:solidFill>
                <a:latin typeface="Lucida Sans"/>
                <a:cs typeface="Lucida Sans"/>
              </a:rPr>
              <a:t>2</a:t>
            </a:r>
            <a:r>
              <a:rPr sz="1300" spc="-65" dirty="0">
                <a:solidFill>
                  <a:srgbClr val="A4A6A9"/>
                </a:solidFill>
                <a:latin typeface="Lucida Sans"/>
                <a:cs typeface="Lucida Sans"/>
              </a:rPr>
              <a:t> </a:t>
            </a:r>
            <a:r>
              <a:rPr sz="1300" spc="-10" dirty="0">
                <a:solidFill>
                  <a:srgbClr val="A4A6A9"/>
                </a:solidFill>
                <a:latin typeface="Lucida Sans"/>
                <a:cs typeface="Lucida Sans"/>
              </a:rPr>
              <a:t>JOURS</a:t>
            </a:r>
            <a:endParaRPr sz="1300" dirty="0">
              <a:latin typeface="Lucida Sans"/>
              <a:cs typeface="Lucida Sans"/>
            </a:endParaRPr>
          </a:p>
        </p:txBody>
      </p:sp>
      <p:sp>
        <p:nvSpPr>
          <p:cNvPr id="71" name="object 27">
            <a:extLst>
              <a:ext uri="{FF2B5EF4-FFF2-40B4-BE49-F238E27FC236}">
                <a16:creationId xmlns:a16="http://schemas.microsoft.com/office/drawing/2014/main" id="{46990A3C-2D3F-BC65-4DEF-F483A053D355}"/>
              </a:ext>
            </a:extLst>
          </p:cNvPr>
          <p:cNvSpPr txBox="1"/>
          <p:nvPr/>
        </p:nvSpPr>
        <p:spPr>
          <a:xfrm rot="21300000">
            <a:off x="4272417" y="2150874"/>
            <a:ext cx="4474956" cy="3517900"/>
          </a:xfrm>
          <a:prstGeom prst="rect">
            <a:avLst/>
          </a:prstGeom>
        </p:spPr>
        <p:txBody>
          <a:bodyPr vert="horz" wrap="square" lIns="0" tIns="0" rIns="0" bIns="0" rtlCol="0">
            <a:spAutoFit/>
          </a:bodyPr>
          <a:lstStyle/>
          <a:p>
            <a:pPr>
              <a:lnSpc>
                <a:spcPts val="27700"/>
              </a:lnSpc>
            </a:pPr>
            <a:r>
              <a:rPr sz="23700" spc="-3345" dirty="0">
                <a:solidFill>
                  <a:srgbClr val="FFFFFF"/>
                </a:solidFill>
                <a:effectLst>
                  <a:outerShdw blurRad="38100" dist="38100" dir="2700000" algn="tl">
                    <a:srgbClr val="000000">
                      <a:alpha val="43137"/>
                    </a:srgbClr>
                  </a:outerShdw>
                </a:effectLst>
                <a:latin typeface="Calibri"/>
                <a:cs typeface="Calibri"/>
              </a:rPr>
              <a:t>24</a:t>
            </a:r>
            <a:endParaRPr sz="23700" dirty="0">
              <a:effectLst>
                <a:outerShdw blurRad="38100" dist="38100" dir="2700000" algn="tl">
                  <a:srgbClr val="000000">
                    <a:alpha val="43137"/>
                  </a:srgbClr>
                </a:outerShdw>
              </a:effectLst>
              <a:latin typeface="Calibri"/>
              <a:cs typeface="Calibri"/>
            </a:endParaRPr>
          </a:p>
        </p:txBody>
      </p:sp>
      <p:sp>
        <p:nvSpPr>
          <p:cNvPr id="73" name="object 28">
            <a:extLst>
              <a:ext uri="{FF2B5EF4-FFF2-40B4-BE49-F238E27FC236}">
                <a16:creationId xmlns:a16="http://schemas.microsoft.com/office/drawing/2014/main" id="{E730945A-C662-DFF9-146D-4F6679C1E9E9}"/>
              </a:ext>
            </a:extLst>
          </p:cNvPr>
          <p:cNvSpPr txBox="1"/>
          <p:nvPr/>
        </p:nvSpPr>
        <p:spPr>
          <a:xfrm rot="21300000">
            <a:off x="6639476" y="1900439"/>
            <a:ext cx="2792459" cy="2200218"/>
          </a:xfrm>
          <a:prstGeom prst="rect">
            <a:avLst/>
          </a:prstGeom>
        </p:spPr>
        <p:txBody>
          <a:bodyPr vert="horz" wrap="square" lIns="0" tIns="0" rIns="0" bIns="0" rtlCol="0">
            <a:spAutoFit/>
          </a:bodyPr>
          <a:lstStyle/>
          <a:p>
            <a:pPr>
              <a:lnSpc>
                <a:spcPts val="18295"/>
              </a:lnSpc>
            </a:pPr>
            <a:r>
              <a:rPr sz="13000" spc="-2350" dirty="0">
                <a:solidFill>
                  <a:srgbClr val="FFFFFF"/>
                </a:solidFill>
                <a:effectLst>
                  <a:outerShdw blurRad="38100" dist="38100" dir="2700000" algn="tl">
                    <a:srgbClr val="000000">
                      <a:alpha val="43137"/>
                    </a:srgbClr>
                  </a:outerShdw>
                </a:effectLst>
                <a:latin typeface="Calibri"/>
                <a:cs typeface="Calibri"/>
              </a:rPr>
              <a:t>%</a:t>
            </a:r>
            <a:endParaRPr sz="13000" dirty="0">
              <a:effectLst>
                <a:outerShdw blurRad="38100" dist="38100" dir="2700000" algn="tl">
                  <a:srgbClr val="000000">
                    <a:alpha val="43137"/>
                  </a:srgbClr>
                </a:outerShdw>
              </a:effectLst>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746327" y="3983137"/>
            <a:ext cx="9551670" cy="3781425"/>
            <a:chOff x="9746327" y="3983137"/>
            <a:chExt cx="9551670" cy="3781425"/>
          </a:xfrm>
        </p:grpSpPr>
        <p:sp>
          <p:nvSpPr>
            <p:cNvPr id="3" name="object 3"/>
            <p:cNvSpPr/>
            <p:nvPr/>
          </p:nvSpPr>
          <p:spPr>
            <a:xfrm>
              <a:off x="9746327" y="3983137"/>
              <a:ext cx="9551670" cy="3392170"/>
            </a:xfrm>
            <a:custGeom>
              <a:avLst/>
              <a:gdLst/>
              <a:ahLst/>
              <a:cxnLst/>
              <a:rect l="l" t="t" r="r" b="b"/>
              <a:pathLst>
                <a:path w="9551669" h="3392170">
                  <a:moveTo>
                    <a:pt x="6900428" y="0"/>
                  </a:moveTo>
                  <a:lnTo>
                    <a:pt x="5807299" y="1820"/>
                  </a:lnTo>
                  <a:lnTo>
                    <a:pt x="121815" y="30760"/>
                  </a:lnTo>
                  <a:lnTo>
                    <a:pt x="83007" y="42752"/>
                  </a:lnTo>
                  <a:lnTo>
                    <a:pt x="51143" y="73064"/>
                  </a:lnTo>
                  <a:lnTo>
                    <a:pt x="29230" y="117513"/>
                  </a:lnTo>
                  <a:lnTo>
                    <a:pt x="20279" y="171918"/>
                  </a:lnTo>
                  <a:lnTo>
                    <a:pt x="14421" y="424303"/>
                  </a:lnTo>
                  <a:lnTo>
                    <a:pt x="8695" y="727219"/>
                  </a:lnTo>
                  <a:lnTo>
                    <a:pt x="4390" y="1030181"/>
                  </a:lnTo>
                  <a:lnTo>
                    <a:pt x="1506" y="1333176"/>
                  </a:lnTo>
                  <a:lnTo>
                    <a:pt x="42" y="1636192"/>
                  </a:lnTo>
                  <a:lnTo>
                    <a:pt x="0" y="1939214"/>
                  </a:lnTo>
                  <a:lnTo>
                    <a:pt x="1377" y="2242230"/>
                  </a:lnTo>
                  <a:lnTo>
                    <a:pt x="4176" y="2545227"/>
                  </a:lnTo>
                  <a:lnTo>
                    <a:pt x="8394" y="2848193"/>
                  </a:lnTo>
                  <a:lnTo>
                    <a:pt x="9432" y="2897024"/>
                  </a:lnTo>
                  <a:lnTo>
                    <a:pt x="11294" y="2946351"/>
                  </a:lnTo>
                  <a:lnTo>
                    <a:pt x="14474" y="2995610"/>
                  </a:lnTo>
                  <a:lnTo>
                    <a:pt x="19462" y="3044239"/>
                  </a:lnTo>
                  <a:lnTo>
                    <a:pt x="26750" y="3091675"/>
                  </a:lnTo>
                  <a:lnTo>
                    <a:pt x="36830" y="3137355"/>
                  </a:lnTo>
                  <a:lnTo>
                    <a:pt x="50193" y="3180716"/>
                  </a:lnTo>
                  <a:lnTo>
                    <a:pt x="67332" y="3221196"/>
                  </a:lnTo>
                  <a:lnTo>
                    <a:pt x="88737" y="3258232"/>
                  </a:lnTo>
                  <a:lnTo>
                    <a:pt x="123444" y="3300089"/>
                  </a:lnTo>
                  <a:lnTo>
                    <a:pt x="162727" y="3331587"/>
                  </a:lnTo>
                  <a:lnTo>
                    <a:pt x="205583" y="3354308"/>
                  </a:lnTo>
                  <a:lnTo>
                    <a:pt x="251014" y="3369835"/>
                  </a:lnTo>
                  <a:lnTo>
                    <a:pt x="298017" y="3379749"/>
                  </a:lnTo>
                  <a:lnTo>
                    <a:pt x="345592" y="3385632"/>
                  </a:lnTo>
                  <a:lnTo>
                    <a:pt x="397761" y="3389327"/>
                  </a:lnTo>
                  <a:lnTo>
                    <a:pt x="458229" y="3390796"/>
                  </a:lnTo>
                  <a:lnTo>
                    <a:pt x="681811" y="3392023"/>
                  </a:lnTo>
                  <a:lnTo>
                    <a:pt x="5959934" y="3374291"/>
                  </a:lnTo>
                  <a:lnTo>
                    <a:pt x="7499082" y="3375344"/>
                  </a:lnTo>
                  <a:lnTo>
                    <a:pt x="8547597" y="3379667"/>
                  </a:lnTo>
                  <a:lnTo>
                    <a:pt x="9363774" y="3385904"/>
                  </a:lnTo>
                  <a:lnTo>
                    <a:pt x="9396066" y="3383239"/>
                  </a:lnTo>
                  <a:lnTo>
                    <a:pt x="9467036" y="3357974"/>
                  </a:lnTo>
                  <a:lnTo>
                    <a:pt x="9499727" y="3333891"/>
                  </a:lnTo>
                  <a:lnTo>
                    <a:pt x="9526564" y="3301186"/>
                  </a:lnTo>
                  <a:lnTo>
                    <a:pt x="9544553" y="3259118"/>
                  </a:lnTo>
                  <a:lnTo>
                    <a:pt x="9550700" y="3206946"/>
                  </a:lnTo>
                  <a:lnTo>
                    <a:pt x="9549911" y="3108454"/>
                  </a:lnTo>
                  <a:lnTo>
                    <a:pt x="9549335" y="2783832"/>
                  </a:lnTo>
                  <a:lnTo>
                    <a:pt x="9547695" y="405743"/>
                  </a:lnTo>
                  <a:lnTo>
                    <a:pt x="9549925" y="381503"/>
                  </a:lnTo>
                  <a:lnTo>
                    <a:pt x="9551122" y="356294"/>
                  </a:lnTo>
                  <a:lnTo>
                    <a:pt x="9548344" y="303973"/>
                  </a:lnTo>
                  <a:lnTo>
                    <a:pt x="9535221" y="250789"/>
                  </a:lnTo>
                  <a:lnTo>
                    <a:pt x="9507615" y="198745"/>
                  </a:lnTo>
                  <a:lnTo>
                    <a:pt x="9461383" y="149848"/>
                  </a:lnTo>
                  <a:lnTo>
                    <a:pt x="9429990" y="127207"/>
                  </a:lnTo>
                  <a:lnTo>
                    <a:pt x="9392387" y="106105"/>
                  </a:lnTo>
                  <a:lnTo>
                    <a:pt x="9348059" y="86792"/>
                  </a:lnTo>
                  <a:lnTo>
                    <a:pt x="9296486" y="69520"/>
                  </a:lnTo>
                  <a:lnTo>
                    <a:pt x="9237152" y="54538"/>
                  </a:lnTo>
                  <a:lnTo>
                    <a:pt x="9169540" y="42099"/>
                  </a:lnTo>
                  <a:lnTo>
                    <a:pt x="9093131" y="32453"/>
                  </a:lnTo>
                  <a:lnTo>
                    <a:pt x="9007408" y="25849"/>
                  </a:lnTo>
                  <a:lnTo>
                    <a:pt x="8920707" y="22013"/>
                  </a:lnTo>
                  <a:lnTo>
                    <a:pt x="8796102" y="17715"/>
                  </a:lnTo>
                  <a:lnTo>
                    <a:pt x="8623908" y="13257"/>
                  </a:lnTo>
                  <a:lnTo>
                    <a:pt x="8393643" y="8967"/>
                  </a:lnTo>
                  <a:lnTo>
                    <a:pt x="8054741" y="4792"/>
                  </a:lnTo>
                  <a:lnTo>
                    <a:pt x="7581885" y="1549"/>
                  </a:lnTo>
                  <a:lnTo>
                    <a:pt x="6900428" y="0"/>
                  </a:lnTo>
                  <a:close/>
                </a:path>
              </a:pathLst>
            </a:custGeom>
            <a:solidFill>
              <a:srgbClr val="EFE0F7"/>
            </a:solidFill>
          </p:spPr>
          <p:txBody>
            <a:bodyPr wrap="square" lIns="0" tIns="0" rIns="0" bIns="0" rtlCol="0"/>
            <a:lstStyle/>
            <a:p>
              <a:endParaRPr/>
            </a:p>
          </p:txBody>
        </p:sp>
        <p:pic>
          <p:nvPicPr>
            <p:cNvPr id="4" name="object 4"/>
            <p:cNvPicPr/>
            <p:nvPr/>
          </p:nvPicPr>
          <p:blipFill>
            <a:blip r:embed="rId2" cstate="print"/>
            <a:stretch>
              <a:fillRect/>
            </a:stretch>
          </p:blipFill>
          <p:spPr>
            <a:xfrm>
              <a:off x="10221730" y="4208206"/>
              <a:ext cx="8513217" cy="2951020"/>
            </a:xfrm>
            <a:prstGeom prst="rect">
              <a:avLst/>
            </a:prstGeom>
          </p:spPr>
        </p:pic>
        <p:sp>
          <p:nvSpPr>
            <p:cNvPr id="5" name="object 5"/>
            <p:cNvSpPr/>
            <p:nvPr/>
          </p:nvSpPr>
          <p:spPr>
            <a:xfrm>
              <a:off x="16416370" y="6656153"/>
              <a:ext cx="1984375" cy="1108710"/>
            </a:xfrm>
            <a:custGeom>
              <a:avLst/>
              <a:gdLst/>
              <a:ahLst/>
              <a:cxnLst/>
              <a:rect l="l" t="t" r="r" b="b"/>
              <a:pathLst>
                <a:path w="1984375" h="1108709">
                  <a:moveTo>
                    <a:pt x="268990" y="0"/>
                  </a:moveTo>
                  <a:lnTo>
                    <a:pt x="222677" y="7234"/>
                  </a:lnTo>
                  <a:lnTo>
                    <a:pt x="180337" y="25811"/>
                  </a:lnTo>
                  <a:lnTo>
                    <a:pt x="144057" y="54474"/>
                  </a:lnTo>
                  <a:lnTo>
                    <a:pt x="115928" y="91970"/>
                  </a:lnTo>
                  <a:lnTo>
                    <a:pt x="98038" y="137043"/>
                  </a:lnTo>
                  <a:lnTo>
                    <a:pt x="5360" y="508728"/>
                  </a:lnTo>
                  <a:lnTo>
                    <a:pt x="0" y="556921"/>
                  </a:lnTo>
                  <a:lnTo>
                    <a:pt x="7236" y="603232"/>
                  </a:lnTo>
                  <a:lnTo>
                    <a:pt x="25814" y="645571"/>
                  </a:lnTo>
                  <a:lnTo>
                    <a:pt x="54478" y="681850"/>
                  </a:lnTo>
                  <a:lnTo>
                    <a:pt x="91973" y="709980"/>
                  </a:lnTo>
                  <a:lnTo>
                    <a:pt x="137042" y="727873"/>
                  </a:lnTo>
                  <a:lnTo>
                    <a:pt x="178214" y="738135"/>
                  </a:lnTo>
                  <a:lnTo>
                    <a:pt x="154506" y="780382"/>
                  </a:lnTo>
                  <a:lnTo>
                    <a:pt x="135638" y="807182"/>
                  </a:lnTo>
                  <a:lnTo>
                    <a:pt x="111742" y="829981"/>
                  </a:lnTo>
                  <a:lnTo>
                    <a:pt x="72950" y="860225"/>
                  </a:lnTo>
                  <a:lnTo>
                    <a:pt x="144138" y="876723"/>
                  </a:lnTo>
                  <a:lnTo>
                    <a:pt x="205966" y="878176"/>
                  </a:lnTo>
                  <a:lnTo>
                    <a:pt x="258589" y="868262"/>
                  </a:lnTo>
                  <a:lnTo>
                    <a:pt x="302165" y="850658"/>
                  </a:lnTo>
                  <a:lnTo>
                    <a:pt x="336849" y="829043"/>
                  </a:lnTo>
                  <a:lnTo>
                    <a:pt x="380166" y="788489"/>
                  </a:lnTo>
                  <a:lnTo>
                    <a:pt x="1666723" y="1102951"/>
                  </a:lnTo>
                  <a:lnTo>
                    <a:pt x="1714917" y="1108313"/>
                  </a:lnTo>
                  <a:lnTo>
                    <a:pt x="1761227" y="1101078"/>
                  </a:lnTo>
                  <a:lnTo>
                    <a:pt x="1803566" y="1082502"/>
                  </a:lnTo>
                  <a:lnTo>
                    <a:pt x="1839845" y="1053841"/>
                  </a:lnTo>
                  <a:lnTo>
                    <a:pt x="1867976" y="1016348"/>
                  </a:lnTo>
                  <a:lnTo>
                    <a:pt x="1885869" y="971279"/>
                  </a:lnTo>
                  <a:lnTo>
                    <a:pt x="1978536" y="599594"/>
                  </a:lnTo>
                  <a:lnTo>
                    <a:pt x="1983898" y="551401"/>
                  </a:lnTo>
                  <a:lnTo>
                    <a:pt x="1976663" y="505091"/>
                  </a:lnTo>
                  <a:lnTo>
                    <a:pt x="1958088" y="462752"/>
                  </a:lnTo>
                  <a:lnTo>
                    <a:pt x="1929426" y="426473"/>
                  </a:lnTo>
                  <a:lnTo>
                    <a:pt x="1891933" y="398342"/>
                  </a:lnTo>
                  <a:lnTo>
                    <a:pt x="1846865" y="380449"/>
                  </a:lnTo>
                  <a:lnTo>
                    <a:pt x="317183" y="5361"/>
                  </a:lnTo>
                  <a:lnTo>
                    <a:pt x="268990" y="0"/>
                  </a:lnTo>
                  <a:close/>
                </a:path>
              </a:pathLst>
            </a:custGeom>
            <a:solidFill>
              <a:srgbClr val="231F20"/>
            </a:solidFill>
          </p:spPr>
          <p:txBody>
            <a:bodyPr wrap="square" lIns="0" tIns="0" rIns="0" bIns="0" rtlCol="0"/>
            <a:lstStyle/>
            <a:p>
              <a:endParaRPr/>
            </a:p>
          </p:txBody>
        </p:sp>
      </p:grpSp>
      <p:sp>
        <p:nvSpPr>
          <p:cNvPr id="6" name="object 6"/>
          <p:cNvSpPr txBox="1">
            <a:spLocks noGrp="1"/>
          </p:cNvSpPr>
          <p:nvPr>
            <p:ph type="title" idx="4294967295"/>
          </p:nvPr>
        </p:nvSpPr>
        <p:spPr>
          <a:xfrm>
            <a:off x="2898469" y="1481007"/>
            <a:ext cx="14307162" cy="1027845"/>
          </a:xfrm>
          <a:prstGeom prst="rect">
            <a:avLst/>
          </a:prstGeom>
        </p:spPr>
        <p:txBody>
          <a:bodyPr vert="horz" wrap="square" lIns="0" tIns="12065" rIns="0" bIns="0" rtlCol="0">
            <a:spAutoFit/>
          </a:bodyPr>
          <a:lstStyle/>
          <a:p>
            <a:pPr marL="12700">
              <a:lnSpc>
                <a:spcPct val="100000"/>
              </a:lnSpc>
              <a:spcBef>
                <a:spcPts val="95"/>
              </a:spcBef>
            </a:pPr>
            <a:r>
              <a:rPr lang="fr-FR" sz="6600" b="1" spc="-150" dirty="0">
                <a:solidFill>
                  <a:srgbClr val="231F20"/>
                </a:solidFill>
              </a:rPr>
              <a:t>TÉMOIGNAGE DE FRAUDE VIA </a:t>
            </a:r>
            <a:r>
              <a:rPr lang="fr-FR" sz="6600" b="1" u="sng" spc="-150" dirty="0">
                <a:solidFill>
                  <a:srgbClr val="231F20"/>
                </a:solidFill>
                <a:uFill>
                  <a:solidFill>
                    <a:srgbClr val="231F20"/>
                  </a:solidFill>
                </a:uFill>
              </a:rPr>
              <a:t>BLABLACAR</a:t>
            </a:r>
            <a:endParaRPr lang="fr-FR" sz="6600" b="1" spc="-150" dirty="0"/>
          </a:p>
        </p:txBody>
      </p:sp>
      <p:sp>
        <p:nvSpPr>
          <p:cNvPr id="7" name="object 7"/>
          <p:cNvSpPr txBox="1"/>
          <p:nvPr/>
        </p:nvSpPr>
        <p:spPr>
          <a:xfrm>
            <a:off x="992505" y="3896210"/>
            <a:ext cx="7687945" cy="3425938"/>
          </a:xfrm>
          <a:prstGeom prst="rect">
            <a:avLst/>
          </a:prstGeom>
        </p:spPr>
        <p:txBody>
          <a:bodyPr vert="horz" wrap="square" lIns="0" tIns="40005" rIns="0" bIns="0" rtlCol="0">
            <a:spAutoFit/>
          </a:bodyPr>
          <a:lstStyle/>
          <a:p>
            <a:pPr marL="12700" marR="490220">
              <a:lnSpc>
                <a:spcPts val="4370"/>
              </a:lnSpc>
              <a:spcBef>
                <a:spcPts val="315"/>
              </a:spcBef>
            </a:pPr>
            <a:r>
              <a:rPr sz="3700" b="1" spc="125" dirty="0">
                <a:solidFill>
                  <a:srgbClr val="231F20"/>
                </a:solidFill>
                <a:latin typeface="Calibri"/>
                <a:cs typeface="Calibri"/>
              </a:rPr>
              <a:t>Ce</a:t>
            </a:r>
            <a:r>
              <a:rPr sz="3700" b="1" spc="-5" dirty="0">
                <a:solidFill>
                  <a:srgbClr val="231F20"/>
                </a:solidFill>
                <a:latin typeface="Calibri"/>
                <a:cs typeface="Calibri"/>
              </a:rPr>
              <a:t> </a:t>
            </a:r>
            <a:r>
              <a:rPr sz="3700" b="1" spc="85" dirty="0">
                <a:solidFill>
                  <a:srgbClr val="231F20"/>
                </a:solidFill>
                <a:latin typeface="Calibri"/>
                <a:cs typeface="Calibri"/>
              </a:rPr>
              <a:t>soir,</a:t>
            </a:r>
            <a:r>
              <a:rPr sz="3700" b="1" dirty="0">
                <a:solidFill>
                  <a:srgbClr val="231F20"/>
                </a:solidFill>
                <a:latin typeface="Calibri"/>
                <a:cs typeface="Calibri"/>
              </a:rPr>
              <a:t> </a:t>
            </a:r>
            <a:r>
              <a:rPr sz="3700" b="1" spc="105" dirty="0">
                <a:solidFill>
                  <a:srgbClr val="231F20"/>
                </a:solidFill>
                <a:latin typeface="Calibri"/>
                <a:cs typeface="Calibri"/>
              </a:rPr>
              <a:t>je</a:t>
            </a:r>
            <a:r>
              <a:rPr sz="3700" b="1" dirty="0">
                <a:solidFill>
                  <a:srgbClr val="231F20"/>
                </a:solidFill>
                <a:latin typeface="Calibri"/>
                <a:cs typeface="Calibri"/>
              </a:rPr>
              <a:t> </a:t>
            </a:r>
            <a:r>
              <a:rPr sz="3700" b="1" spc="50" dirty="0">
                <a:solidFill>
                  <a:srgbClr val="231F20"/>
                </a:solidFill>
                <a:latin typeface="Calibri"/>
                <a:cs typeface="Calibri"/>
              </a:rPr>
              <a:t>pense</a:t>
            </a:r>
            <a:r>
              <a:rPr sz="3700" b="1" dirty="0">
                <a:solidFill>
                  <a:srgbClr val="231F20"/>
                </a:solidFill>
                <a:latin typeface="Calibri"/>
                <a:cs typeface="Calibri"/>
              </a:rPr>
              <a:t> que</a:t>
            </a:r>
            <a:r>
              <a:rPr sz="3700" b="1" spc="-5" dirty="0">
                <a:solidFill>
                  <a:srgbClr val="231F20"/>
                </a:solidFill>
                <a:latin typeface="Calibri"/>
                <a:cs typeface="Calibri"/>
              </a:rPr>
              <a:t> </a:t>
            </a:r>
            <a:r>
              <a:rPr sz="3700" b="1" spc="155" dirty="0">
                <a:solidFill>
                  <a:srgbClr val="231F20"/>
                </a:solidFill>
                <a:latin typeface="Calibri"/>
                <a:cs typeface="Calibri"/>
              </a:rPr>
              <a:t>j’ai</a:t>
            </a:r>
            <a:r>
              <a:rPr sz="3700" b="1" dirty="0">
                <a:solidFill>
                  <a:srgbClr val="231F20"/>
                </a:solidFill>
                <a:latin typeface="Calibri"/>
                <a:cs typeface="Calibri"/>
              </a:rPr>
              <a:t> </a:t>
            </a:r>
            <a:r>
              <a:rPr sz="3700" b="1" spc="215" dirty="0">
                <a:solidFill>
                  <a:srgbClr val="231F20"/>
                </a:solidFill>
                <a:latin typeface="Calibri"/>
                <a:cs typeface="Calibri"/>
              </a:rPr>
              <a:t>failli</a:t>
            </a:r>
            <a:r>
              <a:rPr sz="3700" b="1" dirty="0">
                <a:solidFill>
                  <a:srgbClr val="231F20"/>
                </a:solidFill>
                <a:latin typeface="Calibri"/>
                <a:cs typeface="Calibri"/>
              </a:rPr>
              <a:t> </a:t>
            </a:r>
            <a:r>
              <a:rPr sz="3700" b="1" spc="40" dirty="0">
                <a:solidFill>
                  <a:srgbClr val="231F20"/>
                </a:solidFill>
                <a:latin typeface="Calibri"/>
                <a:cs typeface="Calibri"/>
              </a:rPr>
              <a:t>être </a:t>
            </a:r>
            <a:r>
              <a:rPr sz="3700" b="1" spc="120" dirty="0">
                <a:solidFill>
                  <a:srgbClr val="231F20"/>
                </a:solidFill>
                <a:latin typeface="Calibri"/>
                <a:cs typeface="Calibri"/>
              </a:rPr>
              <a:t>victime</a:t>
            </a:r>
            <a:r>
              <a:rPr sz="3700" b="1" spc="45" dirty="0">
                <a:solidFill>
                  <a:srgbClr val="231F20"/>
                </a:solidFill>
                <a:latin typeface="Calibri"/>
                <a:cs typeface="Calibri"/>
              </a:rPr>
              <a:t> </a:t>
            </a:r>
            <a:r>
              <a:rPr sz="3700" b="1" dirty="0">
                <a:solidFill>
                  <a:srgbClr val="231F20"/>
                </a:solidFill>
                <a:latin typeface="Calibri"/>
                <a:cs typeface="Calibri"/>
              </a:rPr>
              <a:t>d’une</a:t>
            </a:r>
            <a:r>
              <a:rPr sz="3700" b="1" spc="50" dirty="0">
                <a:solidFill>
                  <a:srgbClr val="231F20"/>
                </a:solidFill>
                <a:latin typeface="Calibri"/>
                <a:cs typeface="Calibri"/>
              </a:rPr>
              <a:t> </a:t>
            </a:r>
            <a:r>
              <a:rPr sz="3700" b="1" spc="90" dirty="0">
                <a:solidFill>
                  <a:srgbClr val="231F20"/>
                </a:solidFill>
                <a:latin typeface="Calibri"/>
                <a:cs typeface="Calibri"/>
              </a:rPr>
              <a:t>grave</a:t>
            </a:r>
            <a:r>
              <a:rPr sz="3700" b="1" spc="45" dirty="0">
                <a:solidFill>
                  <a:srgbClr val="231F20"/>
                </a:solidFill>
                <a:latin typeface="Calibri"/>
                <a:cs typeface="Calibri"/>
              </a:rPr>
              <a:t> </a:t>
            </a:r>
            <a:r>
              <a:rPr sz="3700" b="1" spc="75" dirty="0">
                <a:solidFill>
                  <a:srgbClr val="231F20"/>
                </a:solidFill>
                <a:latin typeface="Calibri"/>
                <a:cs typeface="Calibri"/>
              </a:rPr>
              <a:t>arnaque</a:t>
            </a:r>
            <a:r>
              <a:rPr sz="3700" b="1" spc="90" dirty="0">
                <a:solidFill>
                  <a:srgbClr val="231F20"/>
                </a:solidFill>
                <a:latin typeface="Calibri"/>
                <a:cs typeface="Calibri"/>
              </a:rPr>
              <a:t> </a:t>
            </a:r>
            <a:r>
              <a:rPr sz="3700" spc="75" dirty="0">
                <a:solidFill>
                  <a:srgbClr val="231F20"/>
                </a:solidFill>
                <a:latin typeface="Calibri"/>
                <a:cs typeface="Calibri"/>
              </a:rPr>
              <a:t>sur </a:t>
            </a:r>
            <a:r>
              <a:rPr sz="3700" spc="95" dirty="0">
                <a:solidFill>
                  <a:srgbClr val="231F20"/>
                </a:solidFill>
                <a:latin typeface="Calibri"/>
                <a:cs typeface="Calibri"/>
              </a:rPr>
              <a:t>Blablacar.</a:t>
            </a:r>
            <a:endParaRPr sz="3700" dirty="0">
              <a:latin typeface="Calibri"/>
              <a:cs typeface="Calibri"/>
            </a:endParaRPr>
          </a:p>
          <a:p>
            <a:pPr marL="12700" marR="5080">
              <a:lnSpc>
                <a:spcPts val="4370"/>
              </a:lnSpc>
            </a:pPr>
            <a:r>
              <a:rPr sz="3700" spc="175" dirty="0">
                <a:solidFill>
                  <a:srgbClr val="231F20"/>
                </a:solidFill>
                <a:latin typeface="Calibri"/>
                <a:cs typeface="Calibri"/>
              </a:rPr>
              <a:t>J’ai</a:t>
            </a:r>
            <a:r>
              <a:rPr sz="3700" spc="25" dirty="0">
                <a:solidFill>
                  <a:srgbClr val="231F20"/>
                </a:solidFill>
                <a:latin typeface="Calibri"/>
                <a:cs typeface="Calibri"/>
              </a:rPr>
              <a:t> </a:t>
            </a:r>
            <a:r>
              <a:rPr sz="3700" dirty="0">
                <a:solidFill>
                  <a:srgbClr val="231F20"/>
                </a:solidFill>
                <a:latin typeface="Calibri"/>
                <a:cs typeface="Calibri"/>
              </a:rPr>
              <a:t>envie</a:t>
            </a:r>
            <a:r>
              <a:rPr sz="3700" spc="30" dirty="0">
                <a:solidFill>
                  <a:srgbClr val="231F20"/>
                </a:solidFill>
                <a:latin typeface="Calibri"/>
                <a:cs typeface="Calibri"/>
              </a:rPr>
              <a:t> </a:t>
            </a:r>
            <a:r>
              <a:rPr sz="3700" dirty="0">
                <a:solidFill>
                  <a:srgbClr val="231F20"/>
                </a:solidFill>
                <a:latin typeface="Calibri"/>
                <a:cs typeface="Calibri"/>
              </a:rPr>
              <a:t>de</a:t>
            </a:r>
            <a:r>
              <a:rPr sz="3700" spc="30" dirty="0">
                <a:solidFill>
                  <a:srgbClr val="231F20"/>
                </a:solidFill>
                <a:latin typeface="Calibri"/>
                <a:cs typeface="Calibri"/>
              </a:rPr>
              <a:t> </a:t>
            </a:r>
            <a:r>
              <a:rPr sz="3700" dirty="0">
                <a:solidFill>
                  <a:srgbClr val="231F20"/>
                </a:solidFill>
                <a:latin typeface="Calibri"/>
                <a:cs typeface="Calibri"/>
              </a:rPr>
              <a:t>vous</a:t>
            </a:r>
            <a:r>
              <a:rPr sz="3700" spc="30" dirty="0">
                <a:solidFill>
                  <a:srgbClr val="231F20"/>
                </a:solidFill>
                <a:latin typeface="Calibri"/>
                <a:cs typeface="Calibri"/>
              </a:rPr>
              <a:t> </a:t>
            </a:r>
            <a:r>
              <a:rPr sz="3700" spc="55" dirty="0">
                <a:solidFill>
                  <a:srgbClr val="231F20"/>
                </a:solidFill>
                <a:latin typeface="Calibri"/>
                <a:cs typeface="Calibri"/>
              </a:rPr>
              <a:t>raconter</a:t>
            </a:r>
            <a:r>
              <a:rPr sz="3700" spc="30" dirty="0">
                <a:solidFill>
                  <a:srgbClr val="231F20"/>
                </a:solidFill>
                <a:latin typeface="Calibri"/>
                <a:cs typeface="Calibri"/>
              </a:rPr>
              <a:t> </a:t>
            </a:r>
            <a:r>
              <a:rPr sz="3700" spc="130" dirty="0">
                <a:solidFill>
                  <a:srgbClr val="231F20"/>
                </a:solidFill>
                <a:latin typeface="Calibri"/>
                <a:cs typeface="Calibri"/>
              </a:rPr>
              <a:t>ça</a:t>
            </a:r>
            <a:r>
              <a:rPr sz="3700" spc="30" dirty="0">
                <a:solidFill>
                  <a:srgbClr val="231F20"/>
                </a:solidFill>
                <a:latin typeface="Calibri"/>
                <a:cs typeface="Calibri"/>
              </a:rPr>
              <a:t> </a:t>
            </a:r>
            <a:r>
              <a:rPr sz="3700" spc="90" dirty="0">
                <a:solidFill>
                  <a:srgbClr val="231F20"/>
                </a:solidFill>
                <a:latin typeface="Calibri"/>
                <a:cs typeface="Calibri"/>
              </a:rPr>
              <a:t>au</a:t>
            </a:r>
            <a:r>
              <a:rPr sz="3700" spc="30" dirty="0">
                <a:solidFill>
                  <a:srgbClr val="231F20"/>
                </a:solidFill>
                <a:latin typeface="Calibri"/>
                <a:cs typeface="Calibri"/>
              </a:rPr>
              <a:t> </a:t>
            </a:r>
            <a:r>
              <a:rPr sz="3700" spc="110" dirty="0">
                <a:solidFill>
                  <a:srgbClr val="231F20"/>
                </a:solidFill>
                <a:latin typeface="Calibri"/>
                <a:cs typeface="Calibri"/>
              </a:rPr>
              <a:t>cas </a:t>
            </a:r>
            <a:r>
              <a:rPr sz="3700" dirty="0">
                <a:solidFill>
                  <a:srgbClr val="231F20"/>
                </a:solidFill>
                <a:latin typeface="Calibri"/>
                <a:cs typeface="Calibri"/>
              </a:rPr>
              <a:t>vous</a:t>
            </a:r>
            <a:r>
              <a:rPr sz="3700" spc="55" dirty="0">
                <a:solidFill>
                  <a:srgbClr val="231F20"/>
                </a:solidFill>
                <a:latin typeface="Calibri"/>
                <a:cs typeface="Calibri"/>
              </a:rPr>
              <a:t> </a:t>
            </a:r>
            <a:r>
              <a:rPr sz="3700" dirty="0">
                <a:solidFill>
                  <a:srgbClr val="231F20"/>
                </a:solidFill>
                <a:latin typeface="Calibri"/>
                <a:cs typeface="Calibri"/>
              </a:rPr>
              <a:t>vous</a:t>
            </a:r>
            <a:r>
              <a:rPr sz="3700" spc="55" dirty="0">
                <a:solidFill>
                  <a:srgbClr val="231F20"/>
                </a:solidFill>
                <a:latin typeface="Calibri"/>
                <a:cs typeface="Calibri"/>
              </a:rPr>
              <a:t> </a:t>
            </a:r>
            <a:r>
              <a:rPr sz="3700" spc="50" dirty="0">
                <a:solidFill>
                  <a:srgbClr val="231F20"/>
                </a:solidFill>
                <a:latin typeface="Calibri"/>
                <a:cs typeface="Calibri"/>
              </a:rPr>
              <a:t>retrouveriez</a:t>
            </a:r>
            <a:r>
              <a:rPr sz="3700" spc="55" dirty="0">
                <a:solidFill>
                  <a:srgbClr val="231F20"/>
                </a:solidFill>
                <a:latin typeface="Calibri"/>
                <a:cs typeface="Calibri"/>
              </a:rPr>
              <a:t> </a:t>
            </a:r>
            <a:r>
              <a:rPr sz="3700" spc="85" dirty="0">
                <a:solidFill>
                  <a:srgbClr val="231F20"/>
                </a:solidFill>
                <a:latin typeface="Calibri"/>
                <a:cs typeface="Calibri"/>
              </a:rPr>
              <a:t>dans</a:t>
            </a:r>
            <a:r>
              <a:rPr sz="3700" spc="55" dirty="0">
                <a:solidFill>
                  <a:srgbClr val="231F20"/>
                </a:solidFill>
                <a:latin typeface="Calibri"/>
                <a:cs typeface="Calibri"/>
              </a:rPr>
              <a:t> </a:t>
            </a:r>
            <a:r>
              <a:rPr sz="3700" spc="175" dirty="0">
                <a:solidFill>
                  <a:srgbClr val="231F20"/>
                </a:solidFill>
                <a:latin typeface="Calibri"/>
                <a:cs typeface="Calibri"/>
              </a:rPr>
              <a:t>la</a:t>
            </a:r>
            <a:r>
              <a:rPr sz="3700" spc="55" dirty="0">
                <a:solidFill>
                  <a:srgbClr val="231F20"/>
                </a:solidFill>
                <a:latin typeface="Calibri"/>
                <a:cs typeface="Calibri"/>
              </a:rPr>
              <a:t> </a:t>
            </a:r>
            <a:r>
              <a:rPr sz="3700" spc="-20" dirty="0">
                <a:solidFill>
                  <a:srgbClr val="231F20"/>
                </a:solidFill>
                <a:latin typeface="Calibri"/>
                <a:cs typeface="Calibri"/>
              </a:rPr>
              <a:t>même </a:t>
            </a:r>
            <a:r>
              <a:rPr sz="3700" spc="70" dirty="0">
                <a:solidFill>
                  <a:srgbClr val="231F20"/>
                </a:solidFill>
                <a:latin typeface="Calibri"/>
                <a:cs typeface="Calibri"/>
              </a:rPr>
              <a:t>situation...</a:t>
            </a:r>
            <a:endParaRPr sz="3700" dirty="0">
              <a:latin typeface="Calibri"/>
              <a:cs typeface="Calibri"/>
            </a:endParaRPr>
          </a:p>
        </p:txBody>
      </p:sp>
      <p:sp>
        <p:nvSpPr>
          <p:cNvPr id="8" name="object 8"/>
          <p:cNvSpPr txBox="1"/>
          <p:nvPr/>
        </p:nvSpPr>
        <p:spPr>
          <a:xfrm>
            <a:off x="992505" y="7904165"/>
            <a:ext cx="7862570" cy="2132965"/>
          </a:xfrm>
          <a:prstGeom prst="rect">
            <a:avLst/>
          </a:prstGeom>
        </p:spPr>
        <p:txBody>
          <a:bodyPr vert="horz" wrap="square" lIns="0" tIns="12065" rIns="0" bIns="0" rtlCol="0">
            <a:spAutoFit/>
          </a:bodyPr>
          <a:lstStyle/>
          <a:p>
            <a:pPr marL="12700" marR="5080" algn="just">
              <a:lnSpc>
                <a:spcPct val="120200"/>
              </a:lnSpc>
              <a:spcBef>
                <a:spcPts val="95"/>
              </a:spcBef>
            </a:pPr>
            <a:r>
              <a:rPr sz="2300" spc="50" dirty="0">
                <a:solidFill>
                  <a:srgbClr val="231F20"/>
                </a:solidFill>
                <a:latin typeface="Calibri"/>
                <a:cs typeface="Calibri"/>
              </a:rPr>
              <a:t>Après</a:t>
            </a:r>
            <a:r>
              <a:rPr sz="2300" spc="185" dirty="0">
                <a:solidFill>
                  <a:srgbClr val="231F20"/>
                </a:solidFill>
                <a:latin typeface="Calibri"/>
                <a:cs typeface="Calibri"/>
              </a:rPr>
              <a:t> </a:t>
            </a:r>
            <a:r>
              <a:rPr sz="2300" dirty="0">
                <a:solidFill>
                  <a:srgbClr val="231F20"/>
                </a:solidFill>
                <a:latin typeface="Calibri"/>
                <a:cs typeface="Calibri"/>
              </a:rPr>
              <a:t>que</a:t>
            </a:r>
            <a:r>
              <a:rPr sz="2300" spc="195" dirty="0">
                <a:solidFill>
                  <a:srgbClr val="231F20"/>
                </a:solidFill>
                <a:latin typeface="Calibri"/>
                <a:cs typeface="Calibri"/>
              </a:rPr>
              <a:t> </a:t>
            </a:r>
            <a:r>
              <a:rPr sz="2300" dirty="0">
                <a:solidFill>
                  <a:srgbClr val="231F20"/>
                </a:solidFill>
                <a:latin typeface="Calibri"/>
                <a:cs typeface="Calibri"/>
              </a:rPr>
              <a:t>mon</a:t>
            </a:r>
            <a:r>
              <a:rPr sz="2300" spc="185" dirty="0">
                <a:solidFill>
                  <a:srgbClr val="231F20"/>
                </a:solidFill>
                <a:latin typeface="Calibri"/>
                <a:cs typeface="Calibri"/>
              </a:rPr>
              <a:t> </a:t>
            </a:r>
            <a:r>
              <a:rPr sz="2300" spc="60" dirty="0">
                <a:solidFill>
                  <a:srgbClr val="231F20"/>
                </a:solidFill>
                <a:latin typeface="Calibri"/>
                <a:cs typeface="Calibri"/>
              </a:rPr>
              <a:t>train</a:t>
            </a:r>
            <a:r>
              <a:rPr sz="2300" spc="195" dirty="0">
                <a:solidFill>
                  <a:srgbClr val="231F20"/>
                </a:solidFill>
                <a:latin typeface="Calibri"/>
                <a:cs typeface="Calibri"/>
              </a:rPr>
              <a:t> </a:t>
            </a:r>
            <a:r>
              <a:rPr sz="2300" spc="75" dirty="0">
                <a:solidFill>
                  <a:srgbClr val="231F20"/>
                </a:solidFill>
                <a:latin typeface="Calibri"/>
                <a:cs typeface="Calibri"/>
              </a:rPr>
              <a:t>Paris/Douai</a:t>
            </a:r>
            <a:r>
              <a:rPr sz="2300" spc="195" dirty="0">
                <a:solidFill>
                  <a:srgbClr val="231F20"/>
                </a:solidFill>
                <a:latin typeface="Calibri"/>
                <a:cs typeface="Calibri"/>
              </a:rPr>
              <a:t> </a:t>
            </a:r>
            <a:r>
              <a:rPr sz="2300" spc="65" dirty="0">
                <a:solidFill>
                  <a:srgbClr val="231F20"/>
                </a:solidFill>
                <a:latin typeface="Calibri"/>
                <a:cs typeface="Calibri"/>
              </a:rPr>
              <a:t>a</a:t>
            </a:r>
            <a:r>
              <a:rPr sz="2300" spc="190" dirty="0">
                <a:solidFill>
                  <a:srgbClr val="231F20"/>
                </a:solidFill>
                <a:latin typeface="Calibri"/>
                <a:cs typeface="Calibri"/>
              </a:rPr>
              <a:t> </a:t>
            </a:r>
            <a:r>
              <a:rPr sz="2300" dirty="0">
                <a:solidFill>
                  <a:srgbClr val="231F20"/>
                </a:solidFill>
                <a:latin typeface="Calibri"/>
                <a:cs typeface="Calibri"/>
              </a:rPr>
              <a:t>été</a:t>
            </a:r>
            <a:r>
              <a:rPr sz="2300" spc="195" dirty="0">
                <a:solidFill>
                  <a:srgbClr val="231F20"/>
                </a:solidFill>
                <a:latin typeface="Calibri"/>
                <a:cs typeface="Calibri"/>
              </a:rPr>
              <a:t> </a:t>
            </a:r>
            <a:r>
              <a:rPr sz="2300" spc="55" dirty="0">
                <a:solidFill>
                  <a:srgbClr val="231F20"/>
                </a:solidFill>
                <a:latin typeface="Calibri"/>
                <a:cs typeface="Calibri"/>
              </a:rPr>
              <a:t>annulé</a:t>
            </a:r>
            <a:r>
              <a:rPr sz="2300" spc="195" dirty="0">
                <a:solidFill>
                  <a:srgbClr val="231F20"/>
                </a:solidFill>
                <a:latin typeface="Calibri"/>
                <a:cs typeface="Calibri"/>
              </a:rPr>
              <a:t> </a:t>
            </a:r>
            <a:r>
              <a:rPr sz="2300" dirty="0">
                <a:solidFill>
                  <a:srgbClr val="231F20"/>
                </a:solidFill>
                <a:latin typeface="Calibri"/>
                <a:cs typeface="Calibri"/>
              </a:rPr>
              <a:t>en</a:t>
            </a:r>
            <a:r>
              <a:rPr sz="2300" spc="190" dirty="0">
                <a:solidFill>
                  <a:srgbClr val="231F20"/>
                </a:solidFill>
                <a:latin typeface="Calibri"/>
                <a:cs typeface="Calibri"/>
              </a:rPr>
              <a:t> </a:t>
            </a:r>
            <a:r>
              <a:rPr sz="2300" spc="60" dirty="0">
                <a:solidFill>
                  <a:srgbClr val="231F20"/>
                </a:solidFill>
                <a:latin typeface="Calibri"/>
                <a:cs typeface="Calibri"/>
              </a:rPr>
              <a:t>raison</a:t>
            </a:r>
            <a:r>
              <a:rPr sz="2300" spc="190" dirty="0">
                <a:solidFill>
                  <a:srgbClr val="231F20"/>
                </a:solidFill>
                <a:latin typeface="Calibri"/>
                <a:cs typeface="Calibri"/>
              </a:rPr>
              <a:t> </a:t>
            </a:r>
            <a:r>
              <a:rPr sz="2300" dirty="0">
                <a:solidFill>
                  <a:srgbClr val="231F20"/>
                </a:solidFill>
                <a:latin typeface="Calibri"/>
                <a:cs typeface="Calibri"/>
              </a:rPr>
              <a:t>de</a:t>
            </a:r>
            <a:r>
              <a:rPr sz="2300" spc="190" dirty="0">
                <a:solidFill>
                  <a:srgbClr val="231F20"/>
                </a:solidFill>
                <a:latin typeface="Calibri"/>
                <a:cs typeface="Calibri"/>
              </a:rPr>
              <a:t> </a:t>
            </a:r>
            <a:r>
              <a:rPr sz="2300" spc="85" dirty="0">
                <a:solidFill>
                  <a:srgbClr val="231F20"/>
                </a:solidFill>
                <a:latin typeface="Calibri"/>
                <a:cs typeface="Calibri"/>
              </a:rPr>
              <a:t>la </a:t>
            </a:r>
            <a:r>
              <a:rPr sz="2300" spc="45" dirty="0">
                <a:solidFill>
                  <a:srgbClr val="231F20"/>
                </a:solidFill>
                <a:latin typeface="Calibri"/>
                <a:cs typeface="Calibri"/>
              </a:rPr>
              <a:t>tempête</a:t>
            </a:r>
            <a:r>
              <a:rPr sz="2300" spc="280" dirty="0">
                <a:solidFill>
                  <a:srgbClr val="231F20"/>
                </a:solidFill>
                <a:latin typeface="Calibri"/>
                <a:cs typeface="Calibri"/>
              </a:rPr>
              <a:t> </a:t>
            </a:r>
            <a:r>
              <a:rPr sz="2300" spc="110" dirty="0">
                <a:solidFill>
                  <a:srgbClr val="231F20"/>
                </a:solidFill>
                <a:latin typeface="Calibri"/>
                <a:cs typeface="Calibri"/>
              </a:rPr>
              <a:t>Eunice,</a:t>
            </a:r>
            <a:r>
              <a:rPr sz="2300" spc="285" dirty="0">
                <a:solidFill>
                  <a:srgbClr val="231F20"/>
                </a:solidFill>
                <a:latin typeface="Calibri"/>
                <a:cs typeface="Calibri"/>
              </a:rPr>
              <a:t> </a:t>
            </a:r>
            <a:r>
              <a:rPr sz="2300" spc="75" dirty="0">
                <a:solidFill>
                  <a:srgbClr val="231F20"/>
                </a:solidFill>
                <a:latin typeface="Calibri"/>
                <a:cs typeface="Calibri"/>
              </a:rPr>
              <a:t>je</a:t>
            </a:r>
            <a:r>
              <a:rPr sz="2300" spc="280" dirty="0">
                <a:solidFill>
                  <a:srgbClr val="231F20"/>
                </a:solidFill>
                <a:latin typeface="Calibri"/>
                <a:cs typeface="Calibri"/>
              </a:rPr>
              <a:t> </a:t>
            </a:r>
            <a:r>
              <a:rPr sz="2300" spc="85" dirty="0">
                <a:solidFill>
                  <a:srgbClr val="231F20"/>
                </a:solidFill>
                <a:latin typeface="Calibri"/>
                <a:cs typeface="Calibri"/>
              </a:rPr>
              <a:t>décide</a:t>
            </a:r>
            <a:r>
              <a:rPr sz="2300" spc="285" dirty="0">
                <a:solidFill>
                  <a:srgbClr val="231F20"/>
                </a:solidFill>
                <a:latin typeface="Calibri"/>
                <a:cs typeface="Calibri"/>
              </a:rPr>
              <a:t> </a:t>
            </a:r>
            <a:r>
              <a:rPr sz="2300" dirty="0">
                <a:solidFill>
                  <a:srgbClr val="231F20"/>
                </a:solidFill>
                <a:latin typeface="Calibri"/>
                <a:cs typeface="Calibri"/>
              </a:rPr>
              <a:t>de</a:t>
            </a:r>
            <a:r>
              <a:rPr sz="2300" spc="280" dirty="0">
                <a:solidFill>
                  <a:srgbClr val="231F20"/>
                </a:solidFill>
                <a:latin typeface="Calibri"/>
                <a:cs typeface="Calibri"/>
              </a:rPr>
              <a:t> </a:t>
            </a:r>
            <a:r>
              <a:rPr sz="2300" dirty="0">
                <a:solidFill>
                  <a:srgbClr val="231F20"/>
                </a:solidFill>
                <a:latin typeface="Calibri"/>
                <a:cs typeface="Calibri"/>
              </a:rPr>
              <a:t>me</a:t>
            </a:r>
            <a:r>
              <a:rPr sz="2300" spc="285" dirty="0">
                <a:solidFill>
                  <a:srgbClr val="231F20"/>
                </a:solidFill>
                <a:latin typeface="Calibri"/>
                <a:cs typeface="Calibri"/>
              </a:rPr>
              <a:t> </a:t>
            </a:r>
            <a:r>
              <a:rPr sz="2300" spc="70" dirty="0">
                <a:solidFill>
                  <a:srgbClr val="231F20"/>
                </a:solidFill>
                <a:latin typeface="Calibri"/>
                <a:cs typeface="Calibri"/>
              </a:rPr>
              <a:t>tourner</a:t>
            </a:r>
            <a:r>
              <a:rPr sz="2300" spc="285" dirty="0">
                <a:solidFill>
                  <a:srgbClr val="231F20"/>
                </a:solidFill>
                <a:latin typeface="Calibri"/>
                <a:cs typeface="Calibri"/>
              </a:rPr>
              <a:t> </a:t>
            </a:r>
            <a:r>
              <a:rPr sz="2300" spc="70" dirty="0">
                <a:solidFill>
                  <a:srgbClr val="231F20"/>
                </a:solidFill>
                <a:latin typeface="Calibri"/>
                <a:cs typeface="Calibri"/>
              </a:rPr>
              <a:t>vers</a:t>
            </a:r>
            <a:r>
              <a:rPr sz="2300" spc="280" dirty="0">
                <a:solidFill>
                  <a:srgbClr val="231F20"/>
                </a:solidFill>
                <a:latin typeface="Calibri"/>
                <a:cs typeface="Calibri"/>
              </a:rPr>
              <a:t> </a:t>
            </a:r>
            <a:r>
              <a:rPr sz="2300" spc="110" dirty="0">
                <a:solidFill>
                  <a:srgbClr val="231F20"/>
                </a:solidFill>
                <a:latin typeface="Calibri"/>
                <a:cs typeface="Calibri"/>
              </a:rPr>
              <a:t>Blablacar.</a:t>
            </a:r>
            <a:r>
              <a:rPr sz="2300" spc="285" dirty="0">
                <a:solidFill>
                  <a:srgbClr val="231F20"/>
                </a:solidFill>
                <a:latin typeface="Calibri"/>
                <a:cs typeface="Calibri"/>
              </a:rPr>
              <a:t> </a:t>
            </a:r>
            <a:r>
              <a:rPr sz="2300" spc="175" dirty="0">
                <a:solidFill>
                  <a:srgbClr val="231F20"/>
                </a:solidFill>
                <a:latin typeface="Calibri"/>
                <a:cs typeface="Calibri"/>
              </a:rPr>
              <a:t>Je </a:t>
            </a:r>
            <a:r>
              <a:rPr sz="2300" dirty="0">
                <a:solidFill>
                  <a:srgbClr val="231F20"/>
                </a:solidFill>
                <a:latin typeface="Calibri"/>
                <a:cs typeface="Calibri"/>
              </a:rPr>
              <a:t>vois</a:t>
            </a:r>
            <a:r>
              <a:rPr sz="2300" spc="204" dirty="0">
                <a:solidFill>
                  <a:srgbClr val="231F20"/>
                </a:solidFill>
                <a:latin typeface="Calibri"/>
                <a:cs typeface="Calibri"/>
              </a:rPr>
              <a:t> </a:t>
            </a:r>
            <a:r>
              <a:rPr sz="2300" dirty="0">
                <a:solidFill>
                  <a:srgbClr val="231F20"/>
                </a:solidFill>
                <a:latin typeface="Calibri"/>
                <a:cs typeface="Calibri"/>
              </a:rPr>
              <a:t>un</a:t>
            </a:r>
            <a:r>
              <a:rPr sz="2300" spc="204" dirty="0">
                <a:solidFill>
                  <a:srgbClr val="231F20"/>
                </a:solidFill>
                <a:latin typeface="Calibri"/>
                <a:cs typeface="Calibri"/>
              </a:rPr>
              <a:t> </a:t>
            </a:r>
            <a:r>
              <a:rPr sz="2300" dirty="0">
                <a:solidFill>
                  <a:srgbClr val="231F20"/>
                </a:solidFill>
                <a:latin typeface="Calibri"/>
                <a:cs typeface="Calibri"/>
              </a:rPr>
              <a:t>trajet</a:t>
            </a:r>
            <a:r>
              <a:rPr sz="2300" spc="204" dirty="0">
                <a:solidFill>
                  <a:srgbClr val="231F20"/>
                </a:solidFill>
                <a:latin typeface="Calibri"/>
                <a:cs typeface="Calibri"/>
              </a:rPr>
              <a:t> </a:t>
            </a:r>
            <a:r>
              <a:rPr sz="2300" dirty="0">
                <a:solidFill>
                  <a:srgbClr val="231F20"/>
                </a:solidFill>
                <a:latin typeface="Calibri"/>
                <a:cs typeface="Calibri"/>
              </a:rPr>
              <a:t>pour</a:t>
            </a:r>
            <a:r>
              <a:rPr sz="2300" spc="204" dirty="0">
                <a:solidFill>
                  <a:srgbClr val="231F20"/>
                </a:solidFill>
                <a:latin typeface="Calibri"/>
                <a:cs typeface="Calibri"/>
              </a:rPr>
              <a:t> </a:t>
            </a:r>
            <a:r>
              <a:rPr sz="2300" spc="80" dirty="0">
                <a:solidFill>
                  <a:srgbClr val="231F20"/>
                </a:solidFill>
                <a:latin typeface="Calibri"/>
                <a:cs typeface="Calibri"/>
              </a:rPr>
              <a:t>9</a:t>
            </a:r>
            <a:r>
              <a:rPr sz="2300" spc="210" dirty="0">
                <a:solidFill>
                  <a:srgbClr val="231F20"/>
                </a:solidFill>
                <a:latin typeface="Calibri"/>
                <a:cs typeface="Calibri"/>
              </a:rPr>
              <a:t> </a:t>
            </a:r>
            <a:r>
              <a:rPr sz="2300" dirty="0">
                <a:solidFill>
                  <a:srgbClr val="231F20"/>
                </a:solidFill>
                <a:latin typeface="Calibri"/>
                <a:cs typeface="Calibri"/>
              </a:rPr>
              <a:t>euros</a:t>
            </a:r>
            <a:r>
              <a:rPr sz="2300" spc="204" dirty="0">
                <a:solidFill>
                  <a:srgbClr val="231F20"/>
                </a:solidFill>
                <a:latin typeface="Calibri"/>
                <a:cs typeface="Calibri"/>
              </a:rPr>
              <a:t> </a:t>
            </a:r>
            <a:r>
              <a:rPr sz="2300" spc="65" dirty="0">
                <a:solidFill>
                  <a:srgbClr val="231F20"/>
                </a:solidFill>
                <a:latin typeface="Calibri"/>
                <a:cs typeface="Calibri"/>
              </a:rPr>
              <a:t>(pas</a:t>
            </a:r>
            <a:r>
              <a:rPr sz="2300" spc="215" dirty="0">
                <a:solidFill>
                  <a:srgbClr val="231F20"/>
                </a:solidFill>
                <a:latin typeface="Calibri"/>
                <a:cs typeface="Calibri"/>
              </a:rPr>
              <a:t> </a:t>
            </a:r>
            <a:r>
              <a:rPr sz="2300" spc="60" dirty="0">
                <a:solidFill>
                  <a:srgbClr val="231F20"/>
                </a:solidFill>
                <a:latin typeface="Calibri"/>
                <a:cs typeface="Calibri"/>
              </a:rPr>
              <a:t>cher),</a:t>
            </a:r>
            <a:r>
              <a:rPr sz="2300" spc="204" dirty="0">
                <a:solidFill>
                  <a:srgbClr val="231F20"/>
                </a:solidFill>
                <a:latin typeface="Calibri"/>
                <a:cs typeface="Calibri"/>
              </a:rPr>
              <a:t> </a:t>
            </a:r>
            <a:r>
              <a:rPr sz="2300" dirty="0">
                <a:solidFill>
                  <a:srgbClr val="231F20"/>
                </a:solidFill>
                <a:latin typeface="Calibri"/>
                <a:cs typeface="Calibri"/>
              </a:rPr>
              <a:t>proposé</a:t>
            </a:r>
            <a:r>
              <a:rPr sz="2300" spc="204" dirty="0">
                <a:solidFill>
                  <a:srgbClr val="231F20"/>
                </a:solidFill>
                <a:latin typeface="Calibri"/>
                <a:cs typeface="Calibri"/>
              </a:rPr>
              <a:t> </a:t>
            </a:r>
            <a:r>
              <a:rPr sz="2300" dirty="0">
                <a:solidFill>
                  <a:srgbClr val="231F20"/>
                </a:solidFill>
                <a:latin typeface="Calibri"/>
                <a:cs typeface="Calibri"/>
              </a:rPr>
              <a:t>par</a:t>
            </a:r>
            <a:r>
              <a:rPr sz="2300" spc="210" dirty="0">
                <a:solidFill>
                  <a:srgbClr val="231F20"/>
                </a:solidFill>
                <a:latin typeface="Calibri"/>
                <a:cs typeface="Calibri"/>
              </a:rPr>
              <a:t> </a:t>
            </a:r>
            <a:r>
              <a:rPr sz="2300" spc="-10" dirty="0">
                <a:solidFill>
                  <a:srgbClr val="231F20"/>
                </a:solidFill>
                <a:latin typeface="Calibri"/>
                <a:cs typeface="Calibri"/>
              </a:rPr>
              <a:t>“Tiphaine”. </a:t>
            </a:r>
            <a:r>
              <a:rPr sz="2300" spc="114" dirty="0">
                <a:solidFill>
                  <a:srgbClr val="231F20"/>
                </a:solidFill>
                <a:latin typeface="Calibri"/>
                <a:cs typeface="Calibri"/>
              </a:rPr>
              <a:t>Sur</a:t>
            </a:r>
            <a:r>
              <a:rPr sz="2300" spc="235" dirty="0">
                <a:solidFill>
                  <a:srgbClr val="231F20"/>
                </a:solidFill>
                <a:latin typeface="Calibri"/>
                <a:cs typeface="Calibri"/>
              </a:rPr>
              <a:t> </a:t>
            </a:r>
            <a:r>
              <a:rPr sz="2300" spc="55" dirty="0">
                <a:solidFill>
                  <a:srgbClr val="231F20"/>
                </a:solidFill>
                <a:latin typeface="Calibri"/>
                <a:cs typeface="Calibri"/>
              </a:rPr>
              <a:t>son</a:t>
            </a:r>
            <a:r>
              <a:rPr sz="2300" spc="235" dirty="0">
                <a:solidFill>
                  <a:srgbClr val="231F20"/>
                </a:solidFill>
                <a:latin typeface="Calibri"/>
                <a:cs typeface="Calibri"/>
              </a:rPr>
              <a:t> </a:t>
            </a:r>
            <a:r>
              <a:rPr sz="2300" spc="50" dirty="0">
                <a:solidFill>
                  <a:srgbClr val="231F20"/>
                </a:solidFill>
                <a:latin typeface="Calibri"/>
                <a:cs typeface="Calibri"/>
              </a:rPr>
              <a:t>profil,</a:t>
            </a:r>
            <a:r>
              <a:rPr sz="2300" spc="240" dirty="0">
                <a:solidFill>
                  <a:srgbClr val="231F20"/>
                </a:solidFill>
                <a:latin typeface="Calibri"/>
                <a:cs typeface="Calibri"/>
              </a:rPr>
              <a:t> </a:t>
            </a:r>
            <a:r>
              <a:rPr sz="2300" b="1" spc="60" dirty="0">
                <a:solidFill>
                  <a:srgbClr val="231F20"/>
                </a:solidFill>
                <a:latin typeface="Calibri"/>
                <a:cs typeface="Calibri"/>
              </a:rPr>
              <a:t>aucune</a:t>
            </a:r>
            <a:r>
              <a:rPr sz="2300" b="1" spc="240" dirty="0">
                <a:solidFill>
                  <a:srgbClr val="231F20"/>
                </a:solidFill>
                <a:latin typeface="Calibri"/>
                <a:cs typeface="Calibri"/>
              </a:rPr>
              <a:t> </a:t>
            </a:r>
            <a:r>
              <a:rPr sz="2300" b="1" dirty="0">
                <a:solidFill>
                  <a:srgbClr val="231F20"/>
                </a:solidFill>
                <a:latin typeface="Calibri"/>
                <a:cs typeface="Calibri"/>
              </a:rPr>
              <a:t>photo</a:t>
            </a:r>
            <a:r>
              <a:rPr sz="2300" b="1" spc="235" dirty="0">
                <a:solidFill>
                  <a:srgbClr val="231F20"/>
                </a:solidFill>
                <a:latin typeface="Calibri"/>
                <a:cs typeface="Calibri"/>
              </a:rPr>
              <a:t> </a:t>
            </a:r>
            <a:r>
              <a:rPr sz="2300" b="1" spc="50" dirty="0">
                <a:solidFill>
                  <a:srgbClr val="231F20"/>
                </a:solidFill>
                <a:latin typeface="Calibri"/>
                <a:cs typeface="Calibri"/>
              </a:rPr>
              <a:t>et</a:t>
            </a:r>
            <a:r>
              <a:rPr sz="2300" b="1" spc="240" dirty="0">
                <a:solidFill>
                  <a:srgbClr val="231F20"/>
                </a:solidFill>
                <a:latin typeface="Calibri"/>
                <a:cs typeface="Calibri"/>
              </a:rPr>
              <a:t> </a:t>
            </a:r>
            <a:r>
              <a:rPr sz="2300" b="1" spc="60" dirty="0">
                <a:solidFill>
                  <a:srgbClr val="231F20"/>
                </a:solidFill>
                <a:latin typeface="Calibri"/>
                <a:cs typeface="Calibri"/>
              </a:rPr>
              <a:t>aucune</a:t>
            </a:r>
            <a:r>
              <a:rPr sz="2300" b="1" spc="240" dirty="0">
                <a:solidFill>
                  <a:srgbClr val="231F20"/>
                </a:solidFill>
                <a:latin typeface="Calibri"/>
                <a:cs typeface="Calibri"/>
              </a:rPr>
              <a:t> </a:t>
            </a:r>
            <a:r>
              <a:rPr sz="2300" b="1" dirty="0">
                <a:solidFill>
                  <a:srgbClr val="231F20"/>
                </a:solidFill>
                <a:latin typeface="Calibri"/>
                <a:cs typeface="Calibri"/>
              </a:rPr>
              <a:t>note</a:t>
            </a:r>
            <a:r>
              <a:rPr sz="2300" dirty="0">
                <a:solidFill>
                  <a:srgbClr val="231F20"/>
                </a:solidFill>
                <a:latin typeface="Calibri"/>
                <a:cs typeface="Calibri"/>
              </a:rPr>
              <a:t>.</a:t>
            </a:r>
            <a:r>
              <a:rPr sz="2300" spc="235" dirty="0">
                <a:solidFill>
                  <a:srgbClr val="231F20"/>
                </a:solidFill>
                <a:latin typeface="Calibri"/>
                <a:cs typeface="Calibri"/>
              </a:rPr>
              <a:t> </a:t>
            </a:r>
            <a:r>
              <a:rPr sz="2300" dirty="0">
                <a:solidFill>
                  <a:srgbClr val="231F20"/>
                </a:solidFill>
                <a:latin typeface="Calibri"/>
                <a:cs typeface="Calibri"/>
              </a:rPr>
              <a:t>Vous</a:t>
            </a:r>
            <a:r>
              <a:rPr sz="2300" spc="235" dirty="0">
                <a:solidFill>
                  <a:srgbClr val="231F20"/>
                </a:solidFill>
                <a:latin typeface="Calibri"/>
                <a:cs typeface="Calibri"/>
              </a:rPr>
              <a:t> </a:t>
            </a:r>
            <a:r>
              <a:rPr sz="2300" dirty="0">
                <a:solidFill>
                  <a:srgbClr val="231F20"/>
                </a:solidFill>
                <a:latin typeface="Calibri"/>
                <a:cs typeface="Calibri"/>
              </a:rPr>
              <a:t>trouvez</a:t>
            </a:r>
            <a:r>
              <a:rPr sz="2300" spc="240" dirty="0">
                <a:solidFill>
                  <a:srgbClr val="231F20"/>
                </a:solidFill>
                <a:latin typeface="Calibri"/>
                <a:cs typeface="Calibri"/>
              </a:rPr>
              <a:t> </a:t>
            </a:r>
            <a:r>
              <a:rPr sz="2300" spc="70" dirty="0">
                <a:solidFill>
                  <a:srgbClr val="231F20"/>
                </a:solidFill>
                <a:latin typeface="Calibri"/>
                <a:cs typeface="Calibri"/>
              </a:rPr>
              <a:t>ça </a:t>
            </a:r>
            <a:r>
              <a:rPr sz="2300" spc="50" dirty="0">
                <a:solidFill>
                  <a:srgbClr val="231F20"/>
                </a:solidFill>
                <a:latin typeface="Calibri"/>
                <a:cs typeface="Calibri"/>
              </a:rPr>
              <a:t>louche</a:t>
            </a:r>
            <a:r>
              <a:rPr sz="2300" spc="40" dirty="0">
                <a:solidFill>
                  <a:srgbClr val="231F20"/>
                </a:solidFill>
                <a:latin typeface="Calibri"/>
                <a:cs typeface="Calibri"/>
              </a:rPr>
              <a:t> </a:t>
            </a:r>
            <a:r>
              <a:rPr sz="2300" spc="-155" dirty="0">
                <a:solidFill>
                  <a:srgbClr val="231F20"/>
                </a:solidFill>
                <a:latin typeface="Calibri"/>
                <a:cs typeface="Calibri"/>
              </a:rPr>
              <a:t>?</a:t>
            </a:r>
            <a:r>
              <a:rPr sz="2300" spc="40" dirty="0">
                <a:solidFill>
                  <a:srgbClr val="231F20"/>
                </a:solidFill>
                <a:latin typeface="Calibri"/>
                <a:cs typeface="Calibri"/>
              </a:rPr>
              <a:t> </a:t>
            </a:r>
            <a:r>
              <a:rPr sz="2300" dirty="0">
                <a:solidFill>
                  <a:srgbClr val="231F20"/>
                </a:solidFill>
                <a:latin typeface="Calibri"/>
                <a:cs typeface="Calibri"/>
              </a:rPr>
              <a:t>Vous</a:t>
            </a:r>
            <a:r>
              <a:rPr sz="2300" spc="40" dirty="0">
                <a:solidFill>
                  <a:srgbClr val="231F20"/>
                </a:solidFill>
                <a:latin typeface="Calibri"/>
                <a:cs typeface="Calibri"/>
              </a:rPr>
              <a:t> </a:t>
            </a:r>
            <a:r>
              <a:rPr sz="2300" dirty="0">
                <a:solidFill>
                  <a:srgbClr val="231F20"/>
                </a:solidFill>
                <a:latin typeface="Calibri"/>
                <a:cs typeface="Calibri"/>
              </a:rPr>
              <a:t>avez</a:t>
            </a:r>
            <a:r>
              <a:rPr sz="2300" spc="50" dirty="0">
                <a:solidFill>
                  <a:srgbClr val="231F20"/>
                </a:solidFill>
                <a:latin typeface="Calibri"/>
                <a:cs typeface="Calibri"/>
              </a:rPr>
              <a:t> </a:t>
            </a:r>
            <a:r>
              <a:rPr sz="2300" spc="45" dirty="0">
                <a:solidFill>
                  <a:srgbClr val="231F20"/>
                </a:solidFill>
                <a:latin typeface="Calibri"/>
                <a:cs typeface="Calibri"/>
              </a:rPr>
              <a:t>raison.</a:t>
            </a:r>
            <a:endParaRPr sz="2300" dirty="0">
              <a:latin typeface="Calibri"/>
              <a:cs typeface="Calibri"/>
            </a:endParaRPr>
          </a:p>
        </p:txBody>
      </p:sp>
      <p:sp>
        <p:nvSpPr>
          <p:cNvPr id="9" name="object 9"/>
          <p:cNvSpPr txBox="1"/>
          <p:nvPr/>
        </p:nvSpPr>
        <p:spPr>
          <a:xfrm>
            <a:off x="10209026" y="7904165"/>
            <a:ext cx="8682223" cy="1711325"/>
          </a:xfrm>
          <a:prstGeom prst="rect">
            <a:avLst/>
          </a:prstGeom>
        </p:spPr>
        <p:txBody>
          <a:bodyPr vert="horz" wrap="square" lIns="0" tIns="12065" rIns="0" bIns="0" rtlCol="0">
            <a:spAutoFit/>
          </a:bodyPr>
          <a:lstStyle/>
          <a:p>
            <a:pPr marL="12700" marR="5080" algn="just">
              <a:lnSpc>
                <a:spcPct val="120200"/>
              </a:lnSpc>
              <a:spcBef>
                <a:spcPts val="95"/>
              </a:spcBef>
            </a:pPr>
            <a:r>
              <a:rPr sz="2300" dirty="0">
                <a:solidFill>
                  <a:srgbClr val="231F20"/>
                </a:solidFill>
                <a:latin typeface="Calibri"/>
                <a:cs typeface="Calibri"/>
              </a:rPr>
              <a:t>Naïvement,</a:t>
            </a:r>
            <a:r>
              <a:rPr sz="2300" spc="290" dirty="0">
                <a:solidFill>
                  <a:srgbClr val="231F20"/>
                </a:solidFill>
                <a:latin typeface="Calibri"/>
                <a:cs typeface="Calibri"/>
              </a:rPr>
              <a:t> </a:t>
            </a:r>
            <a:r>
              <a:rPr sz="2300" dirty="0">
                <a:solidFill>
                  <a:srgbClr val="231F20"/>
                </a:solidFill>
                <a:latin typeface="Calibri"/>
                <a:cs typeface="Calibri"/>
              </a:rPr>
              <a:t>je</a:t>
            </a:r>
            <a:r>
              <a:rPr sz="2300" spc="285" dirty="0">
                <a:solidFill>
                  <a:srgbClr val="231F20"/>
                </a:solidFill>
                <a:latin typeface="Calibri"/>
                <a:cs typeface="Calibri"/>
              </a:rPr>
              <a:t> </a:t>
            </a:r>
            <a:r>
              <a:rPr sz="2300" dirty="0">
                <a:solidFill>
                  <a:srgbClr val="231F20"/>
                </a:solidFill>
                <a:latin typeface="Calibri"/>
                <a:cs typeface="Calibri"/>
              </a:rPr>
              <a:t>réserve</a:t>
            </a:r>
            <a:r>
              <a:rPr sz="2300" spc="295" dirty="0">
                <a:solidFill>
                  <a:srgbClr val="231F20"/>
                </a:solidFill>
                <a:latin typeface="Calibri"/>
                <a:cs typeface="Calibri"/>
              </a:rPr>
              <a:t> </a:t>
            </a:r>
            <a:r>
              <a:rPr sz="2300" spc="70" dirty="0">
                <a:solidFill>
                  <a:srgbClr val="231F20"/>
                </a:solidFill>
                <a:latin typeface="Calibri"/>
                <a:cs typeface="Calibri"/>
              </a:rPr>
              <a:t>le</a:t>
            </a:r>
            <a:r>
              <a:rPr sz="2300" spc="290" dirty="0">
                <a:solidFill>
                  <a:srgbClr val="231F20"/>
                </a:solidFill>
                <a:latin typeface="Calibri"/>
                <a:cs typeface="Calibri"/>
              </a:rPr>
              <a:t> </a:t>
            </a:r>
            <a:r>
              <a:rPr sz="2300" spc="50" dirty="0">
                <a:solidFill>
                  <a:srgbClr val="231F20"/>
                </a:solidFill>
                <a:latin typeface="Calibri"/>
                <a:cs typeface="Calibri"/>
              </a:rPr>
              <a:t>trajet,</a:t>
            </a:r>
            <a:r>
              <a:rPr sz="2300" spc="285" dirty="0">
                <a:solidFill>
                  <a:srgbClr val="231F20"/>
                </a:solidFill>
                <a:latin typeface="Calibri"/>
                <a:cs typeface="Calibri"/>
              </a:rPr>
              <a:t> </a:t>
            </a:r>
            <a:r>
              <a:rPr sz="2300" dirty="0">
                <a:solidFill>
                  <a:srgbClr val="231F20"/>
                </a:solidFill>
                <a:latin typeface="Calibri"/>
                <a:cs typeface="Calibri"/>
              </a:rPr>
              <a:t>et</a:t>
            </a:r>
            <a:r>
              <a:rPr sz="2300" spc="295" dirty="0">
                <a:solidFill>
                  <a:srgbClr val="231F20"/>
                </a:solidFill>
                <a:latin typeface="Calibri"/>
                <a:cs typeface="Calibri"/>
              </a:rPr>
              <a:t> </a:t>
            </a:r>
            <a:r>
              <a:rPr sz="2300" dirty="0">
                <a:solidFill>
                  <a:srgbClr val="231F20"/>
                </a:solidFill>
                <a:latin typeface="Calibri"/>
                <a:cs typeface="Calibri"/>
              </a:rPr>
              <a:t>j’attends</a:t>
            </a:r>
            <a:r>
              <a:rPr sz="2300" spc="290" dirty="0">
                <a:solidFill>
                  <a:srgbClr val="231F20"/>
                </a:solidFill>
                <a:latin typeface="Calibri"/>
                <a:cs typeface="Calibri"/>
              </a:rPr>
              <a:t> </a:t>
            </a:r>
            <a:r>
              <a:rPr sz="2300" dirty="0">
                <a:solidFill>
                  <a:srgbClr val="231F20"/>
                </a:solidFill>
                <a:latin typeface="Calibri"/>
                <a:cs typeface="Calibri"/>
              </a:rPr>
              <a:t>confirmation.</a:t>
            </a:r>
            <a:r>
              <a:rPr sz="2300" spc="295" dirty="0">
                <a:solidFill>
                  <a:srgbClr val="231F20"/>
                </a:solidFill>
                <a:latin typeface="Calibri"/>
                <a:cs typeface="Calibri"/>
              </a:rPr>
              <a:t> </a:t>
            </a:r>
            <a:r>
              <a:rPr sz="2300" spc="70" dirty="0">
                <a:solidFill>
                  <a:srgbClr val="231F20"/>
                </a:solidFill>
                <a:latin typeface="Calibri"/>
                <a:cs typeface="Calibri"/>
              </a:rPr>
              <a:t>1h30</a:t>
            </a:r>
            <a:r>
              <a:rPr sz="2300" spc="290" dirty="0">
                <a:solidFill>
                  <a:srgbClr val="231F20"/>
                </a:solidFill>
                <a:latin typeface="Calibri"/>
                <a:cs typeface="Calibri"/>
              </a:rPr>
              <a:t> </a:t>
            </a:r>
            <a:r>
              <a:rPr sz="2300" spc="50" dirty="0">
                <a:solidFill>
                  <a:srgbClr val="231F20"/>
                </a:solidFill>
                <a:latin typeface="Calibri"/>
                <a:cs typeface="Calibri"/>
              </a:rPr>
              <a:t>plus </a:t>
            </a:r>
            <a:r>
              <a:rPr sz="2300" dirty="0">
                <a:solidFill>
                  <a:srgbClr val="231F20"/>
                </a:solidFill>
                <a:latin typeface="Calibri"/>
                <a:cs typeface="Calibri"/>
              </a:rPr>
              <a:t>tard,</a:t>
            </a:r>
            <a:r>
              <a:rPr sz="2300" spc="114" dirty="0">
                <a:solidFill>
                  <a:srgbClr val="231F20"/>
                </a:solidFill>
                <a:latin typeface="Calibri"/>
                <a:cs typeface="Calibri"/>
              </a:rPr>
              <a:t> </a:t>
            </a:r>
            <a:r>
              <a:rPr sz="2300" dirty="0">
                <a:solidFill>
                  <a:srgbClr val="231F20"/>
                </a:solidFill>
                <a:latin typeface="Calibri"/>
                <a:cs typeface="Calibri"/>
              </a:rPr>
              <a:t>je</a:t>
            </a:r>
            <a:r>
              <a:rPr sz="2300" spc="110" dirty="0">
                <a:solidFill>
                  <a:srgbClr val="231F20"/>
                </a:solidFill>
                <a:latin typeface="Calibri"/>
                <a:cs typeface="Calibri"/>
              </a:rPr>
              <a:t> </a:t>
            </a:r>
            <a:r>
              <a:rPr sz="2300" spc="50" dirty="0">
                <a:solidFill>
                  <a:srgbClr val="231F20"/>
                </a:solidFill>
                <a:latin typeface="Calibri"/>
                <a:cs typeface="Calibri"/>
              </a:rPr>
              <a:t>reçois</a:t>
            </a:r>
            <a:r>
              <a:rPr sz="2300" spc="114" dirty="0">
                <a:solidFill>
                  <a:srgbClr val="231F20"/>
                </a:solidFill>
                <a:latin typeface="Calibri"/>
                <a:cs typeface="Calibri"/>
              </a:rPr>
              <a:t> </a:t>
            </a:r>
            <a:r>
              <a:rPr sz="2300" dirty="0">
                <a:solidFill>
                  <a:srgbClr val="231F20"/>
                </a:solidFill>
                <a:latin typeface="Calibri"/>
                <a:cs typeface="Calibri"/>
              </a:rPr>
              <a:t>un</a:t>
            </a:r>
            <a:r>
              <a:rPr sz="2300" spc="110" dirty="0">
                <a:solidFill>
                  <a:srgbClr val="231F20"/>
                </a:solidFill>
                <a:latin typeface="Calibri"/>
                <a:cs typeface="Calibri"/>
              </a:rPr>
              <a:t> </a:t>
            </a:r>
            <a:r>
              <a:rPr sz="2300" dirty="0">
                <a:solidFill>
                  <a:srgbClr val="231F20"/>
                </a:solidFill>
                <a:latin typeface="Calibri"/>
                <a:cs typeface="Calibri"/>
              </a:rPr>
              <a:t>premier</a:t>
            </a:r>
            <a:r>
              <a:rPr sz="2300" spc="120" dirty="0">
                <a:solidFill>
                  <a:srgbClr val="231F20"/>
                </a:solidFill>
                <a:latin typeface="Calibri"/>
                <a:cs typeface="Calibri"/>
              </a:rPr>
              <a:t> </a:t>
            </a:r>
            <a:r>
              <a:rPr sz="2300" spc="85" dirty="0">
                <a:solidFill>
                  <a:srgbClr val="231F20"/>
                </a:solidFill>
                <a:latin typeface="Calibri"/>
                <a:cs typeface="Calibri"/>
              </a:rPr>
              <a:t>mail</a:t>
            </a:r>
            <a:r>
              <a:rPr sz="2300" spc="114" dirty="0">
                <a:solidFill>
                  <a:srgbClr val="231F20"/>
                </a:solidFill>
                <a:latin typeface="Calibri"/>
                <a:cs typeface="Calibri"/>
              </a:rPr>
              <a:t> </a:t>
            </a:r>
            <a:r>
              <a:rPr sz="2300" spc="50" dirty="0">
                <a:solidFill>
                  <a:srgbClr val="231F20"/>
                </a:solidFill>
                <a:latin typeface="Calibri"/>
                <a:cs typeface="Calibri"/>
              </a:rPr>
              <a:t>qui</a:t>
            </a:r>
            <a:r>
              <a:rPr sz="2300" spc="120" dirty="0">
                <a:solidFill>
                  <a:srgbClr val="231F20"/>
                </a:solidFill>
                <a:latin typeface="Calibri"/>
                <a:cs typeface="Calibri"/>
              </a:rPr>
              <a:t> </a:t>
            </a:r>
            <a:r>
              <a:rPr sz="2300" dirty="0">
                <a:solidFill>
                  <a:srgbClr val="231F20"/>
                </a:solidFill>
                <a:latin typeface="Calibri"/>
                <a:cs typeface="Calibri"/>
              </a:rPr>
              <a:t>m’indique</a:t>
            </a:r>
            <a:r>
              <a:rPr sz="2300" spc="114" dirty="0">
                <a:solidFill>
                  <a:srgbClr val="231F20"/>
                </a:solidFill>
                <a:latin typeface="Calibri"/>
                <a:cs typeface="Calibri"/>
              </a:rPr>
              <a:t> </a:t>
            </a:r>
            <a:r>
              <a:rPr sz="2300" dirty="0">
                <a:solidFill>
                  <a:srgbClr val="231F20"/>
                </a:solidFill>
                <a:latin typeface="Calibri"/>
                <a:cs typeface="Calibri"/>
              </a:rPr>
              <a:t>que</a:t>
            </a:r>
            <a:r>
              <a:rPr sz="2300" spc="120" dirty="0">
                <a:solidFill>
                  <a:srgbClr val="231F20"/>
                </a:solidFill>
                <a:latin typeface="Calibri"/>
                <a:cs typeface="Calibri"/>
              </a:rPr>
              <a:t> </a:t>
            </a:r>
            <a:r>
              <a:rPr sz="2300" spc="50" dirty="0">
                <a:solidFill>
                  <a:srgbClr val="231F20"/>
                </a:solidFill>
                <a:latin typeface="Calibri"/>
                <a:cs typeface="Calibri"/>
              </a:rPr>
              <a:t>Tiphaine</a:t>
            </a:r>
            <a:r>
              <a:rPr sz="2300" spc="114" dirty="0">
                <a:solidFill>
                  <a:srgbClr val="231F20"/>
                </a:solidFill>
                <a:latin typeface="Calibri"/>
                <a:cs typeface="Calibri"/>
              </a:rPr>
              <a:t> </a:t>
            </a:r>
            <a:r>
              <a:rPr sz="2300" spc="65" dirty="0">
                <a:solidFill>
                  <a:srgbClr val="231F20"/>
                </a:solidFill>
                <a:latin typeface="Calibri"/>
                <a:cs typeface="Calibri"/>
              </a:rPr>
              <a:t>a</a:t>
            </a:r>
            <a:r>
              <a:rPr sz="2300" spc="145" dirty="0">
                <a:solidFill>
                  <a:srgbClr val="231F20"/>
                </a:solidFill>
                <a:latin typeface="Calibri"/>
                <a:cs typeface="Calibri"/>
              </a:rPr>
              <a:t> </a:t>
            </a:r>
            <a:r>
              <a:rPr sz="2300" spc="40" dirty="0">
                <a:solidFill>
                  <a:srgbClr val="231F20"/>
                </a:solidFill>
                <a:latin typeface="Calibri"/>
                <a:cs typeface="Calibri"/>
              </a:rPr>
              <a:t>accepté </a:t>
            </a:r>
            <a:r>
              <a:rPr sz="2300" b="1" spc="165" dirty="0">
                <a:solidFill>
                  <a:srgbClr val="231F20"/>
                </a:solidFill>
                <a:latin typeface="Calibri"/>
                <a:cs typeface="Calibri"/>
              </a:rPr>
              <a:t>la</a:t>
            </a:r>
            <a:r>
              <a:rPr sz="2300" b="1" spc="300" dirty="0">
                <a:solidFill>
                  <a:srgbClr val="231F20"/>
                </a:solidFill>
                <a:latin typeface="Calibri"/>
                <a:cs typeface="Calibri"/>
              </a:rPr>
              <a:t> </a:t>
            </a:r>
            <a:r>
              <a:rPr sz="2300" b="1" spc="120" dirty="0">
                <a:solidFill>
                  <a:srgbClr val="231F20"/>
                </a:solidFill>
                <a:latin typeface="Calibri"/>
                <a:cs typeface="Calibri"/>
              </a:rPr>
              <a:t>réservation</a:t>
            </a:r>
            <a:r>
              <a:rPr sz="2300" spc="120" dirty="0">
                <a:solidFill>
                  <a:srgbClr val="231F20"/>
                </a:solidFill>
                <a:latin typeface="Calibri"/>
                <a:cs typeface="Calibri"/>
              </a:rPr>
              <a:t>,</a:t>
            </a:r>
            <a:r>
              <a:rPr sz="2300" spc="300" dirty="0">
                <a:solidFill>
                  <a:srgbClr val="231F20"/>
                </a:solidFill>
                <a:latin typeface="Calibri"/>
                <a:cs typeface="Calibri"/>
              </a:rPr>
              <a:t> </a:t>
            </a:r>
            <a:r>
              <a:rPr sz="2300" spc="110" dirty="0">
                <a:solidFill>
                  <a:srgbClr val="231F20"/>
                </a:solidFill>
                <a:latin typeface="Calibri"/>
                <a:cs typeface="Calibri"/>
              </a:rPr>
              <a:t>puis</a:t>
            </a:r>
            <a:r>
              <a:rPr sz="2300" spc="300" dirty="0">
                <a:solidFill>
                  <a:srgbClr val="231F20"/>
                </a:solidFill>
                <a:latin typeface="Calibri"/>
                <a:cs typeface="Calibri"/>
              </a:rPr>
              <a:t> </a:t>
            </a:r>
            <a:r>
              <a:rPr sz="2300" spc="80" dirty="0">
                <a:solidFill>
                  <a:srgbClr val="231F20"/>
                </a:solidFill>
                <a:latin typeface="Calibri"/>
                <a:cs typeface="Calibri"/>
              </a:rPr>
              <a:t>un</a:t>
            </a:r>
            <a:r>
              <a:rPr sz="2300" spc="300" dirty="0">
                <a:solidFill>
                  <a:srgbClr val="231F20"/>
                </a:solidFill>
                <a:latin typeface="Calibri"/>
                <a:cs typeface="Calibri"/>
              </a:rPr>
              <a:t> </a:t>
            </a:r>
            <a:r>
              <a:rPr sz="2300" spc="95" dirty="0">
                <a:solidFill>
                  <a:srgbClr val="231F20"/>
                </a:solidFill>
                <a:latin typeface="Calibri"/>
                <a:cs typeface="Calibri"/>
              </a:rPr>
              <a:t>second</a:t>
            </a:r>
            <a:r>
              <a:rPr sz="2300" spc="305" dirty="0">
                <a:solidFill>
                  <a:srgbClr val="231F20"/>
                </a:solidFill>
                <a:latin typeface="Calibri"/>
                <a:cs typeface="Calibri"/>
              </a:rPr>
              <a:t> </a:t>
            </a:r>
            <a:r>
              <a:rPr sz="2300" spc="95" dirty="0">
                <a:solidFill>
                  <a:srgbClr val="231F20"/>
                </a:solidFill>
                <a:latin typeface="Calibri"/>
                <a:cs typeface="Calibri"/>
              </a:rPr>
              <a:t>qui</a:t>
            </a:r>
            <a:r>
              <a:rPr sz="2300" spc="300" dirty="0">
                <a:solidFill>
                  <a:srgbClr val="231F20"/>
                </a:solidFill>
                <a:latin typeface="Calibri"/>
                <a:cs typeface="Calibri"/>
              </a:rPr>
              <a:t> </a:t>
            </a:r>
            <a:r>
              <a:rPr sz="2300" dirty="0">
                <a:solidFill>
                  <a:srgbClr val="231F20"/>
                </a:solidFill>
                <a:latin typeface="Calibri"/>
                <a:cs typeface="Calibri"/>
              </a:rPr>
              <a:t>me</a:t>
            </a:r>
            <a:r>
              <a:rPr sz="2300" spc="300" dirty="0">
                <a:solidFill>
                  <a:srgbClr val="231F20"/>
                </a:solidFill>
                <a:latin typeface="Calibri"/>
                <a:cs typeface="Calibri"/>
              </a:rPr>
              <a:t> </a:t>
            </a:r>
            <a:r>
              <a:rPr sz="2300" spc="80" dirty="0">
                <a:solidFill>
                  <a:srgbClr val="231F20"/>
                </a:solidFill>
                <a:latin typeface="Calibri"/>
                <a:cs typeface="Calibri"/>
              </a:rPr>
              <a:t>dit</a:t>
            </a:r>
            <a:r>
              <a:rPr sz="2300" spc="300" dirty="0">
                <a:solidFill>
                  <a:srgbClr val="231F20"/>
                </a:solidFill>
                <a:latin typeface="Calibri"/>
                <a:cs typeface="Calibri"/>
              </a:rPr>
              <a:t> </a:t>
            </a:r>
            <a:r>
              <a:rPr sz="2300" spc="85" dirty="0">
                <a:solidFill>
                  <a:srgbClr val="231F20"/>
                </a:solidFill>
                <a:latin typeface="Calibri"/>
                <a:cs typeface="Calibri"/>
              </a:rPr>
              <a:t>au</a:t>
            </a:r>
            <a:r>
              <a:rPr sz="2300" spc="305" dirty="0">
                <a:solidFill>
                  <a:srgbClr val="231F20"/>
                </a:solidFill>
                <a:latin typeface="Calibri"/>
                <a:cs typeface="Calibri"/>
              </a:rPr>
              <a:t> </a:t>
            </a:r>
            <a:r>
              <a:rPr sz="2300" spc="100" dirty="0">
                <a:solidFill>
                  <a:srgbClr val="231F20"/>
                </a:solidFill>
                <a:latin typeface="Calibri"/>
                <a:cs typeface="Calibri"/>
              </a:rPr>
              <a:t>contraire</a:t>
            </a:r>
            <a:r>
              <a:rPr sz="2300" spc="300" dirty="0">
                <a:solidFill>
                  <a:srgbClr val="231F20"/>
                </a:solidFill>
                <a:latin typeface="Calibri"/>
                <a:cs typeface="Calibri"/>
              </a:rPr>
              <a:t> </a:t>
            </a:r>
            <a:r>
              <a:rPr sz="2300" spc="85" dirty="0">
                <a:solidFill>
                  <a:srgbClr val="231F20"/>
                </a:solidFill>
                <a:latin typeface="Calibri"/>
                <a:cs typeface="Calibri"/>
              </a:rPr>
              <a:t>qu’elle</a:t>
            </a:r>
            <a:r>
              <a:rPr sz="2300" spc="300" dirty="0">
                <a:solidFill>
                  <a:srgbClr val="231F20"/>
                </a:solidFill>
                <a:latin typeface="Calibri"/>
                <a:cs typeface="Calibri"/>
              </a:rPr>
              <a:t> </a:t>
            </a:r>
            <a:r>
              <a:rPr sz="2300" spc="15" dirty="0">
                <a:solidFill>
                  <a:srgbClr val="231F20"/>
                </a:solidFill>
                <a:latin typeface="Calibri"/>
                <a:cs typeface="Calibri"/>
              </a:rPr>
              <a:t>a </a:t>
            </a:r>
            <a:r>
              <a:rPr sz="2300" b="1" spc="60" dirty="0">
                <a:solidFill>
                  <a:srgbClr val="231F20"/>
                </a:solidFill>
                <a:latin typeface="Calibri"/>
                <a:cs typeface="Calibri"/>
              </a:rPr>
              <a:t>annulé</a:t>
            </a:r>
            <a:r>
              <a:rPr sz="2300" b="1" spc="30" dirty="0">
                <a:solidFill>
                  <a:srgbClr val="231F20"/>
                </a:solidFill>
                <a:latin typeface="Calibri"/>
                <a:cs typeface="Calibri"/>
              </a:rPr>
              <a:t> </a:t>
            </a:r>
            <a:r>
              <a:rPr sz="2300" b="1" spc="80" dirty="0">
                <a:solidFill>
                  <a:srgbClr val="231F20"/>
                </a:solidFill>
                <a:latin typeface="Calibri"/>
                <a:cs typeface="Calibri"/>
              </a:rPr>
              <a:t>le</a:t>
            </a:r>
            <a:r>
              <a:rPr sz="2300" b="1" spc="35" dirty="0">
                <a:solidFill>
                  <a:srgbClr val="231F20"/>
                </a:solidFill>
                <a:latin typeface="Calibri"/>
                <a:cs typeface="Calibri"/>
              </a:rPr>
              <a:t> </a:t>
            </a:r>
            <a:r>
              <a:rPr sz="2300" b="1" spc="45" dirty="0">
                <a:solidFill>
                  <a:srgbClr val="231F20"/>
                </a:solidFill>
                <a:latin typeface="Calibri"/>
                <a:cs typeface="Calibri"/>
              </a:rPr>
              <a:t>voyage</a:t>
            </a:r>
            <a:r>
              <a:rPr sz="2300" spc="45" dirty="0">
                <a:solidFill>
                  <a:srgbClr val="231F20"/>
                </a:solidFill>
                <a:latin typeface="Calibri"/>
                <a:cs typeface="Calibri"/>
              </a:rPr>
              <a:t>,</a:t>
            </a:r>
            <a:r>
              <a:rPr sz="2300" spc="30" dirty="0">
                <a:solidFill>
                  <a:srgbClr val="231F20"/>
                </a:solidFill>
                <a:latin typeface="Calibri"/>
                <a:cs typeface="Calibri"/>
              </a:rPr>
              <a:t> </a:t>
            </a:r>
            <a:r>
              <a:rPr sz="2300" dirty="0">
                <a:solidFill>
                  <a:srgbClr val="231F20"/>
                </a:solidFill>
                <a:latin typeface="Calibri"/>
                <a:cs typeface="Calibri"/>
              </a:rPr>
              <a:t>et</a:t>
            </a:r>
            <a:r>
              <a:rPr sz="2300" spc="35" dirty="0">
                <a:solidFill>
                  <a:srgbClr val="231F20"/>
                </a:solidFill>
                <a:latin typeface="Calibri"/>
                <a:cs typeface="Calibri"/>
              </a:rPr>
              <a:t> </a:t>
            </a:r>
            <a:r>
              <a:rPr sz="2300" dirty="0">
                <a:solidFill>
                  <a:srgbClr val="231F20"/>
                </a:solidFill>
                <a:latin typeface="Calibri"/>
                <a:cs typeface="Calibri"/>
              </a:rPr>
              <a:t>que</a:t>
            </a:r>
            <a:r>
              <a:rPr sz="2300" spc="35" dirty="0">
                <a:solidFill>
                  <a:srgbClr val="231F20"/>
                </a:solidFill>
                <a:latin typeface="Calibri"/>
                <a:cs typeface="Calibri"/>
              </a:rPr>
              <a:t> </a:t>
            </a:r>
            <a:r>
              <a:rPr sz="2300" dirty="0">
                <a:solidFill>
                  <a:srgbClr val="231F20"/>
                </a:solidFill>
                <a:latin typeface="Calibri"/>
                <a:cs typeface="Calibri"/>
              </a:rPr>
              <a:t>je</a:t>
            </a:r>
            <a:r>
              <a:rPr sz="2300" spc="30" dirty="0">
                <a:solidFill>
                  <a:srgbClr val="231F20"/>
                </a:solidFill>
                <a:latin typeface="Calibri"/>
                <a:cs typeface="Calibri"/>
              </a:rPr>
              <a:t> </a:t>
            </a:r>
            <a:r>
              <a:rPr sz="2300" spc="70" dirty="0">
                <a:solidFill>
                  <a:srgbClr val="231F20"/>
                </a:solidFill>
                <a:latin typeface="Calibri"/>
                <a:cs typeface="Calibri"/>
              </a:rPr>
              <a:t>vais</a:t>
            </a:r>
            <a:r>
              <a:rPr sz="2300" spc="30" dirty="0">
                <a:solidFill>
                  <a:srgbClr val="231F20"/>
                </a:solidFill>
                <a:latin typeface="Calibri"/>
                <a:cs typeface="Calibri"/>
              </a:rPr>
              <a:t> </a:t>
            </a:r>
            <a:r>
              <a:rPr sz="2300" dirty="0">
                <a:solidFill>
                  <a:srgbClr val="231F20"/>
                </a:solidFill>
                <a:latin typeface="Calibri"/>
                <a:cs typeface="Calibri"/>
              </a:rPr>
              <a:t>être</a:t>
            </a:r>
            <a:r>
              <a:rPr sz="2300" spc="35" dirty="0">
                <a:solidFill>
                  <a:srgbClr val="231F20"/>
                </a:solidFill>
                <a:latin typeface="Calibri"/>
                <a:cs typeface="Calibri"/>
              </a:rPr>
              <a:t> </a:t>
            </a:r>
            <a:r>
              <a:rPr sz="2300" spc="-10" dirty="0">
                <a:solidFill>
                  <a:srgbClr val="231F20"/>
                </a:solidFill>
                <a:latin typeface="Calibri"/>
                <a:cs typeface="Calibri"/>
              </a:rPr>
              <a:t>remboursé.</a:t>
            </a:r>
            <a:endParaRPr sz="2300" dirty="0">
              <a:latin typeface="Calibri"/>
              <a:cs typeface="Calibri"/>
            </a:endParaRPr>
          </a:p>
        </p:txBody>
      </p:sp>
      <p:sp>
        <p:nvSpPr>
          <p:cNvPr id="10" name="object 10">
            <a:hlinkClick r:id="rId3"/>
          </p:cNvPr>
          <p:cNvSpPr/>
          <p:nvPr/>
        </p:nvSpPr>
        <p:spPr>
          <a:xfrm>
            <a:off x="8190541" y="2691667"/>
            <a:ext cx="3642360" cy="515620"/>
          </a:xfrm>
          <a:custGeom>
            <a:avLst/>
            <a:gdLst/>
            <a:ahLst/>
            <a:cxnLst/>
            <a:rect l="l" t="t" r="r" b="b"/>
            <a:pathLst>
              <a:path w="3642359" h="515619">
                <a:moveTo>
                  <a:pt x="2670655" y="0"/>
                </a:moveTo>
                <a:lnTo>
                  <a:pt x="1946255" y="1257"/>
                </a:lnTo>
                <a:lnTo>
                  <a:pt x="17551" y="10065"/>
                </a:lnTo>
                <a:lnTo>
                  <a:pt x="1395" y="56221"/>
                </a:lnTo>
                <a:lnTo>
                  <a:pt x="374" y="156377"/>
                </a:lnTo>
                <a:lnTo>
                  <a:pt x="0" y="239316"/>
                </a:lnTo>
                <a:lnTo>
                  <a:pt x="289" y="306759"/>
                </a:lnTo>
                <a:lnTo>
                  <a:pt x="1260" y="360428"/>
                </a:lnTo>
                <a:lnTo>
                  <a:pt x="2928" y="402044"/>
                </a:lnTo>
                <a:lnTo>
                  <a:pt x="8423" y="456008"/>
                </a:lnTo>
                <a:lnTo>
                  <a:pt x="22444" y="493501"/>
                </a:lnTo>
                <a:lnTo>
                  <a:pt x="60670" y="514573"/>
                </a:lnTo>
                <a:lnTo>
                  <a:pt x="155026" y="515495"/>
                </a:lnTo>
                <a:lnTo>
                  <a:pt x="2911398" y="509706"/>
                </a:lnTo>
                <a:lnTo>
                  <a:pt x="3330801" y="510730"/>
                </a:lnTo>
                <a:lnTo>
                  <a:pt x="3525848" y="512252"/>
                </a:lnTo>
                <a:lnTo>
                  <a:pt x="3612227" y="513547"/>
                </a:lnTo>
                <a:lnTo>
                  <a:pt x="3621571" y="510663"/>
                </a:lnTo>
                <a:lnTo>
                  <a:pt x="3631346" y="500813"/>
                </a:lnTo>
                <a:lnTo>
                  <a:pt x="3638998" y="482700"/>
                </a:lnTo>
                <a:lnTo>
                  <a:pt x="3641975" y="455025"/>
                </a:lnTo>
                <a:lnTo>
                  <a:pt x="3641493" y="132679"/>
                </a:lnTo>
                <a:lnTo>
                  <a:pt x="3631849" y="56827"/>
                </a:lnTo>
                <a:lnTo>
                  <a:pt x="3605771" y="25470"/>
                </a:lnTo>
                <a:lnTo>
                  <a:pt x="3555517" y="8453"/>
                </a:lnTo>
                <a:lnTo>
                  <a:pt x="3516764" y="6197"/>
                </a:lnTo>
                <a:lnTo>
                  <a:pt x="3475408" y="4915"/>
                </a:lnTo>
                <a:lnTo>
                  <a:pt x="3391924" y="3304"/>
                </a:lnTo>
                <a:lnTo>
                  <a:pt x="3284891" y="2045"/>
                </a:lnTo>
                <a:lnTo>
                  <a:pt x="3060881" y="657"/>
                </a:lnTo>
                <a:lnTo>
                  <a:pt x="2670655" y="0"/>
                </a:lnTo>
                <a:close/>
              </a:path>
            </a:pathLst>
          </a:custGeom>
          <a:solidFill>
            <a:srgbClr val="7C2D9B"/>
          </a:solidFill>
        </p:spPr>
        <p:txBody>
          <a:bodyPr wrap="square" lIns="0" tIns="0" rIns="0" bIns="0" rtlCol="0"/>
          <a:lstStyle/>
          <a:p>
            <a:endParaRPr/>
          </a:p>
        </p:txBody>
      </p:sp>
      <p:sp>
        <p:nvSpPr>
          <p:cNvPr id="11" name="object 11"/>
          <p:cNvSpPr txBox="1"/>
          <p:nvPr/>
        </p:nvSpPr>
        <p:spPr>
          <a:xfrm>
            <a:off x="8338119" y="2783468"/>
            <a:ext cx="3494782" cy="316112"/>
          </a:xfrm>
          <a:prstGeom prst="rect">
            <a:avLst/>
          </a:prstGeom>
        </p:spPr>
        <p:txBody>
          <a:bodyPr vert="horz" wrap="square" lIns="0" tIns="15875" rIns="0" bIns="0" rtlCol="0">
            <a:spAutoFit/>
          </a:bodyPr>
          <a:lstStyle/>
          <a:p>
            <a:pPr marL="12700">
              <a:lnSpc>
                <a:spcPct val="100000"/>
              </a:lnSpc>
              <a:spcBef>
                <a:spcPts val="125"/>
              </a:spcBef>
            </a:pPr>
            <a:r>
              <a:rPr lang="fr-FR" sz="1950" b="1" dirty="0">
                <a:solidFill>
                  <a:schemeClr val="bg1"/>
                </a:solidFill>
                <a:latin typeface="Calibri"/>
                <a:cs typeface="Calibri"/>
                <a:hlinkClick r:id="rId3">
                  <a:extLst>
                    <a:ext uri="{A12FA001-AC4F-418D-AE19-62706E023703}">
                      <ahyp:hlinkClr xmlns:ahyp="http://schemas.microsoft.com/office/drawing/2018/hyperlinkcolor" val="tx"/>
                    </a:ext>
                  </a:extLst>
                </a:hlinkClick>
              </a:rPr>
              <a:t>DISPONIBLE EN INTÉGRALITÉ ICI</a:t>
            </a:r>
            <a:endParaRPr lang="fr-FR" sz="1950" b="1" dirty="0">
              <a:solidFill>
                <a:schemeClr val="bg1"/>
              </a:solidFill>
              <a:latin typeface="Calibri"/>
              <a:cs typeface="Calibri"/>
            </a:endParaRPr>
          </a:p>
        </p:txBody>
      </p:sp>
      <p:sp>
        <p:nvSpPr>
          <p:cNvPr id="12" name="object 12"/>
          <p:cNvSpPr txBox="1"/>
          <p:nvPr/>
        </p:nvSpPr>
        <p:spPr>
          <a:xfrm rot="780000">
            <a:off x="16515844" y="6987246"/>
            <a:ext cx="1712620" cy="514350"/>
          </a:xfrm>
          <a:prstGeom prst="rect">
            <a:avLst/>
          </a:prstGeom>
        </p:spPr>
        <p:txBody>
          <a:bodyPr vert="horz" wrap="square" lIns="0" tIns="0" rIns="0" bIns="0" rtlCol="0">
            <a:spAutoFit/>
          </a:bodyPr>
          <a:lstStyle/>
          <a:p>
            <a:pPr>
              <a:lnSpc>
                <a:spcPts val="3775"/>
              </a:lnSpc>
            </a:pPr>
            <a:r>
              <a:rPr lang="fr-FR" sz="4050" b="1" spc="-150" dirty="0">
                <a:solidFill>
                  <a:srgbClr val="FFFFFF"/>
                </a:solidFill>
                <a:latin typeface="Calibri"/>
                <a:cs typeface="Calibri"/>
              </a:rPr>
              <a:t>ANNU</a:t>
            </a:r>
            <a:r>
              <a:rPr lang="fr-FR" sz="6075" b="1" spc="-150" baseline="-1371" dirty="0">
                <a:solidFill>
                  <a:srgbClr val="FFFFFF"/>
                </a:solidFill>
                <a:latin typeface="Calibri"/>
                <a:cs typeface="Calibri"/>
              </a:rPr>
              <a:t>LÉ</a:t>
            </a:r>
            <a:endParaRPr lang="fr-FR" sz="6075" b="1" spc="-150" baseline="-1371" dirty="0">
              <a:latin typeface="Calibri"/>
              <a:cs typeface="Calibri"/>
            </a:endParaRPr>
          </a:p>
        </p:txBody>
      </p:sp>
      <p:sp>
        <p:nvSpPr>
          <p:cNvPr id="33" name="object 13">
            <a:extLst>
              <a:ext uri="{FF2B5EF4-FFF2-40B4-BE49-F238E27FC236}">
                <a16:creationId xmlns:a16="http://schemas.microsoft.com/office/drawing/2014/main" id="{8568F32E-CF26-8F53-7101-9723FC791D9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50" name="object 77">
            <a:extLst>
              <a:ext uri="{FF2B5EF4-FFF2-40B4-BE49-F238E27FC236}">
                <a16:creationId xmlns:a16="http://schemas.microsoft.com/office/drawing/2014/main" id="{29F209A2-31D8-50F5-F5C1-A3CB6033ED3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29" name="object 32">
            <a:extLst>
              <a:ext uri="{FF2B5EF4-FFF2-40B4-BE49-F238E27FC236}">
                <a16:creationId xmlns:a16="http://schemas.microsoft.com/office/drawing/2014/main" id="{034D0A33-0574-C1F3-B09A-6596ECE355B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30" name="object 33">
            <a:extLst>
              <a:ext uri="{FF2B5EF4-FFF2-40B4-BE49-F238E27FC236}">
                <a16:creationId xmlns:a16="http://schemas.microsoft.com/office/drawing/2014/main" id="{3117EE91-16C6-9813-A994-ACACB192AE6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31" name="object 34">
            <a:extLst>
              <a:ext uri="{FF2B5EF4-FFF2-40B4-BE49-F238E27FC236}">
                <a16:creationId xmlns:a16="http://schemas.microsoft.com/office/drawing/2014/main" id="{F0074821-E7CC-95FB-B569-3E90EBE20273}"/>
              </a:ext>
            </a:extLst>
          </p:cNvPr>
          <p:cNvPicPr/>
          <p:nvPr/>
        </p:nvPicPr>
        <p:blipFill>
          <a:blip r:embed="rId4" cstate="print"/>
          <a:stretch>
            <a:fillRect/>
          </a:stretch>
        </p:blipFill>
        <p:spPr>
          <a:xfrm>
            <a:off x="13157476" y="804493"/>
            <a:ext cx="101839" cy="104719"/>
          </a:xfrm>
          <a:prstGeom prst="rect">
            <a:avLst/>
          </a:prstGeom>
        </p:spPr>
      </p:pic>
      <p:sp>
        <p:nvSpPr>
          <p:cNvPr id="32" name="object 35">
            <a:extLst>
              <a:ext uri="{FF2B5EF4-FFF2-40B4-BE49-F238E27FC236}">
                <a16:creationId xmlns:a16="http://schemas.microsoft.com/office/drawing/2014/main" id="{3A045115-8C4B-8E62-3EB4-226B6028B325}"/>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51" name="object 36">
            <a:extLst>
              <a:ext uri="{FF2B5EF4-FFF2-40B4-BE49-F238E27FC236}">
                <a16:creationId xmlns:a16="http://schemas.microsoft.com/office/drawing/2014/main" id="{2A838BC5-7196-2644-48CF-A6F8B3D71692}"/>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52" name="object 37">
            <a:extLst>
              <a:ext uri="{FF2B5EF4-FFF2-40B4-BE49-F238E27FC236}">
                <a16:creationId xmlns:a16="http://schemas.microsoft.com/office/drawing/2014/main" id="{8CFF3C47-DCB6-DDC2-42FE-27E95ECD8917}"/>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53" name="object 38">
            <a:extLst>
              <a:ext uri="{FF2B5EF4-FFF2-40B4-BE49-F238E27FC236}">
                <a16:creationId xmlns:a16="http://schemas.microsoft.com/office/drawing/2014/main" id="{6619320C-4EF8-1E18-E06D-9D675F3E7ED3}"/>
              </a:ext>
            </a:extLst>
          </p:cNvPr>
          <p:cNvSpPr/>
          <p:nvPr/>
        </p:nvSpPr>
        <p:spPr>
          <a:xfrm>
            <a:off x="710095" y="611777"/>
            <a:ext cx="12665075" cy="436880"/>
          </a:xfrm>
          <a:custGeom>
            <a:avLst/>
            <a:gdLst/>
            <a:ahLst/>
            <a:cxnLst/>
            <a:rect l="l" t="t" r="r" b="b"/>
            <a:pathLst>
              <a:path w="12665075" h="436880">
                <a:moveTo>
                  <a:pt x="642124" y="265696"/>
                </a:moveTo>
                <a:lnTo>
                  <a:pt x="636447" y="232232"/>
                </a:lnTo>
                <a:lnTo>
                  <a:pt x="619747" y="200926"/>
                </a:lnTo>
                <a:lnTo>
                  <a:pt x="592518" y="172377"/>
                </a:lnTo>
                <a:lnTo>
                  <a:pt x="555231" y="147167"/>
                </a:lnTo>
                <a:lnTo>
                  <a:pt x="555231" y="128803"/>
                </a:lnTo>
                <a:lnTo>
                  <a:pt x="524179" y="62776"/>
                </a:lnTo>
                <a:lnTo>
                  <a:pt x="488200" y="36868"/>
                </a:lnTo>
                <a:lnTo>
                  <a:pt x="441109" y="17068"/>
                </a:lnTo>
                <a:lnTo>
                  <a:pt x="384759" y="4445"/>
                </a:lnTo>
                <a:lnTo>
                  <a:pt x="321068" y="0"/>
                </a:lnTo>
                <a:lnTo>
                  <a:pt x="257365" y="4445"/>
                </a:lnTo>
                <a:lnTo>
                  <a:pt x="201028" y="17068"/>
                </a:lnTo>
                <a:lnTo>
                  <a:pt x="153924" y="36868"/>
                </a:lnTo>
                <a:lnTo>
                  <a:pt x="117957" y="62776"/>
                </a:lnTo>
                <a:lnTo>
                  <a:pt x="94983" y="93764"/>
                </a:lnTo>
                <a:lnTo>
                  <a:pt x="86918" y="128803"/>
                </a:lnTo>
                <a:lnTo>
                  <a:pt x="86918" y="147167"/>
                </a:lnTo>
                <a:lnTo>
                  <a:pt x="49618" y="172377"/>
                </a:lnTo>
                <a:lnTo>
                  <a:pt x="22364" y="200926"/>
                </a:lnTo>
                <a:lnTo>
                  <a:pt x="5676" y="232232"/>
                </a:lnTo>
                <a:lnTo>
                  <a:pt x="0" y="265696"/>
                </a:lnTo>
                <a:lnTo>
                  <a:pt x="4978" y="297154"/>
                </a:lnTo>
                <a:lnTo>
                  <a:pt x="42557" y="353136"/>
                </a:lnTo>
                <a:lnTo>
                  <a:pt x="73634" y="376834"/>
                </a:lnTo>
                <a:lnTo>
                  <a:pt x="111861" y="397141"/>
                </a:lnTo>
                <a:lnTo>
                  <a:pt x="156476" y="413651"/>
                </a:lnTo>
                <a:lnTo>
                  <a:pt x="206730" y="425932"/>
                </a:lnTo>
                <a:lnTo>
                  <a:pt x="261848" y="433603"/>
                </a:lnTo>
                <a:lnTo>
                  <a:pt x="321068" y="436257"/>
                </a:lnTo>
                <a:lnTo>
                  <a:pt x="380276" y="433603"/>
                </a:lnTo>
                <a:lnTo>
                  <a:pt x="435394" y="425932"/>
                </a:lnTo>
                <a:lnTo>
                  <a:pt x="485648" y="413651"/>
                </a:lnTo>
                <a:lnTo>
                  <a:pt x="530275" y="397141"/>
                </a:lnTo>
                <a:lnTo>
                  <a:pt x="568502" y="376834"/>
                </a:lnTo>
                <a:lnTo>
                  <a:pt x="599554" y="353136"/>
                </a:lnTo>
                <a:lnTo>
                  <a:pt x="637133" y="297154"/>
                </a:lnTo>
                <a:lnTo>
                  <a:pt x="642124"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a:p>
        </p:txBody>
      </p:sp>
      <p:sp>
        <p:nvSpPr>
          <p:cNvPr id="54" name="object 39">
            <a:extLst>
              <a:ext uri="{FF2B5EF4-FFF2-40B4-BE49-F238E27FC236}">
                <a16:creationId xmlns:a16="http://schemas.microsoft.com/office/drawing/2014/main" id="{B015FFC8-E56A-A179-A81C-6406BF4DB50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55" name="object 40">
            <a:extLst>
              <a:ext uri="{FF2B5EF4-FFF2-40B4-BE49-F238E27FC236}">
                <a16:creationId xmlns:a16="http://schemas.microsoft.com/office/drawing/2014/main" id="{7FDCC5D5-8772-A723-F5CD-F6AEB1C620E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56" name="object 41">
            <a:extLst>
              <a:ext uri="{FF2B5EF4-FFF2-40B4-BE49-F238E27FC236}">
                <a16:creationId xmlns:a16="http://schemas.microsoft.com/office/drawing/2014/main" id="{1B5DEBA1-4AB6-31EF-2D86-FB004A4C216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57" name="object 42">
            <a:extLst>
              <a:ext uri="{FF2B5EF4-FFF2-40B4-BE49-F238E27FC236}">
                <a16:creationId xmlns:a16="http://schemas.microsoft.com/office/drawing/2014/main" id="{DD0E1136-24AF-27D7-E931-62B7BD94A061}"/>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58" name="object 43">
            <a:extLst>
              <a:ext uri="{FF2B5EF4-FFF2-40B4-BE49-F238E27FC236}">
                <a16:creationId xmlns:a16="http://schemas.microsoft.com/office/drawing/2014/main" id="{9BDE67A2-5223-21EC-FE21-FFC4FEBFF99B}"/>
              </a:ext>
            </a:extLst>
          </p:cNvPr>
          <p:cNvPicPr/>
          <p:nvPr/>
        </p:nvPicPr>
        <p:blipFill>
          <a:blip r:embed="rId5" cstate="print"/>
          <a:stretch>
            <a:fillRect/>
          </a:stretch>
        </p:blipFill>
        <p:spPr>
          <a:xfrm>
            <a:off x="900786" y="665402"/>
            <a:ext cx="90720" cy="160403"/>
          </a:xfrm>
          <a:prstGeom prst="rect">
            <a:avLst/>
          </a:prstGeom>
        </p:spPr>
      </p:pic>
      <p:grpSp>
        <p:nvGrpSpPr>
          <p:cNvPr id="64" name="Groupe 63">
            <a:extLst>
              <a:ext uri="{FF2B5EF4-FFF2-40B4-BE49-F238E27FC236}">
                <a16:creationId xmlns:a16="http://schemas.microsoft.com/office/drawing/2014/main" id="{8322AA58-E5C5-A1E1-BCF3-69D6A8745211}"/>
              </a:ext>
            </a:extLst>
          </p:cNvPr>
          <p:cNvGrpSpPr/>
          <p:nvPr/>
        </p:nvGrpSpPr>
        <p:grpSpPr>
          <a:xfrm>
            <a:off x="6958757" y="625475"/>
            <a:ext cx="579409" cy="373714"/>
            <a:chOff x="893915" y="795563"/>
            <a:chExt cx="579409" cy="373714"/>
          </a:xfrm>
        </p:grpSpPr>
        <p:sp>
          <p:nvSpPr>
            <p:cNvPr id="59" name="object 39">
              <a:extLst>
                <a:ext uri="{FF2B5EF4-FFF2-40B4-BE49-F238E27FC236}">
                  <a16:creationId xmlns:a16="http://schemas.microsoft.com/office/drawing/2014/main" id="{C37923AF-1CC3-2DD5-3C0C-88A8E33196D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60" name="object 40">
              <a:extLst>
                <a:ext uri="{FF2B5EF4-FFF2-40B4-BE49-F238E27FC236}">
                  <a16:creationId xmlns:a16="http://schemas.microsoft.com/office/drawing/2014/main" id="{0A4FC1F9-A8D7-0C41-9ECC-4A418CCE4AB0}"/>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61" name="object 41">
              <a:extLst>
                <a:ext uri="{FF2B5EF4-FFF2-40B4-BE49-F238E27FC236}">
                  <a16:creationId xmlns:a16="http://schemas.microsoft.com/office/drawing/2014/main" id="{FCD86855-D2EE-D807-F9EA-0A801F53B98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62" name="object 42">
              <a:extLst>
                <a:ext uri="{FF2B5EF4-FFF2-40B4-BE49-F238E27FC236}">
                  <a16:creationId xmlns:a16="http://schemas.microsoft.com/office/drawing/2014/main" id="{8D05090E-7045-F7B2-4B88-2F77BF03E328}"/>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63" name="object 43">
              <a:extLst>
                <a:ext uri="{FF2B5EF4-FFF2-40B4-BE49-F238E27FC236}">
                  <a16:creationId xmlns:a16="http://schemas.microsoft.com/office/drawing/2014/main" id="{FFEE2E79-58A9-5835-CB1D-F13022E7E6D1}"/>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748986" y="7210376"/>
            <a:ext cx="9193530" cy="3056255"/>
          </a:xfrm>
          <a:custGeom>
            <a:avLst/>
            <a:gdLst/>
            <a:ahLst/>
            <a:cxnLst/>
            <a:rect l="l" t="t" r="r" b="b"/>
            <a:pathLst>
              <a:path w="9193530" h="3056254">
                <a:moveTo>
                  <a:pt x="6732150" y="0"/>
                </a:moveTo>
                <a:lnTo>
                  <a:pt x="5644909" y="1424"/>
                </a:lnTo>
                <a:lnTo>
                  <a:pt x="117346" y="27659"/>
                </a:lnTo>
                <a:lnTo>
                  <a:pt x="79992" y="38465"/>
                </a:lnTo>
                <a:lnTo>
                  <a:pt x="49322" y="65777"/>
                </a:lnTo>
                <a:lnTo>
                  <a:pt x="28232" y="105825"/>
                </a:lnTo>
                <a:lnTo>
                  <a:pt x="19621" y="154839"/>
                </a:lnTo>
                <a:lnTo>
                  <a:pt x="16960" y="257406"/>
                </a:lnTo>
                <a:lnTo>
                  <a:pt x="11153" y="513859"/>
                </a:lnTo>
                <a:lnTo>
                  <a:pt x="6553" y="770354"/>
                </a:lnTo>
                <a:lnTo>
                  <a:pt x="3160" y="1026881"/>
                </a:lnTo>
                <a:lnTo>
                  <a:pt x="976" y="1283431"/>
                </a:lnTo>
                <a:lnTo>
                  <a:pt x="0" y="1539994"/>
                </a:lnTo>
                <a:lnTo>
                  <a:pt x="231" y="1796559"/>
                </a:lnTo>
                <a:lnTo>
                  <a:pt x="1671" y="2053119"/>
                </a:lnTo>
                <a:lnTo>
                  <a:pt x="4319" y="2309662"/>
                </a:lnTo>
                <a:lnTo>
                  <a:pt x="8176" y="2566179"/>
                </a:lnTo>
                <a:lnTo>
                  <a:pt x="9347" y="2615717"/>
                </a:lnTo>
                <a:lnTo>
                  <a:pt x="11596" y="2665739"/>
                </a:lnTo>
                <a:lnTo>
                  <a:pt x="15599" y="2715524"/>
                </a:lnTo>
                <a:lnTo>
                  <a:pt x="22028" y="2764350"/>
                </a:lnTo>
                <a:lnTo>
                  <a:pt x="31559" y="2811494"/>
                </a:lnTo>
                <a:lnTo>
                  <a:pt x="44866" y="2856236"/>
                </a:lnTo>
                <a:lnTo>
                  <a:pt x="62623" y="2897853"/>
                </a:lnTo>
                <a:lnTo>
                  <a:pt x="85504" y="2935623"/>
                </a:lnTo>
                <a:lnTo>
                  <a:pt x="118913" y="2973334"/>
                </a:lnTo>
                <a:lnTo>
                  <a:pt x="156724" y="3001713"/>
                </a:lnTo>
                <a:lnTo>
                  <a:pt x="197975" y="3022186"/>
                </a:lnTo>
                <a:lnTo>
                  <a:pt x="241702" y="3036175"/>
                </a:lnTo>
                <a:lnTo>
                  <a:pt x="286942" y="3045107"/>
                </a:lnTo>
                <a:lnTo>
                  <a:pt x="332733" y="3050405"/>
                </a:lnTo>
                <a:lnTo>
                  <a:pt x="378113" y="3053494"/>
                </a:lnTo>
                <a:lnTo>
                  <a:pt x="422637" y="3054774"/>
                </a:lnTo>
                <a:lnTo>
                  <a:pt x="630581" y="3056126"/>
                </a:lnTo>
                <a:lnTo>
                  <a:pt x="5333364" y="3040677"/>
                </a:lnTo>
                <a:lnTo>
                  <a:pt x="7074838" y="3040830"/>
                </a:lnTo>
                <a:lnTo>
                  <a:pt x="8194246" y="3044855"/>
                </a:lnTo>
                <a:lnTo>
                  <a:pt x="9012970" y="3050656"/>
                </a:lnTo>
                <a:lnTo>
                  <a:pt x="9049603" y="3047310"/>
                </a:lnTo>
                <a:lnTo>
                  <a:pt x="9089680" y="3035968"/>
                </a:lnTo>
                <a:lnTo>
                  <a:pt x="9128622" y="3015568"/>
                </a:lnTo>
                <a:lnTo>
                  <a:pt x="9161856" y="2985050"/>
                </a:lnTo>
                <a:lnTo>
                  <a:pt x="9184805" y="2943353"/>
                </a:lnTo>
                <a:lnTo>
                  <a:pt x="9192891" y="2889415"/>
                </a:lnTo>
                <a:lnTo>
                  <a:pt x="9192134" y="2800669"/>
                </a:lnTo>
                <a:lnTo>
                  <a:pt x="9191580" y="2508182"/>
                </a:lnTo>
                <a:lnTo>
                  <a:pt x="9190002" y="365523"/>
                </a:lnTo>
                <a:lnTo>
                  <a:pt x="9192248" y="342368"/>
                </a:lnTo>
                <a:lnTo>
                  <a:pt x="9193347" y="318250"/>
                </a:lnTo>
                <a:lnTo>
                  <a:pt x="9189734" y="268197"/>
                </a:lnTo>
                <a:lnTo>
                  <a:pt x="9174433" y="217508"/>
                </a:lnTo>
                <a:lnTo>
                  <a:pt x="9142714" y="168329"/>
                </a:lnTo>
                <a:lnTo>
                  <a:pt x="9089845" y="122806"/>
                </a:lnTo>
                <a:lnTo>
                  <a:pt x="9054002" y="102086"/>
                </a:lnTo>
                <a:lnTo>
                  <a:pt x="9011098" y="83085"/>
                </a:lnTo>
                <a:lnTo>
                  <a:pt x="8960541" y="66070"/>
                </a:lnTo>
                <a:lnTo>
                  <a:pt x="8901741" y="51310"/>
                </a:lnTo>
                <a:lnTo>
                  <a:pt x="8834105" y="39073"/>
                </a:lnTo>
                <a:lnTo>
                  <a:pt x="8757044" y="29627"/>
                </a:lnTo>
                <a:lnTo>
                  <a:pt x="8669965" y="23241"/>
                </a:lnTo>
                <a:lnTo>
                  <a:pt x="8534647" y="17981"/>
                </a:lnTo>
                <a:lnTo>
                  <a:pt x="8372705" y="13488"/>
                </a:lnTo>
                <a:lnTo>
                  <a:pt x="8152282" y="9157"/>
                </a:lnTo>
                <a:lnTo>
                  <a:pt x="7861989" y="5329"/>
                </a:lnTo>
                <a:lnTo>
                  <a:pt x="7402773" y="1841"/>
                </a:lnTo>
                <a:lnTo>
                  <a:pt x="6732150" y="0"/>
                </a:lnTo>
                <a:close/>
              </a:path>
            </a:pathLst>
          </a:custGeom>
          <a:solidFill>
            <a:srgbClr val="EFE0F7"/>
          </a:solidFill>
        </p:spPr>
        <p:txBody>
          <a:bodyPr wrap="square" lIns="0" tIns="0" rIns="0" bIns="0" rtlCol="0"/>
          <a:lstStyle/>
          <a:p>
            <a:endParaRPr/>
          </a:p>
        </p:txBody>
      </p:sp>
      <p:sp>
        <p:nvSpPr>
          <p:cNvPr id="3" name="object 3"/>
          <p:cNvSpPr txBox="1"/>
          <p:nvPr/>
        </p:nvSpPr>
        <p:spPr>
          <a:xfrm>
            <a:off x="1957144" y="2082848"/>
            <a:ext cx="10581005" cy="7895590"/>
          </a:xfrm>
          <a:prstGeom prst="rect">
            <a:avLst/>
          </a:prstGeom>
        </p:spPr>
        <p:txBody>
          <a:bodyPr vert="horz" wrap="square" lIns="0" tIns="12065" rIns="0" bIns="0" rtlCol="0">
            <a:spAutoFit/>
          </a:bodyPr>
          <a:lstStyle/>
          <a:p>
            <a:pPr marL="12700" marR="3160395" algn="just">
              <a:lnSpc>
                <a:spcPct val="120200"/>
              </a:lnSpc>
              <a:spcBef>
                <a:spcPts val="95"/>
              </a:spcBef>
            </a:pPr>
            <a:r>
              <a:rPr sz="2300" spc="105" dirty="0">
                <a:solidFill>
                  <a:srgbClr val="231F20"/>
                </a:solidFill>
                <a:latin typeface="Calibri"/>
                <a:cs typeface="Calibri"/>
              </a:rPr>
              <a:t>Perplexe,</a:t>
            </a:r>
            <a:r>
              <a:rPr sz="2300" spc="340" dirty="0">
                <a:solidFill>
                  <a:srgbClr val="231F20"/>
                </a:solidFill>
                <a:latin typeface="Calibri"/>
                <a:cs typeface="Calibri"/>
              </a:rPr>
              <a:t> </a:t>
            </a:r>
            <a:r>
              <a:rPr sz="2300" spc="90" dirty="0">
                <a:solidFill>
                  <a:srgbClr val="231F20"/>
                </a:solidFill>
                <a:latin typeface="Calibri"/>
                <a:cs typeface="Calibri"/>
              </a:rPr>
              <a:t>je</a:t>
            </a:r>
            <a:r>
              <a:rPr sz="2300" spc="345" dirty="0">
                <a:solidFill>
                  <a:srgbClr val="231F20"/>
                </a:solidFill>
                <a:latin typeface="Calibri"/>
                <a:cs typeface="Calibri"/>
              </a:rPr>
              <a:t> </a:t>
            </a:r>
            <a:r>
              <a:rPr sz="2300" spc="95" dirty="0">
                <a:solidFill>
                  <a:srgbClr val="231F20"/>
                </a:solidFill>
                <a:latin typeface="Calibri"/>
                <a:cs typeface="Calibri"/>
              </a:rPr>
              <a:t>compose</a:t>
            </a:r>
            <a:r>
              <a:rPr sz="2300" spc="340" dirty="0">
                <a:solidFill>
                  <a:srgbClr val="231F20"/>
                </a:solidFill>
                <a:latin typeface="Calibri"/>
                <a:cs typeface="Calibri"/>
              </a:rPr>
              <a:t> </a:t>
            </a:r>
            <a:r>
              <a:rPr sz="2300" spc="110" dirty="0">
                <a:solidFill>
                  <a:srgbClr val="231F20"/>
                </a:solidFill>
                <a:latin typeface="Calibri"/>
                <a:cs typeface="Calibri"/>
              </a:rPr>
              <a:t>le</a:t>
            </a:r>
            <a:r>
              <a:rPr sz="2300" spc="345" dirty="0">
                <a:solidFill>
                  <a:srgbClr val="231F20"/>
                </a:solidFill>
                <a:latin typeface="Calibri"/>
                <a:cs typeface="Calibri"/>
              </a:rPr>
              <a:t> </a:t>
            </a:r>
            <a:r>
              <a:rPr sz="2300" spc="80" dirty="0">
                <a:solidFill>
                  <a:srgbClr val="231F20"/>
                </a:solidFill>
                <a:latin typeface="Calibri"/>
                <a:cs typeface="Calibri"/>
              </a:rPr>
              <a:t>numéro</a:t>
            </a:r>
            <a:r>
              <a:rPr sz="2300" spc="345" dirty="0">
                <a:solidFill>
                  <a:srgbClr val="231F20"/>
                </a:solidFill>
                <a:latin typeface="Calibri"/>
                <a:cs typeface="Calibri"/>
              </a:rPr>
              <a:t> </a:t>
            </a:r>
            <a:r>
              <a:rPr sz="2300" dirty="0">
                <a:solidFill>
                  <a:srgbClr val="231F20"/>
                </a:solidFill>
                <a:latin typeface="Calibri"/>
                <a:cs typeface="Calibri"/>
              </a:rPr>
              <a:t>de</a:t>
            </a:r>
            <a:r>
              <a:rPr sz="2300" spc="340" dirty="0">
                <a:solidFill>
                  <a:srgbClr val="231F20"/>
                </a:solidFill>
                <a:latin typeface="Calibri"/>
                <a:cs typeface="Calibri"/>
              </a:rPr>
              <a:t> </a:t>
            </a:r>
            <a:r>
              <a:rPr sz="2300" spc="65" dirty="0">
                <a:solidFill>
                  <a:srgbClr val="231F20"/>
                </a:solidFill>
                <a:latin typeface="Calibri"/>
                <a:cs typeface="Calibri"/>
              </a:rPr>
              <a:t>mon</a:t>
            </a:r>
            <a:r>
              <a:rPr sz="2300" spc="345" dirty="0">
                <a:solidFill>
                  <a:srgbClr val="231F20"/>
                </a:solidFill>
                <a:latin typeface="Calibri"/>
                <a:cs typeface="Calibri"/>
              </a:rPr>
              <a:t> </a:t>
            </a:r>
            <a:r>
              <a:rPr sz="2300" spc="125" dirty="0">
                <a:solidFill>
                  <a:srgbClr val="231F20"/>
                </a:solidFill>
                <a:latin typeface="Calibri"/>
                <a:cs typeface="Calibri"/>
              </a:rPr>
              <a:t>interlocutrice </a:t>
            </a:r>
            <a:r>
              <a:rPr sz="2300" spc="150" dirty="0">
                <a:solidFill>
                  <a:srgbClr val="231F20"/>
                </a:solidFill>
                <a:latin typeface="Calibri"/>
                <a:cs typeface="Calibri"/>
              </a:rPr>
              <a:t>(Blablacar</a:t>
            </a:r>
            <a:r>
              <a:rPr sz="2300" spc="300" dirty="0">
                <a:solidFill>
                  <a:srgbClr val="231F20"/>
                </a:solidFill>
                <a:latin typeface="Calibri"/>
                <a:cs typeface="Calibri"/>
              </a:rPr>
              <a:t> </a:t>
            </a:r>
            <a:r>
              <a:rPr sz="2300" spc="100" dirty="0">
                <a:solidFill>
                  <a:srgbClr val="231F20"/>
                </a:solidFill>
                <a:latin typeface="Calibri"/>
                <a:cs typeface="Calibri"/>
              </a:rPr>
              <a:t>fournit</a:t>
            </a:r>
            <a:r>
              <a:rPr sz="2300" spc="305" dirty="0">
                <a:solidFill>
                  <a:srgbClr val="231F20"/>
                </a:solidFill>
                <a:latin typeface="Calibri"/>
                <a:cs typeface="Calibri"/>
              </a:rPr>
              <a:t> </a:t>
            </a:r>
            <a:r>
              <a:rPr sz="2300" spc="90" dirty="0">
                <a:solidFill>
                  <a:srgbClr val="231F20"/>
                </a:solidFill>
                <a:latin typeface="Calibri"/>
                <a:cs typeface="Calibri"/>
              </a:rPr>
              <a:t>cette</a:t>
            </a:r>
            <a:r>
              <a:rPr sz="2300" spc="305" dirty="0">
                <a:solidFill>
                  <a:srgbClr val="231F20"/>
                </a:solidFill>
                <a:latin typeface="Calibri"/>
                <a:cs typeface="Calibri"/>
              </a:rPr>
              <a:t> </a:t>
            </a:r>
            <a:r>
              <a:rPr sz="2300" spc="75" dirty="0">
                <a:solidFill>
                  <a:srgbClr val="231F20"/>
                </a:solidFill>
                <a:latin typeface="Calibri"/>
                <a:cs typeface="Calibri"/>
              </a:rPr>
              <a:t>donnée</a:t>
            </a:r>
            <a:r>
              <a:rPr sz="2300" spc="305" dirty="0">
                <a:solidFill>
                  <a:srgbClr val="231F20"/>
                </a:solidFill>
                <a:latin typeface="Calibri"/>
                <a:cs typeface="Calibri"/>
              </a:rPr>
              <a:t> </a:t>
            </a:r>
            <a:r>
              <a:rPr sz="2300" spc="75" dirty="0">
                <a:solidFill>
                  <a:srgbClr val="231F20"/>
                </a:solidFill>
                <a:latin typeface="Calibri"/>
                <a:cs typeface="Calibri"/>
              </a:rPr>
              <a:t>une</a:t>
            </a:r>
            <a:r>
              <a:rPr sz="2300" spc="300" dirty="0">
                <a:solidFill>
                  <a:srgbClr val="231F20"/>
                </a:solidFill>
                <a:latin typeface="Calibri"/>
                <a:cs typeface="Calibri"/>
              </a:rPr>
              <a:t> </a:t>
            </a:r>
            <a:r>
              <a:rPr sz="2300" spc="110" dirty="0">
                <a:solidFill>
                  <a:srgbClr val="231F20"/>
                </a:solidFill>
                <a:latin typeface="Calibri"/>
                <a:cs typeface="Calibri"/>
              </a:rPr>
              <a:t>fois</a:t>
            </a:r>
            <a:r>
              <a:rPr sz="2300" spc="305" dirty="0">
                <a:solidFill>
                  <a:srgbClr val="231F20"/>
                </a:solidFill>
                <a:latin typeface="Calibri"/>
                <a:cs typeface="Calibri"/>
              </a:rPr>
              <a:t> </a:t>
            </a:r>
            <a:r>
              <a:rPr sz="2300" spc="145" dirty="0">
                <a:solidFill>
                  <a:srgbClr val="231F20"/>
                </a:solidFill>
                <a:latin typeface="Calibri"/>
                <a:cs typeface="Calibri"/>
              </a:rPr>
              <a:t>la</a:t>
            </a:r>
            <a:r>
              <a:rPr sz="2300" spc="305" dirty="0">
                <a:solidFill>
                  <a:srgbClr val="231F20"/>
                </a:solidFill>
                <a:latin typeface="Calibri"/>
                <a:cs typeface="Calibri"/>
              </a:rPr>
              <a:t> </a:t>
            </a:r>
            <a:r>
              <a:rPr sz="2300" spc="100" dirty="0">
                <a:solidFill>
                  <a:srgbClr val="231F20"/>
                </a:solidFill>
                <a:latin typeface="Calibri"/>
                <a:cs typeface="Calibri"/>
              </a:rPr>
              <a:t>réservation </a:t>
            </a:r>
            <a:r>
              <a:rPr sz="2300" spc="85" dirty="0">
                <a:solidFill>
                  <a:srgbClr val="231F20"/>
                </a:solidFill>
                <a:latin typeface="Calibri"/>
                <a:cs typeface="Calibri"/>
              </a:rPr>
              <a:t>confirmée)</a:t>
            </a:r>
            <a:r>
              <a:rPr sz="2300" spc="260" dirty="0">
                <a:solidFill>
                  <a:srgbClr val="231F20"/>
                </a:solidFill>
                <a:latin typeface="Calibri"/>
                <a:cs typeface="Calibri"/>
              </a:rPr>
              <a:t> </a:t>
            </a:r>
            <a:r>
              <a:rPr sz="2300" spc="55" dirty="0">
                <a:solidFill>
                  <a:srgbClr val="231F20"/>
                </a:solidFill>
                <a:latin typeface="Calibri"/>
                <a:cs typeface="Calibri"/>
              </a:rPr>
              <a:t>pour</a:t>
            </a:r>
            <a:r>
              <a:rPr sz="2300" spc="254" dirty="0">
                <a:solidFill>
                  <a:srgbClr val="231F20"/>
                </a:solidFill>
                <a:latin typeface="Calibri"/>
                <a:cs typeface="Calibri"/>
              </a:rPr>
              <a:t> </a:t>
            </a:r>
            <a:r>
              <a:rPr sz="2300" spc="55" dirty="0">
                <a:solidFill>
                  <a:srgbClr val="231F20"/>
                </a:solidFill>
                <a:latin typeface="Calibri"/>
                <a:cs typeface="Calibri"/>
              </a:rPr>
              <a:t>tenter</a:t>
            </a:r>
            <a:r>
              <a:rPr sz="2300" spc="254" dirty="0">
                <a:solidFill>
                  <a:srgbClr val="231F20"/>
                </a:solidFill>
                <a:latin typeface="Calibri"/>
                <a:cs typeface="Calibri"/>
              </a:rPr>
              <a:t> </a:t>
            </a:r>
            <a:r>
              <a:rPr sz="2300" spc="45" dirty="0">
                <a:solidFill>
                  <a:srgbClr val="231F20"/>
                </a:solidFill>
                <a:latin typeface="Calibri"/>
                <a:cs typeface="Calibri"/>
              </a:rPr>
              <a:t>d’avoir</a:t>
            </a:r>
            <a:r>
              <a:rPr sz="2300" spc="260" dirty="0">
                <a:solidFill>
                  <a:srgbClr val="231F20"/>
                </a:solidFill>
                <a:latin typeface="Calibri"/>
                <a:cs typeface="Calibri"/>
              </a:rPr>
              <a:t> </a:t>
            </a:r>
            <a:r>
              <a:rPr sz="2300" spc="100" dirty="0">
                <a:solidFill>
                  <a:srgbClr val="231F20"/>
                </a:solidFill>
                <a:latin typeface="Calibri"/>
                <a:cs typeface="Calibri"/>
              </a:rPr>
              <a:t>plus</a:t>
            </a:r>
            <a:r>
              <a:rPr sz="2300" spc="254" dirty="0">
                <a:solidFill>
                  <a:srgbClr val="231F20"/>
                </a:solidFill>
                <a:latin typeface="Calibri"/>
                <a:cs typeface="Calibri"/>
              </a:rPr>
              <a:t> </a:t>
            </a:r>
            <a:r>
              <a:rPr sz="2300" spc="70" dirty="0">
                <a:solidFill>
                  <a:srgbClr val="231F20"/>
                </a:solidFill>
                <a:latin typeface="Calibri"/>
                <a:cs typeface="Calibri"/>
              </a:rPr>
              <a:t>d’informations,</a:t>
            </a:r>
            <a:r>
              <a:rPr sz="2300" spc="254" dirty="0">
                <a:solidFill>
                  <a:srgbClr val="231F20"/>
                </a:solidFill>
                <a:latin typeface="Calibri"/>
                <a:cs typeface="Calibri"/>
              </a:rPr>
              <a:t> </a:t>
            </a:r>
            <a:r>
              <a:rPr sz="2300" spc="75" dirty="0">
                <a:solidFill>
                  <a:srgbClr val="231F20"/>
                </a:solidFill>
                <a:latin typeface="Calibri"/>
                <a:cs typeface="Calibri"/>
              </a:rPr>
              <a:t>mais </a:t>
            </a:r>
            <a:r>
              <a:rPr sz="2300" spc="70" dirty="0">
                <a:solidFill>
                  <a:srgbClr val="231F20"/>
                </a:solidFill>
                <a:latin typeface="Calibri"/>
                <a:cs typeface="Calibri"/>
              </a:rPr>
              <a:t>une</a:t>
            </a:r>
            <a:r>
              <a:rPr sz="2300" spc="270" dirty="0">
                <a:solidFill>
                  <a:srgbClr val="231F20"/>
                </a:solidFill>
                <a:latin typeface="Calibri"/>
                <a:cs typeface="Calibri"/>
              </a:rPr>
              <a:t> </a:t>
            </a:r>
            <a:r>
              <a:rPr sz="2300" b="1" spc="75" dirty="0">
                <a:solidFill>
                  <a:srgbClr val="231F20"/>
                </a:solidFill>
                <a:latin typeface="Calibri"/>
                <a:cs typeface="Calibri"/>
              </a:rPr>
              <a:t>réponse</a:t>
            </a:r>
            <a:r>
              <a:rPr sz="2300" b="1" spc="270" dirty="0">
                <a:solidFill>
                  <a:srgbClr val="231F20"/>
                </a:solidFill>
                <a:latin typeface="Calibri"/>
                <a:cs typeface="Calibri"/>
              </a:rPr>
              <a:t> </a:t>
            </a:r>
            <a:r>
              <a:rPr sz="2300" b="1" spc="95" dirty="0">
                <a:solidFill>
                  <a:srgbClr val="231F20"/>
                </a:solidFill>
                <a:latin typeface="Calibri"/>
                <a:cs typeface="Calibri"/>
              </a:rPr>
              <a:t>automatique</a:t>
            </a:r>
            <a:r>
              <a:rPr sz="2300" b="1" spc="275" dirty="0">
                <a:solidFill>
                  <a:srgbClr val="231F20"/>
                </a:solidFill>
                <a:latin typeface="Calibri"/>
                <a:cs typeface="Calibri"/>
              </a:rPr>
              <a:t> </a:t>
            </a:r>
            <a:r>
              <a:rPr sz="2300" dirty="0">
                <a:solidFill>
                  <a:srgbClr val="231F20"/>
                </a:solidFill>
                <a:latin typeface="Calibri"/>
                <a:cs typeface="Calibri"/>
              </a:rPr>
              <a:t>me</a:t>
            </a:r>
            <a:r>
              <a:rPr sz="2300" spc="275" dirty="0">
                <a:solidFill>
                  <a:srgbClr val="231F20"/>
                </a:solidFill>
                <a:latin typeface="Calibri"/>
                <a:cs typeface="Calibri"/>
              </a:rPr>
              <a:t> </a:t>
            </a:r>
            <a:r>
              <a:rPr sz="2300" spc="90" dirty="0">
                <a:solidFill>
                  <a:srgbClr val="231F20"/>
                </a:solidFill>
                <a:latin typeface="Calibri"/>
                <a:cs typeface="Calibri"/>
              </a:rPr>
              <a:t>souhaite</a:t>
            </a:r>
            <a:r>
              <a:rPr sz="2300" spc="270" dirty="0">
                <a:solidFill>
                  <a:srgbClr val="231F20"/>
                </a:solidFill>
                <a:latin typeface="Calibri"/>
                <a:cs typeface="Calibri"/>
              </a:rPr>
              <a:t> </a:t>
            </a:r>
            <a:r>
              <a:rPr sz="2300" spc="135" dirty="0">
                <a:solidFill>
                  <a:srgbClr val="231F20"/>
                </a:solidFill>
                <a:latin typeface="Calibri"/>
                <a:cs typeface="Calibri"/>
              </a:rPr>
              <a:t>la</a:t>
            </a:r>
            <a:r>
              <a:rPr sz="2300" spc="275" dirty="0">
                <a:solidFill>
                  <a:srgbClr val="231F20"/>
                </a:solidFill>
                <a:latin typeface="Calibri"/>
                <a:cs typeface="Calibri"/>
              </a:rPr>
              <a:t> </a:t>
            </a:r>
            <a:r>
              <a:rPr sz="2300" spc="65" dirty="0">
                <a:solidFill>
                  <a:srgbClr val="231F20"/>
                </a:solidFill>
                <a:latin typeface="Calibri"/>
                <a:cs typeface="Calibri"/>
              </a:rPr>
              <a:t>bienvenue</a:t>
            </a:r>
            <a:r>
              <a:rPr sz="2300" spc="270" dirty="0">
                <a:solidFill>
                  <a:srgbClr val="231F20"/>
                </a:solidFill>
                <a:latin typeface="Calibri"/>
                <a:cs typeface="Calibri"/>
              </a:rPr>
              <a:t> </a:t>
            </a:r>
            <a:r>
              <a:rPr sz="2300" spc="80" dirty="0">
                <a:solidFill>
                  <a:srgbClr val="231F20"/>
                </a:solidFill>
                <a:latin typeface="Calibri"/>
                <a:cs typeface="Calibri"/>
              </a:rPr>
              <a:t>sur </a:t>
            </a:r>
            <a:r>
              <a:rPr sz="2300" spc="55" dirty="0">
                <a:solidFill>
                  <a:srgbClr val="231F20"/>
                </a:solidFill>
                <a:latin typeface="Calibri"/>
                <a:cs typeface="Calibri"/>
              </a:rPr>
              <a:t>Lycamobile</a:t>
            </a:r>
            <a:r>
              <a:rPr sz="2300" spc="70" dirty="0">
                <a:solidFill>
                  <a:srgbClr val="231F20"/>
                </a:solidFill>
                <a:latin typeface="Calibri"/>
                <a:cs typeface="Calibri"/>
              </a:rPr>
              <a:t> </a:t>
            </a:r>
            <a:r>
              <a:rPr sz="2300" dirty="0">
                <a:solidFill>
                  <a:srgbClr val="231F20"/>
                </a:solidFill>
                <a:latin typeface="Calibri"/>
                <a:cs typeface="Calibri"/>
              </a:rPr>
              <a:t>et</a:t>
            </a:r>
            <a:r>
              <a:rPr sz="2300" spc="70" dirty="0">
                <a:solidFill>
                  <a:srgbClr val="231F20"/>
                </a:solidFill>
                <a:latin typeface="Calibri"/>
                <a:cs typeface="Calibri"/>
              </a:rPr>
              <a:t> </a:t>
            </a:r>
            <a:r>
              <a:rPr sz="2300" dirty="0">
                <a:solidFill>
                  <a:srgbClr val="231F20"/>
                </a:solidFill>
                <a:latin typeface="Calibri"/>
                <a:cs typeface="Calibri"/>
              </a:rPr>
              <a:t>me</a:t>
            </a:r>
            <a:r>
              <a:rPr sz="2300" spc="70" dirty="0">
                <a:solidFill>
                  <a:srgbClr val="231F20"/>
                </a:solidFill>
                <a:latin typeface="Calibri"/>
                <a:cs typeface="Calibri"/>
              </a:rPr>
              <a:t> </a:t>
            </a:r>
            <a:r>
              <a:rPr sz="2300" dirty="0">
                <a:solidFill>
                  <a:srgbClr val="231F20"/>
                </a:solidFill>
                <a:latin typeface="Calibri"/>
                <a:cs typeface="Calibri"/>
              </a:rPr>
              <a:t>renvoie</a:t>
            </a:r>
            <a:r>
              <a:rPr sz="2300" spc="65" dirty="0">
                <a:solidFill>
                  <a:srgbClr val="231F20"/>
                </a:solidFill>
                <a:latin typeface="Calibri"/>
                <a:cs typeface="Calibri"/>
              </a:rPr>
              <a:t> </a:t>
            </a:r>
            <a:r>
              <a:rPr sz="2300" dirty="0">
                <a:solidFill>
                  <a:srgbClr val="231F20"/>
                </a:solidFill>
                <a:latin typeface="Calibri"/>
                <a:cs typeface="Calibri"/>
              </a:rPr>
              <a:t>vers</a:t>
            </a:r>
            <a:r>
              <a:rPr sz="2300" spc="70" dirty="0">
                <a:solidFill>
                  <a:srgbClr val="231F20"/>
                </a:solidFill>
                <a:latin typeface="Calibri"/>
                <a:cs typeface="Calibri"/>
              </a:rPr>
              <a:t> </a:t>
            </a:r>
            <a:r>
              <a:rPr sz="2300" dirty="0">
                <a:solidFill>
                  <a:srgbClr val="231F20"/>
                </a:solidFill>
                <a:latin typeface="Calibri"/>
                <a:cs typeface="Calibri"/>
              </a:rPr>
              <a:t>un</a:t>
            </a:r>
            <a:r>
              <a:rPr sz="2300" spc="65" dirty="0">
                <a:solidFill>
                  <a:srgbClr val="231F20"/>
                </a:solidFill>
                <a:latin typeface="Calibri"/>
                <a:cs typeface="Calibri"/>
              </a:rPr>
              <a:t> </a:t>
            </a:r>
            <a:r>
              <a:rPr sz="2300" spc="-10" dirty="0">
                <a:solidFill>
                  <a:srgbClr val="231F20"/>
                </a:solidFill>
                <a:latin typeface="Calibri"/>
                <a:cs typeface="Calibri"/>
              </a:rPr>
              <a:t>répondeur...</a:t>
            </a:r>
            <a:endParaRPr sz="2300" dirty="0">
              <a:latin typeface="Calibri"/>
              <a:cs typeface="Calibri"/>
            </a:endParaRPr>
          </a:p>
          <a:p>
            <a:pPr>
              <a:lnSpc>
                <a:spcPct val="100000"/>
              </a:lnSpc>
              <a:spcBef>
                <a:spcPts val="55"/>
              </a:spcBef>
            </a:pPr>
            <a:endParaRPr sz="2100" dirty="0">
              <a:latin typeface="Calibri"/>
              <a:cs typeface="Calibri"/>
            </a:endParaRPr>
          </a:p>
          <a:p>
            <a:pPr marL="12700" marR="3168015" algn="just">
              <a:lnSpc>
                <a:spcPct val="120200"/>
              </a:lnSpc>
            </a:pPr>
            <a:r>
              <a:rPr sz="2300" spc="95" dirty="0">
                <a:solidFill>
                  <a:srgbClr val="231F20"/>
                </a:solidFill>
                <a:latin typeface="Calibri"/>
                <a:cs typeface="Calibri"/>
              </a:rPr>
              <a:t>Intrigué</a:t>
            </a:r>
            <a:r>
              <a:rPr sz="2300" spc="240" dirty="0">
                <a:solidFill>
                  <a:srgbClr val="231F20"/>
                </a:solidFill>
                <a:latin typeface="Calibri"/>
                <a:cs typeface="Calibri"/>
              </a:rPr>
              <a:t> </a:t>
            </a:r>
            <a:r>
              <a:rPr sz="2300" spc="95" dirty="0">
                <a:solidFill>
                  <a:srgbClr val="231F20"/>
                </a:solidFill>
                <a:latin typeface="Calibri"/>
                <a:cs typeface="Calibri"/>
              </a:rPr>
              <a:t>mais</a:t>
            </a:r>
            <a:r>
              <a:rPr sz="2300" spc="240" dirty="0">
                <a:solidFill>
                  <a:srgbClr val="231F20"/>
                </a:solidFill>
                <a:latin typeface="Calibri"/>
                <a:cs typeface="Calibri"/>
              </a:rPr>
              <a:t> </a:t>
            </a:r>
            <a:r>
              <a:rPr sz="2300" spc="80" dirty="0">
                <a:solidFill>
                  <a:srgbClr val="231F20"/>
                </a:solidFill>
                <a:latin typeface="Calibri"/>
                <a:cs typeface="Calibri"/>
              </a:rPr>
              <a:t>pas</a:t>
            </a:r>
            <a:r>
              <a:rPr sz="2300" spc="240" dirty="0">
                <a:solidFill>
                  <a:srgbClr val="231F20"/>
                </a:solidFill>
                <a:latin typeface="Calibri"/>
                <a:cs typeface="Calibri"/>
              </a:rPr>
              <a:t> </a:t>
            </a:r>
            <a:r>
              <a:rPr sz="2300" spc="70" dirty="0">
                <a:solidFill>
                  <a:srgbClr val="231F20"/>
                </a:solidFill>
                <a:latin typeface="Calibri"/>
                <a:cs typeface="Calibri"/>
              </a:rPr>
              <a:t>inquiété,</a:t>
            </a:r>
            <a:r>
              <a:rPr sz="2300" spc="240" dirty="0">
                <a:solidFill>
                  <a:srgbClr val="231F20"/>
                </a:solidFill>
                <a:latin typeface="Calibri"/>
                <a:cs typeface="Calibri"/>
              </a:rPr>
              <a:t> </a:t>
            </a:r>
            <a:r>
              <a:rPr sz="2300" spc="55" dirty="0">
                <a:solidFill>
                  <a:srgbClr val="231F20"/>
                </a:solidFill>
                <a:latin typeface="Calibri"/>
                <a:cs typeface="Calibri"/>
              </a:rPr>
              <a:t>j’abandonne</a:t>
            </a:r>
            <a:r>
              <a:rPr sz="2300" spc="240" dirty="0">
                <a:solidFill>
                  <a:srgbClr val="231F20"/>
                </a:solidFill>
                <a:latin typeface="Calibri"/>
                <a:cs typeface="Calibri"/>
              </a:rPr>
              <a:t> </a:t>
            </a:r>
            <a:r>
              <a:rPr sz="2300" dirty="0">
                <a:solidFill>
                  <a:srgbClr val="231F20"/>
                </a:solidFill>
                <a:latin typeface="Calibri"/>
                <a:cs typeface="Calibri"/>
              </a:rPr>
              <a:t>et</a:t>
            </a:r>
            <a:r>
              <a:rPr sz="2300" spc="240" dirty="0">
                <a:solidFill>
                  <a:srgbClr val="231F20"/>
                </a:solidFill>
                <a:latin typeface="Calibri"/>
                <a:cs typeface="Calibri"/>
              </a:rPr>
              <a:t> </a:t>
            </a:r>
            <a:r>
              <a:rPr sz="2300" spc="65" dirty="0">
                <a:solidFill>
                  <a:srgbClr val="231F20"/>
                </a:solidFill>
                <a:latin typeface="Calibri"/>
                <a:cs typeface="Calibri"/>
              </a:rPr>
              <a:t>je</a:t>
            </a:r>
            <a:r>
              <a:rPr sz="2300" spc="240" dirty="0">
                <a:solidFill>
                  <a:srgbClr val="231F20"/>
                </a:solidFill>
                <a:latin typeface="Calibri"/>
                <a:cs typeface="Calibri"/>
              </a:rPr>
              <a:t> </a:t>
            </a:r>
            <a:r>
              <a:rPr sz="2300" spc="70" dirty="0">
                <a:solidFill>
                  <a:srgbClr val="231F20"/>
                </a:solidFill>
                <a:latin typeface="Calibri"/>
                <a:cs typeface="Calibri"/>
              </a:rPr>
              <a:t>cherche</a:t>
            </a:r>
            <a:r>
              <a:rPr sz="2300" spc="240" dirty="0">
                <a:solidFill>
                  <a:srgbClr val="231F20"/>
                </a:solidFill>
                <a:latin typeface="Calibri"/>
                <a:cs typeface="Calibri"/>
              </a:rPr>
              <a:t> </a:t>
            </a:r>
            <a:r>
              <a:rPr sz="2300" spc="40" dirty="0">
                <a:solidFill>
                  <a:srgbClr val="231F20"/>
                </a:solidFill>
                <a:latin typeface="Calibri"/>
                <a:cs typeface="Calibri"/>
              </a:rPr>
              <a:t>un </a:t>
            </a:r>
            <a:r>
              <a:rPr sz="2300" spc="100" dirty="0">
                <a:solidFill>
                  <a:srgbClr val="231F20"/>
                </a:solidFill>
                <a:latin typeface="Calibri"/>
                <a:cs typeface="Calibri"/>
              </a:rPr>
              <a:t>autre</a:t>
            </a:r>
            <a:r>
              <a:rPr sz="2300" spc="330" dirty="0">
                <a:solidFill>
                  <a:srgbClr val="231F20"/>
                </a:solidFill>
                <a:latin typeface="Calibri"/>
                <a:cs typeface="Calibri"/>
              </a:rPr>
              <a:t> </a:t>
            </a:r>
            <a:r>
              <a:rPr sz="2300" spc="165" dirty="0">
                <a:solidFill>
                  <a:srgbClr val="231F20"/>
                </a:solidFill>
                <a:latin typeface="Calibri"/>
                <a:cs typeface="Calibri"/>
              </a:rPr>
              <a:t>Blablacar</a:t>
            </a:r>
            <a:r>
              <a:rPr sz="2300" spc="335" dirty="0">
                <a:solidFill>
                  <a:srgbClr val="231F20"/>
                </a:solidFill>
                <a:latin typeface="Calibri"/>
                <a:cs typeface="Calibri"/>
              </a:rPr>
              <a:t> </a:t>
            </a:r>
            <a:r>
              <a:rPr sz="2300" spc="85" dirty="0">
                <a:solidFill>
                  <a:srgbClr val="231F20"/>
                </a:solidFill>
                <a:latin typeface="Calibri"/>
                <a:cs typeface="Calibri"/>
              </a:rPr>
              <a:t>pour</a:t>
            </a:r>
            <a:r>
              <a:rPr sz="2300" spc="335" dirty="0">
                <a:solidFill>
                  <a:srgbClr val="231F20"/>
                </a:solidFill>
                <a:latin typeface="Calibri"/>
                <a:cs typeface="Calibri"/>
              </a:rPr>
              <a:t> </a:t>
            </a:r>
            <a:r>
              <a:rPr sz="2300" spc="110" dirty="0">
                <a:solidFill>
                  <a:srgbClr val="231F20"/>
                </a:solidFill>
                <a:latin typeface="Calibri"/>
                <a:cs typeface="Calibri"/>
              </a:rPr>
              <a:t>le</a:t>
            </a:r>
            <a:r>
              <a:rPr sz="2300" spc="335" dirty="0">
                <a:solidFill>
                  <a:srgbClr val="231F20"/>
                </a:solidFill>
                <a:latin typeface="Calibri"/>
                <a:cs typeface="Calibri"/>
              </a:rPr>
              <a:t> </a:t>
            </a:r>
            <a:r>
              <a:rPr sz="2300" spc="114" dirty="0">
                <a:solidFill>
                  <a:srgbClr val="231F20"/>
                </a:solidFill>
                <a:latin typeface="Calibri"/>
                <a:cs typeface="Calibri"/>
              </a:rPr>
              <a:t>lendemain.</a:t>
            </a:r>
            <a:r>
              <a:rPr sz="2300" spc="335" dirty="0">
                <a:solidFill>
                  <a:srgbClr val="231F20"/>
                </a:solidFill>
                <a:latin typeface="Calibri"/>
                <a:cs typeface="Calibri"/>
              </a:rPr>
              <a:t> </a:t>
            </a:r>
            <a:r>
              <a:rPr sz="2300" spc="195" dirty="0">
                <a:solidFill>
                  <a:srgbClr val="231F20"/>
                </a:solidFill>
                <a:latin typeface="Calibri"/>
                <a:cs typeface="Calibri"/>
              </a:rPr>
              <a:t>Je</a:t>
            </a:r>
            <a:r>
              <a:rPr sz="2300" spc="335" dirty="0">
                <a:solidFill>
                  <a:srgbClr val="231F20"/>
                </a:solidFill>
                <a:latin typeface="Calibri"/>
                <a:cs typeface="Calibri"/>
              </a:rPr>
              <a:t> </a:t>
            </a:r>
            <a:r>
              <a:rPr sz="2300" spc="75" dirty="0">
                <a:solidFill>
                  <a:srgbClr val="231F20"/>
                </a:solidFill>
                <a:latin typeface="Calibri"/>
                <a:cs typeface="Calibri"/>
              </a:rPr>
              <a:t>tombe</a:t>
            </a:r>
            <a:r>
              <a:rPr sz="2300" spc="335" dirty="0">
                <a:solidFill>
                  <a:srgbClr val="231F20"/>
                </a:solidFill>
                <a:latin typeface="Calibri"/>
                <a:cs typeface="Calibri"/>
              </a:rPr>
              <a:t> </a:t>
            </a:r>
            <a:r>
              <a:rPr sz="2300" spc="150" dirty="0">
                <a:solidFill>
                  <a:srgbClr val="231F20"/>
                </a:solidFill>
                <a:latin typeface="Calibri"/>
                <a:cs typeface="Calibri"/>
              </a:rPr>
              <a:t>ainsi</a:t>
            </a:r>
            <a:r>
              <a:rPr sz="2300" spc="335" dirty="0">
                <a:solidFill>
                  <a:srgbClr val="231F20"/>
                </a:solidFill>
                <a:latin typeface="Calibri"/>
                <a:cs typeface="Calibri"/>
              </a:rPr>
              <a:t> </a:t>
            </a:r>
            <a:r>
              <a:rPr sz="2300" spc="105" dirty="0">
                <a:solidFill>
                  <a:srgbClr val="231F20"/>
                </a:solidFill>
                <a:latin typeface="Calibri"/>
                <a:cs typeface="Calibri"/>
              </a:rPr>
              <a:t>sur </a:t>
            </a:r>
            <a:r>
              <a:rPr sz="2300" b="1" spc="140" dirty="0">
                <a:solidFill>
                  <a:srgbClr val="231F20"/>
                </a:solidFill>
                <a:latin typeface="Calibri"/>
                <a:cs typeface="Calibri"/>
              </a:rPr>
              <a:t>Sophia</a:t>
            </a:r>
            <a:r>
              <a:rPr sz="2300" spc="140" dirty="0">
                <a:solidFill>
                  <a:srgbClr val="231F20"/>
                </a:solidFill>
                <a:latin typeface="Calibri"/>
                <a:cs typeface="Calibri"/>
              </a:rPr>
              <a:t>,</a:t>
            </a:r>
            <a:r>
              <a:rPr sz="2300" spc="310" dirty="0">
                <a:solidFill>
                  <a:srgbClr val="231F20"/>
                </a:solidFill>
                <a:latin typeface="Calibri"/>
                <a:cs typeface="Calibri"/>
              </a:rPr>
              <a:t> </a:t>
            </a:r>
            <a:r>
              <a:rPr sz="2300" spc="100" dirty="0">
                <a:solidFill>
                  <a:srgbClr val="231F20"/>
                </a:solidFill>
                <a:latin typeface="Calibri"/>
                <a:cs typeface="Calibri"/>
              </a:rPr>
              <a:t>qui</a:t>
            </a:r>
            <a:r>
              <a:rPr sz="2300" spc="310" dirty="0">
                <a:solidFill>
                  <a:srgbClr val="231F20"/>
                </a:solidFill>
                <a:latin typeface="Calibri"/>
                <a:cs typeface="Calibri"/>
              </a:rPr>
              <a:t> </a:t>
            </a:r>
            <a:r>
              <a:rPr sz="2300" spc="75" dirty="0">
                <a:solidFill>
                  <a:srgbClr val="231F20"/>
                </a:solidFill>
                <a:latin typeface="Calibri"/>
                <a:cs typeface="Calibri"/>
              </a:rPr>
              <a:t>propose</a:t>
            </a:r>
            <a:r>
              <a:rPr sz="2300" spc="310" dirty="0">
                <a:solidFill>
                  <a:srgbClr val="231F20"/>
                </a:solidFill>
                <a:latin typeface="Calibri"/>
                <a:cs typeface="Calibri"/>
              </a:rPr>
              <a:t> </a:t>
            </a:r>
            <a:r>
              <a:rPr sz="2300" spc="85" dirty="0">
                <a:solidFill>
                  <a:srgbClr val="231F20"/>
                </a:solidFill>
                <a:latin typeface="Calibri"/>
                <a:cs typeface="Calibri"/>
              </a:rPr>
              <a:t>un</a:t>
            </a:r>
            <a:r>
              <a:rPr sz="2300" spc="310" dirty="0">
                <a:solidFill>
                  <a:srgbClr val="231F20"/>
                </a:solidFill>
                <a:latin typeface="Calibri"/>
                <a:cs typeface="Calibri"/>
              </a:rPr>
              <a:t> </a:t>
            </a:r>
            <a:r>
              <a:rPr sz="2300" spc="105" dirty="0">
                <a:solidFill>
                  <a:srgbClr val="231F20"/>
                </a:solidFill>
                <a:latin typeface="Calibri"/>
                <a:cs typeface="Calibri"/>
              </a:rPr>
              <a:t>trajet</a:t>
            </a:r>
            <a:r>
              <a:rPr sz="2300" spc="310" dirty="0">
                <a:solidFill>
                  <a:srgbClr val="231F20"/>
                </a:solidFill>
                <a:latin typeface="Calibri"/>
                <a:cs typeface="Calibri"/>
              </a:rPr>
              <a:t> </a:t>
            </a:r>
            <a:r>
              <a:rPr sz="2300" spc="135" dirty="0">
                <a:solidFill>
                  <a:srgbClr val="231F20"/>
                </a:solidFill>
                <a:latin typeface="Calibri"/>
                <a:cs typeface="Calibri"/>
              </a:rPr>
              <a:t>similaire,</a:t>
            </a:r>
            <a:r>
              <a:rPr sz="2300" spc="320" dirty="0">
                <a:solidFill>
                  <a:srgbClr val="231F20"/>
                </a:solidFill>
                <a:latin typeface="Calibri"/>
                <a:cs typeface="Calibri"/>
              </a:rPr>
              <a:t> </a:t>
            </a:r>
            <a:r>
              <a:rPr sz="2300" spc="80" dirty="0">
                <a:solidFill>
                  <a:srgbClr val="231F20"/>
                </a:solidFill>
                <a:latin typeface="Calibri"/>
                <a:cs typeface="Calibri"/>
              </a:rPr>
              <a:t>pour</a:t>
            </a:r>
            <a:r>
              <a:rPr sz="2300" spc="310" dirty="0">
                <a:solidFill>
                  <a:srgbClr val="231F20"/>
                </a:solidFill>
                <a:latin typeface="Calibri"/>
                <a:cs typeface="Calibri"/>
              </a:rPr>
              <a:t> </a:t>
            </a:r>
            <a:r>
              <a:rPr sz="2300" spc="110" dirty="0">
                <a:solidFill>
                  <a:srgbClr val="231F20"/>
                </a:solidFill>
                <a:latin typeface="Calibri"/>
                <a:cs typeface="Calibri"/>
              </a:rPr>
              <a:t>13</a:t>
            </a:r>
            <a:r>
              <a:rPr sz="2300" spc="310" dirty="0">
                <a:solidFill>
                  <a:srgbClr val="231F20"/>
                </a:solidFill>
                <a:latin typeface="Calibri"/>
                <a:cs typeface="Calibri"/>
              </a:rPr>
              <a:t> </a:t>
            </a:r>
            <a:r>
              <a:rPr sz="2300" spc="80" dirty="0">
                <a:solidFill>
                  <a:srgbClr val="231F20"/>
                </a:solidFill>
                <a:latin typeface="Calibri"/>
                <a:cs typeface="Calibri"/>
              </a:rPr>
              <a:t>euros. </a:t>
            </a:r>
            <a:r>
              <a:rPr sz="2300" spc="70" dirty="0">
                <a:solidFill>
                  <a:srgbClr val="231F20"/>
                </a:solidFill>
                <a:latin typeface="Calibri"/>
                <a:cs typeface="Calibri"/>
              </a:rPr>
              <a:t>Sophia</a:t>
            </a:r>
            <a:r>
              <a:rPr sz="2300" spc="105" dirty="0">
                <a:solidFill>
                  <a:srgbClr val="231F20"/>
                </a:solidFill>
                <a:latin typeface="Calibri"/>
                <a:cs typeface="Calibri"/>
              </a:rPr>
              <a:t> </a:t>
            </a:r>
            <a:r>
              <a:rPr sz="2300" dirty="0">
                <a:solidFill>
                  <a:srgbClr val="231F20"/>
                </a:solidFill>
                <a:latin typeface="Calibri"/>
                <a:cs typeface="Calibri"/>
              </a:rPr>
              <a:t>n’a</a:t>
            </a:r>
            <a:r>
              <a:rPr sz="2300" spc="105" dirty="0">
                <a:solidFill>
                  <a:srgbClr val="231F20"/>
                </a:solidFill>
                <a:latin typeface="Calibri"/>
                <a:cs typeface="Calibri"/>
              </a:rPr>
              <a:t> </a:t>
            </a:r>
            <a:r>
              <a:rPr sz="2300" spc="70" dirty="0">
                <a:solidFill>
                  <a:srgbClr val="231F20"/>
                </a:solidFill>
                <a:latin typeface="Calibri"/>
                <a:cs typeface="Calibri"/>
              </a:rPr>
              <a:t>jamais</a:t>
            </a:r>
            <a:r>
              <a:rPr sz="2300" spc="105" dirty="0">
                <a:solidFill>
                  <a:srgbClr val="231F20"/>
                </a:solidFill>
                <a:latin typeface="Calibri"/>
                <a:cs typeface="Calibri"/>
              </a:rPr>
              <a:t> </a:t>
            </a:r>
            <a:r>
              <a:rPr sz="2300" dirty="0">
                <a:solidFill>
                  <a:srgbClr val="231F20"/>
                </a:solidFill>
                <a:latin typeface="Calibri"/>
                <a:cs typeface="Calibri"/>
              </a:rPr>
              <a:t>été</a:t>
            </a:r>
            <a:r>
              <a:rPr sz="2300" spc="105" dirty="0">
                <a:solidFill>
                  <a:srgbClr val="231F20"/>
                </a:solidFill>
                <a:latin typeface="Calibri"/>
                <a:cs typeface="Calibri"/>
              </a:rPr>
              <a:t> </a:t>
            </a:r>
            <a:r>
              <a:rPr sz="2300" dirty="0">
                <a:solidFill>
                  <a:srgbClr val="231F20"/>
                </a:solidFill>
                <a:latin typeface="Calibri"/>
                <a:cs typeface="Calibri"/>
              </a:rPr>
              <a:t>notée</a:t>
            </a:r>
            <a:r>
              <a:rPr sz="2300" spc="110" dirty="0">
                <a:solidFill>
                  <a:srgbClr val="231F20"/>
                </a:solidFill>
                <a:latin typeface="Calibri"/>
                <a:cs typeface="Calibri"/>
              </a:rPr>
              <a:t> </a:t>
            </a:r>
            <a:r>
              <a:rPr sz="2300" dirty="0">
                <a:solidFill>
                  <a:srgbClr val="231F20"/>
                </a:solidFill>
                <a:latin typeface="Calibri"/>
                <a:cs typeface="Calibri"/>
              </a:rPr>
              <a:t>non</a:t>
            </a:r>
            <a:r>
              <a:rPr sz="2300" spc="105" dirty="0">
                <a:solidFill>
                  <a:srgbClr val="231F20"/>
                </a:solidFill>
                <a:latin typeface="Calibri"/>
                <a:cs typeface="Calibri"/>
              </a:rPr>
              <a:t> </a:t>
            </a:r>
            <a:r>
              <a:rPr sz="2300" spc="65" dirty="0">
                <a:solidFill>
                  <a:srgbClr val="231F20"/>
                </a:solidFill>
                <a:latin typeface="Calibri"/>
                <a:cs typeface="Calibri"/>
              </a:rPr>
              <a:t>plus,</a:t>
            </a:r>
            <a:r>
              <a:rPr sz="2300" spc="100" dirty="0">
                <a:solidFill>
                  <a:srgbClr val="231F20"/>
                </a:solidFill>
                <a:latin typeface="Calibri"/>
                <a:cs typeface="Calibri"/>
              </a:rPr>
              <a:t> </a:t>
            </a:r>
            <a:r>
              <a:rPr sz="2300" spc="75" dirty="0">
                <a:solidFill>
                  <a:srgbClr val="231F20"/>
                </a:solidFill>
                <a:latin typeface="Calibri"/>
                <a:cs typeface="Calibri"/>
              </a:rPr>
              <a:t>mais</a:t>
            </a:r>
            <a:r>
              <a:rPr sz="2300" spc="105" dirty="0">
                <a:solidFill>
                  <a:srgbClr val="231F20"/>
                </a:solidFill>
                <a:latin typeface="Calibri"/>
                <a:cs typeface="Calibri"/>
              </a:rPr>
              <a:t> </a:t>
            </a:r>
            <a:r>
              <a:rPr sz="2300" spc="70" dirty="0">
                <a:solidFill>
                  <a:srgbClr val="231F20"/>
                </a:solidFill>
                <a:latin typeface="Calibri"/>
                <a:cs typeface="Calibri"/>
              </a:rPr>
              <a:t>elle</a:t>
            </a:r>
            <a:r>
              <a:rPr sz="2300" spc="110" dirty="0">
                <a:solidFill>
                  <a:srgbClr val="231F20"/>
                </a:solidFill>
                <a:latin typeface="Calibri"/>
                <a:cs typeface="Calibri"/>
              </a:rPr>
              <a:t> </a:t>
            </a:r>
            <a:r>
              <a:rPr sz="2300" spc="50" dirty="0">
                <a:solidFill>
                  <a:srgbClr val="231F20"/>
                </a:solidFill>
                <a:latin typeface="Calibri"/>
                <a:cs typeface="Calibri"/>
              </a:rPr>
              <a:t>affiche</a:t>
            </a:r>
            <a:r>
              <a:rPr sz="2300" spc="105" dirty="0">
                <a:solidFill>
                  <a:srgbClr val="231F20"/>
                </a:solidFill>
                <a:latin typeface="Calibri"/>
                <a:cs typeface="Calibri"/>
              </a:rPr>
              <a:t> </a:t>
            </a:r>
            <a:r>
              <a:rPr sz="2300" spc="-25" dirty="0">
                <a:solidFill>
                  <a:srgbClr val="231F20"/>
                </a:solidFill>
                <a:latin typeface="Calibri"/>
                <a:cs typeface="Calibri"/>
              </a:rPr>
              <a:t>une </a:t>
            </a:r>
            <a:r>
              <a:rPr sz="2300" dirty="0">
                <a:solidFill>
                  <a:srgbClr val="231F20"/>
                </a:solidFill>
                <a:latin typeface="Calibri"/>
                <a:cs typeface="Calibri"/>
              </a:rPr>
              <a:t>photo</a:t>
            </a:r>
            <a:r>
              <a:rPr sz="2300" spc="75" dirty="0">
                <a:solidFill>
                  <a:srgbClr val="231F20"/>
                </a:solidFill>
                <a:latin typeface="Calibri"/>
                <a:cs typeface="Calibri"/>
              </a:rPr>
              <a:t> </a:t>
            </a:r>
            <a:r>
              <a:rPr sz="2300" spc="50" dirty="0">
                <a:solidFill>
                  <a:srgbClr val="231F20"/>
                </a:solidFill>
                <a:latin typeface="Calibri"/>
                <a:cs typeface="Calibri"/>
              </a:rPr>
              <a:t>qui</a:t>
            </a:r>
            <a:r>
              <a:rPr sz="2300" spc="85" dirty="0">
                <a:solidFill>
                  <a:srgbClr val="231F20"/>
                </a:solidFill>
                <a:latin typeface="Calibri"/>
                <a:cs typeface="Calibri"/>
              </a:rPr>
              <a:t> </a:t>
            </a:r>
            <a:r>
              <a:rPr sz="2300" dirty="0">
                <a:solidFill>
                  <a:srgbClr val="231F20"/>
                </a:solidFill>
                <a:latin typeface="Calibri"/>
                <a:cs typeface="Calibri"/>
              </a:rPr>
              <a:t>semble</a:t>
            </a:r>
            <a:r>
              <a:rPr sz="2300" spc="85" dirty="0">
                <a:solidFill>
                  <a:srgbClr val="231F20"/>
                </a:solidFill>
                <a:latin typeface="Calibri"/>
                <a:cs typeface="Calibri"/>
              </a:rPr>
              <a:t> </a:t>
            </a:r>
            <a:r>
              <a:rPr sz="2300" spc="-10" dirty="0">
                <a:solidFill>
                  <a:srgbClr val="231F20"/>
                </a:solidFill>
                <a:latin typeface="Calibri"/>
                <a:cs typeface="Calibri"/>
              </a:rPr>
              <a:t>réglo.</a:t>
            </a:r>
            <a:endParaRPr sz="2300" dirty="0">
              <a:latin typeface="Calibri"/>
              <a:cs typeface="Calibri"/>
            </a:endParaRPr>
          </a:p>
          <a:p>
            <a:pPr>
              <a:lnSpc>
                <a:spcPct val="100000"/>
              </a:lnSpc>
            </a:pPr>
            <a:endParaRPr sz="2800" dirty="0">
              <a:latin typeface="Calibri"/>
              <a:cs typeface="Calibri"/>
            </a:endParaRPr>
          </a:p>
          <a:p>
            <a:pPr>
              <a:lnSpc>
                <a:spcPct val="100000"/>
              </a:lnSpc>
              <a:spcBef>
                <a:spcPts val="35"/>
              </a:spcBef>
            </a:pPr>
            <a:endParaRPr sz="2300" dirty="0">
              <a:latin typeface="Calibri"/>
              <a:cs typeface="Calibri"/>
            </a:endParaRPr>
          </a:p>
          <a:p>
            <a:pPr marL="4356735" marR="5080" algn="just">
              <a:lnSpc>
                <a:spcPct val="120200"/>
              </a:lnSpc>
            </a:pPr>
            <a:r>
              <a:rPr sz="2300" b="1" spc="175" dirty="0">
                <a:solidFill>
                  <a:srgbClr val="231F20"/>
                </a:solidFill>
                <a:latin typeface="Calibri"/>
                <a:cs typeface="Calibri"/>
              </a:rPr>
              <a:t>Je</a:t>
            </a:r>
            <a:r>
              <a:rPr sz="2300" b="1" spc="160" dirty="0">
                <a:solidFill>
                  <a:srgbClr val="231F20"/>
                </a:solidFill>
                <a:latin typeface="Calibri"/>
                <a:cs typeface="Calibri"/>
              </a:rPr>
              <a:t> </a:t>
            </a:r>
            <a:r>
              <a:rPr sz="2300" b="1" spc="55" dirty="0">
                <a:solidFill>
                  <a:srgbClr val="231F20"/>
                </a:solidFill>
                <a:latin typeface="Calibri"/>
                <a:cs typeface="Calibri"/>
              </a:rPr>
              <a:t>réserve</a:t>
            </a:r>
            <a:r>
              <a:rPr sz="2300" spc="55" dirty="0">
                <a:solidFill>
                  <a:srgbClr val="231F20"/>
                </a:solidFill>
                <a:latin typeface="Calibri"/>
                <a:cs typeface="Calibri"/>
              </a:rPr>
              <a:t>,</a:t>
            </a:r>
            <a:r>
              <a:rPr sz="2300" spc="165" dirty="0">
                <a:solidFill>
                  <a:srgbClr val="231F20"/>
                </a:solidFill>
                <a:latin typeface="Calibri"/>
                <a:cs typeface="Calibri"/>
              </a:rPr>
              <a:t> </a:t>
            </a:r>
            <a:r>
              <a:rPr sz="2300" spc="70" dirty="0">
                <a:solidFill>
                  <a:srgbClr val="231F20"/>
                </a:solidFill>
                <a:latin typeface="Calibri"/>
                <a:cs typeface="Calibri"/>
              </a:rPr>
              <a:t>Sophia</a:t>
            </a:r>
            <a:r>
              <a:rPr sz="2300" spc="165" dirty="0">
                <a:solidFill>
                  <a:srgbClr val="231F20"/>
                </a:solidFill>
                <a:latin typeface="Calibri"/>
                <a:cs typeface="Calibri"/>
              </a:rPr>
              <a:t> </a:t>
            </a:r>
            <a:r>
              <a:rPr sz="2300" dirty="0">
                <a:solidFill>
                  <a:srgbClr val="231F20"/>
                </a:solidFill>
                <a:latin typeface="Calibri"/>
                <a:cs typeface="Calibri"/>
              </a:rPr>
              <a:t>confirme</a:t>
            </a:r>
            <a:r>
              <a:rPr sz="2300" spc="165" dirty="0">
                <a:solidFill>
                  <a:srgbClr val="231F20"/>
                </a:solidFill>
                <a:latin typeface="Calibri"/>
                <a:cs typeface="Calibri"/>
              </a:rPr>
              <a:t> </a:t>
            </a:r>
            <a:r>
              <a:rPr sz="2300" spc="65" dirty="0">
                <a:solidFill>
                  <a:srgbClr val="231F20"/>
                </a:solidFill>
                <a:latin typeface="Calibri"/>
                <a:cs typeface="Calibri"/>
              </a:rPr>
              <a:t>dans</a:t>
            </a:r>
            <a:r>
              <a:rPr sz="2300" spc="170" dirty="0">
                <a:solidFill>
                  <a:srgbClr val="231F20"/>
                </a:solidFill>
                <a:latin typeface="Calibri"/>
                <a:cs typeface="Calibri"/>
              </a:rPr>
              <a:t> </a:t>
            </a:r>
            <a:r>
              <a:rPr sz="2300" spc="110" dirty="0">
                <a:solidFill>
                  <a:srgbClr val="231F20"/>
                </a:solidFill>
                <a:latin typeface="Calibri"/>
                <a:cs typeface="Calibri"/>
              </a:rPr>
              <a:t>la</a:t>
            </a:r>
            <a:r>
              <a:rPr sz="2300" spc="165" dirty="0">
                <a:solidFill>
                  <a:srgbClr val="231F20"/>
                </a:solidFill>
                <a:latin typeface="Calibri"/>
                <a:cs typeface="Calibri"/>
              </a:rPr>
              <a:t> </a:t>
            </a:r>
            <a:r>
              <a:rPr sz="2300" dirty="0">
                <a:solidFill>
                  <a:srgbClr val="231F20"/>
                </a:solidFill>
                <a:latin typeface="Calibri"/>
                <a:cs typeface="Calibri"/>
              </a:rPr>
              <a:t>minute,</a:t>
            </a:r>
            <a:r>
              <a:rPr sz="2300" spc="170" dirty="0">
                <a:solidFill>
                  <a:srgbClr val="231F20"/>
                </a:solidFill>
                <a:latin typeface="Calibri"/>
                <a:cs typeface="Calibri"/>
              </a:rPr>
              <a:t> </a:t>
            </a:r>
            <a:r>
              <a:rPr sz="2300" spc="55" dirty="0">
                <a:solidFill>
                  <a:srgbClr val="231F20"/>
                </a:solidFill>
                <a:latin typeface="Calibri"/>
                <a:cs typeface="Calibri"/>
              </a:rPr>
              <a:t>mais une</a:t>
            </a:r>
            <a:r>
              <a:rPr sz="2300" spc="240" dirty="0">
                <a:solidFill>
                  <a:srgbClr val="231F20"/>
                </a:solidFill>
                <a:latin typeface="Calibri"/>
                <a:cs typeface="Calibri"/>
              </a:rPr>
              <a:t> </a:t>
            </a:r>
            <a:r>
              <a:rPr sz="2300" spc="60" dirty="0">
                <a:solidFill>
                  <a:srgbClr val="231F20"/>
                </a:solidFill>
                <a:latin typeface="Calibri"/>
                <a:cs typeface="Calibri"/>
              </a:rPr>
              <a:t>demi-</a:t>
            </a:r>
            <a:r>
              <a:rPr sz="2300" spc="80" dirty="0">
                <a:solidFill>
                  <a:srgbClr val="231F20"/>
                </a:solidFill>
                <a:latin typeface="Calibri"/>
                <a:cs typeface="Calibri"/>
              </a:rPr>
              <a:t>heure</a:t>
            </a:r>
            <a:r>
              <a:rPr sz="2300" spc="240" dirty="0">
                <a:solidFill>
                  <a:srgbClr val="231F20"/>
                </a:solidFill>
                <a:latin typeface="Calibri"/>
                <a:cs typeface="Calibri"/>
              </a:rPr>
              <a:t> </a:t>
            </a:r>
            <a:r>
              <a:rPr sz="2300" spc="105" dirty="0">
                <a:solidFill>
                  <a:srgbClr val="231F20"/>
                </a:solidFill>
                <a:latin typeface="Calibri"/>
                <a:cs typeface="Calibri"/>
              </a:rPr>
              <a:t>plus</a:t>
            </a:r>
            <a:r>
              <a:rPr sz="2300" spc="240" dirty="0">
                <a:solidFill>
                  <a:srgbClr val="231F20"/>
                </a:solidFill>
                <a:latin typeface="Calibri"/>
                <a:cs typeface="Calibri"/>
              </a:rPr>
              <a:t> </a:t>
            </a:r>
            <a:r>
              <a:rPr sz="2300" spc="70" dirty="0">
                <a:solidFill>
                  <a:srgbClr val="231F20"/>
                </a:solidFill>
                <a:latin typeface="Calibri"/>
                <a:cs typeface="Calibri"/>
              </a:rPr>
              <a:t>tard,</a:t>
            </a:r>
            <a:r>
              <a:rPr sz="2300" spc="240" dirty="0">
                <a:solidFill>
                  <a:srgbClr val="231F20"/>
                </a:solidFill>
                <a:latin typeface="Calibri"/>
                <a:cs typeface="Calibri"/>
              </a:rPr>
              <a:t> </a:t>
            </a:r>
            <a:r>
              <a:rPr sz="2300" spc="65" dirty="0">
                <a:solidFill>
                  <a:srgbClr val="231F20"/>
                </a:solidFill>
                <a:latin typeface="Calibri"/>
                <a:cs typeface="Calibri"/>
              </a:rPr>
              <a:t>je</a:t>
            </a:r>
            <a:r>
              <a:rPr sz="2300" spc="240" dirty="0">
                <a:solidFill>
                  <a:srgbClr val="231F20"/>
                </a:solidFill>
                <a:latin typeface="Calibri"/>
                <a:cs typeface="Calibri"/>
              </a:rPr>
              <a:t> </a:t>
            </a:r>
            <a:r>
              <a:rPr sz="2300" spc="85" dirty="0">
                <a:solidFill>
                  <a:srgbClr val="231F20"/>
                </a:solidFill>
                <a:latin typeface="Calibri"/>
                <a:cs typeface="Calibri"/>
              </a:rPr>
              <a:t>reçois</a:t>
            </a:r>
            <a:r>
              <a:rPr sz="2300" spc="235" dirty="0">
                <a:solidFill>
                  <a:srgbClr val="231F20"/>
                </a:solidFill>
                <a:latin typeface="Calibri"/>
                <a:cs typeface="Calibri"/>
              </a:rPr>
              <a:t> </a:t>
            </a:r>
            <a:r>
              <a:rPr sz="2300" spc="65" dirty="0">
                <a:solidFill>
                  <a:srgbClr val="231F20"/>
                </a:solidFill>
                <a:latin typeface="Calibri"/>
                <a:cs typeface="Calibri"/>
              </a:rPr>
              <a:t>un</a:t>
            </a:r>
            <a:r>
              <a:rPr sz="2300" spc="240" dirty="0">
                <a:solidFill>
                  <a:srgbClr val="231F20"/>
                </a:solidFill>
                <a:latin typeface="Calibri"/>
                <a:cs typeface="Calibri"/>
              </a:rPr>
              <a:t> </a:t>
            </a:r>
            <a:r>
              <a:rPr sz="2300" spc="110" dirty="0">
                <a:solidFill>
                  <a:srgbClr val="231F20"/>
                </a:solidFill>
                <a:latin typeface="Calibri"/>
                <a:cs typeface="Calibri"/>
              </a:rPr>
              <a:t>mail</a:t>
            </a:r>
            <a:r>
              <a:rPr sz="2300" spc="240" dirty="0">
                <a:solidFill>
                  <a:srgbClr val="231F20"/>
                </a:solidFill>
                <a:latin typeface="Calibri"/>
                <a:cs typeface="Calibri"/>
              </a:rPr>
              <a:t> </a:t>
            </a:r>
            <a:r>
              <a:rPr sz="2300" spc="55" dirty="0">
                <a:solidFill>
                  <a:srgbClr val="231F20"/>
                </a:solidFill>
                <a:latin typeface="Calibri"/>
                <a:cs typeface="Calibri"/>
              </a:rPr>
              <a:t>qui </a:t>
            </a:r>
            <a:r>
              <a:rPr sz="2300" dirty="0">
                <a:solidFill>
                  <a:srgbClr val="231F20"/>
                </a:solidFill>
                <a:latin typeface="Calibri"/>
                <a:cs typeface="Calibri"/>
              </a:rPr>
              <a:t>m’informe</a:t>
            </a:r>
            <a:r>
              <a:rPr sz="2300" spc="229" dirty="0">
                <a:solidFill>
                  <a:srgbClr val="231F20"/>
                </a:solidFill>
                <a:latin typeface="Calibri"/>
                <a:cs typeface="Calibri"/>
              </a:rPr>
              <a:t> </a:t>
            </a:r>
            <a:r>
              <a:rPr sz="2300" dirty="0">
                <a:solidFill>
                  <a:srgbClr val="231F20"/>
                </a:solidFill>
                <a:latin typeface="Calibri"/>
                <a:cs typeface="Calibri"/>
              </a:rPr>
              <a:t>que</a:t>
            </a:r>
            <a:r>
              <a:rPr sz="2300" spc="245" dirty="0">
                <a:solidFill>
                  <a:srgbClr val="231F20"/>
                </a:solidFill>
                <a:latin typeface="Calibri"/>
                <a:cs typeface="Calibri"/>
              </a:rPr>
              <a:t> </a:t>
            </a:r>
            <a:r>
              <a:rPr sz="2300" spc="70" dirty="0">
                <a:solidFill>
                  <a:srgbClr val="231F20"/>
                </a:solidFill>
                <a:latin typeface="Calibri"/>
                <a:cs typeface="Calibri"/>
              </a:rPr>
              <a:t>le</a:t>
            </a:r>
            <a:r>
              <a:rPr sz="2300" spc="240" dirty="0">
                <a:solidFill>
                  <a:srgbClr val="231F20"/>
                </a:solidFill>
                <a:latin typeface="Calibri"/>
                <a:cs typeface="Calibri"/>
              </a:rPr>
              <a:t> </a:t>
            </a:r>
            <a:r>
              <a:rPr sz="2300" dirty="0">
                <a:solidFill>
                  <a:srgbClr val="231F20"/>
                </a:solidFill>
                <a:latin typeface="Calibri"/>
                <a:cs typeface="Calibri"/>
              </a:rPr>
              <a:t>trajet</a:t>
            </a:r>
            <a:r>
              <a:rPr sz="2300" spc="235" dirty="0">
                <a:solidFill>
                  <a:srgbClr val="231F20"/>
                </a:solidFill>
                <a:latin typeface="Calibri"/>
                <a:cs typeface="Calibri"/>
              </a:rPr>
              <a:t> </a:t>
            </a:r>
            <a:r>
              <a:rPr sz="2300" spc="65" dirty="0">
                <a:solidFill>
                  <a:srgbClr val="231F20"/>
                </a:solidFill>
                <a:latin typeface="Calibri"/>
                <a:cs typeface="Calibri"/>
              </a:rPr>
              <a:t>a,</a:t>
            </a:r>
            <a:r>
              <a:rPr sz="2300" spc="240" dirty="0">
                <a:solidFill>
                  <a:srgbClr val="231F20"/>
                </a:solidFill>
                <a:latin typeface="Calibri"/>
                <a:cs typeface="Calibri"/>
              </a:rPr>
              <a:t> </a:t>
            </a:r>
            <a:r>
              <a:rPr sz="2300" spc="65" dirty="0">
                <a:solidFill>
                  <a:srgbClr val="231F20"/>
                </a:solidFill>
                <a:latin typeface="Calibri"/>
                <a:cs typeface="Calibri"/>
              </a:rPr>
              <a:t>à</a:t>
            </a:r>
            <a:r>
              <a:rPr sz="2300" spc="240" dirty="0">
                <a:solidFill>
                  <a:srgbClr val="231F20"/>
                </a:solidFill>
                <a:latin typeface="Calibri"/>
                <a:cs typeface="Calibri"/>
              </a:rPr>
              <a:t> </a:t>
            </a:r>
            <a:r>
              <a:rPr sz="2300" dirty="0">
                <a:solidFill>
                  <a:srgbClr val="231F20"/>
                </a:solidFill>
                <a:latin typeface="Calibri"/>
                <a:cs typeface="Calibri"/>
              </a:rPr>
              <a:t>nouveau,</a:t>
            </a:r>
            <a:r>
              <a:rPr sz="2300" spc="240" dirty="0">
                <a:solidFill>
                  <a:srgbClr val="231F20"/>
                </a:solidFill>
                <a:latin typeface="Calibri"/>
                <a:cs typeface="Calibri"/>
              </a:rPr>
              <a:t> </a:t>
            </a:r>
            <a:r>
              <a:rPr sz="2300" dirty="0">
                <a:solidFill>
                  <a:srgbClr val="231F20"/>
                </a:solidFill>
                <a:latin typeface="Calibri"/>
                <a:cs typeface="Calibri"/>
              </a:rPr>
              <a:t>été</a:t>
            </a:r>
            <a:r>
              <a:rPr sz="2300" spc="260" dirty="0">
                <a:solidFill>
                  <a:srgbClr val="231F20"/>
                </a:solidFill>
                <a:latin typeface="Calibri"/>
                <a:cs typeface="Calibri"/>
              </a:rPr>
              <a:t> </a:t>
            </a:r>
            <a:r>
              <a:rPr sz="2300" b="1" spc="45" dirty="0">
                <a:solidFill>
                  <a:srgbClr val="231F20"/>
                </a:solidFill>
                <a:latin typeface="Calibri"/>
                <a:cs typeface="Calibri"/>
              </a:rPr>
              <a:t>annulé</a:t>
            </a:r>
            <a:r>
              <a:rPr sz="2300" spc="45" dirty="0">
                <a:solidFill>
                  <a:srgbClr val="231F20"/>
                </a:solidFill>
                <a:latin typeface="Calibri"/>
                <a:cs typeface="Calibri"/>
              </a:rPr>
              <a:t>. </a:t>
            </a:r>
            <a:r>
              <a:rPr sz="2300" spc="55" dirty="0">
                <a:solidFill>
                  <a:srgbClr val="231F20"/>
                </a:solidFill>
                <a:latin typeface="Calibri"/>
                <a:cs typeface="Calibri"/>
              </a:rPr>
              <a:t>Diantre.</a:t>
            </a:r>
            <a:r>
              <a:rPr sz="2300" spc="215" dirty="0">
                <a:solidFill>
                  <a:srgbClr val="231F20"/>
                </a:solidFill>
                <a:latin typeface="Calibri"/>
                <a:cs typeface="Calibri"/>
              </a:rPr>
              <a:t> </a:t>
            </a:r>
            <a:r>
              <a:rPr sz="2300" spc="55" dirty="0">
                <a:solidFill>
                  <a:srgbClr val="231F20"/>
                </a:solidFill>
                <a:latin typeface="Calibri"/>
                <a:cs typeface="Calibri"/>
              </a:rPr>
              <a:t>Cette</a:t>
            </a:r>
            <a:r>
              <a:rPr sz="2300" spc="215" dirty="0">
                <a:solidFill>
                  <a:srgbClr val="231F20"/>
                </a:solidFill>
                <a:latin typeface="Calibri"/>
                <a:cs typeface="Calibri"/>
              </a:rPr>
              <a:t> </a:t>
            </a:r>
            <a:r>
              <a:rPr sz="2300" spc="65" dirty="0">
                <a:solidFill>
                  <a:srgbClr val="231F20"/>
                </a:solidFill>
                <a:latin typeface="Calibri"/>
                <a:cs typeface="Calibri"/>
              </a:rPr>
              <a:t>fois,</a:t>
            </a:r>
            <a:r>
              <a:rPr sz="2300" spc="220" dirty="0">
                <a:solidFill>
                  <a:srgbClr val="231F20"/>
                </a:solidFill>
                <a:latin typeface="Calibri"/>
                <a:cs typeface="Calibri"/>
              </a:rPr>
              <a:t> </a:t>
            </a:r>
            <a:r>
              <a:rPr sz="2300" dirty="0">
                <a:solidFill>
                  <a:srgbClr val="231F20"/>
                </a:solidFill>
                <a:latin typeface="Calibri"/>
                <a:cs typeface="Calibri"/>
              </a:rPr>
              <a:t>c’est</a:t>
            </a:r>
            <a:r>
              <a:rPr sz="2300" spc="215" dirty="0">
                <a:solidFill>
                  <a:srgbClr val="231F20"/>
                </a:solidFill>
                <a:latin typeface="Calibri"/>
                <a:cs typeface="Calibri"/>
              </a:rPr>
              <a:t> </a:t>
            </a:r>
            <a:r>
              <a:rPr sz="2300" spc="75" dirty="0">
                <a:solidFill>
                  <a:srgbClr val="231F20"/>
                </a:solidFill>
                <a:latin typeface="Calibri"/>
                <a:cs typeface="Calibri"/>
              </a:rPr>
              <a:t>Sophia</a:t>
            </a:r>
            <a:r>
              <a:rPr sz="2300" spc="220" dirty="0">
                <a:solidFill>
                  <a:srgbClr val="231F20"/>
                </a:solidFill>
                <a:latin typeface="Calibri"/>
                <a:cs typeface="Calibri"/>
              </a:rPr>
              <a:t> </a:t>
            </a:r>
            <a:r>
              <a:rPr sz="2300" spc="60" dirty="0">
                <a:solidFill>
                  <a:srgbClr val="231F20"/>
                </a:solidFill>
                <a:latin typeface="Calibri"/>
                <a:cs typeface="Calibri"/>
              </a:rPr>
              <a:t>qui</a:t>
            </a:r>
            <a:r>
              <a:rPr sz="2300" spc="215" dirty="0">
                <a:solidFill>
                  <a:srgbClr val="231F20"/>
                </a:solidFill>
                <a:latin typeface="Calibri"/>
                <a:cs typeface="Calibri"/>
              </a:rPr>
              <a:t> </a:t>
            </a:r>
            <a:r>
              <a:rPr sz="2300" dirty="0">
                <a:solidFill>
                  <a:srgbClr val="231F20"/>
                </a:solidFill>
                <a:latin typeface="Calibri"/>
                <a:cs typeface="Calibri"/>
              </a:rPr>
              <a:t>me</a:t>
            </a:r>
            <a:r>
              <a:rPr sz="2300" spc="215" dirty="0">
                <a:solidFill>
                  <a:srgbClr val="231F20"/>
                </a:solidFill>
                <a:latin typeface="Calibri"/>
                <a:cs typeface="Calibri"/>
              </a:rPr>
              <a:t> </a:t>
            </a:r>
            <a:r>
              <a:rPr sz="2300" spc="40" dirty="0">
                <a:solidFill>
                  <a:srgbClr val="231F20"/>
                </a:solidFill>
                <a:latin typeface="Calibri"/>
                <a:cs typeface="Calibri"/>
              </a:rPr>
              <a:t>contacte </a:t>
            </a:r>
            <a:r>
              <a:rPr sz="2300" spc="50" dirty="0">
                <a:solidFill>
                  <a:srgbClr val="231F20"/>
                </a:solidFill>
                <a:latin typeface="Calibri"/>
                <a:cs typeface="Calibri"/>
              </a:rPr>
              <a:t>via</a:t>
            </a:r>
            <a:r>
              <a:rPr sz="2300" spc="229" dirty="0">
                <a:solidFill>
                  <a:srgbClr val="231F20"/>
                </a:solidFill>
                <a:latin typeface="Calibri"/>
                <a:cs typeface="Calibri"/>
              </a:rPr>
              <a:t> </a:t>
            </a:r>
            <a:r>
              <a:rPr sz="2300" dirty="0">
                <a:solidFill>
                  <a:srgbClr val="231F20"/>
                </a:solidFill>
                <a:latin typeface="Calibri"/>
                <a:cs typeface="Calibri"/>
              </a:rPr>
              <a:t>WhatsApp</a:t>
            </a:r>
            <a:r>
              <a:rPr sz="2300" spc="235" dirty="0">
                <a:solidFill>
                  <a:srgbClr val="231F20"/>
                </a:solidFill>
                <a:latin typeface="Calibri"/>
                <a:cs typeface="Calibri"/>
              </a:rPr>
              <a:t> </a:t>
            </a:r>
            <a:r>
              <a:rPr sz="2300" spc="70" dirty="0">
                <a:solidFill>
                  <a:srgbClr val="231F20"/>
                </a:solidFill>
                <a:latin typeface="Calibri"/>
                <a:cs typeface="Calibri"/>
              </a:rPr>
              <a:t>(jolie</a:t>
            </a:r>
            <a:r>
              <a:rPr sz="2300" spc="229" dirty="0">
                <a:solidFill>
                  <a:srgbClr val="231F20"/>
                </a:solidFill>
                <a:latin typeface="Calibri"/>
                <a:cs typeface="Calibri"/>
              </a:rPr>
              <a:t> </a:t>
            </a:r>
            <a:r>
              <a:rPr sz="2300" dirty="0">
                <a:solidFill>
                  <a:srgbClr val="231F20"/>
                </a:solidFill>
                <a:latin typeface="Calibri"/>
                <a:cs typeface="Calibri"/>
              </a:rPr>
              <a:t>photo</a:t>
            </a:r>
            <a:r>
              <a:rPr sz="2300" spc="225" dirty="0">
                <a:solidFill>
                  <a:srgbClr val="231F20"/>
                </a:solidFill>
                <a:latin typeface="Calibri"/>
                <a:cs typeface="Calibri"/>
              </a:rPr>
              <a:t> </a:t>
            </a:r>
            <a:r>
              <a:rPr sz="2300" dirty="0">
                <a:solidFill>
                  <a:srgbClr val="231F20"/>
                </a:solidFill>
                <a:latin typeface="Calibri"/>
                <a:cs typeface="Calibri"/>
              </a:rPr>
              <a:t>de</a:t>
            </a:r>
            <a:r>
              <a:rPr sz="2300" spc="235" dirty="0">
                <a:solidFill>
                  <a:srgbClr val="231F20"/>
                </a:solidFill>
                <a:latin typeface="Calibri"/>
                <a:cs typeface="Calibri"/>
              </a:rPr>
              <a:t> </a:t>
            </a:r>
            <a:r>
              <a:rPr sz="2300" dirty="0">
                <a:solidFill>
                  <a:srgbClr val="231F20"/>
                </a:solidFill>
                <a:latin typeface="Calibri"/>
                <a:cs typeface="Calibri"/>
              </a:rPr>
              <a:t>profil</a:t>
            </a:r>
            <a:r>
              <a:rPr sz="2300" spc="229" dirty="0">
                <a:solidFill>
                  <a:srgbClr val="231F20"/>
                </a:solidFill>
                <a:latin typeface="Calibri"/>
                <a:cs typeface="Calibri"/>
              </a:rPr>
              <a:t> </a:t>
            </a:r>
            <a:r>
              <a:rPr sz="2300" spc="45" dirty="0">
                <a:solidFill>
                  <a:srgbClr val="231F20"/>
                </a:solidFill>
                <a:latin typeface="Calibri"/>
                <a:cs typeface="Calibri"/>
              </a:rPr>
              <a:t>chaton),</a:t>
            </a:r>
            <a:r>
              <a:rPr sz="2300" spc="229" dirty="0">
                <a:solidFill>
                  <a:srgbClr val="231F20"/>
                </a:solidFill>
                <a:latin typeface="Calibri"/>
                <a:cs typeface="Calibri"/>
              </a:rPr>
              <a:t> </a:t>
            </a:r>
            <a:r>
              <a:rPr sz="2300" spc="50" dirty="0">
                <a:solidFill>
                  <a:srgbClr val="231F20"/>
                </a:solidFill>
                <a:latin typeface="Calibri"/>
                <a:cs typeface="Calibri"/>
              </a:rPr>
              <a:t>voici </a:t>
            </a:r>
            <a:r>
              <a:rPr sz="2300" spc="70" dirty="0">
                <a:solidFill>
                  <a:srgbClr val="231F20"/>
                </a:solidFill>
                <a:latin typeface="Calibri"/>
                <a:cs typeface="Calibri"/>
              </a:rPr>
              <a:t>le</a:t>
            </a:r>
            <a:r>
              <a:rPr sz="2300" spc="50" dirty="0">
                <a:solidFill>
                  <a:srgbClr val="231F20"/>
                </a:solidFill>
                <a:latin typeface="Calibri"/>
                <a:cs typeface="Calibri"/>
              </a:rPr>
              <a:t> </a:t>
            </a:r>
            <a:r>
              <a:rPr sz="2300" dirty="0">
                <a:solidFill>
                  <a:srgbClr val="231F20"/>
                </a:solidFill>
                <a:latin typeface="Calibri"/>
                <a:cs typeface="Calibri"/>
              </a:rPr>
              <a:t>début</a:t>
            </a:r>
            <a:r>
              <a:rPr sz="2300" spc="55" dirty="0">
                <a:solidFill>
                  <a:srgbClr val="231F20"/>
                </a:solidFill>
                <a:latin typeface="Calibri"/>
                <a:cs typeface="Calibri"/>
              </a:rPr>
              <a:t> </a:t>
            </a:r>
            <a:r>
              <a:rPr sz="2300" dirty="0">
                <a:solidFill>
                  <a:srgbClr val="231F20"/>
                </a:solidFill>
                <a:latin typeface="Calibri"/>
                <a:cs typeface="Calibri"/>
              </a:rPr>
              <a:t>de</a:t>
            </a:r>
            <a:r>
              <a:rPr sz="2300" spc="50" dirty="0">
                <a:solidFill>
                  <a:srgbClr val="231F20"/>
                </a:solidFill>
                <a:latin typeface="Calibri"/>
                <a:cs typeface="Calibri"/>
              </a:rPr>
              <a:t> </a:t>
            </a:r>
            <a:r>
              <a:rPr sz="2300" dirty="0">
                <a:solidFill>
                  <a:srgbClr val="231F20"/>
                </a:solidFill>
                <a:latin typeface="Calibri"/>
                <a:cs typeface="Calibri"/>
              </a:rPr>
              <a:t>notre</a:t>
            </a:r>
            <a:r>
              <a:rPr sz="2300" spc="55" dirty="0">
                <a:solidFill>
                  <a:srgbClr val="231F20"/>
                </a:solidFill>
                <a:latin typeface="Calibri"/>
                <a:cs typeface="Calibri"/>
              </a:rPr>
              <a:t> </a:t>
            </a:r>
            <a:r>
              <a:rPr sz="2300" spc="65" dirty="0">
                <a:solidFill>
                  <a:srgbClr val="231F20"/>
                </a:solidFill>
                <a:latin typeface="Calibri"/>
                <a:cs typeface="Calibri"/>
              </a:rPr>
              <a:t>échange</a:t>
            </a:r>
            <a:r>
              <a:rPr sz="2300" spc="55"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p:txBody>
      </p:sp>
      <p:sp>
        <p:nvSpPr>
          <p:cNvPr id="4" name="object 4"/>
          <p:cNvSpPr/>
          <p:nvPr/>
        </p:nvSpPr>
        <p:spPr>
          <a:xfrm>
            <a:off x="10247424" y="6532255"/>
            <a:ext cx="1963420" cy="887730"/>
          </a:xfrm>
          <a:custGeom>
            <a:avLst/>
            <a:gdLst/>
            <a:ahLst/>
            <a:cxnLst/>
            <a:rect l="l" t="t" r="r" b="b"/>
            <a:pathLst>
              <a:path w="1963420" h="887729">
                <a:moveTo>
                  <a:pt x="229239" y="0"/>
                </a:moveTo>
                <a:lnTo>
                  <a:pt x="180800" y="2244"/>
                </a:lnTo>
                <a:lnTo>
                  <a:pt x="136191" y="16636"/>
                </a:lnTo>
                <a:lnTo>
                  <a:pt x="97278" y="41608"/>
                </a:lnTo>
                <a:lnTo>
                  <a:pt x="65928" y="75594"/>
                </a:lnTo>
                <a:lnTo>
                  <a:pt x="44006" y="117027"/>
                </a:lnTo>
                <a:lnTo>
                  <a:pt x="33381" y="164340"/>
                </a:lnTo>
                <a:lnTo>
                  <a:pt x="0" y="545941"/>
                </a:lnTo>
                <a:lnTo>
                  <a:pt x="2244" y="594380"/>
                </a:lnTo>
                <a:lnTo>
                  <a:pt x="16636" y="638989"/>
                </a:lnTo>
                <a:lnTo>
                  <a:pt x="41608" y="677902"/>
                </a:lnTo>
                <a:lnTo>
                  <a:pt x="75594" y="709252"/>
                </a:lnTo>
                <a:lnTo>
                  <a:pt x="117027" y="731173"/>
                </a:lnTo>
                <a:lnTo>
                  <a:pt x="164340" y="741799"/>
                </a:lnTo>
                <a:lnTo>
                  <a:pt x="206611" y="745495"/>
                </a:lnTo>
                <a:lnTo>
                  <a:pt x="189806" y="790927"/>
                </a:lnTo>
                <a:lnTo>
                  <a:pt x="175365" y="820346"/>
                </a:lnTo>
                <a:lnTo>
                  <a:pt x="155329" y="846601"/>
                </a:lnTo>
                <a:lnTo>
                  <a:pt x="121744" y="882538"/>
                </a:lnTo>
                <a:lnTo>
                  <a:pt x="194637" y="887700"/>
                </a:lnTo>
                <a:lnTo>
                  <a:pt x="255930" y="879465"/>
                </a:lnTo>
                <a:lnTo>
                  <a:pt x="306354" y="861442"/>
                </a:lnTo>
                <a:lnTo>
                  <a:pt x="346639" y="837239"/>
                </a:lnTo>
                <a:lnTo>
                  <a:pt x="377514" y="810463"/>
                </a:lnTo>
                <a:lnTo>
                  <a:pt x="413955" y="763631"/>
                </a:lnTo>
                <a:lnTo>
                  <a:pt x="1733863" y="872968"/>
                </a:lnTo>
                <a:lnTo>
                  <a:pt x="1782302" y="870723"/>
                </a:lnTo>
                <a:lnTo>
                  <a:pt x="1826910" y="856333"/>
                </a:lnTo>
                <a:lnTo>
                  <a:pt x="1865822" y="831363"/>
                </a:lnTo>
                <a:lnTo>
                  <a:pt x="1897171" y="797378"/>
                </a:lnTo>
                <a:lnTo>
                  <a:pt x="1919089" y="755944"/>
                </a:lnTo>
                <a:lnTo>
                  <a:pt x="1929710" y="708627"/>
                </a:lnTo>
                <a:lnTo>
                  <a:pt x="1963102" y="327026"/>
                </a:lnTo>
                <a:lnTo>
                  <a:pt x="1960857" y="278587"/>
                </a:lnTo>
                <a:lnTo>
                  <a:pt x="1946465" y="233979"/>
                </a:lnTo>
                <a:lnTo>
                  <a:pt x="1921493" y="195067"/>
                </a:lnTo>
                <a:lnTo>
                  <a:pt x="1887508" y="163718"/>
                </a:lnTo>
                <a:lnTo>
                  <a:pt x="1846075" y="141800"/>
                </a:lnTo>
                <a:lnTo>
                  <a:pt x="1798761" y="131179"/>
                </a:lnTo>
                <a:lnTo>
                  <a:pt x="229239" y="0"/>
                </a:lnTo>
                <a:close/>
              </a:path>
            </a:pathLst>
          </a:custGeom>
          <a:solidFill>
            <a:srgbClr val="231F20"/>
          </a:solidFill>
        </p:spPr>
        <p:txBody>
          <a:bodyPr wrap="square" lIns="0" tIns="0" rIns="0" bIns="0" rtlCol="0"/>
          <a:lstStyle/>
          <a:p>
            <a:endParaRPr/>
          </a:p>
        </p:txBody>
      </p:sp>
      <p:sp>
        <p:nvSpPr>
          <p:cNvPr id="5" name="object 5"/>
          <p:cNvSpPr txBox="1"/>
          <p:nvPr/>
        </p:nvSpPr>
        <p:spPr>
          <a:xfrm rot="240000">
            <a:off x="10342276" y="6750932"/>
            <a:ext cx="1712620" cy="514350"/>
          </a:xfrm>
          <a:prstGeom prst="rect">
            <a:avLst/>
          </a:prstGeom>
        </p:spPr>
        <p:txBody>
          <a:bodyPr vert="horz" wrap="square" lIns="0" tIns="0" rIns="0" bIns="0" rtlCol="0">
            <a:spAutoFit/>
          </a:bodyPr>
          <a:lstStyle/>
          <a:p>
            <a:pPr>
              <a:lnSpc>
                <a:spcPts val="3775"/>
              </a:lnSpc>
            </a:pPr>
            <a:r>
              <a:rPr lang="fr-FR" sz="4050" b="1" spc="-150" dirty="0">
                <a:solidFill>
                  <a:srgbClr val="FFFFFF"/>
                </a:solidFill>
                <a:latin typeface="Calibri"/>
                <a:cs typeface="Calibri"/>
              </a:rPr>
              <a:t>ANNU</a:t>
            </a:r>
            <a:r>
              <a:rPr lang="fr-FR" sz="6075" b="1" spc="-150" baseline="-1371" dirty="0">
                <a:solidFill>
                  <a:srgbClr val="FFFFFF"/>
                </a:solidFill>
                <a:latin typeface="Calibri"/>
                <a:cs typeface="Calibri"/>
              </a:rPr>
              <a:t>LÉ</a:t>
            </a:r>
            <a:endParaRPr lang="fr-FR" sz="6075" b="1" spc="-150" baseline="-1371" dirty="0">
              <a:latin typeface="Calibri"/>
              <a:cs typeface="Calibri"/>
            </a:endParaRPr>
          </a:p>
        </p:txBody>
      </p:sp>
      <p:pic>
        <p:nvPicPr>
          <p:cNvPr id="6" name="object 6"/>
          <p:cNvPicPr/>
          <p:nvPr/>
        </p:nvPicPr>
        <p:blipFill>
          <a:blip r:embed="rId2" cstate="print"/>
          <a:stretch>
            <a:fillRect/>
          </a:stretch>
        </p:blipFill>
        <p:spPr>
          <a:xfrm>
            <a:off x="13120427" y="1491933"/>
            <a:ext cx="4816607" cy="9083335"/>
          </a:xfrm>
          <a:prstGeom prst="rect">
            <a:avLst/>
          </a:prstGeom>
        </p:spPr>
      </p:pic>
      <p:sp>
        <p:nvSpPr>
          <p:cNvPr id="7" name="object 13">
            <a:extLst>
              <a:ext uri="{FF2B5EF4-FFF2-40B4-BE49-F238E27FC236}">
                <a16:creationId xmlns:a16="http://schemas.microsoft.com/office/drawing/2014/main" id="{08F1A696-697D-96A5-DEED-ED4643E799A0}"/>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8" name="object 77">
            <a:extLst>
              <a:ext uri="{FF2B5EF4-FFF2-40B4-BE49-F238E27FC236}">
                <a16:creationId xmlns:a16="http://schemas.microsoft.com/office/drawing/2014/main" id="{433689A9-372C-683E-AA53-91485D593294}"/>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9" name="object 32">
            <a:extLst>
              <a:ext uri="{FF2B5EF4-FFF2-40B4-BE49-F238E27FC236}">
                <a16:creationId xmlns:a16="http://schemas.microsoft.com/office/drawing/2014/main" id="{3B6F5146-1E28-40D2-8012-CC36BB38EBD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0" name="object 33">
            <a:extLst>
              <a:ext uri="{FF2B5EF4-FFF2-40B4-BE49-F238E27FC236}">
                <a16:creationId xmlns:a16="http://schemas.microsoft.com/office/drawing/2014/main" id="{1E5C447C-A9BA-4BD1-8F93-18406B76E64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1" name="object 34">
            <a:extLst>
              <a:ext uri="{FF2B5EF4-FFF2-40B4-BE49-F238E27FC236}">
                <a16:creationId xmlns:a16="http://schemas.microsoft.com/office/drawing/2014/main" id="{ABC86101-6A99-7D5E-2DA4-DFFC7D658BAB}"/>
              </a:ext>
            </a:extLst>
          </p:cNvPr>
          <p:cNvPicPr/>
          <p:nvPr/>
        </p:nvPicPr>
        <p:blipFill>
          <a:blip r:embed="rId3" cstate="print"/>
          <a:stretch>
            <a:fillRect/>
          </a:stretch>
        </p:blipFill>
        <p:spPr>
          <a:xfrm>
            <a:off x="13157476" y="804493"/>
            <a:ext cx="101839" cy="104719"/>
          </a:xfrm>
          <a:prstGeom prst="rect">
            <a:avLst/>
          </a:prstGeom>
        </p:spPr>
      </p:pic>
      <p:sp>
        <p:nvSpPr>
          <p:cNvPr id="12" name="object 35">
            <a:extLst>
              <a:ext uri="{FF2B5EF4-FFF2-40B4-BE49-F238E27FC236}">
                <a16:creationId xmlns:a16="http://schemas.microsoft.com/office/drawing/2014/main" id="{9C26A65C-1BA3-16DA-7EDA-F078112D3C1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3" name="object 36">
            <a:extLst>
              <a:ext uri="{FF2B5EF4-FFF2-40B4-BE49-F238E27FC236}">
                <a16:creationId xmlns:a16="http://schemas.microsoft.com/office/drawing/2014/main" id="{E19598CF-49C3-9924-BD37-F3DB3DF1305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4" name="object 37">
            <a:extLst>
              <a:ext uri="{FF2B5EF4-FFF2-40B4-BE49-F238E27FC236}">
                <a16:creationId xmlns:a16="http://schemas.microsoft.com/office/drawing/2014/main" id="{6DE60539-27D1-6F3E-CE7C-D4CEBE8AE731}"/>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5" name="object 39">
            <a:extLst>
              <a:ext uri="{FF2B5EF4-FFF2-40B4-BE49-F238E27FC236}">
                <a16:creationId xmlns:a16="http://schemas.microsoft.com/office/drawing/2014/main" id="{F5841981-A910-E4B2-0393-4F06D2273499}"/>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6" name="object 40">
            <a:extLst>
              <a:ext uri="{FF2B5EF4-FFF2-40B4-BE49-F238E27FC236}">
                <a16:creationId xmlns:a16="http://schemas.microsoft.com/office/drawing/2014/main" id="{4BBAAAB1-AA08-968E-2048-D02B15390C5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7" name="object 41">
            <a:extLst>
              <a:ext uri="{FF2B5EF4-FFF2-40B4-BE49-F238E27FC236}">
                <a16:creationId xmlns:a16="http://schemas.microsoft.com/office/drawing/2014/main" id="{B2E3F2AE-37E4-77E0-A6C9-244A027990D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8" name="object 42">
            <a:extLst>
              <a:ext uri="{FF2B5EF4-FFF2-40B4-BE49-F238E27FC236}">
                <a16:creationId xmlns:a16="http://schemas.microsoft.com/office/drawing/2014/main" id="{C867CE17-6A5B-58D0-C225-A8A7C727389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9" name="object 43">
            <a:extLst>
              <a:ext uri="{FF2B5EF4-FFF2-40B4-BE49-F238E27FC236}">
                <a16:creationId xmlns:a16="http://schemas.microsoft.com/office/drawing/2014/main" id="{0A337F20-EC6E-BE66-EBF9-A225838F5C4D}"/>
              </a:ext>
            </a:extLst>
          </p:cNvPr>
          <p:cNvPicPr/>
          <p:nvPr/>
        </p:nvPicPr>
        <p:blipFill>
          <a:blip r:embed="rId4" cstate="print"/>
          <a:stretch>
            <a:fillRect/>
          </a:stretch>
        </p:blipFill>
        <p:spPr>
          <a:xfrm>
            <a:off x="900786" y="665402"/>
            <a:ext cx="90720" cy="160403"/>
          </a:xfrm>
          <a:prstGeom prst="rect">
            <a:avLst/>
          </a:prstGeom>
        </p:spPr>
      </p:pic>
      <p:grpSp>
        <p:nvGrpSpPr>
          <p:cNvPr id="20" name="Groupe 19">
            <a:extLst>
              <a:ext uri="{FF2B5EF4-FFF2-40B4-BE49-F238E27FC236}">
                <a16:creationId xmlns:a16="http://schemas.microsoft.com/office/drawing/2014/main" id="{1234ECCE-7B9F-A3AA-1E40-84B914C2120A}"/>
              </a:ext>
            </a:extLst>
          </p:cNvPr>
          <p:cNvGrpSpPr/>
          <p:nvPr/>
        </p:nvGrpSpPr>
        <p:grpSpPr>
          <a:xfrm>
            <a:off x="6958757" y="625475"/>
            <a:ext cx="579409" cy="373714"/>
            <a:chOff x="893915" y="795563"/>
            <a:chExt cx="579409" cy="373714"/>
          </a:xfrm>
        </p:grpSpPr>
        <p:sp>
          <p:nvSpPr>
            <p:cNvPr id="21" name="object 39">
              <a:extLst>
                <a:ext uri="{FF2B5EF4-FFF2-40B4-BE49-F238E27FC236}">
                  <a16:creationId xmlns:a16="http://schemas.microsoft.com/office/drawing/2014/main" id="{8809974E-9614-7625-61EB-A6C135F9B9B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2" name="object 40">
              <a:extLst>
                <a:ext uri="{FF2B5EF4-FFF2-40B4-BE49-F238E27FC236}">
                  <a16:creationId xmlns:a16="http://schemas.microsoft.com/office/drawing/2014/main" id="{F791B519-370B-8488-0D63-45628167D94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3" name="object 41">
              <a:extLst>
                <a:ext uri="{FF2B5EF4-FFF2-40B4-BE49-F238E27FC236}">
                  <a16:creationId xmlns:a16="http://schemas.microsoft.com/office/drawing/2014/main" id="{0F41BCF2-87A4-57F0-C9C2-1F2B175D443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4" name="object 42">
              <a:extLst>
                <a:ext uri="{FF2B5EF4-FFF2-40B4-BE49-F238E27FC236}">
                  <a16:creationId xmlns:a16="http://schemas.microsoft.com/office/drawing/2014/main" id="{B5EAFBA7-FCF4-485F-FA25-087C8C25D069}"/>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5" name="object 43">
              <a:extLst>
                <a:ext uri="{FF2B5EF4-FFF2-40B4-BE49-F238E27FC236}">
                  <a16:creationId xmlns:a16="http://schemas.microsoft.com/office/drawing/2014/main" id="{651A0612-B57D-9449-F29E-39FEFE676F77}"/>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5432264" y="1865882"/>
            <a:ext cx="13444219" cy="8120380"/>
            <a:chOff x="5432264" y="1865882"/>
            <a:chExt cx="13444219" cy="8120380"/>
          </a:xfrm>
        </p:grpSpPr>
        <p:sp>
          <p:nvSpPr>
            <p:cNvPr id="3" name="object 3"/>
            <p:cNvSpPr/>
            <p:nvPr/>
          </p:nvSpPr>
          <p:spPr>
            <a:xfrm>
              <a:off x="5432264" y="1865882"/>
              <a:ext cx="13444219" cy="8120380"/>
            </a:xfrm>
            <a:custGeom>
              <a:avLst/>
              <a:gdLst/>
              <a:ahLst/>
              <a:cxnLst/>
              <a:rect l="l" t="t" r="r" b="b"/>
              <a:pathLst>
                <a:path w="13444219" h="8120380">
                  <a:moveTo>
                    <a:pt x="8396093" y="0"/>
                  </a:moveTo>
                  <a:lnTo>
                    <a:pt x="1943851" y="1152"/>
                  </a:lnTo>
                  <a:lnTo>
                    <a:pt x="813427" y="6086"/>
                  </a:lnTo>
                  <a:lnTo>
                    <a:pt x="759130" y="6916"/>
                  </a:lnTo>
                  <a:lnTo>
                    <a:pt x="704619" y="8160"/>
                  </a:lnTo>
                  <a:lnTo>
                    <a:pt x="650193" y="9955"/>
                  </a:lnTo>
                  <a:lnTo>
                    <a:pt x="596150" y="12441"/>
                  </a:lnTo>
                  <a:lnTo>
                    <a:pt x="542787" y="15757"/>
                  </a:lnTo>
                  <a:lnTo>
                    <a:pt x="490401" y="20041"/>
                  </a:lnTo>
                  <a:lnTo>
                    <a:pt x="439292" y="25432"/>
                  </a:lnTo>
                  <a:lnTo>
                    <a:pt x="389757" y="32068"/>
                  </a:lnTo>
                  <a:lnTo>
                    <a:pt x="342094" y="40089"/>
                  </a:lnTo>
                  <a:lnTo>
                    <a:pt x="296601" y="49632"/>
                  </a:lnTo>
                  <a:lnTo>
                    <a:pt x="253576" y="60838"/>
                  </a:lnTo>
                  <a:lnTo>
                    <a:pt x="213316" y="73843"/>
                  </a:lnTo>
                  <a:lnTo>
                    <a:pt x="153956" y="99440"/>
                  </a:lnTo>
                  <a:lnTo>
                    <a:pt x="107484" y="128097"/>
                  </a:lnTo>
                  <a:lnTo>
                    <a:pt x="72209" y="159242"/>
                  </a:lnTo>
                  <a:lnTo>
                    <a:pt x="46444" y="192306"/>
                  </a:lnTo>
                  <a:lnTo>
                    <a:pt x="28497" y="226719"/>
                  </a:lnTo>
                  <a:lnTo>
                    <a:pt x="9301" y="297310"/>
                  </a:lnTo>
                  <a:lnTo>
                    <a:pt x="3724" y="343680"/>
                  </a:lnTo>
                  <a:lnTo>
                    <a:pt x="1034" y="431255"/>
                  </a:lnTo>
                  <a:lnTo>
                    <a:pt x="0" y="560498"/>
                  </a:lnTo>
                  <a:lnTo>
                    <a:pt x="480" y="854616"/>
                  </a:lnTo>
                  <a:lnTo>
                    <a:pt x="20134" y="3324650"/>
                  </a:lnTo>
                  <a:lnTo>
                    <a:pt x="27244" y="4671063"/>
                  </a:lnTo>
                  <a:lnTo>
                    <a:pt x="28569" y="5541044"/>
                  </a:lnTo>
                  <a:lnTo>
                    <a:pt x="27235" y="6213141"/>
                  </a:lnTo>
                  <a:lnTo>
                    <a:pt x="24364" y="6745519"/>
                  </a:lnTo>
                  <a:lnTo>
                    <a:pt x="20342" y="7203307"/>
                  </a:lnTo>
                  <a:lnTo>
                    <a:pt x="15650" y="7587117"/>
                  </a:lnTo>
                  <a:lnTo>
                    <a:pt x="9709" y="7960828"/>
                  </a:lnTo>
                  <a:lnTo>
                    <a:pt x="12897" y="7984655"/>
                  </a:lnTo>
                  <a:lnTo>
                    <a:pt x="43157" y="8037444"/>
                  </a:lnTo>
                  <a:lnTo>
                    <a:pt x="71813" y="8062994"/>
                  </a:lnTo>
                  <a:lnTo>
                    <a:pt x="110544" y="8085708"/>
                  </a:lnTo>
                  <a:lnTo>
                    <a:pt x="160141" y="8103880"/>
                  </a:lnTo>
                  <a:lnTo>
                    <a:pt x="221397" y="8115805"/>
                  </a:lnTo>
                  <a:lnTo>
                    <a:pt x="295104" y="8119776"/>
                  </a:lnTo>
                  <a:lnTo>
                    <a:pt x="577709" y="8119106"/>
                  </a:lnTo>
                  <a:lnTo>
                    <a:pt x="1974186" y="8118617"/>
                  </a:lnTo>
                  <a:lnTo>
                    <a:pt x="12796943" y="8117222"/>
                  </a:lnTo>
                  <a:lnTo>
                    <a:pt x="12831659" y="8118960"/>
                  </a:lnTo>
                  <a:lnTo>
                    <a:pt x="12867659" y="8120022"/>
                  </a:lnTo>
                  <a:lnTo>
                    <a:pt x="12942341" y="8118835"/>
                  </a:lnTo>
                  <a:lnTo>
                    <a:pt x="12980442" y="8115943"/>
                  </a:lnTo>
                  <a:lnTo>
                    <a:pt x="13018659" y="8111093"/>
                  </a:lnTo>
                  <a:lnTo>
                    <a:pt x="13056702" y="8103962"/>
                  </a:lnTo>
                  <a:lnTo>
                    <a:pt x="13094279" y="8094230"/>
                  </a:lnTo>
                  <a:lnTo>
                    <a:pt x="13131099" y="8081576"/>
                  </a:lnTo>
                  <a:lnTo>
                    <a:pt x="13166870" y="8065680"/>
                  </a:lnTo>
                  <a:lnTo>
                    <a:pt x="13201301" y="8046220"/>
                  </a:lnTo>
                  <a:lnTo>
                    <a:pt x="13234100" y="8022876"/>
                  </a:lnTo>
                  <a:lnTo>
                    <a:pt x="13264976" y="7995328"/>
                  </a:lnTo>
                  <a:lnTo>
                    <a:pt x="13293637" y="7963253"/>
                  </a:lnTo>
                  <a:lnTo>
                    <a:pt x="13319791" y="7926332"/>
                  </a:lnTo>
                  <a:lnTo>
                    <a:pt x="13343148" y="7884244"/>
                  </a:lnTo>
                  <a:lnTo>
                    <a:pt x="13363416" y="7836667"/>
                  </a:lnTo>
                  <a:lnTo>
                    <a:pt x="13380303" y="7783282"/>
                  </a:lnTo>
                  <a:lnTo>
                    <a:pt x="13393517" y="7723767"/>
                  </a:lnTo>
                  <a:lnTo>
                    <a:pt x="13402767" y="7657801"/>
                  </a:lnTo>
                  <a:lnTo>
                    <a:pt x="13408187" y="7593381"/>
                  </a:lnTo>
                  <a:lnTo>
                    <a:pt x="13411554" y="7546156"/>
                  </a:lnTo>
                  <a:lnTo>
                    <a:pt x="13416246" y="7469089"/>
                  </a:lnTo>
                  <a:lnTo>
                    <a:pt x="13420519" y="7384775"/>
                  </a:lnTo>
                  <a:lnTo>
                    <a:pt x="13424386" y="7293471"/>
                  </a:lnTo>
                  <a:lnTo>
                    <a:pt x="13428934" y="7161301"/>
                  </a:lnTo>
                  <a:lnTo>
                    <a:pt x="13432816" y="7017764"/>
                  </a:lnTo>
                  <a:lnTo>
                    <a:pt x="13436064" y="6863470"/>
                  </a:lnTo>
                  <a:lnTo>
                    <a:pt x="13439280" y="6656397"/>
                  </a:lnTo>
                  <a:lnTo>
                    <a:pt x="13441984" y="6388642"/>
                  </a:lnTo>
                  <a:lnTo>
                    <a:pt x="13443679" y="6052283"/>
                  </a:lnTo>
                  <a:lnTo>
                    <a:pt x="13443901" y="5640239"/>
                  </a:lnTo>
                  <a:lnTo>
                    <a:pt x="13441976" y="5090845"/>
                  </a:lnTo>
                  <a:lnTo>
                    <a:pt x="13436053" y="4274593"/>
                  </a:lnTo>
                  <a:lnTo>
                    <a:pt x="13399185" y="796019"/>
                  </a:lnTo>
                  <a:lnTo>
                    <a:pt x="13394935" y="101979"/>
                  </a:lnTo>
                  <a:lnTo>
                    <a:pt x="13349900" y="51850"/>
                  </a:lnTo>
                  <a:lnTo>
                    <a:pt x="13301464" y="33271"/>
                  </a:lnTo>
                  <a:lnTo>
                    <a:pt x="13240306" y="20762"/>
                  </a:lnTo>
                  <a:lnTo>
                    <a:pt x="13169843" y="15636"/>
                  </a:lnTo>
                  <a:lnTo>
                    <a:pt x="13048377" y="14234"/>
                  </a:lnTo>
                  <a:lnTo>
                    <a:pt x="12144183" y="8547"/>
                  </a:lnTo>
                  <a:lnTo>
                    <a:pt x="8396093" y="0"/>
                  </a:lnTo>
                  <a:close/>
                </a:path>
              </a:pathLst>
            </a:custGeom>
            <a:solidFill>
              <a:srgbClr val="EFE0F7"/>
            </a:solidFill>
          </p:spPr>
          <p:txBody>
            <a:bodyPr wrap="square" lIns="0" tIns="0" rIns="0" bIns="0" rtlCol="0"/>
            <a:lstStyle/>
            <a:p>
              <a:endParaRPr/>
            </a:p>
          </p:txBody>
        </p:sp>
        <p:pic>
          <p:nvPicPr>
            <p:cNvPr id="4" name="object 4"/>
            <p:cNvPicPr/>
            <p:nvPr/>
          </p:nvPicPr>
          <p:blipFill>
            <a:blip r:embed="rId2" cstate="print"/>
            <a:stretch>
              <a:fillRect/>
            </a:stretch>
          </p:blipFill>
          <p:spPr>
            <a:xfrm>
              <a:off x="5713061" y="2067675"/>
              <a:ext cx="4162868" cy="7683085"/>
            </a:xfrm>
            <a:prstGeom prst="rect">
              <a:avLst/>
            </a:prstGeom>
          </p:spPr>
        </p:pic>
        <p:pic>
          <p:nvPicPr>
            <p:cNvPr id="5" name="object 5"/>
            <p:cNvPicPr/>
            <p:nvPr/>
          </p:nvPicPr>
          <p:blipFill>
            <a:blip r:embed="rId3" cstate="print"/>
            <a:stretch>
              <a:fillRect/>
            </a:stretch>
          </p:blipFill>
          <p:spPr>
            <a:xfrm>
              <a:off x="10056521" y="2067675"/>
              <a:ext cx="4162878" cy="7683085"/>
            </a:xfrm>
            <a:prstGeom prst="rect">
              <a:avLst/>
            </a:prstGeom>
          </p:spPr>
        </p:pic>
        <p:pic>
          <p:nvPicPr>
            <p:cNvPr id="6" name="object 6"/>
            <p:cNvPicPr/>
            <p:nvPr/>
          </p:nvPicPr>
          <p:blipFill>
            <a:blip r:embed="rId4" cstate="print"/>
            <a:stretch>
              <a:fillRect/>
            </a:stretch>
          </p:blipFill>
          <p:spPr>
            <a:xfrm>
              <a:off x="14399980" y="2067675"/>
              <a:ext cx="4162878" cy="7683085"/>
            </a:xfrm>
            <a:prstGeom prst="rect">
              <a:avLst/>
            </a:prstGeom>
          </p:spPr>
        </p:pic>
      </p:grpSp>
      <p:sp>
        <p:nvSpPr>
          <p:cNvPr id="7" name="object 7"/>
          <p:cNvSpPr txBox="1"/>
          <p:nvPr/>
        </p:nvSpPr>
        <p:spPr>
          <a:xfrm>
            <a:off x="1369455" y="1940567"/>
            <a:ext cx="3749183" cy="4655890"/>
          </a:xfrm>
          <a:prstGeom prst="rect">
            <a:avLst/>
          </a:prstGeom>
        </p:spPr>
        <p:txBody>
          <a:bodyPr vert="horz" wrap="square" lIns="0" tIns="12065" rIns="0" bIns="0" rtlCol="0">
            <a:spAutoFit/>
          </a:bodyPr>
          <a:lstStyle/>
          <a:p>
            <a:pPr marL="12700" marR="5080" algn="just">
              <a:lnSpc>
                <a:spcPct val="120200"/>
              </a:lnSpc>
              <a:spcBef>
                <a:spcPts val="95"/>
              </a:spcBef>
            </a:pPr>
            <a:r>
              <a:rPr sz="2300" dirty="0">
                <a:solidFill>
                  <a:srgbClr val="231F20"/>
                </a:solidFill>
                <a:latin typeface="Calibri"/>
                <a:cs typeface="Calibri"/>
              </a:rPr>
              <a:t>Innocemment,</a:t>
            </a:r>
            <a:r>
              <a:rPr sz="2300" spc="345" dirty="0">
                <a:solidFill>
                  <a:srgbClr val="231F20"/>
                </a:solidFill>
                <a:latin typeface="Calibri"/>
                <a:cs typeface="Calibri"/>
              </a:rPr>
              <a:t> </a:t>
            </a:r>
            <a:r>
              <a:rPr sz="2300" spc="50" dirty="0">
                <a:solidFill>
                  <a:srgbClr val="231F20"/>
                </a:solidFill>
                <a:latin typeface="Calibri"/>
                <a:cs typeface="Calibri"/>
              </a:rPr>
              <a:t>je</a:t>
            </a:r>
            <a:r>
              <a:rPr sz="2300" spc="345" dirty="0">
                <a:solidFill>
                  <a:srgbClr val="231F20"/>
                </a:solidFill>
                <a:latin typeface="Calibri"/>
                <a:cs typeface="Calibri"/>
              </a:rPr>
              <a:t> </a:t>
            </a:r>
            <a:r>
              <a:rPr sz="2300" spc="75" dirty="0">
                <a:solidFill>
                  <a:srgbClr val="231F20"/>
                </a:solidFill>
                <a:latin typeface="Calibri"/>
                <a:cs typeface="Calibri"/>
              </a:rPr>
              <a:t>clique</a:t>
            </a:r>
            <a:r>
              <a:rPr sz="2300" spc="350" dirty="0">
                <a:solidFill>
                  <a:srgbClr val="231F20"/>
                </a:solidFill>
                <a:latin typeface="Calibri"/>
                <a:cs typeface="Calibri"/>
              </a:rPr>
              <a:t> </a:t>
            </a:r>
            <a:r>
              <a:rPr sz="2300" spc="55" dirty="0">
                <a:solidFill>
                  <a:srgbClr val="231F20"/>
                </a:solidFill>
                <a:latin typeface="Calibri"/>
                <a:cs typeface="Calibri"/>
              </a:rPr>
              <a:t>sur </a:t>
            </a:r>
            <a:r>
              <a:rPr sz="2300" spc="110" dirty="0">
                <a:solidFill>
                  <a:srgbClr val="231F20"/>
                </a:solidFill>
                <a:latin typeface="Calibri"/>
                <a:cs typeface="Calibri"/>
              </a:rPr>
              <a:t>le</a:t>
            </a:r>
            <a:r>
              <a:rPr sz="2300" spc="325" dirty="0">
                <a:solidFill>
                  <a:srgbClr val="231F20"/>
                </a:solidFill>
                <a:latin typeface="Calibri"/>
                <a:cs typeface="Calibri"/>
              </a:rPr>
              <a:t> </a:t>
            </a:r>
            <a:r>
              <a:rPr sz="2300" spc="130" dirty="0">
                <a:solidFill>
                  <a:srgbClr val="231F20"/>
                </a:solidFill>
                <a:latin typeface="Calibri"/>
                <a:cs typeface="Calibri"/>
              </a:rPr>
              <a:t>lien,</a:t>
            </a:r>
            <a:r>
              <a:rPr sz="2300" spc="325" dirty="0">
                <a:solidFill>
                  <a:srgbClr val="231F20"/>
                </a:solidFill>
                <a:latin typeface="Calibri"/>
                <a:cs typeface="Calibri"/>
              </a:rPr>
              <a:t> </a:t>
            </a:r>
            <a:r>
              <a:rPr sz="2300" spc="65" dirty="0">
                <a:solidFill>
                  <a:srgbClr val="231F20"/>
                </a:solidFill>
                <a:latin typeface="Calibri"/>
                <a:cs typeface="Calibri"/>
              </a:rPr>
              <a:t>et</a:t>
            </a:r>
            <a:r>
              <a:rPr sz="2300" spc="330" dirty="0">
                <a:solidFill>
                  <a:srgbClr val="231F20"/>
                </a:solidFill>
                <a:latin typeface="Calibri"/>
                <a:cs typeface="Calibri"/>
              </a:rPr>
              <a:t> </a:t>
            </a:r>
            <a:r>
              <a:rPr sz="2300" spc="150" dirty="0">
                <a:solidFill>
                  <a:srgbClr val="231F20"/>
                </a:solidFill>
                <a:latin typeface="Calibri"/>
                <a:cs typeface="Calibri"/>
              </a:rPr>
              <a:t>là</a:t>
            </a:r>
            <a:r>
              <a:rPr sz="2300" spc="325" dirty="0">
                <a:solidFill>
                  <a:srgbClr val="231F20"/>
                </a:solidFill>
                <a:latin typeface="Calibri"/>
                <a:cs typeface="Calibri"/>
              </a:rPr>
              <a:t> </a:t>
            </a:r>
            <a:r>
              <a:rPr sz="2300" spc="95" dirty="0">
                <a:solidFill>
                  <a:srgbClr val="231F20"/>
                </a:solidFill>
                <a:latin typeface="Calibri"/>
                <a:cs typeface="Calibri"/>
              </a:rPr>
              <a:t>je</a:t>
            </a:r>
            <a:r>
              <a:rPr sz="2300" spc="330" dirty="0">
                <a:solidFill>
                  <a:srgbClr val="231F20"/>
                </a:solidFill>
                <a:latin typeface="Calibri"/>
                <a:cs typeface="Calibri"/>
              </a:rPr>
              <a:t> </a:t>
            </a:r>
            <a:r>
              <a:rPr sz="2300" spc="75" dirty="0">
                <a:solidFill>
                  <a:srgbClr val="231F20"/>
                </a:solidFill>
                <a:latin typeface="Calibri"/>
                <a:cs typeface="Calibri"/>
              </a:rPr>
              <a:t>tombe</a:t>
            </a:r>
            <a:r>
              <a:rPr sz="2300" spc="325" dirty="0">
                <a:solidFill>
                  <a:srgbClr val="231F20"/>
                </a:solidFill>
                <a:latin typeface="Calibri"/>
                <a:cs typeface="Calibri"/>
              </a:rPr>
              <a:t> </a:t>
            </a:r>
            <a:r>
              <a:rPr sz="2300" spc="105" dirty="0">
                <a:solidFill>
                  <a:srgbClr val="231F20"/>
                </a:solidFill>
                <a:latin typeface="Calibri"/>
                <a:cs typeface="Calibri"/>
              </a:rPr>
              <a:t>sur </a:t>
            </a:r>
            <a:r>
              <a:rPr sz="2300" spc="55" dirty="0">
                <a:solidFill>
                  <a:srgbClr val="231F20"/>
                </a:solidFill>
                <a:latin typeface="Calibri"/>
                <a:cs typeface="Calibri"/>
              </a:rPr>
              <a:t>une</a:t>
            </a:r>
            <a:r>
              <a:rPr sz="2300" spc="204" dirty="0">
                <a:solidFill>
                  <a:srgbClr val="231F20"/>
                </a:solidFill>
                <a:latin typeface="Calibri"/>
                <a:cs typeface="Calibri"/>
              </a:rPr>
              <a:t> </a:t>
            </a:r>
            <a:r>
              <a:rPr sz="2300" spc="70" dirty="0">
                <a:solidFill>
                  <a:srgbClr val="231F20"/>
                </a:solidFill>
                <a:latin typeface="Calibri"/>
                <a:cs typeface="Calibri"/>
              </a:rPr>
              <a:t>page</a:t>
            </a:r>
            <a:r>
              <a:rPr sz="2300" spc="210" dirty="0">
                <a:solidFill>
                  <a:srgbClr val="231F20"/>
                </a:solidFill>
                <a:latin typeface="Calibri"/>
                <a:cs typeface="Calibri"/>
              </a:rPr>
              <a:t> </a:t>
            </a:r>
            <a:r>
              <a:rPr sz="2300" spc="65" dirty="0">
                <a:solidFill>
                  <a:srgbClr val="231F20"/>
                </a:solidFill>
                <a:latin typeface="Calibri"/>
                <a:cs typeface="Calibri"/>
              </a:rPr>
              <a:t>qui</a:t>
            </a:r>
            <a:r>
              <a:rPr sz="2300" spc="204" dirty="0">
                <a:solidFill>
                  <a:srgbClr val="231F20"/>
                </a:solidFill>
                <a:latin typeface="Calibri"/>
                <a:cs typeface="Calibri"/>
              </a:rPr>
              <a:t> </a:t>
            </a:r>
            <a:r>
              <a:rPr sz="2300" b="1" spc="75" dirty="0">
                <a:solidFill>
                  <a:srgbClr val="231F20"/>
                </a:solidFill>
                <a:latin typeface="Calibri"/>
                <a:cs typeface="Calibri"/>
              </a:rPr>
              <a:t>ressemble</a:t>
            </a:r>
            <a:r>
              <a:rPr sz="2300" b="1" spc="210" dirty="0">
                <a:solidFill>
                  <a:srgbClr val="231F20"/>
                </a:solidFill>
                <a:latin typeface="Calibri"/>
                <a:cs typeface="Calibri"/>
              </a:rPr>
              <a:t> </a:t>
            </a:r>
            <a:r>
              <a:rPr sz="2300" b="1" spc="-25" dirty="0">
                <a:solidFill>
                  <a:srgbClr val="231F20"/>
                </a:solidFill>
                <a:latin typeface="Calibri"/>
                <a:cs typeface="Calibri"/>
              </a:rPr>
              <a:t>en </a:t>
            </a:r>
            <a:r>
              <a:rPr sz="2300" b="1" spc="160" dirty="0">
                <a:solidFill>
                  <a:srgbClr val="231F20"/>
                </a:solidFill>
                <a:latin typeface="Calibri"/>
                <a:cs typeface="Calibri"/>
              </a:rPr>
              <a:t>tous</a:t>
            </a:r>
            <a:r>
              <a:rPr sz="2300" b="1" spc="455" dirty="0">
                <a:solidFill>
                  <a:srgbClr val="231F20"/>
                </a:solidFill>
                <a:latin typeface="Calibri"/>
                <a:cs typeface="Calibri"/>
              </a:rPr>
              <a:t> </a:t>
            </a:r>
            <a:r>
              <a:rPr sz="2300" b="1" spc="180" dirty="0">
                <a:solidFill>
                  <a:srgbClr val="231F20"/>
                </a:solidFill>
                <a:latin typeface="Calibri"/>
                <a:cs typeface="Calibri"/>
              </a:rPr>
              <a:t>points</a:t>
            </a:r>
            <a:r>
              <a:rPr sz="2300" b="1" spc="459" dirty="0">
                <a:solidFill>
                  <a:srgbClr val="231F20"/>
                </a:solidFill>
                <a:latin typeface="Calibri"/>
                <a:cs typeface="Calibri"/>
              </a:rPr>
              <a:t> </a:t>
            </a:r>
            <a:r>
              <a:rPr sz="2300" b="1" spc="75" dirty="0">
                <a:solidFill>
                  <a:srgbClr val="231F20"/>
                </a:solidFill>
                <a:latin typeface="Calibri"/>
                <a:cs typeface="Calibri"/>
              </a:rPr>
              <a:t>à</a:t>
            </a:r>
            <a:r>
              <a:rPr sz="2300" b="1" spc="455" dirty="0">
                <a:solidFill>
                  <a:srgbClr val="231F20"/>
                </a:solidFill>
                <a:latin typeface="Calibri"/>
                <a:cs typeface="Calibri"/>
              </a:rPr>
              <a:t> </a:t>
            </a:r>
            <a:r>
              <a:rPr sz="2300" b="1" spc="220" dirty="0">
                <a:solidFill>
                  <a:srgbClr val="231F20"/>
                </a:solidFill>
                <a:latin typeface="Calibri"/>
                <a:cs typeface="Calibri"/>
              </a:rPr>
              <a:t>Blablacar</a:t>
            </a:r>
            <a:r>
              <a:rPr sz="2300" spc="220" dirty="0">
                <a:solidFill>
                  <a:srgbClr val="231F20"/>
                </a:solidFill>
                <a:latin typeface="Calibri"/>
                <a:cs typeface="Calibri"/>
              </a:rPr>
              <a:t>. </a:t>
            </a:r>
            <a:r>
              <a:rPr sz="2300" spc="110" dirty="0">
                <a:solidFill>
                  <a:srgbClr val="231F20"/>
                </a:solidFill>
                <a:latin typeface="Calibri"/>
                <a:cs typeface="Calibri"/>
              </a:rPr>
              <a:t>Innocemment</a:t>
            </a:r>
            <a:r>
              <a:rPr sz="2300" spc="325" dirty="0">
                <a:solidFill>
                  <a:srgbClr val="231F20"/>
                </a:solidFill>
                <a:latin typeface="Calibri"/>
                <a:cs typeface="Calibri"/>
              </a:rPr>
              <a:t> </a:t>
            </a:r>
            <a:r>
              <a:rPr sz="2300" spc="105" dirty="0">
                <a:solidFill>
                  <a:srgbClr val="231F20"/>
                </a:solidFill>
                <a:latin typeface="Calibri"/>
                <a:cs typeface="Calibri"/>
              </a:rPr>
              <a:t>(encore),</a:t>
            </a:r>
            <a:r>
              <a:rPr sz="2300" spc="330" dirty="0">
                <a:solidFill>
                  <a:srgbClr val="231F20"/>
                </a:solidFill>
                <a:latin typeface="Calibri"/>
                <a:cs typeface="Calibri"/>
              </a:rPr>
              <a:t> </a:t>
            </a:r>
            <a:r>
              <a:rPr sz="2300" spc="55" dirty="0">
                <a:solidFill>
                  <a:srgbClr val="231F20"/>
                </a:solidFill>
                <a:latin typeface="Calibri"/>
                <a:cs typeface="Calibri"/>
              </a:rPr>
              <a:t>je </a:t>
            </a:r>
            <a:r>
              <a:rPr sz="2300" spc="170" dirty="0">
                <a:solidFill>
                  <a:srgbClr val="231F20"/>
                </a:solidFill>
                <a:latin typeface="Calibri"/>
                <a:cs typeface="Calibri"/>
              </a:rPr>
              <a:t>remplis</a:t>
            </a:r>
            <a:r>
              <a:rPr sz="2300" spc="445" dirty="0">
                <a:solidFill>
                  <a:srgbClr val="231F20"/>
                </a:solidFill>
                <a:latin typeface="Calibri"/>
                <a:cs typeface="Calibri"/>
              </a:rPr>
              <a:t> </a:t>
            </a:r>
            <a:r>
              <a:rPr sz="2300" spc="175" dirty="0">
                <a:solidFill>
                  <a:srgbClr val="231F20"/>
                </a:solidFill>
                <a:latin typeface="Calibri"/>
                <a:cs typeface="Calibri"/>
              </a:rPr>
              <a:t>les</a:t>
            </a:r>
            <a:r>
              <a:rPr sz="2300" spc="445" dirty="0">
                <a:solidFill>
                  <a:srgbClr val="231F20"/>
                </a:solidFill>
                <a:latin typeface="Calibri"/>
                <a:cs typeface="Calibri"/>
              </a:rPr>
              <a:t> </a:t>
            </a:r>
            <a:r>
              <a:rPr sz="2300" spc="175" dirty="0">
                <a:solidFill>
                  <a:srgbClr val="231F20"/>
                </a:solidFill>
                <a:latin typeface="Calibri"/>
                <a:cs typeface="Calibri"/>
              </a:rPr>
              <a:t>informations </a:t>
            </a:r>
            <a:r>
              <a:rPr sz="2300" spc="70" dirty="0">
                <a:solidFill>
                  <a:srgbClr val="231F20"/>
                </a:solidFill>
                <a:latin typeface="Calibri"/>
                <a:cs typeface="Calibri"/>
              </a:rPr>
              <a:t>demandées,</a:t>
            </a:r>
            <a:r>
              <a:rPr sz="2300" spc="275" dirty="0">
                <a:solidFill>
                  <a:srgbClr val="231F20"/>
                </a:solidFill>
                <a:latin typeface="Calibri"/>
                <a:cs typeface="Calibri"/>
              </a:rPr>
              <a:t> </a:t>
            </a:r>
            <a:r>
              <a:rPr sz="2300" dirty="0">
                <a:solidFill>
                  <a:srgbClr val="231F20"/>
                </a:solidFill>
                <a:latin typeface="Calibri"/>
                <a:cs typeface="Calibri"/>
              </a:rPr>
              <a:t>et</a:t>
            </a:r>
            <a:r>
              <a:rPr sz="2300" spc="275" dirty="0">
                <a:solidFill>
                  <a:srgbClr val="231F20"/>
                </a:solidFill>
                <a:latin typeface="Calibri"/>
                <a:cs typeface="Calibri"/>
              </a:rPr>
              <a:t> </a:t>
            </a:r>
            <a:r>
              <a:rPr sz="2300" spc="75" dirty="0">
                <a:solidFill>
                  <a:srgbClr val="231F20"/>
                </a:solidFill>
                <a:latin typeface="Calibri"/>
                <a:cs typeface="Calibri"/>
              </a:rPr>
              <a:t>je</a:t>
            </a:r>
            <a:r>
              <a:rPr sz="2300" spc="280" dirty="0">
                <a:solidFill>
                  <a:srgbClr val="231F20"/>
                </a:solidFill>
                <a:latin typeface="Calibri"/>
                <a:cs typeface="Calibri"/>
              </a:rPr>
              <a:t> </a:t>
            </a:r>
            <a:r>
              <a:rPr sz="2300" spc="95" dirty="0">
                <a:solidFill>
                  <a:srgbClr val="231F20"/>
                </a:solidFill>
                <a:latin typeface="Calibri"/>
                <a:cs typeface="Calibri"/>
              </a:rPr>
              <a:t>passe</a:t>
            </a:r>
            <a:r>
              <a:rPr sz="2300" spc="275" dirty="0">
                <a:solidFill>
                  <a:srgbClr val="231F20"/>
                </a:solidFill>
                <a:latin typeface="Calibri"/>
                <a:cs typeface="Calibri"/>
              </a:rPr>
              <a:t> </a:t>
            </a:r>
            <a:r>
              <a:rPr sz="2300" spc="70" dirty="0">
                <a:solidFill>
                  <a:srgbClr val="231F20"/>
                </a:solidFill>
                <a:latin typeface="Calibri"/>
                <a:cs typeface="Calibri"/>
              </a:rPr>
              <a:t>au </a:t>
            </a:r>
            <a:r>
              <a:rPr sz="2300" b="1" spc="125" dirty="0">
                <a:solidFill>
                  <a:srgbClr val="231F20"/>
                </a:solidFill>
                <a:latin typeface="Calibri"/>
                <a:cs typeface="Calibri"/>
              </a:rPr>
              <a:t>paiement</a:t>
            </a:r>
            <a:r>
              <a:rPr sz="2300" spc="125" dirty="0">
                <a:solidFill>
                  <a:srgbClr val="231F20"/>
                </a:solidFill>
                <a:latin typeface="Calibri"/>
                <a:cs typeface="Calibri"/>
              </a:rPr>
              <a:t>.</a:t>
            </a:r>
            <a:r>
              <a:rPr sz="2300" spc="320" dirty="0">
                <a:solidFill>
                  <a:srgbClr val="231F20"/>
                </a:solidFill>
                <a:latin typeface="Calibri"/>
                <a:cs typeface="Calibri"/>
              </a:rPr>
              <a:t> </a:t>
            </a:r>
            <a:r>
              <a:rPr sz="2300" spc="195" dirty="0">
                <a:solidFill>
                  <a:srgbClr val="231F20"/>
                </a:solidFill>
                <a:latin typeface="Calibri"/>
                <a:cs typeface="Calibri"/>
              </a:rPr>
              <a:t>Je</a:t>
            </a:r>
            <a:r>
              <a:rPr sz="2300" spc="325" dirty="0">
                <a:solidFill>
                  <a:srgbClr val="231F20"/>
                </a:solidFill>
                <a:latin typeface="Calibri"/>
                <a:cs typeface="Calibri"/>
              </a:rPr>
              <a:t> </a:t>
            </a:r>
            <a:r>
              <a:rPr sz="2300" spc="150" dirty="0">
                <a:solidFill>
                  <a:srgbClr val="231F20"/>
                </a:solidFill>
                <a:latin typeface="Calibri"/>
                <a:cs typeface="Calibri"/>
              </a:rPr>
              <a:t>suis</a:t>
            </a:r>
            <a:r>
              <a:rPr sz="2300" spc="325" dirty="0">
                <a:solidFill>
                  <a:srgbClr val="231F20"/>
                </a:solidFill>
                <a:latin typeface="Calibri"/>
                <a:cs typeface="Calibri"/>
              </a:rPr>
              <a:t> </a:t>
            </a:r>
            <a:r>
              <a:rPr sz="2300" spc="105" dirty="0">
                <a:solidFill>
                  <a:srgbClr val="231F20"/>
                </a:solidFill>
                <a:latin typeface="Calibri"/>
                <a:cs typeface="Calibri"/>
              </a:rPr>
              <a:t>ensuite </a:t>
            </a:r>
            <a:r>
              <a:rPr sz="2300" spc="125" dirty="0">
                <a:solidFill>
                  <a:srgbClr val="231F20"/>
                </a:solidFill>
                <a:latin typeface="Calibri"/>
                <a:cs typeface="Calibri"/>
              </a:rPr>
              <a:t>redirigé</a:t>
            </a:r>
            <a:r>
              <a:rPr sz="2300" spc="330" dirty="0">
                <a:solidFill>
                  <a:srgbClr val="231F20"/>
                </a:solidFill>
                <a:latin typeface="Calibri"/>
                <a:cs typeface="Calibri"/>
              </a:rPr>
              <a:t> </a:t>
            </a:r>
            <a:r>
              <a:rPr sz="2300" spc="95" dirty="0">
                <a:solidFill>
                  <a:srgbClr val="231F20"/>
                </a:solidFill>
                <a:latin typeface="Calibri"/>
                <a:cs typeface="Calibri"/>
              </a:rPr>
              <a:t>vers</a:t>
            </a:r>
            <a:r>
              <a:rPr sz="2300" spc="335" dirty="0">
                <a:solidFill>
                  <a:srgbClr val="231F20"/>
                </a:solidFill>
                <a:latin typeface="Calibri"/>
                <a:cs typeface="Calibri"/>
              </a:rPr>
              <a:t> </a:t>
            </a:r>
            <a:r>
              <a:rPr sz="2300" spc="85" dirty="0">
                <a:solidFill>
                  <a:srgbClr val="231F20"/>
                </a:solidFill>
                <a:latin typeface="Calibri"/>
                <a:cs typeface="Calibri"/>
              </a:rPr>
              <a:t>une</a:t>
            </a:r>
            <a:r>
              <a:rPr sz="2300" spc="330" dirty="0">
                <a:solidFill>
                  <a:srgbClr val="231F20"/>
                </a:solidFill>
                <a:latin typeface="Calibri"/>
                <a:cs typeface="Calibri"/>
              </a:rPr>
              <a:t> </a:t>
            </a:r>
            <a:r>
              <a:rPr sz="2300" spc="114" dirty="0">
                <a:solidFill>
                  <a:srgbClr val="231F20"/>
                </a:solidFill>
                <a:latin typeface="Calibri"/>
                <a:cs typeface="Calibri"/>
              </a:rPr>
              <a:t>page</a:t>
            </a:r>
            <a:r>
              <a:rPr sz="2300" spc="330" dirty="0">
                <a:solidFill>
                  <a:srgbClr val="231F20"/>
                </a:solidFill>
                <a:latin typeface="Calibri"/>
                <a:cs typeface="Calibri"/>
              </a:rPr>
              <a:t> </a:t>
            </a:r>
            <a:r>
              <a:rPr sz="2300" spc="75" dirty="0">
                <a:solidFill>
                  <a:srgbClr val="231F20"/>
                </a:solidFill>
                <a:latin typeface="Calibri"/>
                <a:cs typeface="Calibri"/>
              </a:rPr>
              <a:t>où </a:t>
            </a:r>
            <a:r>
              <a:rPr sz="2300" dirty="0">
                <a:solidFill>
                  <a:srgbClr val="231F20"/>
                </a:solidFill>
                <a:latin typeface="Calibri"/>
                <a:cs typeface="Calibri"/>
              </a:rPr>
              <a:t>on</a:t>
            </a:r>
            <a:r>
              <a:rPr sz="2300" spc="310" dirty="0">
                <a:solidFill>
                  <a:srgbClr val="231F20"/>
                </a:solidFill>
                <a:latin typeface="Calibri"/>
                <a:cs typeface="Calibri"/>
              </a:rPr>
              <a:t> </a:t>
            </a:r>
            <a:r>
              <a:rPr sz="2300" dirty="0">
                <a:solidFill>
                  <a:srgbClr val="231F20"/>
                </a:solidFill>
                <a:latin typeface="Calibri"/>
                <a:cs typeface="Calibri"/>
              </a:rPr>
              <a:t>me</a:t>
            </a:r>
            <a:r>
              <a:rPr sz="2300" spc="315" dirty="0">
                <a:solidFill>
                  <a:srgbClr val="231F20"/>
                </a:solidFill>
                <a:latin typeface="Calibri"/>
                <a:cs typeface="Calibri"/>
              </a:rPr>
              <a:t> </a:t>
            </a:r>
            <a:r>
              <a:rPr sz="2300" spc="65" dirty="0">
                <a:solidFill>
                  <a:srgbClr val="231F20"/>
                </a:solidFill>
                <a:latin typeface="Calibri"/>
                <a:cs typeface="Calibri"/>
              </a:rPr>
              <a:t>demande</a:t>
            </a:r>
            <a:r>
              <a:rPr sz="2300" spc="320" dirty="0">
                <a:solidFill>
                  <a:srgbClr val="231F20"/>
                </a:solidFill>
                <a:latin typeface="Calibri"/>
                <a:cs typeface="Calibri"/>
              </a:rPr>
              <a:t> </a:t>
            </a:r>
            <a:r>
              <a:rPr sz="2300" b="1" spc="50" dirty="0">
                <a:solidFill>
                  <a:srgbClr val="231F20"/>
                </a:solidFill>
                <a:latin typeface="Calibri"/>
                <a:cs typeface="Calibri"/>
              </a:rPr>
              <a:t>mon</a:t>
            </a:r>
            <a:r>
              <a:rPr sz="2300" b="1" spc="315" dirty="0">
                <a:solidFill>
                  <a:srgbClr val="231F20"/>
                </a:solidFill>
                <a:latin typeface="Calibri"/>
                <a:cs typeface="Calibri"/>
              </a:rPr>
              <a:t> </a:t>
            </a:r>
            <a:r>
              <a:rPr sz="2300" b="1" spc="50" dirty="0">
                <a:solidFill>
                  <a:srgbClr val="231F20"/>
                </a:solidFill>
                <a:latin typeface="Calibri"/>
                <a:cs typeface="Calibri"/>
              </a:rPr>
              <a:t>code </a:t>
            </a:r>
            <a:r>
              <a:rPr sz="2300" b="1" dirty="0">
                <a:solidFill>
                  <a:srgbClr val="231F20"/>
                </a:solidFill>
                <a:latin typeface="Calibri"/>
                <a:cs typeface="Calibri"/>
              </a:rPr>
              <a:t>de</a:t>
            </a:r>
            <a:r>
              <a:rPr sz="2300" b="1" spc="-5" dirty="0">
                <a:solidFill>
                  <a:srgbClr val="231F20"/>
                </a:solidFill>
                <a:latin typeface="Calibri"/>
                <a:cs typeface="Calibri"/>
              </a:rPr>
              <a:t> </a:t>
            </a:r>
            <a:r>
              <a:rPr sz="2300" b="1" spc="90" dirty="0">
                <a:solidFill>
                  <a:srgbClr val="231F20"/>
                </a:solidFill>
                <a:latin typeface="Calibri"/>
                <a:cs typeface="Calibri"/>
              </a:rPr>
              <a:t>carte</a:t>
            </a:r>
            <a:r>
              <a:rPr sz="2300" b="1" spc="5" dirty="0">
                <a:solidFill>
                  <a:srgbClr val="231F20"/>
                </a:solidFill>
                <a:latin typeface="Calibri"/>
                <a:cs typeface="Calibri"/>
              </a:rPr>
              <a:t> </a:t>
            </a:r>
            <a:r>
              <a:rPr sz="2300" b="1" spc="-10" dirty="0">
                <a:solidFill>
                  <a:srgbClr val="231F20"/>
                </a:solidFill>
                <a:latin typeface="Calibri"/>
                <a:cs typeface="Calibri"/>
              </a:rPr>
              <a:t>bleue.</a:t>
            </a:r>
            <a:endParaRPr sz="2300" b="1" dirty="0">
              <a:latin typeface="Calibri"/>
              <a:cs typeface="Calibri"/>
            </a:endParaRPr>
          </a:p>
        </p:txBody>
      </p:sp>
      <p:sp>
        <p:nvSpPr>
          <p:cNvPr id="8" name="object 13">
            <a:extLst>
              <a:ext uri="{FF2B5EF4-FFF2-40B4-BE49-F238E27FC236}">
                <a16:creationId xmlns:a16="http://schemas.microsoft.com/office/drawing/2014/main" id="{F48407AB-5450-3602-C9D0-D770CD87142A}"/>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039C2CFA-4AC1-38C8-7658-4B1C26270E7C}"/>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0" name="object 32">
            <a:extLst>
              <a:ext uri="{FF2B5EF4-FFF2-40B4-BE49-F238E27FC236}">
                <a16:creationId xmlns:a16="http://schemas.microsoft.com/office/drawing/2014/main" id="{C98A8F16-3467-5A21-D887-FD7F19C23C0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1" name="object 33">
            <a:extLst>
              <a:ext uri="{FF2B5EF4-FFF2-40B4-BE49-F238E27FC236}">
                <a16:creationId xmlns:a16="http://schemas.microsoft.com/office/drawing/2014/main" id="{661763D9-5450-A27D-A143-AEC9D7F4A18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2" name="object 34">
            <a:extLst>
              <a:ext uri="{FF2B5EF4-FFF2-40B4-BE49-F238E27FC236}">
                <a16:creationId xmlns:a16="http://schemas.microsoft.com/office/drawing/2014/main" id="{DAB34D96-EC63-9AC0-6B6F-A8847FB8C76C}"/>
              </a:ext>
            </a:extLst>
          </p:cNvPr>
          <p:cNvPicPr/>
          <p:nvPr/>
        </p:nvPicPr>
        <p:blipFill>
          <a:blip r:embed="rId5" cstate="print"/>
          <a:stretch>
            <a:fillRect/>
          </a:stretch>
        </p:blipFill>
        <p:spPr>
          <a:xfrm>
            <a:off x="13157476" y="804493"/>
            <a:ext cx="101839" cy="104719"/>
          </a:xfrm>
          <a:prstGeom prst="rect">
            <a:avLst/>
          </a:prstGeom>
        </p:spPr>
      </p:pic>
      <p:sp>
        <p:nvSpPr>
          <p:cNvPr id="13" name="object 35">
            <a:extLst>
              <a:ext uri="{FF2B5EF4-FFF2-40B4-BE49-F238E27FC236}">
                <a16:creationId xmlns:a16="http://schemas.microsoft.com/office/drawing/2014/main" id="{A64B549F-BEC9-B160-A9C5-146339947AB5}"/>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4" name="object 36">
            <a:extLst>
              <a:ext uri="{FF2B5EF4-FFF2-40B4-BE49-F238E27FC236}">
                <a16:creationId xmlns:a16="http://schemas.microsoft.com/office/drawing/2014/main" id="{57B810E3-6A89-CBD3-130C-63F62796CC3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5" name="object 37">
            <a:extLst>
              <a:ext uri="{FF2B5EF4-FFF2-40B4-BE49-F238E27FC236}">
                <a16:creationId xmlns:a16="http://schemas.microsoft.com/office/drawing/2014/main" id="{9607A7F0-DA04-2806-93B5-B92DE7184C4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6" name="object 39">
            <a:extLst>
              <a:ext uri="{FF2B5EF4-FFF2-40B4-BE49-F238E27FC236}">
                <a16:creationId xmlns:a16="http://schemas.microsoft.com/office/drawing/2014/main" id="{A90650AE-10BE-C83E-01D7-013CF07DE6C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7" name="object 40">
            <a:extLst>
              <a:ext uri="{FF2B5EF4-FFF2-40B4-BE49-F238E27FC236}">
                <a16:creationId xmlns:a16="http://schemas.microsoft.com/office/drawing/2014/main" id="{587541E3-82C2-1BC2-D106-C73E0CE5D72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8" name="object 41">
            <a:extLst>
              <a:ext uri="{FF2B5EF4-FFF2-40B4-BE49-F238E27FC236}">
                <a16:creationId xmlns:a16="http://schemas.microsoft.com/office/drawing/2014/main" id="{650E926F-8894-8D3B-F24B-C21DD217D6A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9" name="object 42">
            <a:extLst>
              <a:ext uri="{FF2B5EF4-FFF2-40B4-BE49-F238E27FC236}">
                <a16:creationId xmlns:a16="http://schemas.microsoft.com/office/drawing/2014/main" id="{041743E5-103C-8B8E-527A-B7EC6AB2F539}"/>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0" name="object 43">
            <a:extLst>
              <a:ext uri="{FF2B5EF4-FFF2-40B4-BE49-F238E27FC236}">
                <a16:creationId xmlns:a16="http://schemas.microsoft.com/office/drawing/2014/main" id="{81889570-C29C-A1C0-0BB1-1793D9AB71C0}"/>
              </a:ext>
            </a:extLst>
          </p:cNvPr>
          <p:cNvPicPr/>
          <p:nvPr/>
        </p:nvPicPr>
        <p:blipFill>
          <a:blip r:embed="rId6" cstate="print"/>
          <a:stretch>
            <a:fillRect/>
          </a:stretch>
        </p:blipFill>
        <p:spPr>
          <a:xfrm>
            <a:off x="900786" y="665402"/>
            <a:ext cx="90720" cy="160403"/>
          </a:xfrm>
          <a:prstGeom prst="rect">
            <a:avLst/>
          </a:prstGeom>
        </p:spPr>
      </p:pic>
      <p:grpSp>
        <p:nvGrpSpPr>
          <p:cNvPr id="21" name="Groupe 20">
            <a:extLst>
              <a:ext uri="{FF2B5EF4-FFF2-40B4-BE49-F238E27FC236}">
                <a16:creationId xmlns:a16="http://schemas.microsoft.com/office/drawing/2014/main" id="{0DA62813-50BA-3B3A-33F1-F63E474205A0}"/>
              </a:ext>
            </a:extLst>
          </p:cNvPr>
          <p:cNvGrpSpPr/>
          <p:nvPr/>
        </p:nvGrpSpPr>
        <p:grpSpPr>
          <a:xfrm>
            <a:off x="6958757" y="625475"/>
            <a:ext cx="579409" cy="373714"/>
            <a:chOff x="893915" y="795563"/>
            <a:chExt cx="579409" cy="373714"/>
          </a:xfrm>
        </p:grpSpPr>
        <p:sp>
          <p:nvSpPr>
            <p:cNvPr id="22" name="object 39">
              <a:extLst>
                <a:ext uri="{FF2B5EF4-FFF2-40B4-BE49-F238E27FC236}">
                  <a16:creationId xmlns:a16="http://schemas.microsoft.com/office/drawing/2014/main" id="{A66073EA-FBE3-D8A1-2C4A-CB0D198A7C70}"/>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3" name="object 40">
              <a:extLst>
                <a:ext uri="{FF2B5EF4-FFF2-40B4-BE49-F238E27FC236}">
                  <a16:creationId xmlns:a16="http://schemas.microsoft.com/office/drawing/2014/main" id="{24E0968D-7303-A1CF-9725-B035CF0BA4B2}"/>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4" name="object 41">
              <a:extLst>
                <a:ext uri="{FF2B5EF4-FFF2-40B4-BE49-F238E27FC236}">
                  <a16:creationId xmlns:a16="http://schemas.microsoft.com/office/drawing/2014/main" id="{9D4998D0-2802-4875-4391-9278763EB31A}"/>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5" name="object 42">
              <a:extLst>
                <a:ext uri="{FF2B5EF4-FFF2-40B4-BE49-F238E27FC236}">
                  <a16:creationId xmlns:a16="http://schemas.microsoft.com/office/drawing/2014/main" id="{CE2DFF69-F3E2-3C89-D217-207D281B7DB2}"/>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6" name="object 43">
              <a:extLst>
                <a:ext uri="{FF2B5EF4-FFF2-40B4-BE49-F238E27FC236}">
                  <a16:creationId xmlns:a16="http://schemas.microsoft.com/office/drawing/2014/main" id="{97E37D0A-FE94-AB5A-3FB3-650B32650AD5}"/>
                </a:ext>
              </a:extLst>
            </p:cNvPr>
            <p:cNvPicPr/>
            <p:nvPr/>
          </p:nvPicPr>
          <p:blipFill>
            <a:blip r:embed="rId6" cstate="print"/>
            <a:stretch>
              <a:fillRect/>
            </a:stretch>
          </p:blipFill>
          <p:spPr>
            <a:xfrm>
              <a:off x="1053186" y="817802"/>
              <a:ext cx="90720" cy="160403"/>
            </a:xfrm>
            <a:prstGeom prst="rect">
              <a:avLst/>
            </a:prstGeom>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69456" y="1821843"/>
            <a:ext cx="3957954" cy="5503545"/>
          </a:xfrm>
          <a:prstGeom prst="rect">
            <a:avLst/>
          </a:prstGeom>
        </p:spPr>
        <p:txBody>
          <a:bodyPr vert="horz" wrap="square" lIns="0" tIns="12065" rIns="0" bIns="0" rtlCol="0">
            <a:spAutoFit/>
          </a:bodyPr>
          <a:lstStyle/>
          <a:p>
            <a:pPr marL="12700" marR="5080" indent="635" algn="just">
              <a:lnSpc>
                <a:spcPct val="120200"/>
              </a:lnSpc>
              <a:spcBef>
                <a:spcPts val="95"/>
              </a:spcBef>
            </a:pPr>
            <a:r>
              <a:rPr sz="2300" spc="90" dirty="0">
                <a:solidFill>
                  <a:srgbClr val="231F20"/>
                </a:solidFill>
                <a:latin typeface="Calibri"/>
                <a:cs typeface="Calibri"/>
              </a:rPr>
              <a:t>À</a:t>
            </a:r>
            <a:r>
              <a:rPr sz="2300" spc="730" dirty="0">
                <a:solidFill>
                  <a:srgbClr val="231F20"/>
                </a:solidFill>
                <a:latin typeface="Calibri"/>
                <a:cs typeface="Calibri"/>
              </a:rPr>
              <a:t> </a:t>
            </a:r>
            <a:r>
              <a:rPr sz="2300" spc="155" dirty="0">
                <a:solidFill>
                  <a:srgbClr val="231F20"/>
                </a:solidFill>
                <a:latin typeface="Calibri"/>
                <a:cs typeface="Calibri"/>
              </a:rPr>
              <a:t>l</a:t>
            </a:r>
            <a:r>
              <a:rPr sz="2300" spc="-260" dirty="0">
                <a:solidFill>
                  <a:srgbClr val="231F20"/>
                </a:solidFill>
                <a:latin typeface="Calibri"/>
                <a:cs typeface="Calibri"/>
              </a:rPr>
              <a:t> </a:t>
            </a:r>
            <a:r>
              <a:rPr sz="2300" spc="-35" dirty="0">
                <a:solidFill>
                  <a:srgbClr val="231F20"/>
                </a:solidFill>
                <a:latin typeface="Calibri"/>
                <a:cs typeface="Calibri"/>
              </a:rPr>
              <a:t>’</a:t>
            </a:r>
            <a:r>
              <a:rPr sz="2300" spc="-315" dirty="0">
                <a:solidFill>
                  <a:srgbClr val="231F20"/>
                </a:solidFill>
                <a:latin typeface="Calibri"/>
                <a:cs typeface="Calibri"/>
              </a:rPr>
              <a:t> </a:t>
            </a:r>
            <a:r>
              <a:rPr sz="2300" spc="260" dirty="0">
                <a:solidFill>
                  <a:srgbClr val="231F20"/>
                </a:solidFill>
                <a:latin typeface="Calibri"/>
                <a:cs typeface="Calibri"/>
              </a:rPr>
              <a:t>étape</a:t>
            </a:r>
            <a:r>
              <a:rPr sz="2300" spc="725" dirty="0">
                <a:solidFill>
                  <a:srgbClr val="231F20"/>
                </a:solidFill>
                <a:latin typeface="Calibri"/>
                <a:cs typeface="Calibri"/>
              </a:rPr>
              <a:t> </a:t>
            </a:r>
            <a:r>
              <a:rPr sz="2300" spc="285" dirty="0">
                <a:solidFill>
                  <a:srgbClr val="231F20"/>
                </a:solidFill>
                <a:latin typeface="Calibri"/>
                <a:cs typeface="Calibri"/>
              </a:rPr>
              <a:t>d’après,</a:t>
            </a:r>
            <a:r>
              <a:rPr sz="2300" spc="725" dirty="0">
                <a:solidFill>
                  <a:srgbClr val="231F20"/>
                </a:solidFill>
                <a:latin typeface="Calibri"/>
                <a:cs typeface="Calibri"/>
              </a:rPr>
              <a:t> </a:t>
            </a:r>
            <a:r>
              <a:rPr sz="2300" spc="160" dirty="0">
                <a:solidFill>
                  <a:srgbClr val="231F20"/>
                </a:solidFill>
                <a:latin typeface="Calibri"/>
                <a:cs typeface="Calibri"/>
              </a:rPr>
              <a:t>on</a:t>
            </a:r>
            <a:r>
              <a:rPr sz="2300" spc="725" dirty="0">
                <a:solidFill>
                  <a:srgbClr val="231F20"/>
                </a:solidFill>
                <a:latin typeface="Calibri"/>
                <a:cs typeface="Calibri"/>
              </a:rPr>
              <a:t> </a:t>
            </a:r>
            <a:r>
              <a:rPr sz="2300" spc="155" dirty="0">
                <a:solidFill>
                  <a:srgbClr val="231F20"/>
                </a:solidFill>
                <a:latin typeface="Calibri"/>
                <a:cs typeface="Calibri"/>
              </a:rPr>
              <a:t>me</a:t>
            </a:r>
            <a:r>
              <a:rPr sz="2300" spc="-235" dirty="0">
                <a:solidFill>
                  <a:srgbClr val="231F20"/>
                </a:solidFill>
                <a:latin typeface="Calibri"/>
                <a:cs typeface="Calibri"/>
              </a:rPr>
              <a:t> </a:t>
            </a:r>
            <a:r>
              <a:rPr sz="2300" spc="10" dirty="0">
                <a:solidFill>
                  <a:srgbClr val="231F20"/>
                </a:solidFill>
                <a:latin typeface="Calibri"/>
                <a:cs typeface="Calibri"/>
              </a:rPr>
              <a:t>demande</a:t>
            </a:r>
            <a:r>
              <a:rPr sz="2300" spc="-40" dirty="0">
                <a:solidFill>
                  <a:srgbClr val="231F20"/>
                </a:solidFill>
                <a:latin typeface="Calibri"/>
                <a:cs typeface="Calibri"/>
              </a:rPr>
              <a:t> </a:t>
            </a:r>
            <a:r>
              <a:rPr sz="2300" dirty="0">
                <a:solidFill>
                  <a:srgbClr val="231F20"/>
                </a:solidFill>
                <a:latin typeface="Calibri"/>
                <a:cs typeface="Calibri"/>
              </a:rPr>
              <a:t>de</a:t>
            </a:r>
            <a:r>
              <a:rPr sz="2300" spc="-40" dirty="0">
                <a:solidFill>
                  <a:srgbClr val="231F20"/>
                </a:solidFill>
                <a:latin typeface="Calibri"/>
                <a:cs typeface="Calibri"/>
              </a:rPr>
              <a:t> </a:t>
            </a:r>
            <a:r>
              <a:rPr sz="2300" spc="10" dirty="0">
                <a:solidFill>
                  <a:srgbClr val="231F20"/>
                </a:solidFill>
                <a:latin typeface="Calibri"/>
                <a:cs typeface="Calibri"/>
              </a:rPr>
              <a:t>rentrer</a:t>
            </a:r>
            <a:r>
              <a:rPr sz="2300" spc="-40" dirty="0">
                <a:solidFill>
                  <a:srgbClr val="231F20"/>
                </a:solidFill>
                <a:latin typeface="Calibri"/>
                <a:cs typeface="Calibri"/>
              </a:rPr>
              <a:t> </a:t>
            </a:r>
            <a:r>
              <a:rPr sz="2300" spc="60" dirty="0">
                <a:solidFill>
                  <a:srgbClr val="231F20"/>
                </a:solidFill>
                <a:latin typeface="Calibri"/>
                <a:cs typeface="Calibri"/>
              </a:rPr>
              <a:t>le</a:t>
            </a:r>
            <a:r>
              <a:rPr sz="2300" spc="-40" dirty="0">
                <a:solidFill>
                  <a:srgbClr val="231F20"/>
                </a:solidFill>
                <a:latin typeface="Calibri"/>
                <a:cs typeface="Calibri"/>
              </a:rPr>
              <a:t> </a:t>
            </a:r>
            <a:r>
              <a:rPr sz="2300" spc="10" dirty="0">
                <a:solidFill>
                  <a:srgbClr val="231F20"/>
                </a:solidFill>
                <a:latin typeface="Calibri"/>
                <a:cs typeface="Calibri"/>
              </a:rPr>
              <a:t>code</a:t>
            </a:r>
            <a:r>
              <a:rPr sz="2300" spc="-40" dirty="0">
                <a:solidFill>
                  <a:srgbClr val="231F20"/>
                </a:solidFill>
                <a:latin typeface="Calibri"/>
                <a:cs typeface="Calibri"/>
              </a:rPr>
              <a:t> </a:t>
            </a:r>
            <a:r>
              <a:rPr sz="2300" spc="10" dirty="0">
                <a:solidFill>
                  <a:srgbClr val="231F20"/>
                </a:solidFill>
                <a:latin typeface="Calibri"/>
                <a:cs typeface="Calibri"/>
              </a:rPr>
              <a:t>que</a:t>
            </a:r>
            <a:r>
              <a:rPr sz="2300" spc="5" dirty="0">
                <a:solidFill>
                  <a:srgbClr val="231F20"/>
                </a:solidFill>
                <a:latin typeface="Calibri"/>
                <a:cs typeface="Calibri"/>
              </a:rPr>
              <a:t> </a:t>
            </a:r>
            <a:r>
              <a:rPr sz="2300" spc="75" dirty="0">
                <a:solidFill>
                  <a:srgbClr val="231F20"/>
                </a:solidFill>
                <a:latin typeface="Calibri"/>
                <a:cs typeface="Calibri"/>
              </a:rPr>
              <a:t>j’ai</a:t>
            </a:r>
            <a:r>
              <a:rPr sz="2300" spc="215" dirty="0">
                <a:solidFill>
                  <a:srgbClr val="231F20"/>
                </a:solidFill>
                <a:latin typeface="Calibri"/>
                <a:cs typeface="Calibri"/>
              </a:rPr>
              <a:t> </a:t>
            </a:r>
            <a:r>
              <a:rPr sz="2300" spc="65" dirty="0">
                <a:solidFill>
                  <a:srgbClr val="231F20"/>
                </a:solidFill>
                <a:latin typeface="Calibri"/>
                <a:cs typeface="Calibri"/>
              </a:rPr>
              <a:t>reçu</a:t>
            </a:r>
            <a:r>
              <a:rPr sz="2300" spc="215" dirty="0">
                <a:solidFill>
                  <a:srgbClr val="231F20"/>
                </a:solidFill>
                <a:latin typeface="Calibri"/>
                <a:cs typeface="Calibri"/>
              </a:rPr>
              <a:t> </a:t>
            </a:r>
            <a:r>
              <a:rPr sz="2300" spc="65" dirty="0">
                <a:solidFill>
                  <a:srgbClr val="231F20"/>
                </a:solidFill>
                <a:latin typeface="Calibri"/>
                <a:cs typeface="Calibri"/>
              </a:rPr>
              <a:t>par</a:t>
            </a:r>
            <a:r>
              <a:rPr sz="2300" spc="215" dirty="0">
                <a:solidFill>
                  <a:srgbClr val="231F20"/>
                </a:solidFill>
                <a:latin typeface="Calibri"/>
                <a:cs typeface="Calibri"/>
              </a:rPr>
              <a:t> </a:t>
            </a:r>
            <a:r>
              <a:rPr sz="2300" spc="130" dirty="0">
                <a:solidFill>
                  <a:srgbClr val="231F20"/>
                </a:solidFill>
                <a:latin typeface="Calibri"/>
                <a:cs typeface="Calibri"/>
              </a:rPr>
              <a:t>SMS</a:t>
            </a:r>
            <a:r>
              <a:rPr sz="2300" spc="215" dirty="0">
                <a:solidFill>
                  <a:srgbClr val="231F20"/>
                </a:solidFill>
                <a:latin typeface="Calibri"/>
                <a:cs typeface="Calibri"/>
              </a:rPr>
              <a:t> </a:t>
            </a:r>
            <a:r>
              <a:rPr sz="2300" spc="45" dirty="0">
                <a:solidFill>
                  <a:srgbClr val="231F20"/>
                </a:solidFill>
                <a:latin typeface="Calibri"/>
                <a:cs typeface="Calibri"/>
              </a:rPr>
              <a:t>pour</a:t>
            </a:r>
            <a:r>
              <a:rPr sz="2300" spc="215" dirty="0">
                <a:solidFill>
                  <a:srgbClr val="231F20"/>
                </a:solidFill>
                <a:latin typeface="Calibri"/>
                <a:cs typeface="Calibri"/>
              </a:rPr>
              <a:t> </a:t>
            </a:r>
            <a:r>
              <a:rPr sz="2300" spc="80" dirty="0">
                <a:solidFill>
                  <a:srgbClr val="231F20"/>
                </a:solidFill>
                <a:latin typeface="Calibri"/>
                <a:cs typeface="Calibri"/>
              </a:rPr>
              <a:t>valider</a:t>
            </a:r>
            <a:r>
              <a:rPr sz="2300" spc="50" dirty="0">
                <a:solidFill>
                  <a:srgbClr val="231F20"/>
                </a:solidFill>
                <a:latin typeface="Calibri"/>
                <a:cs typeface="Calibri"/>
              </a:rPr>
              <a:t> </a:t>
            </a:r>
            <a:r>
              <a:rPr sz="2300" spc="175" dirty="0">
                <a:solidFill>
                  <a:srgbClr val="231F20"/>
                </a:solidFill>
                <a:latin typeface="Calibri"/>
                <a:cs typeface="Calibri"/>
              </a:rPr>
              <a:t>le</a:t>
            </a:r>
            <a:r>
              <a:rPr sz="2300" spc="585" dirty="0">
                <a:solidFill>
                  <a:srgbClr val="231F20"/>
                </a:solidFill>
                <a:latin typeface="Calibri"/>
                <a:cs typeface="Calibri"/>
              </a:rPr>
              <a:t> </a:t>
            </a:r>
            <a:r>
              <a:rPr sz="2300" spc="225" dirty="0">
                <a:solidFill>
                  <a:srgbClr val="231F20"/>
                </a:solidFill>
                <a:latin typeface="Calibri"/>
                <a:cs typeface="Calibri"/>
              </a:rPr>
              <a:t>paiement,</a:t>
            </a:r>
            <a:r>
              <a:rPr sz="2300" spc="585" dirty="0">
                <a:solidFill>
                  <a:srgbClr val="231F20"/>
                </a:solidFill>
                <a:latin typeface="Calibri"/>
                <a:cs typeface="Calibri"/>
              </a:rPr>
              <a:t> </a:t>
            </a:r>
            <a:r>
              <a:rPr sz="2300" spc="180" dirty="0">
                <a:solidFill>
                  <a:srgbClr val="231F20"/>
                </a:solidFill>
                <a:latin typeface="Calibri"/>
                <a:cs typeface="Calibri"/>
              </a:rPr>
              <a:t>une</a:t>
            </a:r>
            <a:r>
              <a:rPr sz="2300" spc="585" dirty="0">
                <a:solidFill>
                  <a:srgbClr val="231F20"/>
                </a:solidFill>
                <a:latin typeface="Calibri"/>
                <a:cs typeface="Calibri"/>
              </a:rPr>
              <a:t> </a:t>
            </a:r>
            <a:r>
              <a:rPr sz="2300" spc="250" dirty="0">
                <a:solidFill>
                  <a:srgbClr val="231F20"/>
                </a:solidFill>
                <a:latin typeface="Calibri"/>
                <a:cs typeface="Calibri"/>
              </a:rPr>
              <a:t>sécurité</a:t>
            </a:r>
            <a:r>
              <a:rPr sz="2300" spc="5" dirty="0">
                <a:solidFill>
                  <a:srgbClr val="231F20"/>
                </a:solidFill>
                <a:latin typeface="Calibri"/>
                <a:cs typeface="Calibri"/>
              </a:rPr>
              <a:t> </a:t>
            </a:r>
            <a:r>
              <a:rPr sz="2300" spc="220" dirty="0">
                <a:solidFill>
                  <a:srgbClr val="231F20"/>
                </a:solidFill>
                <a:latin typeface="Calibri"/>
                <a:cs typeface="Calibri"/>
              </a:rPr>
              <a:t>devenue</a:t>
            </a:r>
            <a:r>
              <a:rPr sz="2300" spc="645" dirty="0">
                <a:solidFill>
                  <a:srgbClr val="231F20"/>
                </a:solidFill>
                <a:latin typeface="Calibri"/>
                <a:cs typeface="Calibri"/>
              </a:rPr>
              <a:t> </a:t>
            </a:r>
            <a:r>
              <a:rPr sz="2300" spc="285" dirty="0">
                <a:solidFill>
                  <a:srgbClr val="231F20"/>
                </a:solidFill>
                <a:latin typeface="Calibri"/>
                <a:cs typeface="Calibri"/>
              </a:rPr>
              <a:t>assez</a:t>
            </a:r>
            <a:r>
              <a:rPr sz="2300" spc="645" dirty="0">
                <a:solidFill>
                  <a:srgbClr val="231F20"/>
                </a:solidFill>
                <a:latin typeface="Calibri"/>
                <a:cs typeface="Calibri"/>
              </a:rPr>
              <a:t> </a:t>
            </a:r>
            <a:r>
              <a:rPr sz="2300" spc="275" dirty="0">
                <a:solidFill>
                  <a:srgbClr val="231F20"/>
                </a:solidFill>
                <a:latin typeface="Calibri"/>
                <a:cs typeface="Calibri"/>
              </a:rPr>
              <a:t>habituelle</a:t>
            </a:r>
            <a:r>
              <a:rPr sz="2300" spc="5" dirty="0">
                <a:solidFill>
                  <a:srgbClr val="231F20"/>
                </a:solidFill>
                <a:latin typeface="Calibri"/>
                <a:cs typeface="Calibri"/>
              </a:rPr>
              <a:t> </a:t>
            </a:r>
            <a:r>
              <a:rPr sz="2300" spc="225" dirty="0">
                <a:solidFill>
                  <a:srgbClr val="231F20"/>
                </a:solidFill>
                <a:latin typeface="Calibri"/>
                <a:cs typeface="Calibri"/>
              </a:rPr>
              <a:t>aujourd’</a:t>
            </a:r>
            <a:r>
              <a:rPr sz="2300" spc="-300" dirty="0">
                <a:solidFill>
                  <a:srgbClr val="231F20"/>
                </a:solidFill>
                <a:latin typeface="Calibri"/>
                <a:cs typeface="Calibri"/>
              </a:rPr>
              <a:t> </a:t>
            </a:r>
            <a:r>
              <a:rPr sz="2300" spc="225" dirty="0">
                <a:solidFill>
                  <a:srgbClr val="231F20"/>
                </a:solidFill>
                <a:latin typeface="Calibri"/>
                <a:cs typeface="Calibri"/>
              </a:rPr>
              <a:t>hui.</a:t>
            </a:r>
            <a:r>
              <a:rPr sz="2300" spc="600" dirty="0">
                <a:solidFill>
                  <a:srgbClr val="231F20"/>
                </a:solidFill>
                <a:latin typeface="Calibri"/>
                <a:cs typeface="Calibri"/>
              </a:rPr>
              <a:t> </a:t>
            </a:r>
            <a:r>
              <a:rPr sz="2300" spc="210" dirty="0">
                <a:solidFill>
                  <a:srgbClr val="231F20"/>
                </a:solidFill>
                <a:latin typeface="Calibri"/>
                <a:cs typeface="Calibri"/>
              </a:rPr>
              <a:t>Mais</a:t>
            </a:r>
            <a:r>
              <a:rPr sz="2300" spc="600" dirty="0">
                <a:solidFill>
                  <a:srgbClr val="231F20"/>
                </a:solidFill>
                <a:latin typeface="Calibri"/>
                <a:cs typeface="Calibri"/>
              </a:rPr>
              <a:t> </a:t>
            </a:r>
            <a:r>
              <a:rPr sz="2300" spc="210" dirty="0">
                <a:solidFill>
                  <a:srgbClr val="231F20"/>
                </a:solidFill>
                <a:latin typeface="Calibri"/>
                <a:cs typeface="Calibri"/>
              </a:rPr>
              <a:t>c’est</a:t>
            </a:r>
            <a:r>
              <a:rPr sz="2300" spc="600" dirty="0">
                <a:solidFill>
                  <a:srgbClr val="231F20"/>
                </a:solidFill>
                <a:latin typeface="Calibri"/>
                <a:cs typeface="Calibri"/>
              </a:rPr>
              <a:t> </a:t>
            </a:r>
            <a:r>
              <a:rPr sz="2300" spc="220" dirty="0">
                <a:solidFill>
                  <a:srgbClr val="231F20"/>
                </a:solidFill>
                <a:latin typeface="Calibri"/>
                <a:cs typeface="Calibri"/>
              </a:rPr>
              <a:t>là</a:t>
            </a:r>
            <a:r>
              <a:rPr sz="2300" spc="30" dirty="0">
                <a:solidFill>
                  <a:srgbClr val="231F20"/>
                </a:solidFill>
                <a:latin typeface="Calibri"/>
                <a:cs typeface="Calibri"/>
              </a:rPr>
              <a:t> </a:t>
            </a:r>
            <a:r>
              <a:rPr sz="2300" spc="85" dirty="0">
                <a:solidFill>
                  <a:srgbClr val="231F20"/>
                </a:solidFill>
                <a:latin typeface="Calibri"/>
                <a:cs typeface="Calibri"/>
              </a:rPr>
              <a:t>que</a:t>
            </a:r>
            <a:r>
              <a:rPr sz="2300" spc="340" dirty="0">
                <a:solidFill>
                  <a:srgbClr val="231F20"/>
                </a:solidFill>
                <a:latin typeface="Calibri"/>
                <a:cs typeface="Calibri"/>
              </a:rPr>
              <a:t> </a:t>
            </a:r>
            <a:r>
              <a:rPr sz="2300" spc="135" dirty="0">
                <a:solidFill>
                  <a:srgbClr val="231F20"/>
                </a:solidFill>
                <a:latin typeface="Calibri"/>
                <a:cs typeface="Calibri"/>
              </a:rPr>
              <a:t>ça</a:t>
            </a:r>
            <a:r>
              <a:rPr sz="2300" spc="340" dirty="0">
                <a:solidFill>
                  <a:srgbClr val="231F20"/>
                </a:solidFill>
                <a:latin typeface="Calibri"/>
                <a:cs typeface="Calibri"/>
              </a:rPr>
              <a:t> </a:t>
            </a:r>
            <a:r>
              <a:rPr sz="2300" spc="110" dirty="0">
                <a:solidFill>
                  <a:srgbClr val="231F20"/>
                </a:solidFill>
                <a:latin typeface="Calibri"/>
                <a:cs typeface="Calibri"/>
              </a:rPr>
              <a:t>devient</a:t>
            </a:r>
            <a:r>
              <a:rPr sz="2300" spc="340" dirty="0">
                <a:solidFill>
                  <a:srgbClr val="231F20"/>
                </a:solidFill>
                <a:latin typeface="Calibri"/>
                <a:cs typeface="Calibri"/>
              </a:rPr>
              <a:t> </a:t>
            </a:r>
            <a:r>
              <a:rPr sz="2300" spc="155" dirty="0">
                <a:solidFill>
                  <a:srgbClr val="231F20"/>
                </a:solidFill>
                <a:latin typeface="Calibri"/>
                <a:cs typeface="Calibri"/>
              </a:rPr>
              <a:t>croustillant</a:t>
            </a:r>
            <a:r>
              <a:rPr sz="2300" spc="340" dirty="0">
                <a:solidFill>
                  <a:srgbClr val="231F20"/>
                </a:solidFill>
                <a:latin typeface="Calibri"/>
                <a:cs typeface="Calibri"/>
              </a:rPr>
              <a:t> </a:t>
            </a:r>
            <a:r>
              <a:rPr sz="2300" spc="10" dirty="0">
                <a:solidFill>
                  <a:srgbClr val="231F20"/>
                </a:solidFill>
                <a:latin typeface="Calibri"/>
                <a:cs typeface="Calibri"/>
              </a:rPr>
              <a:t>: </a:t>
            </a:r>
            <a:r>
              <a:rPr sz="2300" spc="80" dirty="0">
                <a:solidFill>
                  <a:srgbClr val="231F20"/>
                </a:solidFill>
                <a:latin typeface="Calibri"/>
                <a:cs typeface="Calibri"/>
              </a:rPr>
              <a:t>dans</a:t>
            </a:r>
            <a:r>
              <a:rPr sz="2300" spc="215" dirty="0">
                <a:solidFill>
                  <a:srgbClr val="231F20"/>
                </a:solidFill>
                <a:latin typeface="Calibri"/>
                <a:cs typeface="Calibri"/>
              </a:rPr>
              <a:t> </a:t>
            </a:r>
            <a:r>
              <a:rPr sz="2300" spc="60" dirty="0">
                <a:solidFill>
                  <a:srgbClr val="231F20"/>
                </a:solidFill>
                <a:latin typeface="Calibri"/>
                <a:cs typeface="Calibri"/>
              </a:rPr>
              <a:t>mes</a:t>
            </a:r>
            <a:r>
              <a:rPr sz="2300" spc="220" dirty="0">
                <a:solidFill>
                  <a:srgbClr val="231F20"/>
                </a:solidFill>
                <a:latin typeface="Calibri"/>
                <a:cs typeface="Calibri"/>
              </a:rPr>
              <a:t> </a:t>
            </a:r>
            <a:r>
              <a:rPr sz="2300" spc="125" dirty="0">
                <a:solidFill>
                  <a:srgbClr val="231F20"/>
                </a:solidFill>
                <a:latin typeface="Calibri"/>
                <a:cs typeface="Calibri"/>
              </a:rPr>
              <a:t>SMS</a:t>
            </a:r>
            <a:r>
              <a:rPr sz="2300" spc="215" dirty="0">
                <a:solidFill>
                  <a:srgbClr val="231F20"/>
                </a:solidFill>
                <a:latin typeface="Calibri"/>
                <a:cs typeface="Calibri"/>
              </a:rPr>
              <a:t> </a:t>
            </a:r>
            <a:r>
              <a:rPr sz="2300" spc="55" dirty="0">
                <a:solidFill>
                  <a:srgbClr val="231F20"/>
                </a:solidFill>
                <a:latin typeface="Calibri"/>
                <a:cs typeface="Calibri"/>
              </a:rPr>
              <a:t>ma</a:t>
            </a:r>
            <a:r>
              <a:rPr sz="2300" spc="220" dirty="0">
                <a:solidFill>
                  <a:srgbClr val="231F20"/>
                </a:solidFill>
                <a:latin typeface="Calibri"/>
                <a:cs typeface="Calibri"/>
              </a:rPr>
              <a:t> </a:t>
            </a:r>
            <a:r>
              <a:rPr sz="2300" spc="55" dirty="0">
                <a:solidFill>
                  <a:srgbClr val="231F20"/>
                </a:solidFill>
                <a:latin typeface="Calibri"/>
                <a:cs typeface="Calibri"/>
              </a:rPr>
              <a:t>banque</a:t>
            </a:r>
            <a:r>
              <a:rPr sz="2300" spc="220" dirty="0">
                <a:solidFill>
                  <a:srgbClr val="231F20"/>
                </a:solidFill>
                <a:latin typeface="Calibri"/>
                <a:cs typeface="Calibri"/>
              </a:rPr>
              <a:t> </a:t>
            </a:r>
            <a:r>
              <a:rPr sz="2300" spc="40" dirty="0">
                <a:solidFill>
                  <a:srgbClr val="231F20"/>
                </a:solidFill>
                <a:latin typeface="Calibri"/>
                <a:cs typeface="Calibri"/>
              </a:rPr>
              <a:t>me</a:t>
            </a:r>
            <a:r>
              <a:rPr sz="2300" spc="35" dirty="0">
                <a:solidFill>
                  <a:srgbClr val="231F20"/>
                </a:solidFill>
                <a:latin typeface="Calibri"/>
                <a:cs typeface="Calibri"/>
              </a:rPr>
              <a:t> </a:t>
            </a:r>
            <a:r>
              <a:rPr sz="2300" spc="130" dirty="0">
                <a:solidFill>
                  <a:srgbClr val="231F20"/>
                </a:solidFill>
                <a:latin typeface="Calibri"/>
                <a:cs typeface="Calibri"/>
              </a:rPr>
              <a:t>dit</a:t>
            </a:r>
            <a:r>
              <a:rPr sz="2300" spc="420" dirty="0">
                <a:solidFill>
                  <a:srgbClr val="231F20"/>
                </a:solidFill>
                <a:latin typeface="Calibri"/>
                <a:cs typeface="Calibri"/>
              </a:rPr>
              <a:t> </a:t>
            </a:r>
            <a:r>
              <a:rPr sz="2300" spc="110" dirty="0">
                <a:solidFill>
                  <a:srgbClr val="231F20"/>
                </a:solidFill>
                <a:latin typeface="Calibri"/>
                <a:cs typeface="Calibri"/>
              </a:rPr>
              <a:t>que</a:t>
            </a:r>
            <a:r>
              <a:rPr sz="2300" spc="420" dirty="0">
                <a:solidFill>
                  <a:srgbClr val="231F20"/>
                </a:solidFill>
                <a:latin typeface="Calibri"/>
                <a:cs typeface="Calibri"/>
              </a:rPr>
              <a:t> </a:t>
            </a:r>
            <a:r>
              <a:rPr sz="2300" spc="135" dirty="0">
                <a:solidFill>
                  <a:srgbClr val="231F20"/>
                </a:solidFill>
                <a:latin typeface="Calibri"/>
                <a:cs typeface="Calibri"/>
              </a:rPr>
              <a:t>le</a:t>
            </a:r>
            <a:r>
              <a:rPr sz="2300" spc="420" dirty="0">
                <a:solidFill>
                  <a:srgbClr val="231F20"/>
                </a:solidFill>
                <a:latin typeface="Calibri"/>
                <a:cs typeface="Calibri"/>
              </a:rPr>
              <a:t> </a:t>
            </a:r>
            <a:r>
              <a:rPr sz="2300" spc="120" dirty="0">
                <a:solidFill>
                  <a:srgbClr val="231F20"/>
                </a:solidFill>
                <a:latin typeface="Calibri"/>
                <a:cs typeface="Calibri"/>
              </a:rPr>
              <a:t>code</a:t>
            </a:r>
            <a:r>
              <a:rPr sz="2300" spc="415" dirty="0">
                <a:solidFill>
                  <a:srgbClr val="231F20"/>
                </a:solidFill>
                <a:latin typeface="Calibri"/>
                <a:cs typeface="Calibri"/>
              </a:rPr>
              <a:t> </a:t>
            </a:r>
            <a:r>
              <a:rPr sz="2300" spc="100" dirty="0">
                <a:solidFill>
                  <a:srgbClr val="231F20"/>
                </a:solidFill>
                <a:latin typeface="Calibri"/>
                <a:cs typeface="Calibri"/>
              </a:rPr>
              <a:t>en</a:t>
            </a:r>
            <a:r>
              <a:rPr sz="2300" spc="420" dirty="0">
                <a:solidFill>
                  <a:srgbClr val="231F20"/>
                </a:solidFill>
                <a:latin typeface="Calibri"/>
                <a:cs typeface="Calibri"/>
              </a:rPr>
              <a:t> </a:t>
            </a:r>
            <a:r>
              <a:rPr sz="2300" spc="175" dirty="0">
                <a:solidFill>
                  <a:srgbClr val="231F20"/>
                </a:solidFill>
                <a:latin typeface="Calibri"/>
                <a:cs typeface="Calibri"/>
              </a:rPr>
              <a:t>question</a:t>
            </a:r>
            <a:r>
              <a:rPr sz="2300" spc="155" dirty="0">
                <a:solidFill>
                  <a:srgbClr val="231F20"/>
                </a:solidFill>
                <a:latin typeface="Calibri"/>
                <a:cs typeface="Calibri"/>
              </a:rPr>
              <a:t> </a:t>
            </a:r>
            <a:r>
              <a:rPr sz="2300" spc="35" dirty="0">
                <a:solidFill>
                  <a:srgbClr val="231F20"/>
                </a:solidFill>
                <a:latin typeface="Calibri"/>
                <a:cs typeface="Calibri"/>
              </a:rPr>
              <a:t>correspond</a:t>
            </a:r>
            <a:r>
              <a:rPr sz="2300" spc="-10" dirty="0">
                <a:solidFill>
                  <a:srgbClr val="231F20"/>
                </a:solidFill>
                <a:latin typeface="Calibri"/>
                <a:cs typeface="Calibri"/>
              </a:rPr>
              <a:t> </a:t>
            </a:r>
            <a:r>
              <a:rPr sz="2300" spc="40" dirty="0">
                <a:solidFill>
                  <a:srgbClr val="231F20"/>
                </a:solidFill>
                <a:latin typeface="Calibri"/>
                <a:cs typeface="Calibri"/>
              </a:rPr>
              <a:t>à...</a:t>
            </a:r>
            <a:endParaRPr sz="2300">
              <a:latin typeface="Calibri"/>
              <a:cs typeface="Calibri"/>
            </a:endParaRPr>
          </a:p>
          <a:p>
            <a:pPr marL="12700" marR="43815" algn="just">
              <a:lnSpc>
                <a:spcPct val="120200"/>
              </a:lnSpc>
            </a:pPr>
            <a:r>
              <a:rPr sz="2300" dirty="0">
                <a:solidFill>
                  <a:srgbClr val="231F20"/>
                </a:solidFill>
                <a:latin typeface="Calibri"/>
                <a:cs typeface="Calibri"/>
              </a:rPr>
              <a:t>...</a:t>
            </a:r>
            <a:r>
              <a:rPr sz="2300" spc="220" dirty="0">
                <a:solidFill>
                  <a:srgbClr val="231F20"/>
                </a:solidFill>
                <a:latin typeface="Calibri"/>
                <a:cs typeface="Calibri"/>
              </a:rPr>
              <a:t> </a:t>
            </a:r>
            <a:r>
              <a:rPr sz="2300" spc="60" dirty="0">
                <a:solidFill>
                  <a:srgbClr val="231F20"/>
                </a:solidFill>
                <a:latin typeface="Calibri"/>
                <a:cs typeface="Calibri"/>
              </a:rPr>
              <a:t>Un</a:t>
            </a:r>
            <a:r>
              <a:rPr sz="2300" spc="225" dirty="0">
                <a:solidFill>
                  <a:srgbClr val="231F20"/>
                </a:solidFill>
                <a:latin typeface="Calibri"/>
                <a:cs typeface="Calibri"/>
              </a:rPr>
              <a:t> </a:t>
            </a:r>
            <a:r>
              <a:rPr sz="2300" dirty="0">
                <a:solidFill>
                  <a:srgbClr val="231F20"/>
                </a:solidFill>
                <a:latin typeface="Calibri"/>
                <a:cs typeface="Calibri"/>
              </a:rPr>
              <a:t>paiement</a:t>
            </a:r>
            <a:r>
              <a:rPr sz="2300" spc="225" dirty="0">
                <a:solidFill>
                  <a:srgbClr val="231F20"/>
                </a:solidFill>
                <a:latin typeface="Calibri"/>
                <a:cs typeface="Calibri"/>
              </a:rPr>
              <a:t> </a:t>
            </a:r>
            <a:r>
              <a:rPr sz="2300" dirty="0">
                <a:solidFill>
                  <a:srgbClr val="231F20"/>
                </a:solidFill>
                <a:latin typeface="Calibri"/>
                <a:cs typeface="Calibri"/>
              </a:rPr>
              <a:t>de</a:t>
            </a:r>
            <a:r>
              <a:rPr sz="2300" spc="220" dirty="0">
                <a:solidFill>
                  <a:srgbClr val="231F20"/>
                </a:solidFill>
                <a:latin typeface="Calibri"/>
                <a:cs typeface="Calibri"/>
              </a:rPr>
              <a:t> </a:t>
            </a:r>
            <a:r>
              <a:rPr sz="2300" spc="70" dirty="0">
                <a:solidFill>
                  <a:srgbClr val="231F20"/>
                </a:solidFill>
                <a:latin typeface="Calibri"/>
                <a:cs typeface="Calibri"/>
              </a:rPr>
              <a:t>900,89</a:t>
            </a:r>
            <a:r>
              <a:rPr sz="2300" spc="225" dirty="0">
                <a:solidFill>
                  <a:srgbClr val="231F20"/>
                </a:solidFill>
                <a:latin typeface="Calibri"/>
                <a:cs typeface="Calibri"/>
              </a:rPr>
              <a:t> </a:t>
            </a:r>
            <a:r>
              <a:rPr sz="2300" spc="55" dirty="0">
                <a:solidFill>
                  <a:srgbClr val="231F20"/>
                </a:solidFill>
                <a:latin typeface="Calibri"/>
                <a:cs typeface="Calibri"/>
              </a:rPr>
              <a:t>BYN </a:t>
            </a:r>
            <a:r>
              <a:rPr sz="2300" dirty="0">
                <a:solidFill>
                  <a:srgbClr val="231F20"/>
                </a:solidFill>
                <a:latin typeface="Calibri"/>
                <a:cs typeface="Calibri"/>
              </a:rPr>
              <a:t>(roubles</a:t>
            </a:r>
            <a:r>
              <a:rPr sz="2300" spc="295" dirty="0">
                <a:solidFill>
                  <a:srgbClr val="231F20"/>
                </a:solidFill>
                <a:latin typeface="Calibri"/>
                <a:cs typeface="Calibri"/>
              </a:rPr>
              <a:t> </a:t>
            </a:r>
            <a:r>
              <a:rPr sz="2300" spc="60" dirty="0">
                <a:solidFill>
                  <a:srgbClr val="231F20"/>
                </a:solidFill>
                <a:latin typeface="Calibri"/>
                <a:cs typeface="Calibri"/>
              </a:rPr>
              <a:t>biélorusses).</a:t>
            </a:r>
            <a:r>
              <a:rPr sz="2300" spc="295" dirty="0">
                <a:solidFill>
                  <a:srgbClr val="231F20"/>
                </a:solidFill>
                <a:latin typeface="Calibri"/>
                <a:cs typeface="Calibri"/>
              </a:rPr>
              <a:t> </a:t>
            </a:r>
            <a:r>
              <a:rPr sz="2300" dirty="0">
                <a:solidFill>
                  <a:srgbClr val="231F20"/>
                </a:solidFill>
                <a:latin typeface="Calibri"/>
                <a:cs typeface="Calibri"/>
              </a:rPr>
              <a:t>Très</a:t>
            </a:r>
            <a:r>
              <a:rPr sz="2300" spc="300" dirty="0">
                <a:solidFill>
                  <a:srgbClr val="231F20"/>
                </a:solidFill>
                <a:latin typeface="Calibri"/>
                <a:cs typeface="Calibri"/>
              </a:rPr>
              <a:t> </a:t>
            </a:r>
            <a:r>
              <a:rPr sz="2300" spc="-20" dirty="0">
                <a:solidFill>
                  <a:srgbClr val="231F20"/>
                </a:solidFill>
                <a:latin typeface="Calibri"/>
                <a:cs typeface="Calibri"/>
              </a:rPr>
              <a:t>très </a:t>
            </a:r>
            <a:r>
              <a:rPr sz="2300" spc="40" dirty="0">
                <a:solidFill>
                  <a:srgbClr val="231F20"/>
                </a:solidFill>
                <a:latin typeface="Calibri"/>
                <a:cs typeface="Calibri"/>
              </a:rPr>
              <a:t>chelou.</a:t>
            </a:r>
            <a:endParaRPr sz="2300">
              <a:latin typeface="Calibri"/>
              <a:cs typeface="Calibri"/>
            </a:endParaRPr>
          </a:p>
        </p:txBody>
      </p:sp>
      <p:sp>
        <p:nvSpPr>
          <p:cNvPr id="3" name="object 3"/>
          <p:cNvSpPr txBox="1"/>
          <p:nvPr/>
        </p:nvSpPr>
        <p:spPr>
          <a:xfrm>
            <a:off x="5729884" y="1821843"/>
            <a:ext cx="4193540" cy="2553970"/>
          </a:xfrm>
          <a:prstGeom prst="rect">
            <a:avLst/>
          </a:prstGeom>
        </p:spPr>
        <p:txBody>
          <a:bodyPr vert="horz" wrap="square" lIns="0" tIns="12065" rIns="0" bIns="0" rtlCol="0">
            <a:spAutoFit/>
          </a:bodyPr>
          <a:lstStyle/>
          <a:p>
            <a:pPr marL="12700" marR="5080" algn="just">
              <a:lnSpc>
                <a:spcPct val="120200"/>
              </a:lnSpc>
              <a:spcBef>
                <a:spcPts val="95"/>
              </a:spcBef>
            </a:pPr>
            <a:r>
              <a:rPr sz="2300" spc="150" dirty="0">
                <a:solidFill>
                  <a:srgbClr val="231F20"/>
                </a:solidFill>
                <a:latin typeface="Calibri"/>
                <a:cs typeface="Calibri"/>
              </a:rPr>
              <a:t>Je</a:t>
            </a:r>
            <a:r>
              <a:rPr sz="2300" spc="45" dirty="0">
                <a:solidFill>
                  <a:srgbClr val="231F20"/>
                </a:solidFill>
                <a:latin typeface="Calibri"/>
                <a:cs typeface="Calibri"/>
              </a:rPr>
              <a:t> </a:t>
            </a:r>
            <a:r>
              <a:rPr sz="2300" dirty="0">
                <a:solidFill>
                  <a:srgbClr val="231F20"/>
                </a:solidFill>
                <a:latin typeface="Calibri"/>
                <a:cs typeface="Calibri"/>
              </a:rPr>
              <a:t>recontacte</a:t>
            </a:r>
            <a:r>
              <a:rPr sz="2300" spc="55" dirty="0">
                <a:solidFill>
                  <a:srgbClr val="231F20"/>
                </a:solidFill>
                <a:latin typeface="Calibri"/>
                <a:cs typeface="Calibri"/>
              </a:rPr>
              <a:t> </a:t>
            </a:r>
            <a:r>
              <a:rPr sz="2300" spc="65" dirty="0">
                <a:solidFill>
                  <a:srgbClr val="231F20"/>
                </a:solidFill>
                <a:latin typeface="Calibri"/>
                <a:cs typeface="Calibri"/>
              </a:rPr>
              <a:t>Sophia</a:t>
            </a:r>
            <a:r>
              <a:rPr sz="2300" spc="55" dirty="0">
                <a:solidFill>
                  <a:srgbClr val="231F20"/>
                </a:solidFill>
                <a:latin typeface="Calibri"/>
                <a:cs typeface="Calibri"/>
              </a:rPr>
              <a:t> </a:t>
            </a:r>
            <a:r>
              <a:rPr sz="2300" dirty="0">
                <a:solidFill>
                  <a:srgbClr val="231F20"/>
                </a:solidFill>
                <a:latin typeface="Calibri"/>
                <a:cs typeface="Calibri"/>
              </a:rPr>
              <a:t>pour</a:t>
            </a:r>
            <a:r>
              <a:rPr sz="2300" spc="45" dirty="0">
                <a:solidFill>
                  <a:srgbClr val="231F20"/>
                </a:solidFill>
                <a:latin typeface="Calibri"/>
                <a:cs typeface="Calibri"/>
              </a:rPr>
              <a:t> </a:t>
            </a:r>
            <a:r>
              <a:rPr sz="2300" spc="85" dirty="0">
                <a:solidFill>
                  <a:srgbClr val="231F20"/>
                </a:solidFill>
                <a:latin typeface="Calibri"/>
                <a:cs typeface="Calibri"/>
              </a:rPr>
              <a:t>lui</a:t>
            </a:r>
            <a:r>
              <a:rPr sz="2300" spc="55" dirty="0">
                <a:solidFill>
                  <a:srgbClr val="231F20"/>
                </a:solidFill>
                <a:latin typeface="Calibri"/>
                <a:cs typeface="Calibri"/>
              </a:rPr>
              <a:t> </a:t>
            </a:r>
            <a:r>
              <a:rPr sz="2300" spc="-20" dirty="0">
                <a:solidFill>
                  <a:srgbClr val="231F20"/>
                </a:solidFill>
                <a:latin typeface="Calibri"/>
                <a:cs typeface="Calibri"/>
              </a:rPr>
              <a:t>dire </a:t>
            </a:r>
            <a:r>
              <a:rPr sz="2300" dirty="0">
                <a:solidFill>
                  <a:srgbClr val="231F20"/>
                </a:solidFill>
                <a:latin typeface="Calibri"/>
                <a:cs typeface="Calibri"/>
              </a:rPr>
              <a:t>que</a:t>
            </a:r>
            <a:r>
              <a:rPr sz="2300" spc="155" dirty="0">
                <a:solidFill>
                  <a:srgbClr val="231F20"/>
                </a:solidFill>
                <a:latin typeface="Calibri"/>
                <a:cs typeface="Calibri"/>
              </a:rPr>
              <a:t> </a:t>
            </a:r>
            <a:r>
              <a:rPr sz="2300" dirty="0">
                <a:solidFill>
                  <a:srgbClr val="231F20"/>
                </a:solidFill>
                <a:latin typeface="Calibri"/>
                <a:cs typeface="Calibri"/>
              </a:rPr>
              <a:t>je</a:t>
            </a:r>
            <a:r>
              <a:rPr sz="2300" spc="155" dirty="0">
                <a:solidFill>
                  <a:srgbClr val="231F20"/>
                </a:solidFill>
                <a:latin typeface="Calibri"/>
                <a:cs typeface="Calibri"/>
              </a:rPr>
              <a:t> </a:t>
            </a:r>
            <a:r>
              <a:rPr sz="2300" dirty="0">
                <a:solidFill>
                  <a:srgbClr val="231F20"/>
                </a:solidFill>
                <a:latin typeface="Calibri"/>
                <a:cs typeface="Calibri"/>
              </a:rPr>
              <a:t>préfère</a:t>
            </a:r>
            <a:r>
              <a:rPr sz="2300" spc="160" dirty="0">
                <a:solidFill>
                  <a:srgbClr val="231F20"/>
                </a:solidFill>
                <a:latin typeface="Calibri"/>
                <a:cs typeface="Calibri"/>
              </a:rPr>
              <a:t> </a:t>
            </a:r>
            <a:r>
              <a:rPr sz="2300" spc="110" dirty="0">
                <a:solidFill>
                  <a:srgbClr val="231F20"/>
                </a:solidFill>
                <a:latin typeface="Calibri"/>
                <a:cs typeface="Calibri"/>
              </a:rPr>
              <a:t>la</a:t>
            </a:r>
            <a:r>
              <a:rPr sz="2300" spc="165" dirty="0">
                <a:solidFill>
                  <a:srgbClr val="231F20"/>
                </a:solidFill>
                <a:latin typeface="Calibri"/>
                <a:cs typeface="Calibri"/>
              </a:rPr>
              <a:t> </a:t>
            </a:r>
            <a:r>
              <a:rPr sz="2300" dirty="0">
                <a:solidFill>
                  <a:srgbClr val="231F20"/>
                </a:solidFill>
                <a:latin typeface="Calibri"/>
                <a:cs typeface="Calibri"/>
              </a:rPr>
              <a:t>payer</a:t>
            </a:r>
            <a:r>
              <a:rPr sz="2300" spc="160" dirty="0">
                <a:solidFill>
                  <a:srgbClr val="231F20"/>
                </a:solidFill>
                <a:latin typeface="Calibri"/>
                <a:cs typeface="Calibri"/>
              </a:rPr>
              <a:t> </a:t>
            </a:r>
            <a:r>
              <a:rPr sz="2300" dirty="0">
                <a:solidFill>
                  <a:srgbClr val="231F20"/>
                </a:solidFill>
                <a:latin typeface="Calibri"/>
                <a:cs typeface="Calibri"/>
              </a:rPr>
              <a:t>en</a:t>
            </a:r>
            <a:r>
              <a:rPr sz="2300" spc="160" dirty="0">
                <a:solidFill>
                  <a:srgbClr val="231F20"/>
                </a:solidFill>
                <a:latin typeface="Calibri"/>
                <a:cs typeface="Calibri"/>
              </a:rPr>
              <a:t> </a:t>
            </a:r>
            <a:r>
              <a:rPr sz="2300" spc="50" dirty="0">
                <a:solidFill>
                  <a:srgbClr val="231F20"/>
                </a:solidFill>
                <a:latin typeface="Calibri"/>
                <a:cs typeface="Calibri"/>
              </a:rPr>
              <a:t>liquide </a:t>
            </a:r>
            <a:r>
              <a:rPr sz="2300" spc="105" dirty="0">
                <a:solidFill>
                  <a:srgbClr val="231F20"/>
                </a:solidFill>
                <a:latin typeface="Calibri"/>
                <a:cs typeface="Calibri"/>
              </a:rPr>
              <a:t>car</a:t>
            </a:r>
            <a:r>
              <a:rPr sz="2300" spc="240" dirty="0">
                <a:solidFill>
                  <a:srgbClr val="231F20"/>
                </a:solidFill>
                <a:latin typeface="Calibri"/>
                <a:cs typeface="Calibri"/>
              </a:rPr>
              <a:t> </a:t>
            </a:r>
            <a:r>
              <a:rPr sz="2300" spc="70" dirty="0">
                <a:solidFill>
                  <a:srgbClr val="231F20"/>
                </a:solidFill>
                <a:latin typeface="Calibri"/>
                <a:cs typeface="Calibri"/>
              </a:rPr>
              <a:t>je</a:t>
            </a:r>
            <a:r>
              <a:rPr sz="2300" spc="235" dirty="0">
                <a:solidFill>
                  <a:srgbClr val="231F20"/>
                </a:solidFill>
                <a:latin typeface="Calibri"/>
                <a:cs typeface="Calibri"/>
              </a:rPr>
              <a:t> </a:t>
            </a:r>
            <a:r>
              <a:rPr sz="2300" spc="50" dirty="0">
                <a:solidFill>
                  <a:srgbClr val="231F20"/>
                </a:solidFill>
                <a:latin typeface="Calibri"/>
                <a:cs typeface="Calibri"/>
              </a:rPr>
              <a:t>ne</a:t>
            </a:r>
            <a:r>
              <a:rPr sz="2300" spc="235" dirty="0">
                <a:solidFill>
                  <a:srgbClr val="231F20"/>
                </a:solidFill>
                <a:latin typeface="Calibri"/>
                <a:cs typeface="Calibri"/>
              </a:rPr>
              <a:t> </a:t>
            </a:r>
            <a:r>
              <a:rPr sz="2300" spc="120" dirty="0">
                <a:solidFill>
                  <a:srgbClr val="231F20"/>
                </a:solidFill>
                <a:latin typeface="Calibri"/>
                <a:cs typeface="Calibri"/>
              </a:rPr>
              <a:t>suis</a:t>
            </a:r>
            <a:r>
              <a:rPr sz="2300" spc="240" dirty="0">
                <a:solidFill>
                  <a:srgbClr val="231F20"/>
                </a:solidFill>
                <a:latin typeface="Calibri"/>
                <a:cs typeface="Calibri"/>
              </a:rPr>
              <a:t> </a:t>
            </a:r>
            <a:r>
              <a:rPr sz="2300" spc="85" dirty="0">
                <a:solidFill>
                  <a:srgbClr val="231F20"/>
                </a:solidFill>
                <a:latin typeface="Calibri"/>
                <a:cs typeface="Calibri"/>
              </a:rPr>
              <a:t>pas</a:t>
            </a:r>
            <a:r>
              <a:rPr sz="2300" spc="240" dirty="0">
                <a:solidFill>
                  <a:srgbClr val="231F20"/>
                </a:solidFill>
                <a:latin typeface="Calibri"/>
                <a:cs typeface="Calibri"/>
              </a:rPr>
              <a:t> </a:t>
            </a:r>
            <a:r>
              <a:rPr sz="2300" spc="50" dirty="0">
                <a:solidFill>
                  <a:srgbClr val="231F20"/>
                </a:solidFill>
                <a:latin typeface="Calibri"/>
                <a:cs typeface="Calibri"/>
              </a:rPr>
              <a:t>en</a:t>
            </a:r>
            <a:r>
              <a:rPr sz="2300" spc="240" dirty="0">
                <a:solidFill>
                  <a:srgbClr val="231F20"/>
                </a:solidFill>
                <a:latin typeface="Calibri"/>
                <a:cs typeface="Calibri"/>
              </a:rPr>
              <a:t> </a:t>
            </a:r>
            <a:r>
              <a:rPr sz="2300" spc="95" dirty="0">
                <a:solidFill>
                  <a:srgbClr val="231F20"/>
                </a:solidFill>
                <a:latin typeface="Calibri"/>
                <a:cs typeface="Calibri"/>
              </a:rPr>
              <a:t>confiance, </a:t>
            </a:r>
            <a:r>
              <a:rPr sz="2300" dirty="0">
                <a:solidFill>
                  <a:srgbClr val="231F20"/>
                </a:solidFill>
                <a:latin typeface="Calibri"/>
                <a:cs typeface="Calibri"/>
              </a:rPr>
              <a:t>en</a:t>
            </a:r>
            <a:r>
              <a:rPr sz="2300" spc="425" dirty="0">
                <a:solidFill>
                  <a:srgbClr val="231F20"/>
                </a:solidFill>
                <a:latin typeface="Calibri"/>
                <a:cs typeface="Calibri"/>
              </a:rPr>
              <a:t> </a:t>
            </a:r>
            <a:r>
              <a:rPr sz="2300" dirty="0">
                <a:solidFill>
                  <a:srgbClr val="231F20"/>
                </a:solidFill>
                <a:latin typeface="Calibri"/>
                <a:cs typeface="Calibri"/>
              </a:rPr>
              <a:t>mentionnant</a:t>
            </a:r>
            <a:r>
              <a:rPr sz="2300" spc="415" dirty="0">
                <a:solidFill>
                  <a:srgbClr val="231F20"/>
                </a:solidFill>
                <a:latin typeface="Calibri"/>
                <a:cs typeface="Calibri"/>
              </a:rPr>
              <a:t> </a:t>
            </a:r>
            <a:r>
              <a:rPr sz="2300" spc="90" dirty="0">
                <a:solidFill>
                  <a:srgbClr val="231F20"/>
                </a:solidFill>
                <a:latin typeface="Calibri"/>
                <a:cs typeface="Calibri"/>
              </a:rPr>
              <a:t>les</a:t>
            </a:r>
            <a:r>
              <a:rPr sz="2300" spc="425" dirty="0">
                <a:solidFill>
                  <a:srgbClr val="231F20"/>
                </a:solidFill>
                <a:latin typeface="Calibri"/>
                <a:cs typeface="Calibri"/>
              </a:rPr>
              <a:t> </a:t>
            </a:r>
            <a:r>
              <a:rPr sz="2300" dirty="0">
                <a:solidFill>
                  <a:srgbClr val="231F20"/>
                </a:solidFill>
                <a:latin typeface="Calibri"/>
                <a:cs typeface="Calibri"/>
              </a:rPr>
              <a:t>roubles.</a:t>
            </a:r>
            <a:r>
              <a:rPr sz="2300" spc="425" dirty="0">
                <a:solidFill>
                  <a:srgbClr val="231F20"/>
                </a:solidFill>
                <a:latin typeface="Calibri"/>
                <a:cs typeface="Calibri"/>
              </a:rPr>
              <a:t> </a:t>
            </a:r>
            <a:r>
              <a:rPr sz="2300" spc="100" dirty="0">
                <a:solidFill>
                  <a:srgbClr val="231F20"/>
                </a:solidFill>
                <a:latin typeface="Calibri"/>
                <a:cs typeface="Calibri"/>
              </a:rPr>
              <a:t>Elle </a:t>
            </a:r>
            <a:r>
              <a:rPr sz="2300" dirty="0">
                <a:solidFill>
                  <a:srgbClr val="231F20"/>
                </a:solidFill>
                <a:latin typeface="Calibri"/>
                <a:cs typeface="Calibri"/>
              </a:rPr>
              <a:t>me</a:t>
            </a:r>
            <a:r>
              <a:rPr sz="2300" spc="290" dirty="0">
                <a:solidFill>
                  <a:srgbClr val="231F20"/>
                </a:solidFill>
                <a:latin typeface="Calibri"/>
                <a:cs typeface="Calibri"/>
              </a:rPr>
              <a:t> </a:t>
            </a:r>
            <a:r>
              <a:rPr sz="2300" dirty="0">
                <a:solidFill>
                  <a:srgbClr val="231F20"/>
                </a:solidFill>
                <a:latin typeface="Calibri"/>
                <a:cs typeface="Calibri"/>
              </a:rPr>
              <a:t>demande</a:t>
            </a:r>
            <a:r>
              <a:rPr sz="2300" spc="290" dirty="0">
                <a:solidFill>
                  <a:srgbClr val="231F20"/>
                </a:solidFill>
                <a:latin typeface="Calibri"/>
                <a:cs typeface="Calibri"/>
              </a:rPr>
              <a:t> </a:t>
            </a:r>
            <a:r>
              <a:rPr sz="2300" spc="80" dirty="0">
                <a:solidFill>
                  <a:srgbClr val="231F20"/>
                </a:solidFill>
                <a:latin typeface="Calibri"/>
                <a:cs typeface="Calibri"/>
              </a:rPr>
              <a:t>le</a:t>
            </a:r>
            <a:r>
              <a:rPr sz="2300" spc="290" dirty="0">
                <a:solidFill>
                  <a:srgbClr val="231F20"/>
                </a:solidFill>
                <a:latin typeface="Calibri"/>
                <a:cs typeface="Calibri"/>
              </a:rPr>
              <a:t> </a:t>
            </a:r>
            <a:r>
              <a:rPr sz="2300" dirty="0">
                <a:solidFill>
                  <a:srgbClr val="231F20"/>
                </a:solidFill>
                <a:latin typeface="Calibri"/>
                <a:cs typeface="Calibri"/>
              </a:rPr>
              <a:t>code,</a:t>
            </a:r>
            <a:r>
              <a:rPr sz="2300" spc="290" dirty="0">
                <a:solidFill>
                  <a:srgbClr val="231F20"/>
                </a:solidFill>
                <a:latin typeface="Calibri"/>
                <a:cs typeface="Calibri"/>
              </a:rPr>
              <a:t> </a:t>
            </a:r>
            <a:r>
              <a:rPr sz="2300" spc="85" dirty="0">
                <a:solidFill>
                  <a:srgbClr val="231F20"/>
                </a:solidFill>
                <a:latin typeface="Calibri"/>
                <a:cs typeface="Calibri"/>
              </a:rPr>
              <a:t>mais</a:t>
            </a:r>
            <a:r>
              <a:rPr sz="2300" spc="290" dirty="0">
                <a:solidFill>
                  <a:srgbClr val="231F20"/>
                </a:solidFill>
                <a:latin typeface="Calibri"/>
                <a:cs typeface="Calibri"/>
              </a:rPr>
              <a:t> </a:t>
            </a:r>
            <a:r>
              <a:rPr sz="2300" spc="60" dirty="0">
                <a:solidFill>
                  <a:srgbClr val="231F20"/>
                </a:solidFill>
                <a:latin typeface="Calibri"/>
                <a:cs typeface="Calibri"/>
              </a:rPr>
              <a:t>je</a:t>
            </a:r>
            <a:r>
              <a:rPr sz="2300" spc="290" dirty="0">
                <a:solidFill>
                  <a:srgbClr val="231F20"/>
                </a:solidFill>
                <a:latin typeface="Calibri"/>
                <a:cs typeface="Calibri"/>
              </a:rPr>
              <a:t> </a:t>
            </a:r>
            <a:r>
              <a:rPr sz="2300" spc="25" dirty="0">
                <a:solidFill>
                  <a:srgbClr val="231F20"/>
                </a:solidFill>
                <a:latin typeface="Calibri"/>
                <a:cs typeface="Calibri"/>
              </a:rPr>
              <a:t>ne </a:t>
            </a:r>
            <a:r>
              <a:rPr sz="2300" spc="90" dirty="0">
                <a:solidFill>
                  <a:srgbClr val="231F20"/>
                </a:solidFill>
                <a:latin typeface="Calibri"/>
                <a:cs typeface="Calibri"/>
              </a:rPr>
              <a:t>suis</a:t>
            </a:r>
            <a:r>
              <a:rPr sz="2300" spc="-5" dirty="0">
                <a:solidFill>
                  <a:srgbClr val="231F20"/>
                </a:solidFill>
                <a:latin typeface="Calibri"/>
                <a:cs typeface="Calibri"/>
              </a:rPr>
              <a:t> </a:t>
            </a:r>
            <a:r>
              <a:rPr sz="2300" spc="60" dirty="0">
                <a:solidFill>
                  <a:srgbClr val="231F20"/>
                </a:solidFill>
                <a:latin typeface="Calibri"/>
                <a:cs typeface="Calibri"/>
              </a:rPr>
              <a:t>pas</a:t>
            </a:r>
            <a:r>
              <a:rPr sz="2300" spc="-10" dirty="0">
                <a:solidFill>
                  <a:srgbClr val="231F20"/>
                </a:solidFill>
                <a:latin typeface="Calibri"/>
                <a:cs typeface="Calibri"/>
              </a:rPr>
              <a:t> </a:t>
            </a:r>
            <a:r>
              <a:rPr sz="2300" spc="50" dirty="0">
                <a:solidFill>
                  <a:srgbClr val="231F20"/>
                </a:solidFill>
                <a:latin typeface="Calibri"/>
                <a:cs typeface="Calibri"/>
              </a:rPr>
              <a:t>crédule</a:t>
            </a:r>
            <a:r>
              <a:rPr sz="2300" spc="-5" dirty="0">
                <a:solidFill>
                  <a:srgbClr val="231F20"/>
                </a:solidFill>
                <a:latin typeface="Calibri"/>
                <a:cs typeface="Calibri"/>
              </a:rPr>
              <a:t> </a:t>
            </a:r>
            <a:r>
              <a:rPr sz="2300" spc="65" dirty="0">
                <a:solidFill>
                  <a:srgbClr val="231F20"/>
                </a:solidFill>
                <a:latin typeface="Calibri"/>
                <a:cs typeface="Calibri"/>
              </a:rPr>
              <a:t>à</a:t>
            </a:r>
            <a:r>
              <a:rPr sz="2300" spc="-5" dirty="0">
                <a:solidFill>
                  <a:srgbClr val="231F20"/>
                </a:solidFill>
                <a:latin typeface="Calibri"/>
                <a:cs typeface="Calibri"/>
              </a:rPr>
              <a:t> </a:t>
            </a:r>
            <a:r>
              <a:rPr sz="2300" spc="50" dirty="0">
                <a:solidFill>
                  <a:srgbClr val="231F20"/>
                </a:solidFill>
                <a:latin typeface="Calibri"/>
                <a:cs typeface="Calibri"/>
              </a:rPr>
              <a:t>ce</a:t>
            </a:r>
            <a:r>
              <a:rPr sz="2300" spc="-5" dirty="0">
                <a:solidFill>
                  <a:srgbClr val="231F20"/>
                </a:solidFill>
                <a:latin typeface="Calibri"/>
                <a:cs typeface="Calibri"/>
              </a:rPr>
              <a:t> </a:t>
            </a:r>
            <a:r>
              <a:rPr sz="2300" spc="-20" dirty="0">
                <a:solidFill>
                  <a:srgbClr val="231F20"/>
                </a:solidFill>
                <a:latin typeface="Calibri"/>
                <a:cs typeface="Calibri"/>
              </a:rPr>
              <a:t>point</a:t>
            </a:r>
            <a:endParaRPr sz="2300">
              <a:latin typeface="Calibri"/>
              <a:cs typeface="Calibri"/>
            </a:endParaRPr>
          </a:p>
        </p:txBody>
      </p:sp>
      <p:pic>
        <p:nvPicPr>
          <p:cNvPr id="4" name="object 4"/>
          <p:cNvPicPr/>
          <p:nvPr/>
        </p:nvPicPr>
        <p:blipFill>
          <a:blip r:embed="rId2" cstate="print"/>
          <a:stretch>
            <a:fillRect/>
          </a:stretch>
        </p:blipFill>
        <p:spPr>
          <a:xfrm>
            <a:off x="10399400" y="1894329"/>
            <a:ext cx="4162868" cy="7683095"/>
          </a:xfrm>
          <a:prstGeom prst="rect">
            <a:avLst/>
          </a:prstGeom>
        </p:spPr>
      </p:pic>
      <p:pic>
        <p:nvPicPr>
          <p:cNvPr id="5" name="object 5"/>
          <p:cNvPicPr/>
          <p:nvPr/>
        </p:nvPicPr>
        <p:blipFill>
          <a:blip r:embed="rId3" cstate="print"/>
          <a:stretch>
            <a:fillRect/>
          </a:stretch>
        </p:blipFill>
        <p:spPr>
          <a:xfrm>
            <a:off x="14742864" y="1894329"/>
            <a:ext cx="4162873" cy="7683095"/>
          </a:xfrm>
          <a:prstGeom prst="rect">
            <a:avLst/>
          </a:prstGeom>
        </p:spPr>
      </p:pic>
      <p:grpSp>
        <p:nvGrpSpPr>
          <p:cNvPr id="6" name="object 6"/>
          <p:cNvGrpSpPr/>
          <p:nvPr/>
        </p:nvGrpSpPr>
        <p:grpSpPr>
          <a:xfrm>
            <a:off x="4391344" y="5143543"/>
            <a:ext cx="4872355" cy="5427980"/>
            <a:chOff x="4391344" y="5143543"/>
            <a:chExt cx="4872355" cy="5427980"/>
          </a:xfrm>
        </p:grpSpPr>
        <p:sp>
          <p:nvSpPr>
            <p:cNvPr id="7" name="object 7"/>
            <p:cNvSpPr/>
            <p:nvPr/>
          </p:nvSpPr>
          <p:spPr>
            <a:xfrm>
              <a:off x="4391344" y="9544619"/>
              <a:ext cx="2538095" cy="1026794"/>
            </a:xfrm>
            <a:custGeom>
              <a:avLst/>
              <a:gdLst/>
              <a:ahLst/>
              <a:cxnLst/>
              <a:rect l="l" t="t" r="r" b="b"/>
              <a:pathLst>
                <a:path w="2538095" h="1026795">
                  <a:moveTo>
                    <a:pt x="1268799" y="0"/>
                  </a:moveTo>
                  <a:lnTo>
                    <a:pt x="1201414" y="711"/>
                  </a:lnTo>
                  <a:lnTo>
                    <a:pt x="1134945" y="2823"/>
                  </a:lnTo>
                  <a:lnTo>
                    <a:pt x="1069480" y="6298"/>
                  </a:lnTo>
                  <a:lnTo>
                    <a:pt x="1005106" y="11102"/>
                  </a:lnTo>
                  <a:lnTo>
                    <a:pt x="941911" y="17200"/>
                  </a:lnTo>
                  <a:lnTo>
                    <a:pt x="879984" y="24555"/>
                  </a:lnTo>
                  <a:lnTo>
                    <a:pt x="819411" y="33132"/>
                  </a:lnTo>
                  <a:lnTo>
                    <a:pt x="760280" y="42896"/>
                  </a:lnTo>
                  <a:lnTo>
                    <a:pt x="702679" y="53811"/>
                  </a:lnTo>
                  <a:lnTo>
                    <a:pt x="646696" y="65841"/>
                  </a:lnTo>
                  <a:lnTo>
                    <a:pt x="592418" y="78952"/>
                  </a:lnTo>
                  <a:lnTo>
                    <a:pt x="539933" y="93107"/>
                  </a:lnTo>
                  <a:lnTo>
                    <a:pt x="489328" y="108272"/>
                  </a:lnTo>
                  <a:lnTo>
                    <a:pt x="440692" y="124410"/>
                  </a:lnTo>
                  <a:lnTo>
                    <a:pt x="394112" y="141486"/>
                  </a:lnTo>
                  <a:lnTo>
                    <a:pt x="349676" y="159465"/>
                  </a:lnTo>
                  <a:lnTo>
                    <a:pt x="307471" y="178312"/>
                  </a:lnTo>
                  <a:lnTo>
                    <a:pt x="267585" y="197989"/>
                  </a:lnTo>
                  <a:lnTo>
                    <a:pt x="230106" y="218463"/>
                  </a:lnTo>
                  <a:lnTo>
                    <a:pt x="195121" y="239698"/>
                  </a:lnTo>
                  <a:lnTo>
                    <a:pt x="162718" y="261657"/>
                  </a:lnTo>
                  <a:lnTo>
                    <a:pt x="106010" y="307610"/>
                  </a:lnTo>
                  <a:lnTo>
                    <a:pt x="60683" y="356037"/>
                  </a:lnTo>
                  <a:lnTo>
                    <a:pt x="27437" y="406654"/>
                  </a:lnTo>
                  <a:lnTo>
                    <a:pt x="6976" y="459178"/>
                  </a:lnTo>
                  <a:lnTo>
                    <a:pt x="0" y="513324"/>
                  </a:lnTo>
                  <a:lnTo>
                    <a:pt x="1758" y="540581"/>
                  </a:lnTo>
                  <a:lnTo>
                    <a:pt x="15565" y="593950"/>
                  </a:lnTo>
                  <a:lnTo>
                    <a:pt x="42506" y="645555"/>
                  </a:lnTo>
                  <a:lnTo>
                    <a:pt x="81880" y="695111"/>
                  </a:lnTo>
                  <a:lnTo>
                    <a:pt x="132985" y="742335"/>
                  </a:lnTo>
                  <a:lnTo>
                    <a:pt x="195121" y="786943"/>
                  </a:lnTo>
                  <a:lnTo>
                    <a:pt x="230106" y="808177"/>
                  </a:lnTo>
                  <a:lnTo>
                    <a:pt x="267585" y="828651"/>
                  </a:lnTo>
                  <a:lnTo>
                    <a:pt x="307471" y="848328"/>
                  </a:lnTo>
                  <a:lnTo>
                    <a:pt x="349676" y="867174"/>
                  </a:lnTo>
                  <a:lnTo>
                    <a:pt x="394112" y="885153"/>
                  </a:lnTo>
                  <a:lnTo>
                    <a:pt x="440692" y="902229"/>
                  </a:lnTo>
                  <a:lnTo>
                    <a:pt x="489328" y="918367"/>
                  </a:lnTo>
                  <a:lnTo>
                    <a:pt x="539933" y="933531"/>
                  </a:lnTo>
                  <a:lnTo>
                    <a:pt x="592418" y="947686"/>
                  </a:lnTo>
                  <a:lnTo>
                    <a:pt x="646696" y="960797"/>
                  </a:lnTo>
                  <a:lnTo>
                    <a:pt x="702679" y="972828"/>
                  </a:lnTo>
                  <a:lnTo>
                    <a:pt x="760280" y="983743"/>
                  </a:lnTo>
                  <a:lnTo>
                    <a:pt x="819411" y="993506"/>
                  </a:lnTo>
                  <a:lnTo>
                    <a:pt x="879984" y="1002083"/>
                  </a:lnTo>
                  <a:lnTo>
                    <a:pt x="941911" y="1009438"/>
                  </a:lnTo>
                  <a:lnTo>
                    <a:pt x="1005106" y="1015536"/>
                  </a:lnTo>
                  <a:lnTo>
                    <a:pt x="1069480" y="1020340"/>
                  </a:lnTo>
                  <a:lnTo>
                    <a:pt x="1134945" y="1023815"/>
                  </a:lnTo>
                  <a:lnTo>
                    <a:pt x="1201414" y="1025927"/>
                  </a:lnTo>
                  <a:lnTo>
                    <a:pt x="1268799" y="1026638"/>
                  </a:lnTo>
                  <a:lnTo>
                    <a:pt x="1336184" y="1025927"/>
                  </a:lnTo>
                  <a:lnTo>
                    <a:pt x="1402652" y="1023815"/>
                  </a:lnTo>
                  <a:lnTo>
                    <a:pt x="1468118" y="1020340"/>
                  </a:lnTo>
                  <a:lnTo>
                    <a:pt x="1532491" y="1015536"/>
                  </a:lnTo>
                  <a:lnTo>
                    <a:pt x="1595686" y="1009438"/>
                  </a:lnTo>
                  <a:lnTo>
                    <a:pt x="1657613" y="1002083"/>
                  </a:lnTo>
                  <a:lnTo>
                    <a:pt x="1718186" y="993506"/>
                  </a:lnTo>
                  <a:lnTo>
                    <a:pt x="1777317" y="983743"/>
                  </a:lnTo>
                  <a:lnTo>
                    <a:pt x="1834918" y="972828"/>
                  </a:lnTo>
                  <a:lnTo>
                    <a:pt x="1890901" y="960797"/>
                  </a:lnTo>
                  <a:lnTo>
                    <a:pt x="1945179" y="947686"/>
                  </a:lnTo>
                  <a:lnTo>
                    <a:pt x="1997664" y="933531"/>
                  </a:lnTo>
                  <a:lnTo>
                    <a:pt x="2048269" y="918367"/>
                  </a:lnTo>
                  <a:lnTo>
                    <a:pt x="2096905" y="902229"/>
                  </a:lnTo>
                  <a:lnTo>
                    <a:pt x="2143485" y="885153"/>
                  </a:lnTo>
                  <a:lnTo>
                    <a:pt x="2187921" y="867174"/>
                  </a:lnTo>
                  <a:lnTo>
                    <a:pt x="2230126" y="848328"/>
                  </a:lnTo>
                  <a:lnTo>
                    <a:pt x="2270012" y="828651"/>
                  </a:lnTo>
                  <a:lnTo>
                    <a:pt x="2307492" y="808177"/>
                  </a:lnTo>
                  <a:lnTo>
                    <a:pt x="2342476" y="786943"/>
                  </a:lnTo>
                  <a:lnTo>
                    <a:pt x="2374879" y="764984"/>
                  </a:lnTo>
                  <a:lnTo>
                    <a:pt x="2431587" y="719032"/>
                  </a:lnTo>
                  <a:lnTo>
                    <a:pt x="2476914" y="670607"/>
                  </a:lnTo>
                  <a:lnTo>
                    <a:pt x="2510160" y="619991"/>
                  </a:lnTo>
                  <a:lnTo>
                    <a:pt x="2530621" y="567468"/>
                  </a:lnTo>
                  <a:lnTo>
                    <a:pt x="2537598" y="513324"/>
                  </a:lnTo>
                  <a:lnTo>
                    <a:pt x="2535839" y="486066"/>
                  </a:lnTo>
                  <a:lnTo>
                    <a:pt x="2522032" y="432696"/>
                  </a:lnTo>
                  <a:lnTo>
                    <a:pt x="2495091" y="381089"/>
                  </a:lnTo>
                  <a:lnTo>
                    <a:pt x="2455717" y="331532"/>
                  </a:lnTo>
                  <a:lnTo>
                    <a:pt x="2404612" y="284306"/>
                  </a:lnTo>
                  <a:lnTo>
                    <a:pt x="2342476" y="239698"/>
                  </a:lnTo>
                  <a:lnTo>
                    <a:pt x="2307492" y="218463"/>
                  </a:lnTo>
                  <a:lnTo>
                    <a:pt x="2270012" y="197989"/>
                  </a:lnTo>
                  <a:lnTo>
                    <a:pt x="2230126" y="178312"/>
                  </a:lnTo>
                  <a:lnTo>
                    <a:pt x="2187921" y="159465"/>
                  </a:lnTo>
                  <a:lnTo>
                    <a:pt x="2143485" y="141486"/>
                  </a:lnTo>
                  <a:lnTo>
                    <a:pt x="2096905" y="124410"/>
                  </a:lnTo>
                  <a:lnTo>
                    <a:pt x="2048269" y="108272"/>
                  </a:lnTo>
                  <a:lnTo>
                    <a:pt x="1997664" y="93107"/>
                  </a:lnTo>
                  <a:lnTo>
                    <a:pt x="1945179" y="78952"/>
                  </a:lnTo>
                  <a:lnTo>
                    <a:pt x="1890901" y="65841"/>
                  </a:lnTo>
                  <a:lnTo>
                    <a:pt x="1834918" y="53811"/>
                  </a:lnTo>
                  <a:lnTo>
                    <a:pt x="1777317" y="42896"/>
                  </a:lnTo>
                  <a:lnTo>
                    <a:pt x="1718186" y="33132"/>
                  </a:lnTo>
                  <a:lnTo>
                    <a:pt x="1657613" y="24555"/>
                  </a:lnTo>
                  <a:lnTo>
                    <a:pt x="1595686" y="17200"/>
                  </a:lnTo>
                  <a:lnTo>
                    <a:pt x="1532491" y="11102"/>
                  </a:lnTo>
                  <a:lnTo>
                    <a:pt x="1468118" y="6298"/>
                  </a:lnTo>
                  <a:lnTo>
                    <a:pt x="1402652" y="2823"/>
                  </a:lnTo>
                  <a:lnTo>
                    <a:pt x="1336184" y="711"/>
                  </a:lnTo>
                  <a:lnTo>
                    <a:pt x="1268799" y="0"/>
                  </a:lnTo>
                  <a:close/>
                </a:path>
              </a:pathLst>
            </a:custGeom>
            <a:solidFill>
              <a:srgbClr val="EFE0F7"/>
            </a:solidFill>
          </p:spPr>
          <p:txBody>
            <a:bodyPr wrap="square" lIns="0" tIns="0" rIns="0" bIns="0" rtlCol="0"/>
            <a:lstStyle/>
            <a:p>
              <a:endParaRPr/>
            </a:p>
          </p:txBody>
        </p:sp>
        <p:sp>
          <p:nvSpPr>
            <p:cNvPr id="8" name="object 8"/>
            <p:cNvSpPr/>
            <p:nvPr/>
          </p:nvSpPr>
          <p:spPr>
            <a:xfrm>
              <a:off x="4601273" y="7433074"/>
              <a:ext cx="2454275" cy="2961005"/>
            </a:xfrm>
            <a:custGeom>
              <a:avLst/>
              <a:gdLst/>
              <a:ahLst/>
              <a:cxnLst/>
              <a:rect l="l" t="t" r="r" b="b"/>
              <a:pathLst>
                <a:path w="2454275" h="2961004">
                  <a:moveTo>
                    <a:pt x="2453652" y="493382"/>
                  </a:moveTo>
                  <a:lnTo>
                    <a:pt x="2446375" y="460565"/>
                  </a:lnTo>
                  <a:lnTo>
                    <a:pt x="2447277" y="457974"/>
                  </a:lnTo>
                  <a:lnTo>
                    <a:pt x="2425471" y="403390"/>
                  </a:lnTo>
                  <a:lnTo>
                    <a:pt x="2411222" y="399046"/>
                  </a:lnTo>
                  <a:lnTo>
                    <a:pt x="2414270" y="413296"/>
                  </a:lnTo>
                  <a:lnTo>
                    <a:pt x="2380234" y="394055"/>
                  </a:lnTo>
                  <a:lnTo>
                    <a:pt x="1102169" y="4495"/>
                  </a:lnTo>
                  <a:lnTo>
                    <a:pt x="1056868" y="0"/>
                  </a:lnTo>
                  <a:lnTo>
                    <a:pt x="1013764" y="13220"/>
                  </a:lnTo>
                  <a:lnTo>
                    <a:pt x="976503" y="41351"/>
                  </a:lnTo>
                  <a:lnTo>
                    <a:pt x="948702" y="81648"/>
                  </a:lnTo>
                  <a:lnTo>
                    <a:pt x="35687" y="2408936"/>
                  </a:lnTo>
                  <a:lnTo>
                    <a:pt x="13055" y="2350592"/>
                  </a:lnTo>
                  <a:lnTo>
                    <a:pt x="0" y="2418308"/>
                  </a:lnTo>
                  <a:lnTo>
                    <a:pt x="26733" y="2487206"/>
                  </a:lnTo>
                  <a:lnTo>
                    <a:pt x="31051" y="2507716"/>
                  </a:lnTo>
                  <a:lnTo>
                    <a:pt x="56286" y="2542476"/>
                  </a:lnTo>
                  <a:lnTo>
                    <a:pt x="96748" y="2566809"/>
                  </a:lnTo>
                  <a:lnTo>
                    <a:pt x="1374787" y="2956382"/>
                  </a:lnTo>
                  <a:lnTo>
                    <a:pt x="1420787" y="2960992"/>
                  </a:lnTo>
                  <a:lnTo>
                    <a:pt x="1465059" y="2947974"/>
                  </a:lnTo>
                  <a:lnTo>
                    <a:pt x="1502549" y="2919869"/>
                  </a:lnTo>
                  <a:lnTo>
                    <a:pt x="1528254" y="2879217"/>
                  </a:lnTo>
                  <a:lnTo>
                    <a:pt x="2445829" y="540334"/>
                  </a:lnTo>
                  <a:lnTo>
                    <a:pt x="2453652" y="493382"/>
                  </a:lnTo>
                  <a:close/>
                </a:path>
              </a:pathLst>
            </a:custGeom>
            <a:solidFill>
              <a:srgbClr val="1C0F21"/>
            </a:solidFill>
          </p:spPr>
          <p:txBody>
            <a:bodyPr wrap="square" lIns="0" tIns="0" rIns="0" bIns="0" rtlCol="0"/>
            <a:lstStyle/>
            <a:p>
              <a:endParaRPr/>
            </a:p>
          </p:txBody>
        </p:sp>
        <p:sp>
          <p:nvSpPr>
            <p:cNvPr id="9" name="object 9"/>
            <p:cNvSpPr/>
            <p:nvPr/>
          </p:nvSpPr>
          <p:spPr>
            <a:xfrm>
              <a:off x="4594283" y="7348543"/>
              <a:ext cx="2431415" cy="2961005"/>
            </a:xfrm>
            <a:custGeom>
              <a:avLst/>
              <a:gdLst/>
              <a:ahLst/>
              <a:cxnLst/>
              <a:rect l="l" t="t" r="r" b="b"/>
              <a:pathLst>
                <a:path w="2431415" h="2961004">
                  <a:moveTo>
                    <a:pt x="1034232" y="0"/>
                  </a:moveTo>
                  <a:lnTo>
                    <a:pt x="991129" y="13217"/>
                  </a:lnTo>
                  <a:lnTo>
                    <a:pt x="953853" y="41357"/>
                  </a:lnTo>
                  <a:lnTo>
                    <a:pt x="926047" y="81638"/>
                  </a:lnTo>
                  <a:lnTo>
                    <a:pt x="8494" y="2420519"/>
                  </a:lnTo>
                  <a:lnTo>
                    <a:pt x="0" y="2466197"/>
                  </a:lnTo>
                  <a:lnTo>
                    <a:pt x="9426" y="2508438"/>
                  </a:lnTo>
                  <a:lnTo>
                    <a:pt x="34786" y="2543297"/>
                  </a:lnTo>
                  <a:lnTo>
                    <a:pt x="74094" y="2566829"/>
                  </a:lnTo>
                  <a:lnTo>
                    <a:pt x="1352160" y="2956367"/>
                  </a:lnTo>
                  <a:lnTo>
                    <a:pt x="1398150" y="2960977"/>
                  </a:lnTo>
                  <a:lnTo>
                    <a:pt x="1442415" y="2947970"/>
                  </a:lnTo>
                  <a:lnTo>
                    <a:pt x="1479913" y="2919872"/>
                  </a:lnTo>
                  <a:lnTo>
                    <a:pt x="1505600" y="2879207"/>
                  </a:lnTo>
                  <a:lnTo>
                    <a:pt x="2423185" y="540357"/>
                  </a:lnTo>
                  <a:lnTo>
                    <a:pt x="2430999" y="493380"/>
                  </a:lnTo>
                  <a:lnTo>
                    <a:pt x="2421499" y="450522"/>
                  </a:lnTo>
                  <a:lnTo>
                    <a:pt x="2396442" y="416004"/>
                  </a:lnTo>
                  <a:lnTo>
                    <a:pt x="2357585" y="394047"/>
                  </a:lnTo>
                  <a:lnTo>
                    <a:pt x="1079519" y="4488"/>
                  </a:lnTo>
                  <a:lnTo>
                    <a:pt x="1034232" y="0"/>
                  </a:lnTo>
                  <a:close/>
                </a:path>
              </a:pathLst>
            </a:custGeom>
            <a:solidFill>
              <a:srgbClr val="C9CEE2"/>
            </a:solidFill>
          </p:spPr>
          <p:txBody>
            <a:bodyPr wrap="square" lIns="0" tIns="0" rIns="0" bIns="0" rtlCol="0"/>
            <a:lstStyle/>
            <a:p>
              <a:endParaRPr/>
            </a:p>
          </p:txBody>
        </p:sp>
        <p:sp>
          <p:nvSpPr>
            <p:cNvPr id="10" name="object 10"/>
            <p:cNvSpPr/>
            <p:nvPr/>
          </p:nvSpPr>
          <p:spPr>
            <a:xfrm>
              <a:off x="6183717" y="7652338"/>
              <a:ext cx="33020" cy="35560"/>
            </a:xfrm>
            <a:custGeom>
              <a:avLst/>
              <a:gdLst/>
              <a:ahLst/>
              <a:cxnLst/>
              <a:rect l="l" t="t" r="r" b="b"/>
              <a:pathLst>
                <a:path w="33020" h="35559">
                  <a:moveTo>
                    <a:pt x="18575" y="0"/>
                  </a:moveTo>
                  <a:lnTo>
                    <a:pt x="3727" y="8565"/>
                  </a:lnTo>
                  <a:lnTo>
                    <a:pt x="0" y="17957"/>
                  </a:lnTo>
                  <a:lnTo>
                    <a:pt x="2816" y="25266"/>
                  </a:lnTo>
                  <a:lnTo>
                    <a:pt x="5643" y="32574"/>
                  </a:lnTo>
                  <a:lnTo>
                    <a:pt x="13936" y="35025"/>
                  </a:lnTo>
                  <a:lnTo>
                    <a:pt x="28773" y="26449"/>
                  </a:lnTo>
                  <a:lnTo>
                    <a:pt x="32512" y="17057"/>
                  </a:lnTo>
                  <a:lnTo>
                    <a:pt x="26878" y="2450"/>
                  </a:lnTo>
                  <a:lnTo>
                    <a:pt x="18575" y="0"/>
                  </a:lnTo>
                  <a:close/>
                </a:path>
              </a:pathLst>
            </a:custGeom>
            <a:solidFill>
              <a:srgbClr val="8C96B5"/>
            </a:solidFill>
          </p:spPr>
          <p:txBody>
            <a:bodyPr wrap="square" lIns="0" tIns="0" rIns="0" bIns="0" rtlCol="0"/>
            <a:lstStyle/>
            <a:p>
              <a:endParaRPr/>
            </a:p>
          </p:txBody>
        </p:sp>
        <p:sp>
          <p:nvSpPr>
            <p:cNvPr id="11" name="object 11"/>
            <p:cNvSpPr/>
            <p:nvPr/>
          </p:nvSpPr>
          <p:spPr>
            <a:xfrm>
              <a:off x="4746498" y="7611966"/>
              <a:ext cx="2098040" cy="2416175"/>
            </a:xfrm>
            <a:custGeom>
              <a:avLst/>
              <a:gdLst/>
              <a:ahLst/>
              <a:cxnLst/>
              <a:rect l="l" t="t" r="r" b="b"/>
              <a:pathLst>
                <a:path w="2098040" h="2416175">
                  <a:moveTo>
                    <a:pt x="2089429" y="452310"/>
                  </a:moveTo>
                  <a:lnTo>
                    <a:pt x="164388" y="1563662"/>
                  </a:lnTo>
                  <a:lnTo>
                    <a:pt x="1714" y="1975802"/>
                  </a:lnTo>
                  <a:lnTo>
                    <a:pt x="0" y="1987753"/>
                  </a:lnTo>
                  <a:lnTo>
                    <a:pt x="2717" y="2000288"/>
                  </a:lnTo>
                  <a:lnTo>
                    <a:pt x="8877" y="2010867"/>
                  </a:lnTo>
                  <a:lnTo>
                    <a:pt x="17487" y="2016899"/>
                  </a:lnTo>
                  <a:lnTo>
                    <a:pt x="1318806" y="2415921"/>
                  </a:lnTo>
                  <a:lnTo>
                    <a:pt x="1324089" y="2412898"/>
                  </a:lnTo>
                  <a:lnTo>
                    <a:pt x="2089429" y="452310"/>
                  </a:lnTo>
                  <a:close/>
                </a:path>
                <a:path w="2098040" h="2416175">
                  <a:moveTo>
                    <a:pt x="2097697" y="423494"/>
                  </a:moveTo>
                  <a:lnTo>
                    <a:pt x="2094953" y="410972"/>
                  </a:lnTo>
                  <a:lnTo>
                    <a:pt x="2088794" y="400431"/>
                  </a:lnTo>
                  <a:lnTo>
                    <a:pt x="2080183" y="394423"/>
                  </a:lnTo>
                  <a:lnTo>
                    <a:pt x="785583" y="0"/>
                  </a:lnTo>
                  <a:lnTo>
                    <a:pt x="780338" y="2997"/>
                  </a:lnTo>
                  <a:lnTo>
                    <a:pt x="777709" y="9702"/>
                  </a:lnTo>
                  <a:lnTo>
                    <a:pt x="164388" y="1563649"/>
                  </a:lnTo>
                  <a:lnTo>
                    <a:pt x="2089429" y="452310"/>
                  </a:lnTo>
                  <a:lnTo>
                    <a:pt x="2096008" y="435432"/>
                  </a:lnTo>
                  <a:lnTo>
                    <a:pt x="2097697" y="423494"/>
                  </a:lnTo>
                  <a:close/>
                </a:path>
              </a:pathLst>
            </a:custGeom>
            <a:solidFill>
              <a:srgbClr val="602177"/>
            </a:solidFill>
          </p:spPr>
          <p:txBody>
            <a:bodyPr wrap="square" lIns="0" tIns="0" rIns="0" bIns="0" rtlCol="0"/>
            <a:lstStyle/>
            <a:p>
              <a:endParaRPr/>
            </a:p>
          </p:txBody>
        </p:sp>
        <p:pic>
          <p:nvPicPr>
            <p:cNvPr id="12" name="object 12"/>
            <p:cNvPicPr/>
            <p:nvPr/>
          </p:nvPicPr>
          <p:blipFill>
            <a:blip r:embed="rId4" cstate="print"/>
            <a:stretch>
              <a:fillRect/>
            </a:stretch>
          </p:blipFill>
          <p:spPr>
            <a:xfrm>
              <a:off x="5250115" y="9878215"/>
              <a:ext cx="149475" cy="166913"/>
            </a:xfrm>
            <a:prstGeom prst="rect">
              <a:avLst/>
            </a:prstGeom>
          </p:spPr>
        </p:pic>
        <p:pic>
          <p:nvPicPr>
            <p:cNvPr id="13" name="object 13"/>
            <p:cNvPicPr/>
            <p:nvPr/>
          </p:nvPicPr>
          <p:blipFill>
            <a:blip r:embed="rId5" cstate="print"/>
            <a:stretch>
              <a:fillRect/>
            </a:stretch>
          </p:blipFill>
          <p:spPr>
            <a:xfrm>
              <a:off x="5151075" y="5143543"/>
              <a:ext cx="4112557" cy="4539654"/>
            </a:xfrm>
            <a:prstGeom prst="rect">
              <a:avLst/>
            </a:prstGeom>
          </p:spPr>
        </p:pic>
      </p:grpSp>
      <p:sp>
        <p:nvSpPr>
          <p:cNvPr id="14" name="object 13">
            <a:extLst>
              <a:ext uri="{FF2B5EF4-FFF2-40B4-BE49-F238E27FC236}">
                <a16:creationId xmlns:a16="http://schemas.microsoft.com/office/drawing/2014/main" id="{53CE0C7F-ED16-54D4-0B11-05F954E411F5}"/>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5" name="object 77">
            <a:extLst>
              <a:ext uri="{FF2B5EF4-FFF2-40B4-BE49-F238E27FC236}">
                <a16:creationId xmlns:a16="http://schemas.microsoft.com/office/drawing/2014/main" id="{A8824513-F6BC-47F6-BDE6-20CD4695DD6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6" name="object 32">
            <a:extLst>
              <a:ext uri="{FF2B5EF4-FFF2-40B4-BE49-F238E27FC236}">
                <a16:creationId xmlns:a16="http://schemas.microsoft.com/office/drawing/2014/main" id="{571A3A2E-1835-561D-BF96-3FD0EFA0E45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7" name="object 33">
            <a:extLst>
              <a:ext uri="{FF2B5EF4-FFF2-40B4-BE49-F238E27FC236}">
                <a16:creationId xmlns:a16="http://schemas.microsoft.com/office/drawing/2014/main" id="{6AB3F0D7-DCDD-E3E8-2B2A-FE347ECC602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8" name="object 34">
            <a:extLst>
              <a:ext uri="{FF2B5EF4-FFF2-40B4-BE49-F238E27FC236}">
                <a16:creationId xmlns:a16="http://schemas.microsoft.com/office/drawing/2014/main" id="{A08E81E0-EC44-A324-65A0-2CD75D9476AE}"/>
              </a:ext>
            </a:extLst>
          </p:cNvPr>
          <p:cNvPicPr/>
          <p:nvPr/>
        </p:nvPicPr>
        <p:blipFill>
          <a:blip r:embed="rId6" cstate="print"/>
          <a:stretch>
            <a:fillRect/>
          </a:stretch>
        </p:blipFill>
        <p:spPr>
          <a:xfrm>
            <a:off x="13157476" y="804493"/>
            <a:ext cx="101839" cy="104719"/>
          </a:xfrm>
          <a:prstGeom prst="rect">
            <a:avLst/>
          </a:prstGeom>
        </p:spPr>
      </p:pic>
      <p:sp>
        <p:nvSpPr>
          <p:cNvPr id="19" name="object 35">
            <a:extLst>
              <a:ext uri="{FF2B5EF4-FFF2-40B4-BE49-F238E27FC236}">
                <a16:creationId xmlns:a16="http://schemas.microsoft.com/office/drawing/2014/main" id="{05474412-0D6C-DB7B-2104-A95364E8989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0" name="object 36">
            <a:extLst>
              <a:ext uri="{FF2B5EF4-FFF2-40B4-BE49-F238E27FC236}">
                <a16:creationId xmlns:a16="http://schemas.microsoft.com/office/drawing/2014/main" id="{BCEF7EE0-461B-D11F-4131-9ADE0B463AD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1" name="object 37">
            <a:extLst>
              <a:ext uri="{FF2B5EF4-FFF2-40B4-BE49-F238E27FC236}">
                <a16:creationId xmlns:a16="http://schemas.microsoft.com/office/drawing/2014/main" id="{456F5E6B-9685-0777-2147-648A651FEC34}"/>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2" name="object 39">
            <a:extLst>
              <a:ext uri="{FF2B5EF4-FFF2-40B4-BE49-F238E27FC236}">
                <a16:creationId xmlns:a16="http://schemas.microsoft.com/office/drawing/2014/main" id="{56ECE293-7756-B686-93ED-E322AD8C928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3" name="object 40">
            <a:extLst>
              <a:ext uri="{FF2B5EF4-FFF2-40B4-BE49-F238E27FC236}">
                <a16:creationId xmlns:a16="http://schemas.microsoft.com/office/drawing/2014/main" id="{02B6B620-3196-DFD0-5DF6-7B7CA2F3F01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4" name="object 41">
            <a:extLst>
              <a:ext uri="{FF2B5EF4-FFF2-40B4-BE49-F238E27FC236}">
                <a16:creationId xmlns:a16="http://schemas.microsoft.com/office/drawing/2014/main" id="{168B6E20-2EC0-3FEF-0ECB-53D929A7EA85}"/>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5" name="object 42">
            <a:extLst>
              <a:ext uri="{FF2B5EF4-FFF2-40B4-BE49-F238E27FC236}">
                <a16:creationId xmlns:a16="http://schemas.microsoft.com/office/drawing/2014/main" id="{FF760EA6-CAAC-320E-76A7-36FC92721DF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6" name="object 43">
            <a:extLst>
              <a:ext uri="{FF2B5EF4-FFF2-40B4-BE49-F238E27FC236}">
                <a16:creationId xmlns:a16="http://schemas.microsoft.com/office/drawing/2014/main" id="{45ECC975-5706-5921-942F-0D948989CAAF}"/>
              </a:ext>
            </a:extLst>
          </p:cNvPr>
          <p:cNvPicPr/>
          <p:nvPr/>
        </p:nvPicPr>
        <p:blipFill>
          <a:blip r:embed="rId7" cstate="print"/>
          <a:stretch>
            <a:fillRect/>
          </a:stretch>
        </p:blipFill>
        <p:spPr>
          <a:xfrm>
            <a:off x="900786" y="665402"/>
            <a:ext cx="90720" cy="160403"/>
          </a:xfrm>
          <a:prstGeom prst="rect">
            <a:avLst/>
          </a:prstGeom>
        </p:spPr>
      </p:pic>
      <p:grpSp>
        <p:nvGrpSpPr>
          <p:cNvPr id="27" name="Groupe 26">
            <a:extLst>
              <a:ext uri="{FF2B5EF4-FFF2-40B4-BE49-F238E27FC236}">
                <a16:creationId xmlns:a16="http://schemas.microsoft.com/office/drawing/2014/main" id="{3517BF42-6770-A78E-D9DE-AB27AD5B7653}"/>
              </a:ext>
            </a:extLst>
          </p:cNvPr>
          <p:cNvGrpSpPr/>
          <p:nvPr/>
        </p:nvGrpSpPr>
        <p:grpSpPr>
          <a:xfrm>
            <a:off x="6958757" y="625475"/>
            <a:ext cx="579409" cy="373714"/>
            <a:chOff x="893915" y="795563"/>
            <a:chExt cx="579409" cy="373714"/>
          </a:xfrm>
        </p:grpSpPr>
        <p:sp>
          <p:nvSpPr>
            <p:cNvPr id="28" name="object 39">
              <a:extLst>
                <a:ext uri="{FF2B5EF4-FFF2-40B4-BE49-F238E27FC236}">
                  <a16:creationId xmlns:a16="http://schemas.microsoft.com/office/drawing/2014/main" id="{49B84111-5751-4788-6798-7C82C6317B02}"/>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9" name="object 40">
              <a:extLst>
                <a:ext uri="{FF2B5EF4-FFF2-40B4-BE49-F238E27FC236}">
                  <a16:creationId xmlns:a16="http://schemas.microsoft.com/office/drawing/2014/main" id="{6230F994-AB1D-6211-95C0-4703DB7F871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0" name="object 41">
              <a:extLst>
                <a:ext uri="{FF2B5EF4-FFF2-40B4-BE49-F238E27FC236}">
                  <a16:creationId xmlns:a16="http://schemas.microsoft.com/office/drawing/2014/main" id="{5DA2CC39-2A11-93D5-D960-E9DF326B094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1" name="object 42">
              <a:extLst>
                <a:ext uri="{FF2B5EF4-FFF2-40B4-BE49-F238E27FC236}">
                  <a16:creationId xmlns:a16="http://schemas.microsoft.com/office/drawing/2014/main" id="{B49AF379-0222-89F1-37C8-843A7930F0DE}"/>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2" name="object 43">
              <a:extLst>
                <a:ext uri="{FF2B5EF4-FFF2-40B4-BE49-F238E27FC236}">
                  <a16:creationId xmlns:a16="http://schemas.microsoft.com/office/drawing/2014/main" id="{873B0CB5-D3CC-8163-9820-AA3B0CCC1723}"/>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93692" y="6044757"/>
            <a:ext cx="7455534" cy="3100705"/>
          </a:xfrm>
          <a:custGeom>
            <a:avLst/>
            <a:gdLst/>
            <a:ahLst/>
            <a:cxnLst/>
            <a:rect l="l" t="t" r="r" b="b"/>
            <a:pathLst>
              <a:path w="7455534" h="3100704">
                <a:moveTo>
                  <a:pt x="5274320" y="0"/>
                </a:moveTo>
                <a:lnTo>
                  <a:pt x="4446652" y="2012"/>
                </a:lnTo>
                <a:lnTo>
                  <a:pt x="95198" y="28124"/>
                </a:lnTo>
                <a:lnTo>
                  <a:pt x="40029" y="66787"/>
                </a:lnTo>
                <a:lnTo>
                  <a:pt x="22926" y="107418"/>
                </a:lnTo>
                <a:lnTo>
                  <a:pt x="15944" y="157147"/>
                </a:lnTo>
                <a:lnTo>
                  <a:pt x="10050" y="462833"/>
                </a:lnTo>
                <a:lnTo>
                  <a:pt x="5509" y="768582"/>
                </a:lnTo>
                <a:lnTo>
                  <a:pt x="2320" y="1074378"/>
                </a:lnTo>
                <a:lnTo>
                  <a:pt x="483" y="1380205"/>
                </a:lnTo>
                <a:lnTo>
                  <a:pt x="0" y="1686046"/>
                </a:lnTo>
                <a:lnTo>
                  <a:pt x="869" y="1991885"/>
                </a:lnTo>
                <a:lnTo>
                  <a:pt x="3091" y="2297705"/>
                </a:lnTo>
                <a:lnTo>
                  <a:pt x="6666" y="2603491"/>
                </a:lnTo>
                <a:lnTo>
                  <a:pt x="7617" y="2653750"/>
                </a:lnTo>
                <a:lnTo>
                  <a:pt x="9441" y="2704500"/>
                </a:lnTo>
                <a:lnTo>
                  <a:pt x="12687" y="2755008"/>
                </a:lnTo>
                <a:lnTo>
                  <a:pt x="17900" y="2804542"/>
                </a:lnTo>
                <a:lnTo>
                  <a:pt x="25628" y="2852371"/>
                </a:lnTo>
                <a:lnTo>
                  <a:pt x="36418" y="2897761"/>
                </a:lnTo>
                <a:lnTo>
                  <a:pt x="50815" y="2939980"/>
                </a:lnTo>
                <a:lnTo>
                  <a:pt x="69366" y="2978296"/>
                </a:lnTo>
                <a:lnTo>
                  <a:pt x="101344" y="3021973"/>
                </a:lnTo>
                <a:lnTo>
                  <a:pt x="138004" y="3053090"/>
                </a:lnTo>
                <a:lnTo>
                  <a:pt x="178105" y="3073944"/>
                </a:lnTo>
                <a:lnTo>
                  <a:pt x="220407" y="3086831"/>
                </a:lnTo>
                <a:lnTo>
                  <a:pt x="263672" y="3094045"/>
                </a:lnTo>
                <a:lnTo>
                  <a:pt x="306657" y="3097884"/>
                </a:lnTo>
                <a:lnTo>
                  <a:pt x="380216" y="3099784"/>
                </a:lnTo>
                <a:lnTo>
                  <a:pt x="594810" y="3100622"/>
                </a:lnTo>
                <a:lnTo>
                  <a:pt x="4026035" y="3085558"/>
                </a:lnTo>
                <a:lnTo>
                  <a:pt x="5291932" y="3084300"/>
                </a:lnTo>
                <a:lnTo>
                  <a:pt x="6159136" y="3086454"/>
                </a:lnTo>
                <a:lnTo>
                  <a:pt x="6808682" y="3090306"/>
                </a:lnTo>
                <a:lnTo>
                  <a:pt x="7308968" y="3095005"/>
                </a:lnTo>
                <a:lnTo>
                  <a:pt x="7345064" y="3089993"/>
                </a:lnTo>
                <a:lnTo>
                  <a:pt x="7384115" y="3072988"/>
                </a:lnTo>
                <a:lnTo>
                  <a:pt x="7419709" y="3042131"/>
                </a:lnTo>
                <a:lnTo>
                  <a:pt x="7445431" y="2995561"/>
                </a:lnTo>
                <a:lnTo>
                  <a:pt x="7454869" y="2931418"/>
                </a:lnTo>
                <a:lnTo>
                  <a:pt x="7454249" y="2841387"/>
                </a:lnTo>
                <a:lnTo>
                  <a:pt x="7453798" y="2544655"/>
                </a:lnTo>
                <a:lnTo>
                  <a:pt x="7452524" y="370889"/>
                </a:lnTo>
                <a:lnTo>
                  <a:pt x="7454528" y="344185"/>
                </a:lnTo>
                <a:lnTo>
                  <a:pt x="7455254" y="316272"/>
                </a:lnTo>
                <a:lnTo>
                  <a:pt x="7450080" y="258406"/>
                </a:lnTo>
                <a:lnTo>
                  <a:pt x="7431419" y="200459"/>
                </a:lnTo>
                <a:lnTo>
                  <a:pt x="7393685" y="145598"/>
                </a:lnTo>
                <a:lnTo>
                  <a:pt x="7331296" y="96992"/>
                </a:lnTo>
                <a:lnTo>
                  <a:pt x="7289111" y="76025"/>
                </a:lnTo>
                <a:lnTo>
                  <a:pt x="7238667" y="57809"/>
                </a:lnTo>
                <a:lnTo>
                  <a:pt x="7179268" y="42741"/>
                </a:lnTo>
                <a:lnTo>
                  <a:pt x="7110214" y="31217"/>
                </a:lnTo>
                <a:lnTo>
                  <a:pt x="7030809" y="23632"/>
                </a:lnTo>
                <a:lnTo>
                  <a:pt x="6966159" y="20266"/>
                </a:lnTo>
                <a:lnTo>
                  <a:pt x="6893201" y="17199"/>
                </a:lnTo>
                <a:lnTo>
                  <a:pt x="6783525" y="13556"/>
                </a:lnTo>
                <a:lnTo>
                  <a:pt x="6627509" y="9687"/>
                </a:lnTo>
                <a:lnTo>
                  <a:pt x="6451778" y="6539"/>
                </a:lnTo>
                <a:lnTo>
                  <a:pt x="6175297" y="3252"/>
                </a:lnTo>
                <a:lnTo>
                  <a:pt x="5820289" y="953"/>
                </a:lnTo>
                <a:lnTo>
                  <a:pt x="5274320" y="0"/>
                </a:lnTo>
                <a:close/>
              </a:path>
            </a:pathLst>
          </a:custGeom>
          <a:solidFill>
            <a:srgbClr val="EFE0F7"/>
          </a:solidFill>
        </p:spPr>
        <p:txBody>
          <a:bodyPr wrap="square" lIns="0" tIns="0" rIns="0" bIns="0" rtlCol="0"/>
          <a:lstStyle/>
          <a:p>
            <a:endParaRPr/>
          </a:p>
        </p:txBody>
      </p:sp>
      <p:grpSp>
        <p:nvGrpSpPr>
          <p:cNvPr id="3" name="object 3"/>
          <p:cNvGrpSpPr/>
          <p:nvPr/>
        </p:nvGrpSpPr>
        <p:grpSpPr>
          <a:xfrm>
            <a:off x="9353329" y="3444347"/>
            <a:ext cx="10751185" cy="7864475"/>
            <a:chOff x="9353329" y="3444347"/>
            <a:chExt cx="10751185" cy="7864475"/>
          </a:xfrm>
        </p:grpSpPr>
        <p:sp>
          <p:nvSpPr>
            <p:cNvPr id="4" name="object 4"/>
            <p:cNvSpPr/>
            <p:nvPr/>
          </p:nvSpPr>
          <p:spPr>
            <a:xfrm>
              <a:off x="9353329" y="3444347"/>
              <a:ext cx="7455534" cy="3100705"/>
            </a:xfrm>
            <a:custGeom>
              <a:avLst/>
              <a:gdLst/>
              <a:ahLst/>
              <a:cxnLst/>
              <a:rect l="l" t="t" r="r" b="b"/>
              <a:pathLst>
                <a:path w="7455534" h="3100704">
                  <a:moveTo>
                    <a:pt x="5274320" y="0"/>
                  </a:moveTo>
                  <a:lnTo>
                    <a:pt x="4446652" y="2012"/>
                  </a:lnTo>
                  <a:lnTo>
                    <a:pt x="95198" y="28124"/>
                  </a:lnTo>
                  <a:lnTo>
                    <a:pt x="40029" y="66787"/>
                  </a:lnTo>
                  <a:lnTo>
                    <a:pt x="22926" y="107418"/>
                  </a:lnTo>
                  <a:lnTo>
                    <a:pt x="15944" y="157147"/>
                  </a:lnTo>
                  <a:lnTo>
                    <a:pt x="10050" y="462833"/>
                  </a:lnTo>
                  <a:lnTo>
                    <a:pt x="5509" y="768582"/>
                  </a:lnTo>
                  <a:lnTo>
                    <a:pt x="2320" y="1074378"/>
                  </a:lnTo>
                  <a:lnTo>
                    <a:pt x="483" y="1380205"/>
                  </a:lnTo>
                  <a:lnTo>
                    <a:pt x="0" y="1686046"/>
                  </a:lnTo>
                  <a:lnTo>
                    <a:pt x="869" y="1991885"/>
                  </a:lnTo>
                  <a:lnTo>
                    <a:pt x="3091" y="2297705"/>
                  </a:lnTo>
                  <a:lnTo>
                    <a:pt x="6666" y="2603491"/>
                  </a:lnTo>
                  <a:lnTo>
                    <a:pt x="7617" y="2653750"/>
                  </a:lnTo>
                  <a:lnTo>
                    <a:pt x="9441" y="2704500"/>
                  </a:lnTo>
                  <a:lnTo>
                    <a:pt x="12687" y="2755008"/>
                  </a:lnTo>
                  <a:lnTo>
                    <a:pt x="17900" y="2804542"/>
                  </a:lnTo>
                  <a:lnTo>
                    <a:pt x="25628" y="2852371"/>
                  </a:lnTo>
                  <a:lnTo>
                    <a:pt x="36418" y="2897761"/>
                  </a:lnTo>
                  <a:lnTo>
                    <a:pt x="50815" y="2939980"/>
                  </a:lnTo>
                  <a:lnTo>
                    <a:pt x="69366" y="2978296"/>
                  </a:lnTo>
                  <a:lnTo>
                    <a:pt x="101344" y="3021973"/>
                  </a:lnTo>
                  <a:lnTo>
                    <a:pt x="138004" y="3053090"/>
                  </a:lnTo>
                  <a:lnTo>
                    <a:pt x="178105" y="3073944"/>
                  </a:lnTo>
                  <a:lnTo>
                    <a:pt x="220407" y="3086831"/>
                  </a:lnTo>
                  <a:lnTo>
                    <a:pt x="263672" y="3094045"/>
                  </a:lnTo>
                  <a:lnTo>
                    <a:pt x="306657" y="3097884"/>
                  </a:lnTo>
                  <a:lnTo>
                    <a:pt x="380216" y="3099784"/>
                  </a:lnTo>
                  <a:lnTo>
                    <a:pt x="594810" y="3100622"/>
                  </a:lnTo>
                  <a:lnTo>
                    <a:pt x="4026035" y="3085558"/>
                  </a:lnTo>
                  <a:lnTo>
                    <a:pt x="5291932" y="3084300"/>
                  </a:lnTo>
                  <a:lnTo>
                    <a:pt x="6159136" y="3086454"/>
                  </a:lnTo>
                  <a:lnTo>
                    <a:pt x="6808682" y="3090306"/>
                  </a:lnTo>
                  <a:lnTo>
                    <a:pt x="7308968" y="3095005"/>
                  </a:lnTo>
                  <a:lnTo>
                    <a:pt x="7345064" y="3089993"/>
                  </a:lnTo>
                  <a:lnTo>
                    <a:pt x="7384115" y="3072988"/>
                  </a:lnTo>
                  <a:lnTo>
                    <a:pt x="7419709" y="3042131"/>
                  </a:lnTo>
                  <a:lnTo>
                    <a:pt x="7445431" y="2995561"/>
                  </a:lnTo>
                  <a:lnTo>
                    <a:pt x="7454869" y="2931418"/>
                  </a:lnTo>
                  <a:lnTo>
                    <a:pt x="7454249" y="2841387"/>
                  </a:lnTo>
                  <a:lnTo>
                    <a:pt x="7453798" y="2544655"/>
                  </a:lnTo>
                  <a:lnTo>
                    <a:pt x="7452524" y="370889"/>
                  </a:lnTo>
                  <a:lnTo>
                    <a:pt x="7454528" y="344185"/>
                  </a:lnTo>
                  <a:lnTo>
                    <a:pt x="7455254" y="316272"/>
                  </a:lnTo>
                  <a:lnTo>
                    <a:pt x="7450080" y="258406"/>
                  </a:lnTo>
                  <a:lnTo>
                    <a:pt x="7431419" y="200459"/>
                  </a:lnTo>
                  <a:lnTo>
                    <a:pt x="7393685" y="145598"/>
                  </a:lnTo>
                  <a:lnTo>
                    <a:pt x="7331296" y="96992"/>
                  </a:lnTo>
                  <a:lnTo>
                    <a:pt x="7289111" y="76025"/>
                  </a:lnTo>
                  <a:lnTo>
                    <a:pt x="7238667" y="57809"/>
                  </a:lnTo>
                  <a:lnTo>
                    <a:pt x="7179268" y="42741"/>
                  </a:lnTo>
                  <a:lnTo>
                    <a:pt x="7110214" y="31217"/>
                  </a:lnTo>
                  <a:lnTo>
                    <a:pt x="7030809" y="23632"/>
                  </a:lnTo>
                  <a:lnTo>
                    <a:pt x="6966159" y="20266"/>
                  </a:lnTo>
                  <a:lnTo>
                    <a:pt x="6893201" y="17199"/>
                  </a:lnTo>
                  <a:lnTo>
                    <a:pt x="6783525" y="13556"/>
                  </a:lnTo>
                  <a:lnTo>
                    <a:pt x="6627509" y="9687"/>
                  </a:lnTo>
                  <a:lnTo>
                    <a:pt x="6451778" y="6539"/>
                  </a:lnTo>
                  <a:lnTo>
                    <a:pt x="6175297" y="3252"/>
                  </a:lnTo>
                  <a:lnTo>
                    <a:pt x="5820289" y="953"/>
                  </a:lnTo>
                  <a:lnTo>
                    <a:pt x="5274320" y="0"/>
                  </a:lnTo>
                  <a:close/>
                </a:path>
              </a:pathLst>
            </a:custGeom>
            <a:solidFill>
              <a:srgbClr val="EFE0F7"/>
            </a:solidFill>
          </p:spPr>
          <p:txBody>
            <a:bodyPr wrap="square" lIns="0" tIns="0" rIns="0" bIns="0" rtlCol="0"/>
            <a:lstStyle/>
            <a:p>
              <a:endParaRPr/>
            </a:p>
          </p:txBody>
        </p:sp>
        <p:sp>
          <p:nvSpPr>
            <p:cNvPr id="5" name="object 5"/>
            <p:cNvSpPr/>
            <p:nvPr/>
          </p:nvSpPr>
          <p:spPr>
            <a:xfrm>
              <a:off x="9517846" y="3581943"/>
              <a:ext cx="7138670" cy="2844800"/>
            </a:xfrm>
            <a:custGeom>
              <a:avLst/>
              <a:gdLst/>
              <a:ahLst/>
              <a:cxnLst/>
              <a:rect l="l" t="t" r="r" b="b"/>
              <a:pathLst>
                <a:path w="7138669" h="2844800">
                  <a:moveTo>
                    <a:pt x="7138306" y="0"/>
                  </a:moveTo>
                  <a:lnTo>
                    <a:pt x="0" y="0"/>
                  </a:lnTo>
                  <a:lnTo>
                    <a:pt x="0" y="2844238"/>
                  </a:lnTo>
                  <a:lnTo>
                    <a:pt x="7138306" y="2844238"/>
                  </a:lnTo>
                  <a:lnTo>
                    <a:pt x="7138306" y="0"/>
                  </a:lnTo>
                  <a:close/>
                </a:path>
              </a:pathLst>
            </a:custGeom>
            <a:solidFill>
              <a:srgbClr val="FFFFFF"/>
            </a:solidFill>
          </p:spPr>
          <p:txBody>
            <a:bodyPr wrap="square" lIns="0" tIns="0" rIns="0" bIns="0" rtlCol="0"/>
            <a:lstStyle/>
            <a:p>
              <a:endParaRPr/>
            </a:p>
          </p:txBody>
        </p:sp>
        <p:pic>
          <p:nvPicPr>
            <p:cNvPr id="6" name="object 6"/>
            <p:cNvPicPr/>
            <p:nvPr/>
          </p:nvPicPr>
          <p:blipFill>
            <a:blip r:embed="rId2" cstate="print"/>
            <a:stretch>
              <a:fillRect/>
            </a:stretch>
          </p:blipFill>
          <p:spPr>
            <a:xfrm>
              <a:off x="9517846" y="3663568"/>
              <a:ext cx="7138306" cy="2762613"/>
            </a:xfrm>
            <a:prstGeom prst="rect">
              <a:avLst/>
            </a:prstGeom>
          </p:spPr>
        </p:pic>
        <p:sp>
          <p:nvSpPr>
            <p:cNvPr id="7" name="object 7"/>
            <p:cNvSpPr/>
            <p:nvPr/>
          </p:nvSpPr>
          <p:spPr>
            <a:xfrm>
              <a:off x="11078236" y="5187952"/>
              <a:ext cx="9025890" cy="6120765"/>
            </a:xfrm>
            <a:custGeom>
              <a:avLst/>
              <a:gdLst/>
              <a:ahLst/>
              <a:cxnLst/>
              <a:rect l="l" t="t" r="r" b="b"/>
              <a:pathLst>
                <a:path w="9025890" h="6120765">
                  <a:moveTo>
                    <a:pt x="6691527" y="0"/>
                  </a:moveTo>
                  <a:lnTo>
                    <a:pt x="120035" y="50088"/>
                  </a:lnTo>
                  <a:lnTo>
                    <a:pt x="70475" y="83071"/>
                  </a:lnTo>
                  <a:lnTo>
                    <a:pt x="50467" y="118939"/>
                  </a:lnTo>
                  <a:lnTo>
                    <a:pt x="34813" y="165034"/>
                  </a:lnTo>
                  <a:lnTo>
                    <a:pt x="24391" y="219337"/>
                  </a:lnTo>
                  <a:lnTo>
                    <a:pt x="20079" y="279829"/>
                  </a:lnTo>
                  <a:lnTo>
                    <a:pt x="19492" y="319022"/>
                  </a:lnTo>
                  <a:lnTo>
                    <a:pt x="18343" y="399281"/>
                  </a:lnTo>
                  <a:lnTo>
                    <a:pt x="17229" y="481960"/>
                  </a:lnTo>
                  <a:lnTo>
                    <a:pt x="16150" y="566970"/>
                  </a:lnTo>
                  <a:lnTo>
                    <a:pt x="15106" y="654219"/>
                  </a:lnTo>
                  <a:lnTo>
                    <a:pt x="14096" y="743614"/>
                  </a:lnTo>
                  <a:lnTo>
                    <a:pt x="13122" y="835066"/>
                  </a:lnTo>
                  <a:lnTo>
                    <a:pt x="12182" y="928481"/>
                  </a:lnTo>
                  <a:lnTo>
                    <a:pt x="11277" y="1023771"/>
                  </a:lnTo>
                  <a:lnTo>
                    <a:pt x="9984" y="1170017"/>
                  </a:lnTo>
                  <a:lnTo>
                    <a:pt x="8771" y="1319964"/>
                  </a:lnTo>
                  <a:lnTo>
                    <a:pt x="7635" y="1473303"/>
                  </a:lnTo>
                  <a:lnTo>
                    <a:pt x="6578" y="1629727"/>
                  </a:lnTo>
                  <a:lnTo>
                    <a:pt x="5599" y="1788926"/>
                  </a:lnTo>
                  <a:lnTo>
                    <a:pt x="4698" y="1950594"/>
                  </a:lnTo>
                  <a:lnTo>
                    <a:pt x="3876" y="2114420"/>
                  </a:lnTo>
                  <a:lnTo>
                    <a:pt x="3132" y="2280097"/>
                  </a:lnTo>
                  <a:lnTo>
                    <a:pt x="2466" y="2447318"/>
                  </a:lnTo>
                  <a:lnTo>
                    <a:pt x="1879" y="2615772"/>
                  </a:lnTo>
                  <a:lnTo>
                    <a:pt x="1370" y="2785153"/>
                  </a:lnTo>
                  <a:lnTo>
                    <a:pt x="939" y="2955151"/>
                  </a:lnTo>
                  <a:lnTo>
                    <a:pt x="587" y="3125459"/>
                  </a:lnTo>
                  <a:lnTo>
                    <a:pt x="313" y="3295768"/>
                  </a:lnTo>
                  <a:lnTo>
                    <a:pt x="117" y="3465769"/>
                  </a:lnTo>
                  <a:lnTo>
                    <a:pt x="0" y="3970849"/>
                  </a:lnTo>
                  <a:lnTo>
                    <a:pt x="117" y="4136539"/>
                  </a:lnTo>
                  <a:lnTo>
                    <a:pt x="313" y="4300380"/>
                  </a:lnTo>
                  <a:lnTo>
                    <a:pt x="587" y="4462065"/>
                  </a:lnTo>
                  <a:lnTo>
                    <a:pt x="939" y="4621284"/>
                  </a:lnTo>
                  <a:lnTo>
                    <a:pt x="1370" y="4777729"/>
                  </a:lnTo>
                  <a:lnTo>
                    <a:pt x="1879" y="4931093"/>
                  </a:lnTo>
                  <a:lnTo>
                    <a:pt x="2467" y="5081066"/>
                  </a:lnTo>
                  <a:lnTo>
                    <a:pt x="3132" y="5227341"/>
                  </a:lnTo>
                  <a:lnTo>
                    <a:pt x="3876" y="5369609"/>
                  </a:lnTo>
                  <a:lnTo>
                    <a:pt x="4699" y="5507562"/>
                  </a:lnTo>
                  <a:lnTo>
                    <a:pt x="5599" y="5640892"/>
                  </a:lnTo>
                  <a:lnTo>
                    <a:pt x="6243" y="5727057"/>
                  </a:lnTo>
                  <a:lnTo>
                    <a:pt x="6922" y="5810939"/>
                  </a:lnTo>
                  <a:lnTo>
                    <a:pt x="7635" y="5892447"/>
                  </a:lnTo>
                  <a:lnTo>
                    <a:pt x="8383" y="5971489"/>
                  </a:lnTo>
                  <a:lnTo>
                    <a:pt x="12807" y="6022429"/>
                  </a:lnTo>
                  <a:lnTo>
                    <a:pt x="24457" y="6073566"/>
                  </a:lnTo>
                  <a:lnTo>
                    <a:pt x="41092" y="6120603"/>
                  </a:lnTo>
                  <a:lnTo>
                    <a:pt x="9025863" y="6120603"/>
                  </a:lnTo>
                  <a:lnTo>
                    <a:pt x="9025863" y="68787"/>
                  </a:lnTo>
                  <a:lnTo>
                    <a:pt x="9000769" y="62289"/>
                  </a:lnTo>
                  <a:lnTo>
                    <a:pt x="8937227" y="50511"/>
                  </a:lnTo>
                  <a:lnTo>
                    <a:pt x="8867485" y="42098"/>
                  </a:lnTo>
                  <a:lnTo>
                    <a:pt x="8756944" y="34257"/>
                  </a:lnTo>
                  <a:lnTo>
                    <a:pt x="8542502" y="23621"/>
                  </a:lnTo>
                  <a:lnTo>
                    <a:pt x="7988118" y="8789"/>
                  </a:lnTo>
                  <a:lnTo>
                    <a:pt x="6691527" y="0"/>
                  </a:lnTo>
                  <a:close/>
                </a:path>
              </a:pathLst>
            </a:custGeom>
            <a:solidFill>
              <a:srgbClr val="E0C1F2"/>
            </a:solidFill>
          </p:spPr>
          <p:txBody>
            <a:bodyPr wrap="square" lIns="0" tIns="0" rIns="0" bIns="0" rtlCol="0"/>
            <a:lstStyle/>
            <a:p>
              <a:endParaRPr/>
            </a:p>
          </p:txBody>
        </p:sp>
      </p:grpSp>
      <p:sp>
        <p:nvSpPr>
          <p:cNvPr id="8" name="object 8"/>
          <p:cNvSpPr txBox="1"/>
          <p:nvPr/>
        </p:nvSpPr>
        <p:spPr>
          <a:xfrm>
            <a:off x="1180980" y="1571340"/>
            <a:ext cx="7490459" cy="4239895"/>
          </a:xfrm>
          <a:prstGeom prst="rect">
            <a:avLst/>
          </a:prstGeom>
        </p:spPr>
        <p:txBody>
          <a:bodyPr vert="horz" wrap="square" lIns="0" tIns="12065" rIns="0" bIns="0" rtlCol="0">
            <a:spAutoFit/>
          </a:bodyPr>
          <a:lstStyle/>
          <a:p>
            <a:pPr marL="12700" marR="5080" algn="just">
              <a:lnSpc>
                <a:spcPct val="120200"/>
              </a:lnSpc>
              <a:spcBef>
                <a:spcPts val="95"/>
              </a:spcBef>
            </a:pPr>
            <a:r>
              <a:rPr sz="2300" spc="80" dirty="0">
                <a:solidFill>
                  <a:srgbClr val="231F20"/>
                </a:solidFill>
                <a:latin typeface="Calibri"/>
                <a:cs typeface="Calibri"/>
              </a:rPr>
              <a:t>Entre</a:t>
            </a:r>
            <a:r>
              <a:rPr sz="2300" spc="220" dirty="0">
                <a:solidFill>
                  <a:srgbClr val="231F20"/>
                </a:solidFill>
                <a:latin typeface="Calibri"/>
                <a:cs typeface="Calibri"/>
              </a:rPr>
              <a:t> </a:t>
            </a:r>
            <a:r>
              <a:rPr sz="2300" spc="55" dirty="0">
                <a:solidFill>
                  <a:srgbClr val="231F20"/>
                </a:solidFill>
                <a:latin typeface="Calibri"/>
                <a:cs typeface="Calibri"/>
              </a:rPr>
              <a:t>temps,</a:t>
            </a:r>
            <a:r>
              <a:rPr sz="2300" spc="220" dirty="0">
                <a:solidFill>
                  <a:srgbClr val="231F20"/>
                </a:solidFill>
                <a:latin typeface="Calibri"/>
                <a:cs typeface="Calibri"/>
              </a:rPr>
              <a:t> </a:t>
            </a:r>
            <a:r>
              <a:rPr sz="2300" spc="65" dirty="0">
                <a:solidFill>
                  <a:srgbClr val="231F20"/>
                </a:solidFill>
                <a:latin typeface="Calibri"/>
                <a:cs typeface="Calibri"/>
              </a:rPr>
              <a:t>je</a:t>
            </a:r>
            <a:r>
              <a:rPr sz="2300" spc="220" dirty="0">
                <a:solidFill>
                  <a:srgbClr val="231F20"/>
                </a:solidFill>
                <a:latin typeface="Calibri"/>
                <a:cs typeface="Calibri"/>
              </a:rPr>
              <a:t> </a:t>
            </a:r>
            <a:r>
              <a:rPr sz="2300" spc="65" dirty="0">
                <a:solidFill>
                  <a:srgbClr val="231F20"/>
                </a:solidFill>
                <a:latin typeface="Calibri"/>
                <a:cs typeface="Calibri"/>
              </a:rPr>
              <a:t>décide</a:t>
            </a:r>
            <a:r>
              <a:rPr sz="2300" spc="220" dirty="0">
                <a:solidFill>
                  <a:srgbClr val="231F20"/>
                </a:solidFill>
                <a:latin typeface="Calibri"/>
                <a:cs typeface="Calibri"/>
              </a:rPr>
              <a:t> </a:t>
            </a:r>
            <a:r>
              <a:rPr sz="2300" dirty="0">
                <a:solidFill>
                  <a:srgbClr val="231F20"/>
                </a:solidFill>
                <a:latin typeface="Calibri"/>
                <a:cs typeface="Calibri"/>
              </a:rPr>
              <a:t>de</a:t>
            </a:r>
            <a:r>
              <a:rPr sz="2300" spc="220" dirty="0">
                <a:solidFill>
                  <a:srgbClr val="231F20"/>
                </a:solidFill>
                <a:latin typeface="Calibri"/>
                <a:cs typeface="Calibri"/>
              </a:rPr>
              <a:t> </a:t>
            </a:r>
            <a:r>
              <a:rPr sz="2300" spc="65" dirty="0">
                <a:solidFill>
                  <a:srgbClr val="231F20"/>
                </a:solidFill>
                <a:latin typeface="Calibri"/>
                <a:cs typeface="Calibri"/>
              </a:rPr>
              <a:t>chercher</a:t>
            </a:r>
            <a:r>
              <a:rPr sz="2300" spc="220" dirty="0">
                <a:solidFill>
                  <a:srgbClr val="231F20"/>
                </a:solidFill>
                <a:latin typeface="Calibri"/>
                <a:cs typeface="Calibri"/>
              </a:rPr>
              <a:t> </a:t>
            </a:r>
            <a:r>
              <a:rPr sz="2300" spc="60" dirty="0">
                <a:solidFill>
                  <a:srgbClr val="231F20"/>
                </a:solidFill>
                <a:latin typeface="Calibri"/>
                <a:cs typeface="Calibri"/>
              </a:rPr>
              <a:t>un</a:t>
            </a:r>
            <a:r>
              <a:rPr sz="2300" spc="225" dirty="0">
                <a:solidFill>
                  <a:srgbClr val="231F20"/>
                </a:solidFill>
                <a:latin typeface="Calibri"/>
                <a:cs typeface="Calibri"/>
              </a:rPr>
              <a:t> </a:t>
            </a:r>
            <a:r>
              <a:rPr sz="2300" spc="55" dirty="0">
                <a:solidFill>
                  <a:srgbClr val="231F20"/>
                </a:solidFill>
                <a:latin typeface="Calibri"/>
                <a:cs typeface="Calibri"/>
              </a:rPr>
              <a:t>autre</a:t>
            </a:r>
            <a:r>
              <a:rPr sz="2300" spc="220" dirty="0">
                <a:solidFill>
                  <a:srgbClr val="231F20"/>
                </a:solidFill>
                <a:latin typeface="Calibri"/>
                <a:cs typeface="Calibri"/>
              </a:rPr>
              <a:t> </a:t>
            </a:r>
            <a:r>
              <a:rPr sz="2300" spc="90" dirty="0">
                <a:solidFill>
                  <a:srgbClr val="231F20"/>
                </a:solidFill>
                <a:latin typeface="Calibri"/>
                <a:cs typeface="Calibri"/>
              </a:rPr>
              <a:t>Blablacar,</a:t>
            </a:r>
            <a:r>
              <a:rPr sz="2300" spc="220" dirty="0">
                <a:solidFill>
                  <a:srgbClr val="231F20"/>
                </a:solidFill>
                <a:latin typeface="Calibri"/>
                <a:cs typeface="Calibri"/>
              </a:rPr>
              <a:t> </a:t>
            </a:r>
            <a:r>
              <a:rPr sz="2300" spc="-25" dirty="0">
                <a:solidFill>
                  <a:srgbClr val="231F20"/>
                </a:solidFill>
                <a:latin typeface="Calibri"/>
                <a:cs typeface="Calibri"/>
              </a:rPr>
              <a:t>et </a:t>
            </a:r>
            <a:r>
              <a:rPr sz="2300" spc="65" dirty="0">
                <a:solidFill>
                  <a:srgbClr val="231F20"/>
                </a:solidFill>
                <a:latin typeface="Calibri"/>
                <a:cs typeface="Calibri"/>
              </a:rPr>
              <a:t>je</a:t>
            </a:r>
            <a:r>
              <a:rPr sz="2300" spc="260" dirty="0">
                <a:solidFill>
                  <a:srgbClr val="231F20"/>
                </a:solidFill>
                <a:latin typeface="Calibri"/>
                <a:cs typeface="Calibri"/>
              </a:rPr>
              <a:t> </a:t>
            </a:r>
            <a:r>
              <a:rPr sz="2300" dirty="0">
                <a:solidFill>
                  <a:srgbClr val="231F20"/>
                </a:solidFill>
                <a:latin typeface="Calibri"/>
                <a:cs typeface="Calibri"/>
              </a:rPr>
              <a:t>tombe</a:t>
            </a:r>
            <a:r>
              <a:rPr sz="2300" spc="260" dirty="0">
                <a:solidFill>
                  <a:srgbClr val="231F20"/>
                </a:solidFill>
                <a:latin typeface="Calibri"/>
                <a:cs typeface="Calibri"/>
              </a:rPr>
              <a:t> </a:t>
            </a:r>
            <a:r>
              <a:rPr sz="2300" spc="100" dirty="0">
                <a:solidFill>
                  <a:srgbClr val="231F20"/>
                </a:solidFill>
                <a:latin typeface="Calibri"/>
                <a:cs typeface="Calibri"/>
              </a:rPr>
              <a:t>sur</a:t>
            </a:r>
            <a:r>
              <a:rPr sz="2300" spc="265" dirty="0">
                <a:solidFill>
                  <a:srgbClr val="231F20"/>
                </a:solidFill>
                <a:latin typeface="Calibri"/>
                <a:cs typeface="Calibri"/>
              </a:rPr>
              <a:t> </a:t>
            </a:r>
            <a:r>
              <a:rPr sz="2300" spc="70" dirty="0">
                <a:solidFill>
                  <a:srgbClr val="231F20"/>
                </a:solidFill>
                <a:latin typeface="Calibri"/>
                <a:cs typeface="Calibri"/>
              </a:rPr>
              <a:t>des</a:t>
            </a:r>
            <a:r>
              <a:rPr sz="2300" spc="265" dirty="0">
                <a:solidFill>
                  <a:srgbClr val="231F20"/>
                </a:solidFill>
                <a:latin typeface="Calibri"/>
                <a:cs typeface="Calibri"/>
              </a:rPr>
              <a:t> </a:t>
            </a:r>
            <a:r>
              <a:rPr sz="2300" spc="105" dirty="0">
                <a:solidFill>
                  <a:srgbClr val="231F20"/>
                </a:solidFill>
                <a:latin typeface="Calibri"/>
                <a:cs typeface="Calibri"/>
              </a:rPr>
              <a:t>détails</a:t>
            </a:r>
            <a:r>
              <a:rPr sz="2300" spc="270" dirty="0">
                <a:solidFill>
                  <a:srgbClr val="231F20"/>
                </a:solidFill>
                <a:latin typeface="Calibri"/>
                <a:cs typeface="Calibri"/>
              </a:rPr>
              <a:t> </a:t>
            </a:r>
            <a:r>
              <a:rPr sz="2300" spc="75" dirty="0">
                <a:solidFill>
                  <a:srgbClr val="231F20"/>
                </a:solidFill>
                <a:latin typeface="Calibri"/>
                <a:cs typeface="Calibri"/>
              </a:rPr>
              <a:t>très</a:t>
            </a:r>
            <a:r>
              <a:rPr sz="2300" spc="265" dirty="0">
                <a:solidFill>
                  <a:srgbClr val="231F20"/>
                </a:solidFill>
                <a:latin typeface="Calibri"/>
                <a:cs typeface="Calibri"/>
              </a:rPr>
              <a:t> </a:t>
            </a:r>
            <a:r>
              <a:rPr sz="2300" spc="90" dirty="0">
                <a:solidFill>
                  <a:srgbClr val="231F20"/>
                </a:solidFill>
                <a:latin typeface="Calibri"/>
                <a:cs typeface="Calibri"/>
              </a:rPr>
              <a:t>troublants.</a:t>
            </a:r>
            <a:r>
              <a:rPr sz="2300" spc="270" dirty="0">
                <a:solidFill>
                  <a:srgbClr val="231F20"/>
                </a:solidFill>
                <a:latin typeface="Calibri"/>
                <a:cs typeface="Calibri"/>
              </a:rPr>
              <a:t> </a:t>
            </a:r>
            <a:r>
              <a:rPr sz="2300" dirty="0">
                <a:solidFill>
                  <a:srgbClr val="231F20"/>
                </a:solidFill>
                <a:latin typeface="Calibri"/>
                <a:cs typeface="Calibri"/>
              </a:rPr>
              <a:t>Tout</a:t>
            </a:r>
            <a:r>
              <a:rPr sz="2300" spc="260" dirty="0">
                <a:solidFill>
                  <a:srgbClr val="231F20"/>
                </a:solidFill>
                <a:latin typeface="Calibri"/>
                <a:cs typeface="Calibri"/>
              </a:rPr>
              <a:t> </a:t>
            </a:r>
            <a:r>
              <a:rPr sz="2300" spc="55" dirty="0">
                <a:solidFill>
                  <a:srgbClr val="231F20"/>
                </a:solidFill>
                <a:latin typeface="Calibri"/>
                <a:cs typeface="Calibri"/>
              </a:rPr>
              <a:t>d’abord,</a:t>
            </a:r>
            <a:r>
              <a:rPr sz="2300" spc="270" dirty="0">
                <a:solidFill>
                  <a:srgbClr val="231F20"/>
                </a:solidFill>
                <a:latin typeface="Calibri"/>
                <a:cs typeface="Calibri"/>
              </a:rPr>
              <a:t> </a:t>
            </a:r>
            <a:r>
              <a:rPr sz="2300" spc="65" dirty="0">
                <a:solidFill>
                  <a:srgbClr val="231F20"/>
                </a:solidFill>
                <a:latin typeface="Calibri"/>
                <a:cs typeface="Calibri"/>
              </a:rPr>
              <a:t>je remarque</a:t>
            </a:r>
            <a:r>
              <a:rPr sz="2300" spc="265" dirty="0">
                <a:solidFill>
                  <a:srgbClr val="231F20"/>
                </a:solidFill>
                <a:latin typeface="Calibri"/>
                <a:cs typeface="Calibri"/>
              </a:rPr>
              <a:t> </a:t>
            </a:r>
            <a:r>
              <a:rPr sz="2300" spc="95" dirty="0">
                <a:solidFill>
                  <a:srgbClr val="231F20"/>
                </a:solidFill>
                <a:latin typeface="Calibri"/>
                <a:cs typeface="Calibri"/>
              </a:rPr>
              <a:t>le</a:t>
            </a:r>
            <a:r>
              <a:rPr sz="2300" spc="265" dirty="0">
                <a:solidFill>
                  <a:srgbClr val="231F20"/>
                </a:solidFill>
                <a:latin typeface="Calibri"/>
                <a:cs typeface="Calibri"/>
              </a:rPr>
              <a:t> </a:t>
            </a:r>
            <a:r>
              <a:rPr sz="2300" spc="90" dirty="0">
                <a:solidFill>
                  <a:srgbClr val="231F20"/>
                </a:solidFill>
                <a:latin typeface="Calibri"/>
                <a:cs typeface="Calibri"/>
              </a:rPr>
              <a:t>trajet</a:t>
            </a:r>
            <a:r>
              <a:rPr sz="2300" spc="270" dirty="0">
                <a:solidFill>
                  <a:srgbClr val="231F20"/>
                </a:solidFill>
                <a:latin typeface="Calibri"/>
                <a:cs typeface="Calibri"/>
              </a:rPr>
              <a:t> </a:t>
            </a:r>
            <a:r>
              <a:rPr sz="2300" spc="60" dirty="0">
                <a:solidFill>
                  <a:srgbClr val="231F20"/>
                </a:solidFill>
                <a:latin typeface="Calibri"/>
                <a:cs typeface="Calibri"/>
              </a:rPr>
              <a:t>proposé</a:t>
            </a:r>
            <a:r>
              <a:rPr sz="2300" spc="265" dirty="0">
                <a:solidFill>
                  <a:srgbClr val="231F20"/>
                </a:solidFill>
                <a:latin typeface="Calibri"/>
                <a:cs typeface="Calibri"/>
              </a:rPr>
              <a:t> </a:t>
            </a:r>
            <a:r>
              <a:rPr sz="2300" spc="75" dirty="0">
                <a:solidFill>
                  <a:srgbClr val="231F20"/>
                </a:solidFill>
                <a:latin typeface="Calibri"/>
                <a:cs typeface="Calibri"/>
              </a:rPr>
              <a:t>par</a:t>
            </a:r>
            <a:r>
              <a:rPr sz="2300" spc="270" dirty="0">
                <a:solidFill>
                  <a:srgbClr val="231F20"/>
                </a:solidFill>
                <a:latin typeface="Calibri"/>
                <a:cs typeface="Calibri"/>
              </a:rPr>
              <a:t> </a:t>
            </a:r>
            <a:r>
              <a:rPr sz="2300" spc="130" dirty="0">
                <a:solidFill>
                  <a:srgbClr val="231F20"/>
                </a:solidFill>
                <a:latin typeface="Calibri"/>
                <a:cs typeface="Calibri"/>
              </a:rPr>
              <a:t>Karina,</a:t>
            </a:r>
            <a:r>
              <a:rPr sz="2300" spc="265" dirty="0">
                <a:solidFill>
                  <a:srgbClr val="231F20"/>
                </a:solidFill>
                <a:latin typeface="Calibri"/>
                <a:cs typeface="Calibri"/>
              </a:rPr>
              <a:t> </a:t>
            </a:r>
            <a:r>
              <a:rPr sz="2300" spc="85" dirty="0">
                <a:solidFill>
                  <a:srgbClr val="231F20"/>
                </a:solidFill>
                <a:latin typeface="Calibri"/>
                <a:cs typeface="Calibri"/>
              </a:rPr>
              <a:t>qui</a:t>
            </a:r>
            <a:r>
              <a:rPr sz="2300" spc="270" dirty="0">
                <a:solidFill>
                  <a:srgbClr val="231F20"/>
                </a:solidFill>
                <a:latin typeface="Calibri"/>
                <a:cs typeface="Calibri"/>
              </a:rPr>
              <a:t> </a:t>
            </a:r>
            <a:r>
              <a:rPr sz="2300" spc="105" dirty="0">
                <a:solidFill>
                  <a:srgbClr val="231F20"/>
                </a:solidFill>
                <a:latin typeface="Calibri"/>
                <a:cs typeface="Calibri"/>
              </a:rPr>
              <a:t>elle</a:t>
            </a:r>
            <a:r>
              <a:rPr sz="2300" spc="265" dirty="0">
                <a:solidFill>
                  <a:srgbClr val="231F20"/>
                </a:solidFill>
                <a:latin typeface="Calibri"/>
                <a:cs typeface="Calibri"/>
              </a:rPr>
              <a:t> </a:t>
            </a:r>
            <a:r>
              <a:rPr sz="2300" spc="65" dirty="0">
                <a:solidFill>
                  <a:srgbClr val="231F20"/>
                </a:solidFill>
                <a:latin typeface="Calibri"/>
                <a:cs typeface="Calibri"/>
              </a:rPr>
              <a:t>non</a:t>
            </a:r>
            <a:r>
              <a:rPr sz="2300" spc="265" dirty="0">
                <a:solidFill>
                  <a:srgbClr val="231F20"/>
                </a:solidFill>
                <a:latin typeface="Calibri"/>
                <a:cs typeface="Calibri"/>
              </a:rPr>
              <a:t> </a:t>
            </a:r>
            <a:r>
              <a:rPr sz="2300" spc="100" dirty="0">
                <a:solidFill>
                  <a:srgbClr val="231F20"/>
                </a:solidFill>
                <a:latin typeface="Calibri"/>
                <a:cs typeface="Calibri"/>
              </a:rPr>
              <a:t>plus </a:t>
            </a:r>
            <a:r>
              <a:rPr sz="2300" spc="75" dirty="0">
                <a:solidFill>
                  <a:srgbClr val="231F20"/>
                </a:solidFill>
                <a:latin typeface="Calibri"/>
                <a:cs typeface="Calibri"/>
              </a:rPr>
              <a:t>n’a</a:t>
            </a:r>
            <a:r>
              <a:rPr sz="2300" spc="315" dirty="0">
                <a:solidFill>
                  <a:srgbClr val="231F20"/>
                </a:solidFill>
                <a:latin typeface="Calibri"/>
                <a:cs typeface="Calibri"/>
              </a:rPr>
              <a:t> </a:t>
            </a:r>
            <a:r>
              <a:rPr sz="2300" spc="130" dirty="0">
                <a:solidFill>
                  <a:srgbClr val="231F20"/>
                </a:solidFill>
                <a:latin typeface="Calibri"/>
                <a:cs typeface="Calibri"/>
              </a:rPr>
              <a:t>jamais</a:t>
            </a:r>
            <a:r>
              <a:rPr sz="2300" spc="315" dirty="0">
                <a:solidFill>
                  <a:srgbClr val="231F20"/>
                </a:solidFill>
                <a:latin typeface="Calibri"/>
                <a:cs typeface="Calibri"/>
              </a:rPr>
              <a:t> </a:t>
            </a:r>
            <a:r>
              <a:rPr sz="2300" spc="60" dirty="0">
                <a:solidFill>
                  <a:srgbClr val="231F20"/>
                </a:solidFill>
                <a:latin typeface="Calibri"/>
                <a:cs typeface="Calibri"/>
              </a:rPr>
              <a:t>été</a:t>
            </a:r>
            <a:r>
              <a:rPr sz="2300" spc="315" dirty="0">
                <a:solidFill>
                  <a:srgbClr val="231F20"/>
                </a:solidFill>
                <a:latin typeface="Calibri"/>
                <a:cs typeface="Calibri"/>
              </a:rPr>
              <a:t> </a:t>
            </a:r>
            <a:r>
              <a:rPr sz="2300" spc="75" dirty="0">
                <a:solidFill>
                  <a:srgbClr val="231F20"/>
                </a:solidFill>
                <a:latin typeface="Calibri"/>
                <a:cs typeface="Calibri"/>
              </a:rPr>
              <a:t>notée.</a:t>
            </a:r>
            <a:r>
              <a:rPr sz="2300" spc="315" dirty="0">
                <a:solidFill>
                  <a:srgbClr val="231F20"/>
                </a:solidFill>
                <a:latin typeface="Calibri"/>
                <a:cs typeface="Calibri"/>
              </a:rPr>
              <a:t> </a:t>
            </a:r>
            <a:r>
              <a:rPr sz="2300" spc="190" dirty="0">
                <a:solidFill>
                  <a:srgbClr val="231F20"/>
                </a:solidFill>
                <a:latin typeface="Calibri"/>
                <a:cs typeface="Calibri"/>
              </a:rPr>
              <a:t>Je</a:t>
            </a:r>
            <a:r>
              <a:rPr sz="2300" spc="315" dirty="0">
                <a:solidFill>
                  <a:srgbClr val="231F20"/>
                </a:solidFill>
                <a:latin typeface="Calibri"/>
                <a:cs typeface="Calibri"/>
              </a:rPr>
              <a:t> </a:t>
            </a:r>
            <a:r>
              <a:rPr sz="2300" spc="145" dirty="0">
                <a:solidFill>
                  <a:srgbClr val="231F20"/>
                </a:solidFill>
                <a:latin typeface="Calibri"/>
                <a:cs typeface="Calibri"/>
              </a:rPr>
              <a:t>suis</a:t>
            </a:r>
            <a:r>
              <a:rPr sz="2300" spc="315" dirty="0">
                <a:solidFill>
                  <a:srgbClr val="231F20"/>
                </a:solidFill>
                <a:latin typeface="Calibri"/>
                <a:cs typeface="Calibri"/>
              </a:rPr>
              <a:t> </a:t>
            </a:r>
            <a:r>
              <a:rPr sz="2300" spc="120" dirty="0">
                <a:solidFill>
                  <a:srgbClr val="231F20"/>
                </a:solidFill>
                <a:latin typeface="Calibri"/>
                <a:cs typeface="Calibri"/>
              </a:rPr>
              <a:t>loin</a:t>
            </a:r>
            <a:r>
              <a:rPr sz="2300" spc="315" dirty="0">
                <a:solidFill>
                  <a:srgbClr val="231F20"/>
                </a:solidFill>
                <a:latin typeface="Calibri"/>
                <a:cs typeface="Calibri"/>
              </a:rPr>
              <a:t> </a:t>
            </a:r>
            <a:r>
              <a:rPr sz="2300" spc="55" dirty="0">
                <a:solidFill>
                  <a:srgbClr val="231F20"/>
                </a:solidFill>
                <a:latin typeface="Calibri"/>
                <a:cs typeface="Calibri"/>
              </a:rPr>
              <a:t>d’être</a:t>
            </a:r>
            <a:r>
              <a:rPr sz="2300" spc="315" dirty="0">
                <a:solidFill>
                  <a:srgbClr val="231F20"/>
                </a:solidFill>
                <a:latin typeface="Calibri"/>
                <a:cs typeface="Calibri"/>
              </a:rPr>
              <a:t> </a:t>
            </a:r>
            <a:r>
              <a:rPr sz="2300" spc="85" dirty="0">
                <a:solidFill>
                  <a:srgbClr val="231F20"/>
                </a:solidFill>
                <a:latin typeface="Calibri"/>
                <a:cs typeface="Calibri"/>
              </a:rPr>
              <a:t>un</a:t>
            </a:r>
            <a:r>
              <a:rPr sz="2300" spc="315" dirty="0">
                <a:solidFill>
                  <a:srgbClr val="231F20"/>
                </a:solidFill>
                <a:latin typeface="Calibri"/>
                <a:cs typeface="Calibri"/>
              </a:rPr>
              <a:t> </a:t>
            </a:r>
            <a:r>
              <a:rPr sz="2300" spc="100" dirty="0">
                <a:solidFill>
                  <a:srgbClr val="231F20"/>
                </a:solidFill>
                <a:latin typeface="Calibri"/>
                <a:cs typeface="Calibri"/>
              </a:rPr>
              <a:t>expert</a:t>
            </a:r>
            <a:r>
              <a:rPr sz="2300" spc="315" dirty="0">
                <a:solidFill>
                  <a:srgbClr val="231F20"/>
                </a:solidFill>
                <a:latin typeface="Calibri"/>
                <a:cs typeface="Calibri"/>
              </a:rPr>
              <a:t> </a:t>
            </a:r>
            <a:r>
              <a:rPr sz="2300" spc="60" dirty="0">
                <a:solidFill>
                  <a:srgbClr val="231F20"/>
                </a:solidFill>
                <a:latin typeface="Calibri"/>
                <a:cs typeface="Calibri"/>
              </a:rPr>
              <a:t>et</a:t>
            </a:r>
            <a:r>
              <a:rPr sz="2300" spc="315" dirty="0">
                <a:solidFill>
                  <a:srgbClr val="231F20"/>
                </a:solidFill>
                <a:latin typeface="Calibri"/>
                <a:cs typeface="Calibri"/>
              </a:rPr>
              <a:t> </a:t>
            </a:r>
            <a:r>
              <a:rPr sz="2300" spc="95" dirty="0">
                <a:solidFill>
                  <a:srgbClr val="231F20"/>
                </a:solidFill>
                <a:latin typeface="Calibri"/>
                <a:cs typeface="Calibri"/>
              </a:rPr>
              <a:t>je </a:t>
            </a:r>
            <a:r>
              <a:rPr sz="2300" spc="60" dirty="0">
                <a:solidFill>
                  <a:srgbClr val="231F20"/>
                </a:solidFill>
                <a:latin typeface="Calibri"/>
                <a:cs typeface="Calibri"/>
              </a:rPr>
              <a:t>peux</a:t>
            </a:r>
            <a:r>
              <a:rPr sz="2300" spc="290" dirty="0">
                <a:solidFill>
                  <a:srgbClr val="231F20"/>
                </a:solidFill>
                <a:latin typeface="Calibri"/>
                <a:cs typeface="Calibri"/>
              </a:rPr>
              <a:t> </a:t>
            </a:r>
            <a:r>
              <a:rPr sz="2300" dirty="0">
                <a:solidFill>
                  <a:srgbClr val="231F20"/>
                </a:solidFill>
                <a:latin typeface="Calibri"/>
                <a:cs typeface="Calibri"/>
              </a:rPr>
              <a:t>me</a:t>
            </a:r>
            <a:r>
              <a:rPr sz="2300" spc="295" dirty="0">
                <a:solidFill>
                  <a:srgbClr val="231F20"/>
                </a:solidFill>
                <a:latin typeface="Calibri"/>
                <a:cs typeface="Calibri"/>
              </a:rPr>
              <a:t> </a:t>
            </a:r>
            <a:r>
              <a:rPr sz="2300" dirty="0">
                <a:solidFill>
                  <a:srgbClr val="231F20"/>
                </a:solidFill>
                <a:latin typeface="Calibri"/>
                <a:cs typeface="Calibri"/>
              </a:rPr>
              <a:t>tromper,</a:t>
            </a:r>
            <a:r>
              <a:rPr sz="2300" spc="295" dirty="0">
                <a:solidFill>
                  <a:srgbClr val="231F20"/>
                </a:solidFill>
                <a:latin typeface="Calibri"/>
                <a:cs typeface="Calibri"/>
              </a:rPr>
              <a:t> </a:t>
            </a:r>
            <a:r>
              <a:rPr sz="2300" spc="110" dirty="0">
                <a:solidFill>
                  <a:srgbClr val="231F20"/>
                </a:solidFill>
                <a:latin typeface="Calibri"/>
                <a:cs typeface="Calibri"/>
              </a:rPr>
              <a:t>mais</a:t>
            </a:r>
            <a:r>
              <a:rPr sz="2300" spc="295" dirty="0">
                <a:solidFill>
                  <a:srgbClr val="231F20"/>
                </a:solidFill>
                <a:latin typeface="Calibri"/>
                <a:cs typeface="Calibri"/>
              </a:rPr>
              <a:t> </a:t>
            </a:r>
            <a:r>
              <a:rPr sz="2300" spc="50" dirty="0">
                <a:solidFill>
                  <a:srgbClr val="231F20"/>
                </a:solidFill>
                <a:latin typeface="Calibri"/>
                <a:cs typeface="Calibri"/>
              </a:rPr>
              <a:t>comme</a:t>
            </a:r>
            <a:r>
              <a:rPr sz="2300" spc="295" dirty="0">
                <a:solidFill>
                  <a:srgbClr val="231F20"/>
                </a:solidFill>
                <a:latin typeface="Calibri"/>
                <a:cs typeface="Calibri"/>
              </a:rPr>
              <a:t> </a:t>
            </a:r>
            <a:r>
              <a:rPr sz="2300" spc="95" dirty="0">
                <a:solidFill>
                  <a:srgbClr val="231F20"/>
                </a:solidFill>
                <a:latin typeface="Calibri"/>
                <a:cs typeface="Calibri"/>
              </a:rPr>
              <a:t>j’écris</a:t>
            </a:r>
            <a:r>
              <a:rPr sz="2300" spc="295" dirty="0">
                <a:solidFill>
                  <a:srgbClr val="231F20"/>
                </a:solidFill>
                <a:latin typeface="Calibri"/>
                <a:cs typeface="Calibri"/>
              </a:rPr>
              <a:t> </a:t>
            </a:r>
            <a:r>
              <a:rPr sz="2300" spc="65" dirty="0">
                <a:solidFill>
                  <a:srgbClr val="231F20"/>
                </a:solidFill>
                <a:latin typeface="Calibri"/>
                <a:cs typeface="Calibri"/>
              </a:rPr>
              <a:t>un</a:t>
            </a:r>
            <a:r>
              <a:rPr sz="2300" spc="295" dirty="0">
                <a:solidFill>
                  <a:srgbClr val="231F20"/>
                </a:solidFill>
                <a:latin typeface="Calibri"/>
                <a:cs typeface="Calibri"/>
              </a:rPr>
              <a:t> </a:t>
            </a:r>
            <a:r>
              <a:rPr sz="2300" spc="50" dirty="0">
                <a:solidFill>
                  <a:srgbClr val="231F20"/>
                </a:solidFill>
                <a:latin typeface="Calibri"/>
                <a:cs typeface="Calibri"/>
              </a:rPr>
              <a:t>peu</a:t>
            </a:r>
            <a:r>
              <a:rPr sz="2300" spc="295" dirty="0">
                <a:solidFill>
                  <a:srgbClr val="231F20"/>
                </a:solidFill>
                <a:latin typeface="Calibri"/>
                <a:cs typeface="Calibri"/>
              </a:rPr>
              <a:t> </a:t>
            </a:r>
            <a:r>
              <a:rPr sz="2300" spc="100" dirty="0">
                <a:solidFill>
                  <a:srgbClr val="231F20"/>
                </a:solidFill>
                <a:latin typeface="Calibri"/>
                <a:cs typeface="Calibri"/>
              </a:rPr>
              <a:t>sur</a:t>
            </a:r>
            <a:r>
              <a:rPr sz="2300" spc="295" dirty="0">
                <a:solidFill>
                  <a:srgbClr val="231F20"/>
                </a:solidFill>
                <a:latin typeface="Calibri"/>
                <a:cs typeface="Calibri"/>
              </a:rPr>
              <a:t> </a:t>
            </a:r>
            <a:r>
              <a:rPr sz="2300" spc="135" dirty="0">
                <a:solidFill>
                  <a:srgbClr val="231F20"/>
                </a:solidFill>
                <a:latin typeface="Calibri"/>
                <a:cs typeface="Calibri"/>
              </a:rPr>
              <a:t>la</a:t>
            </a:r>
            <a:r>
              <a:rPr sz="2300" spc="295" dirty="0">
                <a:solidFill>
                  <a:srgbClr val="231F20"/>
                </a:solidFill>
                <a:latin typeface="Calibri"/>
                <a:cs typeface="Calibri"/>
              </a:rPr>
              <a:t> </a:t>
            </a:r>
            <a:r>
              <a:rPr sz="2300" spc="70" dirty="0">
                <a:solidFill>
                  <a:srgbClr val="231F20"/>
                </a:solidFill>
                <a:latin typeface="Calibri"/>
                <a:cs typeface="Calibri"/>
              </a:rPr>
              <a:t>tech </a:t>
            </a:r>
            <a:r>
              <a:rPr sz="2300" spc="55" dirty="0">
                <a:solidFill>
                  <a:srgbClr val="231F20"/>
                </a:solidFill>
                <a:latin typeface="Calibri"/>
                <a:cs typeface="Calibri"/>
              </a:rPr>
              <a:t>et</a:t>
            </a:r>
            <a:r>
              <a:rPr sz="2300" spc="290" dirty="0">
                <a:solidFill>
                  <a:srgbClr val="231F20"/>
                </a:solidFill>
                <a:latin typeface="Calibri"/>
                <a:cs typeface="Calibri"/>
              </a:rPr>
              <a:t> </a:t>
            </a:r>
            <a:r>
              <a:rPr sz="2300" spc="140" dirty="0">
                <a:solidFill>
                  <a:srgbClr val="231F20"/>
                </a:solidFill>
                <a:latin typeface="Calibri"/>
                <a:cs typeface="Calibri"/>
              </a:rPr>
              <a:t>la</a:t>
            </a:r>
            <a:r>
              <a:rPr sz="2300" spc="295" dirty="0">
                <a:solidFill>
                  <a:srgbClr val="231F20"/>
                </a:solidFill>
                <a:latin typeface="Calibri"/>
                <a:cs typeface="Calibri"/>
              </a:rPr>
              <a:t> </a:t>
            </a:r>
            <a:r>
              <a:rPr sz="2300" spc="70" dirty="0">
                <a:solidFill>
                  <a:srgbClr val="231F20"/>
                </a:solidFill>
                <a:latin typeface="Calibri"/>
                <a:cs typeface="Calibri"/>
              </a:rPr>
              <a:t>cyber,</a:t>
            </a:r>
            <a:r>
              <a:rPr sz="2300" spc="295" dirty="0">
                <a:solidFill>
                  <a:srgbClr val="231F20"/>
                </a:solidFill>
                <a:latin typeface="Calibri"/>
                <a:cs typeface="Calibri"/>
              </a:rPr>
              <a:t> </a:t>
            </a:r>
            <a:r>
              <a:rPr sz="2300" spc="120" dirty="0">
                <a:solidFill>
                  <a:srgbClr val="231F20"/>
                </a:solidFill>
                <a:latin typeface="Calibri"/>
                <a:cs typeface="Calibri"/>
              </a:rPr>
              <a:t>sa</a:t>
            </a:r>
            <a:r>
              <a:rPr sz="2300" spc="295" dirty="0">
                <a:solidFill>
                  <a:srgbClr val="231F20"/>
                </a:solidFill>
                <a:latin typeface="Calibri"/>
                <a:cs typeface="Calibri"/>
              </a:rPr>
              <a:t> </a:t>
            </a:r>
            <a:r>
              <a:rPr sz="2300" spc="55" dirty="0">
                <a:solidFill>
                  <a:srgbClr val="231F20"/>
                </a:solidFill>
                <a:latin typeface="Calibri"/>
                <a:cs typeface="Calibri"/>
              </a:rPr>
              <a:t>photo</a:t>
            </a:r>
            <a:r>
              <a:rPr sz="2300" spc="290" dirty="0">
                <a:solidFill>
                  <a:srgbClr val="231F20"/>
                </a:solidFill>
                <a:latin typeface="Calibri"/>
                <a:cs typeface="Calibri"/>
              </a:rPr>
              <a:t> </a:t>
            </a:r>
            <a:r>
              <a:rPr sz="2300" spc="50" dirty="0">
                <a:solidFill>
                  <a:srgbClr val="231F20"/>
                </a:solidFill>
                <a:latin typeface="Calibri"/>
                <a:cs typeface="Calibri"/>
              </a:rPr>
              <a:t>m’a</a:t>
            </a:r>
            <a:r>
              <a:rPr sz="2300" spc="295" dirty="0">
                <a:solidFill>
                  <a:srgbClr val="231F20"/>
                </a:solidFill>
                <a:latin typeface="Calibri"/>
                <a:cs typeface="Calibri"/>
              </a:rPr>
              <a:t> </a:t>
            </a:r>
            <a:r>
              <a:rPr sz="2300" spc="114" dirty="0">
                <a:solidFill>
                  <a:srgbClr val="231F20"/>
                </a:solidFill>
                <a:latin typeface="Calibri"/>
                <a:cs typeface="Calibri"/>
              </a:rPr>
              <a:t>fait</a:t>
            </a:r>
            <a:r>
              <a:rPr sz="2300" spc="295" dirty="0">
                <a:solidFill>
                  <a:srgbClr val="231F20"/>
                </a:solidFill>
                <a:latin typeface="Calibri"/>
                <a:cs typeface="Calibri"/>
              </a:rPr>
              <a:t> </a:t>
            </a:r>
            <a:r>
              <a:rPr sz="2300" spc="85" dirty="0">
                <a:solidFill>
                  <a:srgbClr val="231F20"/>
                </a:solidFill>
                <a:latin typeface="Calibri"/>
                <a:cs typeface="Calibri"/>
              </a:rPr>
              <a:t>immédiatement</a:t>
            </a:r>
            <a:r>
              <a:rPr sz="2300" spc="295" dirty="0">
                <a:solidFill>
                  <a:srgbClr val="231F20"/>
                </a:solidFill>
                <a:latin typeface="Calibri"/>
                <a:cs typeface="Calibri"/>
              </a:rPr>
              <a:t> </a:t>
            </a:r>
            <a:r>
              <a:rPr sz="2300" spc="85" dirty="0">
                <a:solidFill>
                  <a:srgbClr val="231F20"/>
                </a:solidFill>
                <a:latin typeface="Calibri"/>
                <a:cs typeface="Calibri"/>
              </a:rPr>
              <a:t>penser</a:t>
            </a:r>
            <a:r>
              <a:rPr sz="2300" spc="295" dirty="0">
                <a:solidFill>
                  <a:srgbClr val="231F20"/>
                </a:solidFill>
                <a:latin typeface="Calibri"/>
                <a:cs typeface="Calibri"/>
              </a:rPr>
              <a:t> </a:t>
            </a:r>
            <a:r>
              <a:rPr sz="2300" spc="90" dirty="0">
                <a:solidFill>
                  <a:srgbClr val="231F20"/>
                </a:solidFill>
                <a:latin typeface="Calibri"/>
                <a:cs typeface="Calibri"/>
              </a:rPr>
              <a:t>au </a:t>
            </a:r>
            <a:r>
              <a:rPr sz="2300" spc="140" dirty="0">
                <a:solidFill>
                  <a:srgbClr val="231F20"/>
                </a:solidFill>
                <a:latin typeface="Calibri"/>
                <a:cs typeface="Calibri"/>
              </a:rPr>
              <a:t>site</a:t>
            </a:r>
            <a:r>
              <a:rPr sz="2300" spc="409" dirty="0">
                <a:solidFill>
                  <a:srgbClr val="231F20"/>
                </a:solidFill>
                <a:latin typeface="Calibri"/>
                <a:cs typeface="Calibri"/>
              </a:rPr>
              <a:t> </a:t>
            </a:r>
            <a:r>
              <a:rPr sz="2300" u="sng" spc="160" dirty="0">
                <a:solidFill>
                  <a:srgbClr val="7C2D9B"/>
                </a:solidFill>
                <a:uFill>
                  <a:solidFill>
                    <a:srgbClr val="7C2D9B"/>
                  </a:solidFill>
                </a:uFill>
                <a:latin typeface="Calibri"/>
                <a:cs typeface="Calibri"/>
                <a:hlinkClick r:id="rId3"/>
              </a:rPr>
              <a:t>thispersondoesnotexist.com</a:t>
            </a:r>
            <a:r>
              <a:rPr sz="2300" spc="160" dirty="0">
                <a:solidFill>
                  <a:srgbClr val="231F20"/>
                </a:solidFill>
                <a:latin typeface="Calibri"/>
                <a:cs typeface="Calibri"/>
              </a:rPr>
              <a:t>,</a:t>
            </a:r>
            <a:r>
              <a:rPr sz="2300" spc="409" dirty="0">
                <a:solidFill>
                  <a:srgbClr val="231F20"/>
                </a:solidFill>
                <a:latin typeface="Calibri"/>
                <a:cs typeface="Calibri"/>
              </a:rPr>
              <a:t> </a:t>
            </a:r>
            <a:r>
              <a:rPr sz="2300" spc="75" dirty="0">
                <a:solidFill>
                  <a:srgbClr val="231F20"/>
                </a:solidFill>
                <a:latin typeface="Calibri"/>
                <a:cs typeface="Calibri"/>
              </a:rPr>
              <a:t>où</a:t>
            </a:r>
            <a:r>
              <a:rPr sz="2300" spc="409" dirty="0">
                <a:solidFill>
                  <a:srgbClr val="231F20"/>
                </a:solidFill>
                <a:latin typeface="Calibri"/>
                <a:cs typeface="Calibri"/>
              </a:rPr>
              <a:t> </a:t>
            </a:r>
            <a:r>
              <a:rPr sz="2300" spc="110" dirty="0">
                <a:solidFill>
                  <a:srgbClr val="231F20"/>
                </a:solidFill>
                <a:latin typeface="Calibri"/>
                <a:cs typeface="Calibri"/>
              </a:rPr>
              <a:t>une</a:t>
            </a:r>
            <a:r>
              <a:rPr sz="2300" spc="409" dirty="0">
                <a:solidFill>
                  <a:srgbClr val="231F20"/>
                </a:solidFill>
                <a:latin typeface="Calibri"/>
                <a:cs typeface="Calibri"/>
              </a:rPr>
              <a:t> </a:t>
            </a:r>
            <a:r>
              <a:rPr sz="2300" spc="160" dirty="0">
                <a:solidFill>
                  <a:srgbClr val="231F20"/>
                </a:solidFill>
                <a:latin typeface="Calibri"/>
                <a:cs typeface="Calibri"/>
              </a:rPr>
              <a:t>intelligence </a:t>
            </a:r>
            <a:r>
              <a:rPr sz="2300" spc="165" dirty="0">
                <a:solidFill>
                  <a:srgbClr val="231F20"/>
                </a:solidFill>
                <a:latin typeface="Calibri"/>
                <a:cs typeface="Calibri"/>
              </a:rPr>
              <a:t>artificielle</a:t>
            </a:r>
            <a:r>
              <a:rPr sz="2300" spc="325" dirty="0">
                <a:solidFill>
                  <a:srgbClr val="231F20"/>
                </a:solidFill>
                <a:latin typeface="Calibri"/>
                <a:cs typeface="Calibri"/>
              </a:rPr>
              <a:t> </a:t>
            </a:r>
            <a:r>
              <a:rPr sz="2300" b="1" spc="105" dirty="0">
                <a:solidFill>
                  <a:srgbClr val="231F20"/>
                </a:solidFill>
                <a:latin typeface="Calibri"/>
                <a:cs typeface="Calibri"/>
              </a:rPr>
              <a:t>crée</a:t>
            </a:r>
            <a:r>
              <a:rPr sz="2300" b="1" spc="325" dirty="0">
                <a:solidFill>
                  <a:srgbClr val="231F20"/>
                </a:solidFill>
                <a:latin typeface="Calibri"/>
                <a:cs typeface="Calibri"/>
              </a:rPr>
              <a:t> </a:t>
            </a:r>
            <a:r>
              <a:rPr sz="2300" b="1" spc="100" dirty="0">
                <a:solidFill>
                  <a:srgbClr val="231F20"/>
                </a:solidFill>
                <a:latin typeface="Calibri"/>
                <a:cs typeface="Calibri"/>
              </a:rPr>
              <a:t>des</a:t>
            </a:r>
            <a:r>
              <a:rPr sz="2300" b="1" spc="325" dirty="0">
                <a:solidFill>
                  <a:srgbClr val="231F20"/>
                </a:solidFill>
                <a:latin typeface="Calibri"/>
                <a:cs typeface="Calibri"/>
              </a:rPr>
              <a:t> </a:t>
            </a:r>
            <a:r>
              <a:rPr sz="2300" b="1" spc="160" dirty="0">
                <a:solidFill>
                  <a:srgbClr val="231F20"/>
                </a:solidFill>
                <a:latin typeface="Calibri"/>
                <a:cs typeface="Calibri"/>
              </a:rPr>
              <a:t>visages</a:t>
            </a:r>
            <a:r>
              <a:rPr sz="2300" b="1" spc="325" dirty="0">
                <a:solidFill>
                  <a:srgbClr val="231F20"/>
                </a:solidFill>
                <a:latin typeface="Calibri"/>
                <a:cs typeface="Calibri"/>
              </a:rPr>
              <a:t> </a:t>
            </a:r>
            <a:r>
              <a:rPr sz="2300" b="1" spc="130" dirty="0">
                <a:solidFill>
                  <a:srgbClr val="231F20"/>
                </a:solidFill>
                <a:latin typeface="Calibri"/>
                <a:cs typeface="Calibri"/>
              </a:rPr>
              <a:t>qui</a:t>
            </a:r>
            <a:r>
              <a:rPr sz="2300" b="1" spc="325" dirty="0">
                <a:solidFill>
                  <a:srgbClr val="231F20"/>
                </a:solidFill>
                <a:latin typeface="Calibri"/>
                <a:cs typeface="Calibri"/>
              </a:rPr>
              <a:t> </a:t>
            </a:r>
            <a:r>
              <a:rPr sz="2300" b="1" spc="125" dirty="0">
                <a:solidFill>
                  <a:srgbClr val="231F20"/>
                </a:solidFill>
                <a:latin typeface="Calibri"/>
                <a:cs typeface="Calibri"/>
              </a:rPr>
              <a:t>n’existent</a:t>
            </a:r>
            <a:r>
              <a:rPr sz="2300" b="1" spc="325" dirty="0">
                <a:solidFill>
                  <a:srgbClr val="231F20"/>
                </a:solidFill>
                <a:latin typeface="Calibri"/>
                <a:cs typeface="Calibri"/>
              </a:rPr>
              <a:t> </a:t>
            </a:r>
            <a:r>
              <a:rPr sz="2300" b="1" spc="125" dirty="0">
                <a:solidFill>
                  <a:srgbClr val="231F20"/>
                </a:solidFill>
                <a:latin typeface="Calibri"/>
                <a:cs typeface="Calibri"/>
              </a:rPr>
              <a:t>pas</a:t>
            </a:r>
            <a:r>
              <a:rPr sz="2300" spc="125" dirty="0">
                <a:solidFill>
                  <a:srgbClr val="231F20"/>
                </a:solidFill>
                <a:latin typeface="Calibri"/>
                <a:cs typeface="Calibri"/>
              </a:rPr>
              <a:t>.</a:t>
            </a:r>
            <a:r>
              <a:rPr sz="2300" spc="325" dirty="0">
                <a:solidFill>
                  <a:srgbClr val="231F20"/>
                </a:solidFill>
                <a:latin typeface="Calibri"/>
                <a:cs typeface="Calibri"/>
              </a:rPr>
              <a:t> </a:t>
            </a:r>
            <a:r>
              <a:rPr sz="2300" spc="110" dirty="0">
                <a:solidFill>
                  <a:srgbClr val="231F20"/>
                </a:solidFill>
                <a:latin typeface="Calibri"/>
                <a:cs typeface="Calibri"/>
              </a:rPr>
              <a:t>Encore </a:t>
            </a:r>
            <a:r>
              <a:rPr sz="2300" spc="65" dirty="0">
                <a:solidFill>
                  <a:srgbClr val="231F20"/>
                </a:solidFill>
                <a:latin typeface="Calibri"/>
                <a:cs typeface="Calibri"/>
              </a:rPr>
              <a:t>une</a:t>
            </a:r>
            <a:r>
              <a:rPr sz="2300" spc="254" dirty="0">
                <a:solidFill>
                  <a:srgbClr val="231F20"/>
                </a:solidFill>
                <a:latin typeface="Calibri"/>
                <a:cs typeface="Calibri"/>
              </a:rPr>
              <a:t> </a:t>
            </a:r>
            <a:r>
              <a:rPr sz="2300" spc="100" dirty="0">
                <a:solidFill>
                  <a:srgbClr val="231F20"/>
                </a:solidFill>
                <a:latin typeface="Calibri"/>
                <a:cs typeface="Calibri"/>
              </a:rPr>
              <a:t>fois</a:t>
            </a:r>
            <a:r>
              <a:rPr sz="2300" spc="254" dirty="0">
                <a:solidFill>
                  <a:srgbClr val="231F20"/>
                </a:solidFill>
                <a:latin typeface="Calibri"/>
                <a:cs typeface="Calibri"/>
              </a:rPr>
              <a:t> </a:t>
            </a:r>
            <a:r>
              <a:rPr sz="2300" spc="70" dirty="0">
                <a:solidFill>
                  <a:srgbClr val="231F20"/>
                </a:solidFill>
                <a:latin typeface="Calibri"/>
                <a:cs typeface="Calibri"/>
              </a:rPr>
              <a:t>je</a:t>
            </a:r>
            <a:r>
              <a:rPr sz="2300" spc="254" dirty="0">
                <a:solidFill>
                  <a:srgbClr val="231F20"/>
                </a:solidFill>
                <a:latin typeface="Calibri"/>
                <a:cs typeface="Calibri"/>
              </a:rPr>
              <a:t> </a:t>
            </a:r>
            <a:r>
              <a:rPr sz="2300" spc="55" dirty="0">
                <a:solidFill>
                  <a:srgbClr val="231F20"/>
                </a:solidFill>
                <a:latin typeface="Calibri"/>
                <a:cs typeface="Calibri"/>
              </a:rPr>
              <a:t>ne</a:t>
            </a:r>
            <a:r>
              <a:rPr sz="2300" spc="260" dirty="0">
                <a:solidFill>
                  <a:srgbClr val="231F20"/>
                </a:solidFill>
                <a:latin typeface="Calibri"/>
                <a:cs typeface="Calibri"/>
              </a:rPr>
              <a:t> </a:t>
            </a:r>
            <a:r>
              <a:rPr sz="2300" spc="125" dirty="0">
                <a:solidFill>
                  <a:srgbClr val="231F20"/>
                </a:solidFill>
                <a:latin typeface="Calibri"/>
                <a:cs typeface="Calibri"/>
              </a:rPr>
              <a:t>suis</a:t>
            </a:r>
            <a:r>
              <a:rPr sz="2300" spc="260" dirty="0">
                <a:solidFill>
                  <a:srgbClr val="231F20"/>
                </a:solidFill>
                <a:latin typeface="Calibri"/>
                <a:cs typeface="Calibri"/>
              </a:rPr>
              <a:t> </a:t>
            </a:r>
            <a:r>
              <a:rPr sz="2300" spc="90" dirty="0">
                <a:solidFill>
                  <a:srgbClr val="231F20"/>
                </a:solidFill>
                <a:latin typeface="Calibri"/>
                <a:cs typeface="Calibri"/>
              </a:rPr>
              <a:t>pas</a:t>
            </a:r>
            <a:r>
              <a:rPr sz="2300" spc="254" dirty="0">
                <a:solidFill>
                  <a:srgbClr val="231F20"/>
                </a:solidFill>
                <a:latin typeface="Calibri"/>
                <a:cs typeface="Calibri"/>
              </a:rPr>
              <a:t> </a:t>
            </a:r>
            <a:r>
              <a:rPr sz="2300" spc="105" dirty="0">
                <a:solidFill>
                  <a:srgbClr val="231F20"/>
                </a:solidFill>
                <a:latin typeface="Calibri"/>
                <a:cs typeface="Calibri"/>
              </a:rPr>
              <a:t>sûr</a:t>
            </a:r>
            <a:r>
              <a:rPr sz="2300" spc="254" dirty="0">
                <a:solidFill>
                  <a:srgbClr val="231F20"/>
                </a:solidFill>
                <a:latin typeface="Calibri"/>
                <a:cs typeface="Calibri"/>
              </a:rPr>
              <a:t> </a:t>
            </a:r>
            <a:r>
              <a:rPr sz="2300" spc="65" dirty="0">
                <a:solidFill>
                  <a:srgbClr val="231F20"/>
                </a:solidFill>
                <a:latin typeface="Calibri"/>
                <a:cs typeface="Calibri"/>
              </a:rPr>
              <a:t>à</a:t>
            </a:r>
            <a:r>
              <a:rPr sz="2300" spc="260" dirty="0">
                <a:solidFill>
                  <a:srgbClr val="231F20"/>
                </a:solidFill>
                <a:latin typeface="Calibri"/>
                <a:cs typeface="Calibri"/>
              </a:rPr>
              <a:t> </a:t>
            </a:r>
            <a:r>
              <a:rPr sz="2300" spc="195" dirty="0">
                <a:solidFill>
                  <a:srgbClr val="231F20"/>
                </a:solidFill>
                <a:latin typeface="Calibri"/>
                <a:cs typeface="Calibri"/>
              </a:rPr>
              <a:t>100%,</a:t>
            </a:r>
            <a:r>
              <a:rPr sz="2300" spc="260" dirty="0">
                <a:solidFill>
                  <a:srgbClr val="231F20"/>
                </a:solidFill>
                <a:latin typeface="Calibri"/>
                <a:cs typeface="Calibri"/>
              </a:rPr>
              <a:t> </a:t>
            </a:r>
            <a:r>
              <a:rPr sz="2300" spc="110" dirty="0">
                <a:solidFill>
                  <a:srgbClr val="231F20"/>
                </a:solidFill>
                <a:latin typeface="Calibri"/>
                <a:cs typeface="Calibri"/>
              </a:rPr>
              <a:t>mais</a:t>
            </a:r>
            <a:r>
              <a:rPr sz="2300" spc="260" dirty="0">
                <a:solidFill>
                  <a:srgbClr val="231F20"/>
                </a:solidFill>
                <a:latin typeface="Calibri"/>
                <a:cs typeface="Calibri"/>
              </a:rPr>
              <a:t> </a:t>
            </a:r>
            <a:r>
              <a:rPr sz="2300" spc="150" dirty="0">
                <a:solidFill>
                  <a:srgbClr val="231F20"/>
                </a:solidFill>
                <a:latin typeface="Calibri"/>
                <a:cs typeface="Calibri"/>
              </a:rPr>
              <a:t>il</a:t>
            </a:r>
            <a:r>
              <a:rPr sz="2300" spc="265" dirty="0">
                <a:solidFill>
                  <a:srgbClr val="231F20"/>
                </a:solidFill>
                <a:latin typeface="Calibri"/>
                <a:cs typeface="Calibri"/>
              </a:rPr>
              <a:t> </a:t>
            </a:r>
            <a:r>
              <a:rPr sz="2300" spc="50" dirty="0">
                <a:solidFill>
                  <a:srgbClr val="231F20"/>
                </a:solidFill>
                <a:latin typeface="Calibri"/>
                <a:cs typeface="Calibri"/>
              </a:rPr>
              <a:t>y</a:t>
            </a:r>
            <a:r>
              <a:rPr sz="2300" spc="260" dirty="0">
                <a:solidFill>
                  <a:srgbClr val="231F20"/>
                </a:solidFill>
                <a:latin typeface="Calibri"/>
                <a:cs typeface="Calibri"/>
              </a:rPr>
              <a:t> </a:t>
            </a:r>
            <a:r>
              <a:rPr sz="2300" spc="65" dirty="0">
                <a:solidFill>
                  <a:srgbClr val="231F20"/>
                </a:solidFill>
                <a:latin typeface="Calibri"/>
                <a:cs typeface="Calibri"/>
              </a:rPr>
              <a:t>a</a:t>
            </a:r>
            <a:r>
              <a:rPr sz="2300" spc="260" dirty="0">
                <a:solidFill>
                  <a:srgbClr val="231F20"/>
                </a:solidFill>
                <a:latin typeface="Calibri"/>
                <a:cs typeface="Calibri"/>
              </a:rPr>
              <a:t> </a:t>
            </a:r>
            <a:r>
              <a:rPr sz="2300" spc="105" dirty="0">
                <a:solidFill>
                  <a:srgbClr val="231F20"/>
                </a:solidFill>
                <a:latin typeface="Calibri"/>
                <a:cs typeface="Calibri"/>
              </a:rPr>
              <a:t>plusieurs </a:t>
            </a:r>
            <a:r>
              <a:rPr sz="2300" dirty="0">
                <a:solidFill>
                  <a:srgbClr val="231F20"/>
                </a:solidFill>
                <a:latin typeface="Calibri"/>
                <a:cs typeface="Calibri"/>
              </a:rPr>
              <a:t>éléments</a:t>
            </a:r>
            <a:r>
              <a:rPr sz="2300" spc="340" dirty="0">
                <a:solidFill>
                  <a:srgbClr val="231F20"/>
                </a:solidFill>
                <a:latin typeface="Calibri"/>
                <a:cs typeface="Calibri"/>
              </a:rPr>
              <a:t> </a:t>
            </a:r>
            <a:r>
              <a:rPr sz="2300" spc="-10" dirty="0">
                <a:solidFill>
                  <a:srgbClr val="231F20"/>
                </a:solidFill>
                <a:latin typeface="Calibri"/>
                <a:cs typeface="Calibri"/>
              </a:rPr>
              <a:t>douteux...</a:t>
            </a:r>
            <a:endParaRPr sz="2300" dirty="0">
              <a:latin typeface="Calibri"/>
              <a:cs typeface="Calibri"/>
            </a:endParaRPr>
          </a:p>
        </p:txBody>
      </p:sp>
      <p:sp>
        <p:nvSpPr>
          <p:cNvPr id="9" name="object 9"/>
          <p:cNvSpPr txBox="1"/>
          <p:nvPr/>
        </p:nvSpPr>
        <p:spPr>
          <a:xfrm>
            <a:off x="9340615" y="1571340"/>
            <a:ext cx="7483475" cy="1711325"/>
          </a:xfrm>
          <a:prstGeom prst="rect">
            <a:avLst/>
          </a:prstGeom>
        </p:spPr>
        <p:txBody>
          <a:bodyPr vert="horz" wrap="square" lIns="0" tIns="12065" rIns="0" bIns="0" rtlCol="0">
            <a:spAutoFit/>
          </a:bodyPr>
          <a:lstStyle/>
          <a:p>
            <a:pPr marL="12700" marR="5080" algn="just">
              <a:lnSpc>
                <a:spcPct val="120200"/>
              </a:lnSpc>
              <a:spcBef>
                <a:spcPts val="95"/>
              </a:spcBef>
            </a:pPr>
            <a:r>
              <a:rPr sz="2300" spc="65" dirty="0">
                <a:solidFill>
                  <a:srgbClr val="231F20"/>
                </a:solidFill>
                <a:latin typeface="Calibri"/>
                <a:cs typeface="Calibri"/>
              </a:rPr>
              <a:t>Bye</a:t>
            </a:r>
            <a:r>
              <a:rPr sz="2300" spc="254" dirty="0">
                <a:solidFill>
                  <a:srgbClr val="231F20"/>
                </a:solidFill>
                <a:latin typeface="Calibri"/>
                <a:cs typeface="Calibri"/>
              </a:rPr>
              <a:t> </a:t>
            </a:r>
            <a:r>
              <a:rPr sz="2300" dirty="0">
                <a:solidFill>
                  <a:srgbClr val="231F20"/>
                </a:solidFill>
                <a:latin typeface="Calibri"/>
                <a:cs typeface="Calibri"/>
              </a:rPr>
              <a:t>bye</a:t>
            </a:r>
            <a:r>
              <a:rPr sz="2300" spc="260" dirty="0">
                <a:solidFill>
                  <a:srgbClr val="231F20"/>
                </a:solidFill>
                <a:latin typeface="Calibri"/>
                <a:cs typeface="Calibri"/>
              </a:rPr>
              <a:t> </a:t>
            </a:r>
            <a:r>
              <a:rPr sz="2300" spc="110" dirty="0">
                <a:solidFill>
                  <a:srgbClr val="231F20"/>
                </a:solidFill>
                <a:latin typeface="Calibri"/>
                <a:cs typeface="Calibri"/>
              </a:rPr>
              <a:t>Karina,</a:t>
            </a:r>
            <a:r>
              <a:rPr sz="2300" spc="254" dirty="0">
                <a:solidFill>
                  <a:srgbClr val="231F20"/>
                </a:solidFill>
                <a:latin typeface="Calibri"/>
                <a:cs typeface="Calibri"/>
              </a:rPr>
              <a:t> </a:t>
            </a:r>
            <a:r>
              <a:rPr sz="2300" spc="60" dirty="0">
                <a:solidFill>
                  <a:srgbClr val="231F20"/>
                </a:solidFill>
                <a:latin typeface="Calibri"/>
                <a:cs typeface="Calibri"/>
              </a:rPr>
              <a:t>je</a:t>
            </a:r>
            <a:r>
              <a:rPr sz="2300" spc="260" dirty="0">
                <a:solidFill>
                  <a:srgbClr val="231F20"/>
                </a:solidFill>
                <a:latin typeface="Calibri"/>
                <a:cs typeface="Calibri"/>
              </a:rPr>
              <a:t> </a:t>
            </a:r>
            <a:r>
              <a:rPr sz="2300" dirty="0">
                <a:solidFill>
                  <a:srgbClr val="231F20"/>
                </a:solidFill>
                <a:latin typeface="Calibri"/>
                <a:cs typeface="Calibri"/>
              </a:rPr>
              <a:t>tombe</a:t>
            </a:r>
            <a:r>
              <a:rPr sz="2300" spc="254" dirty="0">
                <a:solidFill>
                  <a:srgbClr val="231F20"/>
                </a:solidFill>
                <a:latin typeface="Calibri"/>
                <a:cs typeface="Calibri"/>
              </a:rPr>
              <a:t> </a:t>
            </a:r>
            <a:r>
              <a:rPr sz="2300" spc="70" dirty="0">
                <a:solidFill>
                  <a:srgbClr val="231F20"/>
                </a:solidFill>
                <a:latin typeface="Calibri"/>
                <a:cs typeface="Calibri"/>
              </a:rPr>
              <a:t>ensuite</a:t>
            </a:r>
            <a:r>
              <a:rPr sz="2300" spc="260" dirty="0">
                <a:solidFill>
                  <a:srgbClr val="231F20"/>
                </a:solidFill>
                <a:latin typeface="Calibri"/>
                <a:cs typeface="Calibri"/>
              </a:rPr>
              <a:t> </a:t>
            </a:r>
            <a:r>
              <a:rPr sz="2300" spc="90" dirty="0">
                <a:solidFill>
                  <a:srgbClr val="231F20"/>
                </a:solidFill>
                <a:latin typeface="Calibri"/>
                <a:cs typeface="Calibri"/>
              </a:rPr>
              <a:t>sur</a:t>
            </a:r>
            <a:r>
              <a:rPr sz="2300" spc="254" dirty="0">
                <a:solidFill>
                  <a:srgbClr val="231F20"/>
                </a:solidFill>
                <a:latin typeface="Calibri"/>
                <a:cs typeface="Calibri"/>
              </a:rPr>
              <a:t> </a:t>
            </a:r>
            <a:r>
              <a:rPr sz="2300" b="1" spc="75" dirty="0">
                <a:solidFill>
                  <a:srgbClr val="231F20"/>
                </a:solidFill>
                <a:latin typeface="Calibri"/>
                <a:cs typeface="Calibri"/>
              </a:rPr>
              <a:t>Monica</a:t>
            </a:r>
            <a:r>
              <a:rPr sz="2300" spc="75" dirty="0">
                <a:solidFill>
                  <a:srgbClr val="231F20"/>
                </a:solidFill>
                <a:latin typeface="Calibri"/>
                <a:cs typeface="Calibri"/>
              </a:rPr>
              <a:t>.</a:t>
            </a:r>
            <a:r>
              <a:rPr sz="2300" spc="260" dirty="0">
                <a:solidFill>
                  <a:srgbClr val="231F20"/>
                </a:solidFill>
                <a:latin typeface="Calibri"/>
                <a:cs typeface="Calibri"/>
              </a:rPr>
              <a:t> </a:t>
            </a:r>
            <a:r>
              <a:rPr sz="2300" spc="80" dirty="0">
                <a:solidFill>
                  <a:srgbClr val="231F20"/>
                </a:solidFill>
                <a:latin typeface="Calibri"/>
                <a:cs typeface="Calibri"/>
              </a:rPr>
              <a:t>Image</a:t>
            </a:r>
            <a:r>
              <a:rPr sz="2300" spc="254" dirty="0">
                <a:solidFill>
                  <a:srgbClr val="231F20"/>
                </a:solidFill>
                <a:latin typeface="Calibri"/>
                <a:cs typeface="Calibri"/>
              </a:rPr>
              <a:t> </a:t>
            </a:r>
            <a:r>
              <a:rPr sz="2300" spc="80" dirty="0">
                <a:solidFill>
                  <a:srgbClr val="231F20"/>
                </a:solidFill>
                <a:latin typeface="Calibri"/>
                <a:cs typeface="Calibri"/>
              </a:rPr>
              <a:t>plus </a:t>
            </a:r>
            <a:r>
              <a:rPr sz="2300" spc="85" dirty="0">
                <a:solidFill>
                  <a:srgbClr val="231F20"/>
                </a:solidFill>
                <a:latin typeface="Calibri"/>
                <a:cs typeface="Calibri"/>
              </a:rPr>
              <a:t>floue</a:t>
            </a:r>
            <a:r>
              <a:rPr sz="2300" spc="254" dirty="0">
                <a:solidFill>
                  <a:srgbClr val="231F20"/>
                </a:solidFill>
                <a:latin typeface="Calibri"/>
                <a:cs typeface="Calibri"/>
              </a:rPr>
              <a:t> </a:t>
            </a:r>
            <a:r>
              <a:rPr sz="2300" spc="105" dirty="0">
                <a:solidFill>
                  <a:srgbClr val="231F20"/>
                </a:solidFill>
                <a:latin typeface="Calibri"/>
                <a:cs typeface="Calibri"/>
              </a:rPr>
              <a:t>mais</a:t>
            </a:r>
            <a:r>
              <a:rPr sz="2300" spc="260" dirty="0">
                <a:solidFill>
                  <a:srgbClr val="231F20"/>
                </a:solidFill>
                <a:latin typeface="Calibri"/>
                <a:cs typeface="Calibri"/>
              </a:rPr>
              <a:t> </a:t>
            </a:r>
            <a:r>
              <a:rPr sz="2300" spc="75" dirty="0">
                <a:solidFill>
                  <a:srgbClr val="231F20"/>
                </a:solidFill>
                <a:latin typeface="Calibri"/>
                <a:cs typeface="Calibri"/>
              </a:rPr>
              <a:t>très</a:t>
            </a:r>
            <a:r>
              <a:rPr sz="2300" spc="260" dirty="0">
                <a:solidFill>
                  <a:srgbClr val="231F20"/>
                </a:solidFill>
                <a:latin typeface="Calibri"/>
                <a:cs typeface="Calibri"/>
              </a:rPr>
              <a:t> </a:t>
            </a:r>
            <a:r>
              <a:rPr sz="2300" spc="95" dirty="0">
                <a:solidFill>
                  <a:srgbClr val="231F20"/>
                </a:solidFill>
                <a:latin typeface="Calibri"/>
                <a:cs typeface="Calibri"/>
              </a:rPr>
              <a:t>suspecte</a:t>
            </a:r>
            <a:r>
              <a:rPr sz="2300" spc="260" dirty="0">
                <a:solidFill>
                  <a:srgbClr val="231F20"/>
                </a:solidFill>
                <a:latin typeface="Calibri"/>
                <a:cs typeface="Calibri"/>
              </a:rPr>
              <a:t> </a:t>
            </a:r>
            <a:r>
              <a:rPr sz="2300" spc="100" dirty="0">
                <a:solidFill>
                  <a:srgbClr val="231F20"/>
                </a:solidFill>
                <a:latin typeface="Calibri"/>
                <a:cs typeface="Calibri"/>
              </a:rPr>
              <a:t>elle</a:t>
            </a:r>
            <a:r>
              <a:rPr sz="2300" spc="260" dirty="0">
                <a:solidFill>
                  <a:srgbClr val="231F20"/>
                </a:solidFill>
                <a:latin typeface="Calibri"/>
                <a:cs typeface="Calibri"/>
              </a:rPr>
              <a:t> </a:t>
            </a:r>
            <a:r>
              <a:rPr sz="2300" spc="114" dirty="0">
                <a:solidFill>
                  <a:srgbClr val="231F20"/>
                </a:solidFill>
                <a:latin typeface="Calibri"/>
                <a:cs typeface="Calibri"/>
              </a:rPr>
              <a:t>aussi.</a:t>
            </a:r>
            <a:r>
              <a:rPr sz="2300" spc="254" dirty="0">
                <a:solidFill>
                  <a:srgbClr val="231F20"/>
                </a:solidFill>
                <a:latin typeface="Calibri"/>
                <a:cs typeface="Calibri"/>
              </a:rPr>
              <a:t> </a:t>
            </a:r>
            <a:r>
              <a:rPr sz="2300" spc="105" dirty="0">
                <a:solidFill>
                  <a:srgbClr val="231F20"/>
                </a:solidFill>
                <a:latin typeface="Calibri"/>
                <a:cs typeface="Calibri"/>
              </a:rPr>
              <a:t>D’ailleurs,</a:t>
            </a:r>
            <a:r>
              <a:rPr sz="2300" spc="260" dirty="0">
                <a:solidFill>
                  <a:srgbClr val="231F20"/>
                </a:solidFill>
                <a:latin typeface="Calibri"/>
                <a:cs typeface="Calibri"/>
              </a:rPr>
              <a:t> </a:t>
            </a:r>
            <a:r>
              <a:rPr sz="2300" spc="70" dirty="0">
                <a:solidFill>
                  <a:srgbClr val="231F20"/>
                </a:solidFill>
                <a:latin typeface="Calibri"/>
                <a:cs typeface="Calibri"/>
              </a:rPr>
              <a:t>l’annonce </a:t>
            </a:r>
            <a:r>
              <a:rPr sz="2300" spc="65" dirty="0">
                <a:solidFill>
                  <a:srgbClr val="231F20"/>
                </a:solidFill>
                <a:latin typeface="Calibri"/>
                <a:cs typeface="Calibri"/>
              </a:rPr>
              <a:t>a</a:t>
            </a:r>
            <a:r>
              <a:rPr sz="2300" spc="275" dirty="0">
                <a:solidFill>
                  <a:srgbClr val="231F20"/>
                </a:solidFill>
                <a:latin typeface="Calibri"/>
                <a:cs typeface="Calibri"/>
              </a:rPr>
              <a:t> </a:t>
            </a:r>
            <a:r>
              <a:rPr sz="2300" spc="45" dirty="0">
                <a:solidFill>
                  <a:srgbClr val="231F20"/>
                </a:solidFill>
                <a:latin typeface="Calibri"/>
                <a:cs typeface="Calibri"/>
              </a:rPr>
              <a:t>rapidement</a:t>
            </a:r>
            <a:r>
              <a:rPr sz="2300" spc="280" dirty="0">
                <a:solidFill>
                  <a:srgbClr val="231F20"/>
                </a:solidFill>
                <a:latin typeface="Calibri"/>
                <a:cs typeface="Calibri"/>
              </a:rPr>
              <a:t> </a:t>
            </a:r>
            <a:r>
              <a:rPr sz="2300" dirty="0">
                <a:solidFill>
                  <a:srgbClr val="231F20"/>
                </a:solidFill>
                <a:latin typeface="Calibri"/>
                <a:cs typeface="Calibri"/>
              </a:rPr>
              <a:t>été</a:t>
            </a:r>
            <a:r>
              <a:rPr sz="2300" spc="275" dirty="0">
                <a:solidFill>
                  <a:srgbClr val="231F20"/>
                </a:solidFill>
                <a:latin typeface="Calibri"/>
                <a:cs typeface="Calibri"/>
              </a:rPr>
              <a:t> </a:t>
            </a:r>
            <a:r>
              <a:rPr sz="2300" spc="60" dirty="0">
                <a:solidFill>
                  <a:srgbClr val="231F20"/>
                </a:solidFill>
                <a:latin typeface="Calibri"/>
                <a:cs typeface="Calibri"/>
              </a:rPr>
              <a:t>supprimée</a:t>
            </a:r>
            <a:r>
              <a:rPr sz="2300" spc="280" dirty="0">
                <a:solidFill>
                  <a:srgbClr val="231F20"/>
                </a:solidFill>
                <a:latin typeface="Calibri"/>
                <a:cs typeface="Calibri"/>
              </a:rPr>
              <a:t> </a:t>
            </a:r>
            <a:r>
              <a:rPr sz="2300" spc="55" dirty="0">
                <a:solidFill>
                  <a:srgbClr val="231F20"/>
                </a:solidFill>
                <a:latin typeface="Calibri"/>
                <a:cs typeface="Calibri"/>
              </a:rPr>
              <a:t>après</a:t>
            </a:r>
            <a:r>
              <a:rPr sz="2300" spc="275" dirty="0">
                <a:solidFill>
                  <a:srgbClr val="231F20"/>
                </a:solidFill>
                <a:latin typeface="Calibri"/>
                <a:cs typeface="Calibri"/>
              </a:rPr>
              <a:t> </a:t>
            </a:r>
            <a:r>
              <a:rPr sz="2300" dirty="0">
                <a:solidFill>
                  <a:srgbClr val="231F20"/>
                </a:solidFill>
                <a:latin typeface="Calibri"/>
                <a:cs typeface="Calibri"/>
              </a:rPr>
              <a:t>que</a:t>
            </a:r>
            <a:r>
              <a:rPr sz="2300" spc="280" dirty="0">
                <a:solidFill>
                  <a:srgbClr val="231F20"/>
                </a:solidFill>
                <a:latin typeface="Calibri"/>
                <a:cs typeface="Calibri"/>
              </a:rPr>
              <a:t> </a:t>
            </a:r>
            <a:r>
              <a:rPr sz="2300" spc="70" dirty="0">
                <a:solidFill>
                  <a:srgbClr val="231F20"/>
                </a:solidFill>
                <a:latin typeface="Calibri"/>
                <a:cs typeface="Calibri"/>
              </a:rPr>
              <a:t>j’ai</a:t>
            </a:r>
            <a:r>
              <a:rPr sz="2300" spc="275" dirty="0">
                <a:solidFill>
                  <a:srgbClr val="231F20"/>
                </a:solidFill>
                <a:latin typeface="Calibri"/>
                <a:cs typeface="Calibri"/>
              </a:rPr>
              <a:t> </a:t>
            </a:r>
            <a:r>
              <a:rPr sz="2300" dirty="0">
                <a:solidFill>
                  <a:srgbClr val="231F20"/>
                </a:solidFill>
                <a:latin typeface="Calibri"/>
                <a:cs typeface="Calibri"/>
              </a:rPr>
              <a:t>mentionné</a:t>
            </a:r>
            <a:r>
              <a:rPr sz="2300" spc="280" dirty="0">
                <a:solidFill>
                  <a:srgbClr val="231F20"/>
                </a:solidFill>
                <a:latin typeface="Calibri"/>
                <a:cs typeface="Calibri"/>
              </a:rPr>
              <a:t> </a:t>
            </a:r>
            <a:r>
              <a:rPr sz="2300" spc="35" dirty="0">
                <a:solidFill>
                  <a:srgbClr val="231F20"/>
                </a:solidFill>
                <a:latin typeface="Calibri"/>
                <a:cs typeface="Calibri"/>
              </a:rPr>
              <a:t>son </a:t>
            </a:r>
            <a:r>
              <a:rPr sz="2300" dirty="0">
                <a:solidFill>
                  <a:srgbClr val="231F20"/>
                </a:solidFill>
                <a:latin typeface="Calibri"/>
                <a:cs typeface="Calibri"/>
              </a:rPr>
              <a:t>nom</a:t>
            </a:r>
            <a:r>
              <a:rPr sz="2300" spc="80" dirty="0">
                <a:solidFill>
                  <a:srgbClr val="231F20"/>
                </a:solidFill>
                <a:latin typeface="Calibri"/>
                <a:cs typeface="Calibri"/>
              </a:rPr>
              <a:t> </a:t>
            </a:r>
            <a:r>
              <a:rPr sz="2300" dirty="0">
                <a:solidFill>
                  <a:srgbClr val="231F20"/>
                </a:solidFill>
                <a:latin typeface="Calibri"/>
                <a:cs typeface="Calibri"/>
              </a:rPr>
              <a:t>auprès</a:t>
            </a:r>
            <a:r>
              <a:rPr sz="2300" spc="80" dirty="0">
                <a:solidFill>
                  <a:srgbClr val="231F20"/>
                </a:solidFill>
                <a:latin typeface="Calibri"/>
                <a:cs typeface="Calibri"/>
              </a:rPr>
              <a:t> </a:t>
            </a:r>
            <a:r>
              <a:rPr sz="2300" dirty="0">
                <a:solidFill>
                  <a:srgbClr val="231F20"/>
                </a:solidFill>
                <a:latin typeface="Calibri"/>
                <a:cs typeface="Calibri"/>
              </a:rPr>
              <a:t>de</a:t>
            </a:r>
            <a:r>
              <a:rPr sz="2300" spc="85" dirty="0">
                <a:solidFill>
                  <a:srgbClr val="231F20"/>
                </a:solidFill>
                <a:latin typeface="Calibri"/>
                <a:cs typeface="Calibri"/>
              </a:rPr>
              <a:t> </a:t>
            </a:r>
            <a:r>
              <a:rPr sz="2300" spc="65" dirty="0">
                <a:solidFill>
                  <a:srgbClr val="231F20"/>
                </a:solidFill>
                <a:latin typeface="Calibri"/>
                <a:cs typeface="Calibri"/>
              </a:rPr>
              <a:t>“Sophia”</a:t>
            </a:r>
            <a:r>
              <a:rPr sz="2300" spc="80" dirty="0">
                <a:solidFill>
                  <a:srgbClr val="231F20"/>
                </a:solidFill>
                <a:latin typeface="Calibri"/>
                <a:cs typeface="Calibri"/>
              </a:rPr>
              <a:t> </a:t>
            </a:r>
            <a:r>
              <a:rPr sz="2300" spc="-50" dirty="0">
                <a:solidFill>
                  <a:srgbClr val="231F20"/>
                </a:solidFill>
                <a:latin typeface="Calibri"/>
                <a:cs typeface="Calibri"/>
              </a:rPr>
              <a:t>:</a:t>
            </a:r>
            <a:endParaRPr sz="2300" dirty="0">
              <a:latin typeface="Calibri"/>
              <a:cs typeface="Calibri"/>
            </a:endParaRPr>
          </a:p>
        </p:txBody>
      </p:sp>
      <p:pic>
        <p:nvPicPr>
          <p:cNvPr id="10" name="object 10"/>
          <p:cNvPicPr/>
          <p:nvPr/>
        </p:nvPicPr>
        <p:blipFill>
          <a:blip r:embed="rId4" cstate="print"/>
          <a:stretch>
            <a:fillRect/>
          </a:stretch>
        </p:blipFill>
        <p:spPr>
          <a:xfrm>
            <a:off x="1358214" y="6182356"/>
            <a:ext cx="7138291" cy="2844238"/>
          </a:xfrm>
          <a:prstGeom prst="rect">
            <a:avLst/>
          </a:prstGeom>
        </p:spPr>
      </p:pic>
      <p:sp>
        <p:nvSpPr>
          <p:cNvPr id="11" name="object 11"/>
          <p:cNvSpPr txBox="1"/>
          <p:nvPr/>
        </p:nvSpPr>
        <p:spPr>
          <a:xfrm>
            <a:off x="11651866" y="5569190"/>
            <a:ext cx="7491095" cy="5082540"/>
          </a:xfrm>
          <a:prstGeom prst="rect">
            <a:avLst/>
          </a:prstGeom>
        </p:spPr>
        <p:txBody>
          <a:bodyPr vert="horz" wrap="square" lIns="0" tIns="12065" rIns="0" bIns="0" rtlCol="0">
            <a:spAutoFit/>
          </a:bodyPr>
          <a:lstStyle/>
          <a:p>
            <a:pPr marL="12700" marR="5080">
              <a:lnSpc>
                <a:spcPct val="120200"/>
              </a:lnSpc>
              <a:spcBef>
                <a:spcPts val="95"/>
              </a:spcBef>
            </a:pPr>
            <a:r>
              <a:rPr sz="2300" spc="55" dirty="0">
                <a:solidFill>
                  <a:srgbClr val="231F20"/>
                </a:solidFill>
                <a:latin typeface="Calibri"/>
                <a:cs typeface="Calibri"/>
              </a:rPr>
              <a:t>Quelques</a:t>
            </a:r>
            <a:r>
              <a:rPr sz="2300" spc="225" dirty="0">
                <a:solidFill>
                  <a:srgbClr val="231F20"/>
                </a:solidFill>
                <a:latin typeface="Calibri"/>
                <a:cs typeface="Calibri"/>
              </a:rPr>
              <a:t> </a:t>
            </a:r>
            <a:r>
              <a:rPr sz="2300" spc="80" dirty="0">
                <a:solidFill>
                  <a:srgbClr val="231F20"/>
                </a:solidFill>
                <a:latin typeface="Calibri"/>
                <a:cs typeface="Calibri"/>
              </a:rPr>
              <a:t>précisions</a:t>
            </a:r>
            <a:r>
              <a:rPr sz="2300" spc="229" dirty="0">
                <a:solidFill>
                  <a:srgbClr val="231F20"/>
                </a:solidFill>
                <a:latin typeface="Calibri"/>
                <a:cs typeface="Calibri"/>
              </a:rPr>
              <a:t> </a:t>
            </a:r>
            <a:r>
              <a:rPr sz="2300" dirty="0">
                <a:solidFill>
                  <a:srgbClr val="231F20"/>
                </a:solidFill>
                <a:latin typeface="Calibri"/>
                <a:cs typeface="Calibri"/>
              </a:rPr>
              <a:t>:</a:t>
            </a:r>
            <a:r>
              <a:rPr sz="2300" spc="229" dirty="0">
                <a:solidFill>
                  <a:srgbClr val="231F20"/>
                </a:solidFill>
                <a:latin typeface="Calibri"/>
                <a:cs typeface="Calibri"/>
              </a:rPr>
              <a:t> </a:t>
            </a:r>
            <a:r>
              <a:rPr sz="2300" spc="135" dirty="0">
                <a:solidFill>
                  <a:srgbClr val="231F20"/>
                </a:solidFill>
                <a:latin typeface="Calibri"/>
                <a:cs typeface="Calibri"/>
              </a:rPr>
              <a:t>il</a:t>
            </a:r>
            <a:r>
              <a:rPr sz="2300" spc="225" dirty="0">
                <a:solidFill>
                  <a:srgbClr val="231F20"/>
                </a:solidFill>
                <a:latin typeface="Calibri"/>
                <a:cs typeface="Calibri"/>
              </a:rPr>
              <a:t> </a:t>
            </a:r>
            <a:r>
              <a:rPr sz="2300" dirty="0">
                <a:solidFill>
                  <a:srgbClr val="231F20"/>
                </a:solidFill>
                <a:latin typeface="Calibri"/>
                <a:cs typeface="Calibri"/>
              </a:rPr>
              <a:t>ne</a:t>
            </a:r>
            <a:r>
              <a:rPr sz="2300" spc="229" dirty="0">
                <a:solidFill>
                  <a:srgbClr val="231F20"/>
                </a:solidFill>
                <a:latin typeface="Calibri"/>
                <a:cs typeface="Calibri"/>
              </a:rPr>
              <a:t> </a:t>
            </a:r>
            <a:r>
              <a:rPr sz="2300" spc="95" dirty="0">
                <a:solidFill>
                  <a:srgbClr val="231F20"/>
                </a:solidFill>
                <a:latin typeface="Calibri"/>
                <a:cs typeface="Calibri"/>
              </a:rPr>
              <a:t>s’agissait</a:t>
            </a:r>
            <a:r>
              <a:rPr sz="2300" spc="229" dirty="0">
                <a:solidFill>
                  <a:srgbClr val="231F20"/>
                </a:solidFill>
                <a:latin typeface="Calibri"/>
                <a:cs typeface="Calibri"/>
              </a:rPr>
              <a:t> </a:t>
            </a:r>
            <a:r>
              <a:rPr sz="2300" spc="75" dirty="0">
                <a:solidFill>
                  <a:srgbClr val="231F20"/>
                </a:solidFill>
                <a:latin typeface="Calibri"/>
                <a:cs typeface="Calibri"/>
              </a:rPr>
              <a:t>pas</a:t>
            </a:r>
            <a:r>
              <a:rPr sz="2300" spc="229" dirty="0">
                <a:solidFill>
                  <a:srgbClr val="231F20"/>
                </a:solidFill>
                <a:latin typeface="Calibri"/>
                <a:cs typeface="Calibri"/>
              </a:rPr>
              <a:t> </a:t>
            </a:r>
            <a:r>
              <a:rPr sz="2300" dirty="0">
                <a:solidFill>
                  <a:srgbClr val="231F20"/>
                </a:solidFill>
                <a:latin typeface="Calibri"/>
                <a:cs typeface="Calibri"/>
              </a:rPr>
              <a:t>d’un</a:t>
            </a:r>
            <a:r>
              <a:rPr sz="2300" spc="225" dirty="0">
                <a:solidFill>
                  <a:srgbClr val="231F20"/>
                </a:solidFill>
                <a:latin typeface="Calibri"/>
                <a:cs typeface="Calibri"/>
              </a:rPr>
              <a:t> </a:t>
            </a:r>
            <a:r>
              <a:rPr sz="2300" spc="70" dirty="0">
                <a:solidFill>
                  <a:srgbClr val="231F20"/>
                </a:solidFill>
                <a:latin typeface="Calibri"/>
                <a:cs typeface="Calibri"/>
              </a:rPr>
              <a:t>piratage</a:t>
            </a:r>
            <a:r>
              <a:rPr sz="2300" spc="229" dirty="0">
                <a:solidFill>
                  <a:srgbClr val="231F20"/>
                </a:solidFill>
                <a:latin typeface="Calibri"/>
                <a:cs typeface="Calibri"/>
              </a:rPr>
              <a:t> </a:t>
            </a:r>
            <a:r>
              <a:rPr sz="2300" spc="45" dirty="0">
                <a:solidFill>
                  <a:srgbClr val="231F20"/>
                </a:solidFill>
                <a:latin typeface="Calibri"/>
                <a:cs typeface="Calibri"/>
              </a:rPr>
              <a:t>au </a:t>
            </a:r>
            <a:r>
              <a:rPr sz="2300" spc="60" dirty="0">
                <a:solidFill>
                  <a:srgbClr val="231F20"/>
                </a:solidFill>
                <a:latin typeface="Calibri"/>
                <a:cs typeface="Calibri"/>
              </a:rPr>
              <a:t>sens</a:t>
            </a:r>
            <a:r>
              <a:rPr sz="2300" spc="-35" dirty="0">
                <a:solidFill>
                  <a:srgbClr val="231F20"/>
                </a:solidFill>
                <a:latin typeface="Calibri"/>
                <a:cs typeface="Calibri"/>
              </a:rPr>
              <a:t> </a:t>
            </a:r>
            <a:r>
              <a:rPr sz="2300" dirty="0">
                <a:solidFill>
                  <a:srgbClr val="231F20"/>
                </a:solidFill>
                <a:latin typeface="Calibri"/>
                <a:cs typeface="Calibri"/>
              </a:rPr>
              <a:t>propre</a:t>
            </a:r>
            <a:r>
              <a:rPr sz="2300" spc="-25" dirty="0">
                <a:solidFill>
                  <a:srgbClr val="231F20"/>
                </a:solidFill>
                <a:latin typeface="Calibri"/>
                <a:cs typeface="Calibri"/>
              </a:rPr>
              <a:t> </a:t>
            </a:r>
            <a:r>
              <a:rPr sz="2300" spc="65" dirty="0">
                <a:solidFill>
                  <a:srgbClr val="231F20"/>
                </a:solidFill>
                <a:latin typeface="Calibri"/>
                <a:cs typeface="Calibri"/>
              </a:rPr>
              <a:t>mais</a:t>
            </a:r>
            <a:r>
              <a:rPr sz="2300" spc="-25" dirty="0">
                <a:solidFill>
                  <a:srgbClr val="231F20"/>
                </a:solidFill>
                <a:latin typeface="Calibri"/>
                <a:cs typeface="Calibri"/>
              </a:rPr>
              <a:t> </a:t>
            </a:r>
            <a:r>
              <a:rPr sz="2300" dirty="0">
                <a:solidFill>
                  <a:srgbClr val="231F20"/>
                </a:solidFill>
                <a:latin typeface="Calibri"/>
                <a:cs typeface="Calibri"/>
              </a:rPr>
              <a:t>d’une</a:t>
            </a:r>
            <a:r>
              <a:rPr sz="2300" spc="-25" dirty="0">
                <a:solidFill>
                  <a:srgbClr val="231F20"/>
                </a:solidFill>
                <a:latin typeface="Calibri"/>
                <a:cs typeface="Calibri"/>
              </a:rPr>
              <a:t> </a:t>
            </a:r>
            <a:r>
              <a:rPr sz="2300" b="1" spc="45" dirty="0">
                <a:solidFill>
                  <a:srgbClr val="231F20"/>
                </a:solidFill>
                <a:latin typeface="Calibri"/>
                <a:cs typeface="Calibri"/>
              </a:rPr>
              <a:t>tentative</a:t>
            </a:r>
            <a:r>
              <a:rPr sz="2300" b="1" spc="-25" dirty="0">
                <a:solidFill>
                  <a:srgbClr val="231F20"/>
                </a:solidFill>
                <a:latin typeface="Calibri"/>
                <a:cs typeface="Calibri"/>
              </a:rPr>
              <a:t> </a:t>
            </a:r>
            <a:r>
              <a:rPr sz="2300" b="1" dirty="0">
                <a:solidFill>
                  <a:srgbClr val="231F20"/>
                </a:solidFill>
                <a:latin typeface="Calibri"/>
                <a:cs typeface="Calibri"/>
              </a:rPr>
              <a:t>de</a:t>
            </a:r>
            <a:r>
              <a:rPr sz="2300" b="1" spc="-35" dirty="0">
                <a:solidFill>
                  <a:srgbClr val="231F20"/>
                </a:solidFill>
                <a:latin typeface="Calibri"/>
                <a:cs typeface="Calibri"/>
              </a:rPr>
              <a:t> </a:t>
            </a:r>
            <a:r>
              <a:rPr sz="2300" b="1" spc="85" dirty="0">
                <a:solidFill>
                  <a:srgbClr val="231F20"/>
                </a:solidFill>
                <a:latin typeface="Calibri"/>
                <a:cs typeface="Calibri"/>
              </a:rPr>
              <a:t>phishing</a:t>
            </a:r>
            <a:r>
              <a:rPr sz="2300" b="1" spc="-30" dirty="0">
                <a:solidFill>
                  <a:srgbClr val="231F20"/>
                </a:solidFill>
                <a:latin typeface="Calibri"/>
                <a:cs typeface="Calibri"/>
              </a:rPr>
              <a:t> </a:t>
            </a:r>
            <a:r>
              <a:rPr sz="2300" spc="-10" dirty="0">
                <a:solidFill>
                  <a:srgbClr val="231F20"/>
                </a:solidFill>
                <a:latin typeface="Calibri"/>
                <a:cs typeface="Calibri"/>
              </a:rPr>
              <a:t>(hameçonnage </a:t>
            </a:r>
            <a:r>
              <a:rPr sz="2300" spc="75" dirty="0">
                <a:solidFill>
                  <a:srgbClr val="231F20"/>
                </a:solidFill>
                <a:latin typeface="Calibri"/>
                <a:cs typeface="Calibri"/>
              </a:rPr>
              <a:t>en</a:t>
            </a:r>
            <a:r>
              <a:rPr sz="2300" spc="365" dirty="0">
                <a:solidFill>
                  <a:srgbClr val="231F20"/>
                </a:solidFill>
                <a:latin typeface="Calibri"/>
                <a:cs typeface="Calibri"/>
              </a:rPr>
              <a:t> </a:t>
            </a:r>
            <a:r>
              <a:rPr sz="2300" spc="165" dirty="0">
                <a:solidFill>
                  <a:srgbClr val="231F20"/>
                </a:solidFill>
                <a:latin typeface="Calibri"/>
                <a:cs typeface="Calibri"/>
              </a:rPr>
              <a:t>français),</a:t>
            </a:r>
            <a:r>
              <a:rPr sz="2300" spc="360" dirty="0">
                <a:solidFill>
                  <a:srgbClr val="231F20"/>
                </a:solidFill>
                <a:latin typeface="Calibri"/>
                <a:cs typeface="Calibri"/>
              </a:rPr>
              <a:t> </a:t>
            </a:r>
            <a:r>
              <a:rPr sz="2300" spc="95" dirty="0">
                <a:solidFill>
                  <a:srgbClr val="231F20"/>
                </a:solidFill>
                <a:latin typeface="Calibri"/>
                <a:cs typeface="Calibri"/>
              </a:rPr>
              <a:t>une</a:t>
            </a:r>
            <a:r>
              <a:rPr sz="2300" spc="370" dirty="0">
                <a:solidFill>
                  <a:srgbClr val="231F20"/>
                </a:solidFill>
                <a:latin typeface="Calibri"/>
                <a:cs typeface="Calibri"/>
              </a:rPr>
              <a:t> </a:t>
            </a:r>
            <a:r>
              <a:rPr sz="2300" spc="125" dirty="0">
                <a:solidFill>
                  <a:srgbClr val="231F20"/>
                </a:solidFill>
                <a:latin typeface="Calibri"/>
                <a:cs typeface="Calibri"/>
              </a:rPr>
              <a:t>pratique</a:t>
            </a:r>
            <a:r>
              <a:rPr sz="2300" spc="365" dirty="0">
                <a:solidFill>
                  <a:srgbClr val="231F20"/>
                </a:solidFill>
                <a:latin typeface="Calibri"/>
                <a:cs typeface="Calibri"/>
              </a:rPr>
              <a:t> </a:t>
            </a:r>
            <a:r>
              <a:rPr sz="2300" spc="150" dirty="0">
                <a:solidFill>
                  <a:srgbClr val="231F20"/>
                </a:solidFill>
                <a:latin typeface="Calibri"/>
                <a:cs typeface="Calibri"/>
              </a:rPr>
              <a:t>malveillante</a:t>
            </a:r>
            <a:r>
              <a:rPr sz="2300" spc="365" dirty="0">
                <a:solidFill>
                  <a:srgbClr val="231F20"/>
                </a:solidFill>
                <a:latin typeface="Calibri"/>
                <a:cs typeface="Calibri"/>
              </a:rPr>
              <a:t> </a:t>
            </a:r>
            <a:r>
              <a:rPr sz="2300" spc="120" dirty="0">
                <a:solidFill>
                  <a:srgbClr val="231F20"/>
                </a:solidFill>
                <a:latin typeface="Calibri"/>
                <a:cs typeface="Calibri"/>
              </a:rPr>
              <a:t>qui</a:t>
            </a:r>
            <a:r>
              <a:rPr sz="2300" spc="370" dirty="0">
                <a:solidFill>
                  <a:srgbClr val="231F20"/>
                </a:solidFill>
                <a:latin typeface="Calibri"/>
                <a:cs typeface="Calibri"/>
              </a:rPr>
              <a:t> </a:t>
            </a:r>
            <a:r>
              <a:rPr sz="2300" spc="150" dirty="0">
                <a:solidFill>
                  <a:srgbClr val="231F20"/>
                </a:solidFill>
                <a:latin typeface="Calibri"/>
                <a:cs typeface="Calibri"/>
              </a:rPr>
              <a:t>consiste</a:t>
            </a:r>
            <a:r>
              <a:rPr sz="2300" spc="365" dirty="0">
                <a:solidFill>
                  <a:srgbClr val="231F20"/>
                </a:solidFill>
                <a:latin typeface="Calibri"/>
                <a:cs typeface="Calibri"/>
              </a:rPr>
              <a:t> </a:t>
            </a:r>
            <a:r>
              <a:rPr sz="2300" spc="15" dirty="0">
                <a:solidFill>
                  <a:srgbClr val="231F20"/>
                </a:solidFill>
                <a:latin typeface="Calibri"/>
                <a:cs typeface="Calibri"/>
              </a:rPr>
              <a:t>à </a:t>
            </a:r>
            <a:r>
              <a:rPr sz="2300" spc="90" dirty="0">
                <a:solidFill>
                  <a:srgbClr val="231F20"/>
                </a:solidFill>
                <a:latin typeface="Calibri"/>
                <a:cs typeface="Calibri"/>
              </a:rPr>
              <a:t>tromper</a:t>
            </a:r>
            <a:r>
              <a:rPr sz="2300" spc="335" dirty="0">
                <a:solidFill>
                  <a:srgbClr val="231F20"/>
                </a:solidFill>
                <a:latin typeface="Calibri"/>
                <a:cs typeface="Calibri"/>
              </a:rPr>
              <a:t> </a:t>
            </a:r>
            <a:r>
              <a:rPr sz="2300" spc="120" dirty="0">
                <a:solidFill>
                  <a:srgbClr val="231F20"/>
                </a:solidFill>
                <a:latin typeface="Calibri"/>
                <a:cs typeface="Calibri"/>
              </a:rPr>
              <a:t>l’internaute</a:t>
            </a:r>
            <a:r>
              <a:rPr sz="2300" spc="335" dirty="0">
                <a:solidFill>
                  <a:srgbClr val="231F20"/>
                </a:solidFill>
                <a:latin typeface="Calibri"/>
                <a:cs typeface="Calibri"/>
              </a:rPr>
              <a:t> </a:t>
            </a:r>
            <a:r>
              <a:rPr sz="2300" spc="85" dirty="0">
                <a:solidFill>
                  <a:srgbClr val="231F20"/>
                </a:solidFill>
                <a:latin typeface="Calibri"/>
                <a:cs typeface="Calibri"/>
              </a:rPr>
              <a:t>pour</a:t>
            </a:r>
            <a:r>
              <a:rPr sz="2300" spc="335" dirty="0">
                <a:solidFill>
                  <a:srgbClr val="231F20"/>
                </a:solidFill>
                <a:latin typeface="Calibri"/>
                <a:cs typeface="Calibri"/>
              </a:rPr>
              <a:t> </a:t>
            </a:r>
            <a:r>
              <a:rPr sz="2300" spc="135" dirty="0">
                <a:solidFill>
                  <a:srgbClr val="231F20"/>
                </a:solidFill>
                <a:latin typeface="Calibri"/>
                <a:cs typeface="Calibri"/>
              </a:rPr>
              <a:t>l’inciter</a:t>
            </a:r>
            <a:r>
              <a:rPr sz="2300" spc="340" dirty="0">
                <a:solidFill>
                  <a:srgbClr val="231F20"/>
                </a:solidFill>
                <a:latin typeface="Calibri"/>
                <a:cs typeface="Calibri"/>
              </a:rPr>
              <a:t> </a:t>
            </a:r>
            <a:r>
              <a:rPr sz="2300" spc="65" dirty="0">
                <a:solidFill>
                  <a:srgbClr val="231F20"/>
                </a:solidFill>
                <a:latin typeface="Calibri"/>
                <a:cs typeface="Calibri"/>
              </a:rPr>
              <a:t>à</a:t>
            </a:r>
            <a:r>
              <a:rPr sz="2300" spc="335" dirty="0">
                <a:solidFill>
                  <a:srgbClr val="231F20"/>
                </a:solidFill>
                <a:latin typeface="Calibri"/>
                <a:cs typeface="Calibri"/>
              </a:rPr>
              <a:t> </a:t>
            </a:r>
            <a:r>
              <a:rPr sz="2300" b="1" spc="125" dirty="0">
                <a:solidFill>
                  <a:srgbClr val="231F20"/>
                </a:solidFill>
                <a:latin typeface="Calibri"/>
                <a:cs typeface="Calibri"/>
              </a:rPr>
              <a:t>communiquer</a:t>
            </a:r>
            <a:r>
              <a:rPr sz="2300" b="1" spc="335" dirty="0">
                <a:solidFill>
                  <a:srgbClr val="231F20"/>
                </a:solidFill>
                <a:latin typeface="Calibri"/>
                <a:cs typeface="Calibri"/>
              </a:rPr>
              <a:t> </a:t>
            </a:r>
            <a:r>
              <a:rPr sz="2300" b="1" spc="105" dirty="0">
                <a:solidFill>
                  <a:srgbClr val="231F20"/>
                </a:solidFill>
                <a:latin typeface="Calibri"/>
                <a:cs typeface="Calibri"/>
              </a:rPr>
              <a:t>des </a:t>
            </a:r>
            <a:r>
              <a:rPr sz="2300" b="1" dirty="0">
                <a:solidFill>
                  <a:srgbClr val="231F20"/>
                </a:solidFill>
                <a:latin typeface="Calibri"/>
                <a:cs typeface="Calibri"/>
              </a:rPr>
              <a:t>données</a:t>
            </a:r>
            <a:r>
              <a:rPr sz="2300" b="1" spc="260" dirty="0">
                <a:solidFill>
                  <a:srgbClr val="231F20"/>
                </a:solidFill>
                <a:latin typeface="Calibri"/>
                <a:cs typeface="Calibri"/>
              </a:rPr>
              <a:t> </a:t>
            </a:r>
            <a:r>
              <a:rPr sz="2300" b="1" spc="65" dirty="0">
                <a:solidFill>
                  <a:srgbClr val="231F20"/>
                </a:solidFill>
                <a:latin typeface="Calibri"/>
                <a:cs typeface="Calibri"/>
              </a:rPr>
              <a:t>personnelles</a:t>
            </a:r>
            <a:r>
              <a:rPr sz="2300" spc="270" dirty="0">
                <a:solidFill>
                  <a:srgbClr val="231F20"/>
                </a:solidFill>
                <a:latin typeface="Calibri"/>
                <a:cs typeface="Calibri"/>
              </a:rPr>
              <a:t> </a:t>
            </a:r>
            <a:r>
              <a:rPr sz="2300" spc="50" dirty="0">
                <a:solidFill>
                  <a:srgbClr val="231F20"/>
                </a:solidFill>
                <a:latin typeface="Calibri"/>
                <a:cs typeface="Calibri"/>
              </a:rPr>
              <a:t>(en</a:t>
            </a:r>
            <a:r>
              <a:rPr sz="2300" spc="270" dirty="0">
                <a:solidFill>
                  <a:srgbClr val="231F20"/>
                </a:solidFill>
                <a:latin typeface="Calibri"/>
                <a:cs typeface="Calibri"/>
              </a:rPr>
              <a:t> </a:t>
            </a:r>
            <a:r>
              <a:rPr sz="2300" spc="45" dirty="0">
                <a:solidFill>
                  <a:srgbClr val="231F20"/>
                </a:solidFill>
                <a:latin typeface="Calibri"/>
                <a:cs typeface="Calibri"/>
              </a:rPr>
              <a:t>l’occurrence,</a:t>
            </a:r>
            <a:r>
              <a:rPr sz="2300" spc="265" dirty="0">
                <a:solidFill>
                  <a:srgbClr val="231F20"/>
                </a:solidFill>
                <a:latin typeface="Calibri"/>
                <a:cs typeface="Calibri"/>
              </a:rPr>
              <a:t> </a:t>
            </a:r>
            <a:r>
              <a:rPr sz="2300" dirty="0">
                <a:solidFill>
                  <a:srgbClr val="231F20"/>
                </a:solidFill>
                <a:latin typeface="Calibri"/>
                <a:cs typeface="Calibri"/>
              </a:rPr>
              <a:t>des</a:t>
            </a:r>
            <a:r>
              <a:rPr sz="2300" spc="265" dirty="0">
                <a:solidFill>
                  <a:srgbClr val="231F20"/>
                </a:solidFill>
                <a:latin typeface="Calibri"/>
                <a:cs typeface="Calibri"/>
              </a:rPr>
              <a:t> </a:t>
            </a:r>
            <a:r>
              <a:rPr sz="2300" dirty="0">
                <a:solidFill>
                  <a:srgbClr val="231F20"/>
                </a:solidFill>
                <a:latin typeface="Calibri"/>
                <a:cs typeface="Calibri"/>
              </a:rPr>
              <a:t>codes</a:t>
            </a:r>
            <a:r>
              <a:rPr sz="2300" spc="265" dirty="0">
                <a:solidFill>
                  <a:srgbClr val="231F20"/>
                </a:solidFill>
                <a:latin typeface="Calibri"/>
                <a:cs typeface="Calibri"/>
              </a:rPr>
              <a:t> </a:t>
            </a:r>
            <a:r>
              <a:rPr sz="2300" dirty="0">
                <a:solidFill>
                  <a:srgbClr val="231F20"/>
                </a:solidFill>
                <a:latin typeface="Calibri"/>
                <a:cs typeface="Calibri"/>
              </a:rPr>
              <a:t>de</a:t>
            </a:r>
            <a:r>
              <a:rPr sz="2300" spc="265" dirty="0">
                <a:solidFill>
                  <a:srgbClr val="231F20"/>
                </a:solidFill>
                <a:latin typeface="Calibri"/>
                <a:cs typeface="Calibri"/>
              </a:rPr>
              <a:t> </a:t>
            </a:r>
            <a:r>
              <a:rPr sz="2300" spc="60" dirty="0">
                <a:solidFill>
                  <a:srgbClr val="231F20"/>
                </a:solidFill>
                <a:latin typeface="Calibri"/>
                <a:cs typeface="Calibri"/>
              </a:rPr>
              <a:t>carte </a:t>
            </a:r>
            <a:r>
              <a:rPr sz="2300" spc="45" dirty="0">
                <a:solidFill>
                  <a:srgbClr val="231F20"/>
                </a:solidFill>
                <a:latin typeface="Calibri"/>
                <a:cs typeface="Calibri"/>
              </a:rPr>
              <a:t>bleue).</a:t>
            </a:r>
            <a:r>
              <a:rPr sz="2300" spc="35" dirty="0">
                <a:solidFill>
                  <a:srgbClr val="231F20"/>
                </a:solidFill>
                <a:latin typeface="Calibri"/>
                <a:cs typeface="Calibri"/>
              </a:rPr>
              <a:t> </a:t>
            </a:r>
            <a:r>
              <a:rPr sz="2300" spc="70" dirty="0">
                <a:solidFill>
                  <a:srgbClr val="231F20"/>
                </a:solidFill>
                <a:latin typeface="Calibri"/>
                <a:cs typeface="Calibri"/>
              </a:rPr>
              <a:t>Dans</a:t>
            </a:r>
            <a:r>
              <a:rPr sz="2300" spc="40" dirty="0">
                <a:solidFill>
                  <a:srgbClr val="231F20"/>
                </a:solidFill>
                <a:latin typeface="Calibri"/>
                <a:cs typeface="Calibri"/>
              </a:rPr>
              <a:t> </a:t>
            </a:r>
            <a:r>
              <a:rPr sz="2300" spc="70" dirty="0">
                <a:solidFill>
                  <a:srgbClr val="231F20"/>
                </a:solidFill>
                <a:latin typeface="Calibri"/>
                <a:cs typeface="Calibri"/>
              </a:rPr>
              <a:t>le</a:t>
            </a:r>
            <a:r>
              <a:rPr sz="2300" spc="35" dirty="0">
                <a:solidFill>
                  <a:srgbClr val="231F20"/>
                </a:solidFill>
                <a:latin typeface="Calibri"/>
                <a:cs typeface="Calibri"/>
              </a:rPr>
              <a:t> </a:t>
            </a:r>
            <a:r>
              <a:rPr sz="2300" dirty="0">
                <a:solidFill>
                  <a:srgbClr val="231F20"/>
                </a:solidFill>
                <a:latin typeface="Calibri"/>
                <a:cs typeface="Calibri"/>
              </a:rPr>
              <a:t>doute,</a:t>
            </a:r>
            <a:r>
              <a:rPr sz="2300" spc="40" dirty="0">
                <a:solidFill>
                  <a:srgbClr val="231F20"/>
                </a:solidFill>
                <a:latin typeface="Calibri"/>
                <a:cs typeface="Calibri"/>
              </a:rPr>
              <a:t> </a:t>
            </a:r>
            <a:r>
              <a:rPr sz="2300" dirty="0">
                <a:solidFill>
                  <a:srgbClr val="231F20"/>
                </a:solidFill>
                <a:latin typeface="Calibri"/>
                <a:cs typeface="Calibri"/>
              </a:rPr>
              <a:t>une</a:t>
            </a:r>
            <a:r>
              <a:rPr sz="2300" spc="30" dirty="0">
                <a:solidFill>
                  <a:srgbClr val="231F20"/>
                </a:solidFill>
                <a:latin typeface="Calibri"/>
                <a:cs typeface="Calibri"/>
              </a:rPr>
              <a:t> </a:t>
            </a:r>
            <a:r>
              <a:rPr sz="2300" spc="60" dirty="0">
                <a:solidFill>
                  <a:srgbClr val="231F20"/>
                </a:solidFill>
                <a:latin typeface="Calibri"/>
                <a:cs typeface="Calibri"/>
              </a:rPr>
              <a:t>règle</a:t>
            </a:r>
            <a:r>
              <a:rPr sz="2300" spc="40" dirty="0">
                <a:solidFill>
                  <a:srgbClr val="231F20"/>
                </a:solidFill>
                <a:latin typeface="Calibri"/>
                <a:cs typeface="Calibri"/>
              </a:rPr>
              <a:t> </a:t>
            </a:r>
            <a:r>
              <a:rPr sz="2300" dirty="0">
                <a:solidFill>
                  <a:srgbClr val="231F20"/>
                </a:solidFill>
                <a:latin typeface="Calibri"/>
                <a:cs typeface="Calibri"/>
              </a:rPr>
              <a:t>d’or</a:t>
            </a:r>
            <a:r>
              <a:rPr sz="2300" spc="30" dirty="0">
                <a:solidFill>
                  <a:srgbClr val="231F20"/>
                </a:solidFill>
                <a:latin typeface="Calibri"/>
                <a:cs typeface="Calibri"/>
              </a:rPr>
              <a:t> </a:t>
            </a:r>
            <a:r>
              <a:rPr sz="2300" spc="65" dirty="0">
                <a:solidFill>
                  <a:srgbClr val="231F20"/>
                </a:solidFill>
                <a:latin typeface="Calibri"/>
                <a:cs typeface="Calibri"/>
              </a:rPr>
              <a:t>à</a:t>
            </a:r>
            <a:r>
              <a:rPr sz="2300" spc="40" dirty="0">
                <a:solidFill>
                  <a:srgbClr val="231F20"/>
                </a:solidFill>
                <a:latin typeface="Calibri"/>
                <a:cs typeface="Calibri"/>
              </a:rPr>
              <a:t> </a:t>
            </a:r>
            <a:r>
              <a:rPr sz="2300" dirty="0">
                <a:solidFill>
                  <a:srgbClr val="231F20"/>
                </a:solidFill>
                <a:latin typeface="Calibri"/>
                <a:cs typeface="Calibri"/>
              </a:rPr>
              <a:t>retenir</a:t>
            </a:r>
            <a:r>
              <a:rPr sz="2300" spc="40" dirty="0">
                <a:solidFill>
                  <a:srgbClr val="231F20"/>
                </a:solidFill>
                <a:latin typeface="Calibri"/>
                <a:cs typeface="Calibri"/>
              </a:rPr>
              <a:t> </a:t>
            </a:r>
            <a:r>
              <a:rPr sz="2300" dirty="0">
                <a:solidFill>
                  <a:srgbClr val="231F20"/>
                </a:solidFill>
                <a:latin typeface="Calibri"/>
                <a:cs typeface="Calibri"/>
              </a:rPr>
              <a:t>:</a:t>
            </a:r>
            <a:r>
              <a:rPr sz="2300" spc="40" dirty="0">
                <a:solidFill>
                  <a:srgbClr val="231F20"/>
                </a:solidFill>
                <a:latin typeface="Calibri"/>
                <a:cs typeface="Calibri"/>
              </a:rPr>
              <a:t> </a:t>
            </a:r>
            <a:r>
              <a:rPr sz="2300" b="1" dirty="0">
                <a:solidFill>
                  <a:srgbClr val="231F20"/>
                </a:solidFill>
                <a:latin typeface="Calibri"/>
                <a:cs typeface="Calibri"/>
              </a:rPr>
              <a:t>ne</a:t>
            </a:r>
            <a:r>
              <a:rPr sz="2300" b="1" spc="35" dirty="0">
                <a:solidFill>
                  <a:srgbClr val="231F20"/>
                </a:solidFill>
                <a:latin typeface="Calibri"/>
                <a:cs typeface="Calibri"/>
              </a:rPr>
              <a:t> </a:t>
            </a:r>
            <a:r>
              <a:rPr sz="2300" b="1" spc="85" dirty="0">
                <a:solidFill>
                  <a:srgbClr val="231F20"/>
                </a:solidFill>
                <a:latin typeface="Calibri"/>
                <a:cs typeface="Calibri"/>
              </a:rPr>
              <a:t>jamais cliquer</a:t>
            </a:r>
            <a:r>
              <a:rPr sz="2300" b="1" spc="25" dirty="0">
                <a:solidFill>
                  <a:srgbClr val="231F20"/>
                </a:solidFill>
                <a:latin typeface="Calibri"/>
                <a:cs typeface="Calibri"/>
              </a:rPr>
              <a:t> </a:t>
            </a:r>
            <a:r>
              <a:rPr sz="2300" b="1" spc="90" dirty="0">
                <a:solidFill>
                  <a:srgbClr val="231F20"/>
                </a:solidFill>
                <a:latin typeface="Calibri"/>
                <a:cs typeface="Calibri"/>
              </a:rPr>
              <a:t>sur</a:t>
            </a:r>
            <a:r>
              <a:rPr sz="2300" b="1" spc="20" dirty="0">
                <a:solidFill>
                  <a:srgbClr val="231F20"/>
                </a:solidFill>
                <a:latin typeface="Calibri"/>
                <a:cs typeface="Calibri"/>
              </a:rPr>
              <a:t> </a:t>
            </a:r>
            <a:r>
              <a:rPr sz="2300" b="1" spc="50" dirty="0">
                <a:solidFill>
                  <a:srgbClr val="231F20"/>
                </a:solidFill>
                <a:latin typeface="Calibri"/>
                <a:cs typeface="Calibri"/>
              </a:rPr>
              <a:t>des</a:t>
            </a:r>
            <a:r>
              <a:rPr sz="2300" b="1" spc="25" dirty="0">
                <a:solidFill>
                  <a:srgbClr val="231F20"/>
                </a:solidFill>
                <a:latin typeface="Calibri"/>
                <a:cs typeface="Calibri"/>
              </a:rPr>
              <a:t> </a:t>
            </a:r>
            <a:r>
              <a:rPr sz="2300" b="1" spc="95" dirty="0">
                <a:solidFill>
                  <a:srgbClr val="231F20"/>
                </a:solidFill>
                <a:latin typeface="Calibri"/>
                <a:cs typeface="Calibri"/>
              </a:rPr>
              <a:t>liens</a:t>
            </a:r>
            <a:r>
              <a:rPr sz="2300" b="1" spc="20" dirty="0">
                <a:solidFill>
                  <a:srgbClr val="231F20"/>
                </a:solidFill>
                <a:latin typeface="Calibri"/>
                <a:cs typeface="Calibri"/>
              </a:rPr>
              <a:t> </a:t>
            </a:r>
            <a:r>
              <a:rPr sz="2300" b="1" dirty="0">
                <a:solidFill>
                  <a:srgbClr val="231F20"/>
                </a:solidFill>
                <a:latin typeface="Calibri"/>
                <a:cs typeface="Calibri"/>
              </a:rPr>
              <a:t>envoyés</a:t>
            </a:r>
            <a:r>
              <a:rPr sz="2300" b="1" spc="30" dirty="0">
                <a:solidFill>
                  <a:srgbClr val="231F20"/>
                </a:solidFill>
                <a:latin typeface="Calibri"/>
                <a:cs typeface="Calibri"/>
              </a:rPr>
              <a:t> </a:t>
            </a:r>
            <a:r>
              <a:rPr sz="2300" b="1" spc="70" dirty="0">
                <a:solidFill>
                  <a:srgbClr val="231F20"/>
                </a:solidFill>
                <a:latin typeface="Calibri"/>
                <a:cs typeface="Calibri"/>
              </a:rPr>
              <a:t>par</a:t>
            </a:r>
            <a:r>
              <a:rPr sz="2300" b="1" spc="25" dirty="0">
                <a:solidFill>
                  <a:srgbClr val="231F20"/>
                </a:solidFill>
                <a:latin typeface="Calibri"/>
                <a:cs typeface="Calibri"/>
              </a:rPr>
              <a:t> </a:t>
            </a:r>
            <a:r>
              <a:rPr sz="2300" b="1" spc="50" dirty="0">
                <a:solidFill>
                  <a:srgbClr val="231F20"/>
                </a:solidFill>
                <a:latin typeface="Calibri"/>
                <a:cs typeface="Calibri"/>
              </a:rPr>
              <a:t>des</a:t>
            </a:r>
            <a:r>
              <a:rPr sz="2300" b="1" spc="25" dirty="0">
                <a:solidFill>
                  <a:srgbClr val="231F20"/>
                </a:solidFill>
                <a:latin typeface="Calibri"/>
                <a:cs typeface="Calibri"/>
              </a:rPr>
              <a:t> </a:t>
            </a:r>
            <a:r>
              <a:rPr sz="2300" b="1" spc="60" dirty="0">
                <a:solidFill>
                  <a:srgbClr val="231F20"/>
                </a:solidFill>
                <a:latin typeface="Calibri"/>
                <a:cs typeface="Calibri"/>
              </a:rPr>
              <a:t>inconnus</a:t>
            </a:r>
            <a:r>
              <a:rPr sz="2300" spc="60" dirty="0">
                <a:solidFill>
                  <a:srgbClr val="231F20"/>
                </a:solidFill>
                <a:latin typeface="Calibri"/>
                <a:cs typeface="Calibri"/>
              </a:rPr>
              <a:t>.</a:t>
            </a:r>
            <a:endParaRPr sz="2300" dirty="0">
              <a:latin typeface="Calibri"/>
              <a:cs typeface="Calibri"/>
            </a:endParaRPr>
          </a:p>
          <a:p>
            <a:pPr>
              <a:lnSpc>
                <a:spcPct val="100000"/>
              </a:lnSpc>
              <a:spcBef>
                <a:spcPts val="20"/>
              </a:spcBef>
            </a:pPr>
            <a:endParaRPr sz="2700" dirty="0">
              <a:latin typeface="Calibri"/>
              <a:cs typeface="Calibri"/>
            </a:endParaRPr>
          </a:p>
          <a:p>
            <a:pPr marL="12700" marR="15240" algn="just">
              <a:lnSpc>
                <a:spcPct val="120200"/>
              </a:lnSpc>
              <a:spcBef>
                <a:spcPts val="5"/>
              </a:spcBef>
            </a:pPr>
            <a:r>
              <a:rPr sz="2300" dirty="0">
                <a:solidFill>
                  <a:srgbClr val="231F20"/>
                </a:solidFill>
                <a:latin typeface="Calibri"/>
                <a:cs typeface="Calibri"/>
              </a:rPr>
              <a:t>Pourtant,</a:t>
            </a:r>
            <a:r>
              <a:rPr sz="2300" spc="185" dirty="0">
                <a:solidFill>
                  <a:srgbClr val="231F20"/>
                </a:solidFill>
                <a:latin typeface="Calibri"/>
                <a:cs typeface="Calibri"/>
              </a:rPr>
              <a:t> </a:t>
            </a:r>
            <a:r>
              <a:rPr sz="2300" dirty="0">
                <a:solidFill>
                  <a:srgbClr val="231F20"/>
                </a:solidFill>
                <a:latin typeface="Calibri"/>
                <a:cs typeface="Calibri"/>
              </a:rPr>
              <a:t>même</a:t>
            </a:r>
            <a:r>
              <a:rPr sz="2300" spc="185" dirty="0">
                <a:solidFill>
                  <a:srgbClr val="231F20"/>
                </a:solidFill>
                <a:latin typeface="Calibri"/>
                <a:cs typeface="Calibri"/>
              </a:rPr>
              <a:t> </a:t>
            </a:r>
            <a:r>
              <a:rPr sz="2300" spc="100" dirty="0">
                <a:solidFill>
                  <a:srgbClr val="231F20"/>
                </a:solidFill>
                <a:latin typeface="Calibri"/>
                <a:cs typeface="Calibri"/>
              </a:rPr>
              <a:t>si</a:t>
            </a:r>
            <a:r>
              <a:rPr sz="2300" spc="185" dirty="0">
                <a:solidFill>
                  <a:srgbClr val="231F20"/>
                </a:solidFill>
                <a:latin typeface="Calibri"/>
                <a:cs typeface="Calibri"/>
              </a:rPr>
              <a:t> </a:t>
            </a:r>
            <a:r>
              <a:rPr sz="2300" dirty="0">
                <a:solidFill>
                  <a:srgbClr val="231F20"/>
                </a:solidFill>
                <a:latin typeface="Calibri"/>
                <a:cs typeface="Calibri"/>
              </a:rPr>
              <a:t>je</a:t>
            </a:r>
            <a:r>
              <a:rPr sz="2300" spc="185" dirty="0">
                <a:solidFill>
                  <a:srgbClr val="231F20"/>
                </a:solidFill>
                <a:latin typeface="Calibri"/>
                <a:cs typeface="Calibri"/>
              </a:rPr>
              <a:t> </a:t>
            </a:r>
            <a:r>
              <a:rPr sz="2300" spc="55" dirty="0">
                <a:solidFill>
                  <a:srgbClr val="231F20"/>
                </a:solidFill>
                <a:latin typeface="Calibri"/>
                <a:cs typeface="Calibri"/>
              </a:rPr>
              <a:t>connaissais</a:t>
            </a:r>
            <a:r>
              <a:rPr sz="2300" spc="185" dirty="0">
                <a:solidFill>
                  <a:srgbClr val="231F20"/>
                </a:solidFill>
                <a:latin typeface="Calibri"/>
                <a:cs typeface="Calibri"/>
              </a:rPr>
              <a:t> </a:t>
            </a:r>
            <a:r>
              <a:rPr sz="2300" dirty="0">
                <a:solidFill>
                  <a:srgbClr val="231F20"/>
                </a:solidFill>
                <a:latin typeface="Calibri"/>
                <a:cs typeface="Calibri"/>
              </a:rPr>
              <a:t>déjà</a:t>
            </a:r>
            <a:r>
              <a:rPr sz="2300" spc="185" dirty="0">
                <a:solidFill>
                  <a:srgbClr val="231F20"/>
                </a:solidFill>
                <a:latin typeface="Calibri"/>
                <a:cs typeface="Calibri"/>
              </a:rPr>
              <a:t> </a:t>
            </a:r>
            <a:r>
              <a:rPr sz="2300" spc="65" dirty="0">
                <a:solidFill>
                  <a:srgbClr val="231F20"/>
                </a:solidFill>
                <a:latin typeface="Calibri"/>
                <a:cs typeface="Calibri"/>
              </a:rPr>
              <a:t>les</a:t>
            </a:r>
            <a:r>
              <a:rPr sz="2300" spc="190" dirty="0">
                <a:solidFill>
                  <a:srgbClr val="231F20"/>
                </a:solidFill>
                <a:latin typeface="Calibri"/>
                <a:cs typeface="Calibri"/>
              </a:rPr>
              <a:t> </a:t>
            </a:r>
            <a:r>
              <a:rPr sz="2300" dirty="0">
                <a:solidFill>
                  <a:srgbClr val="231F20"/>
                </a:solidFill>
                <a:latin typeface="Calibri"/>
                <a:cs typeface="Calibri"/>
              </a:rPr>
              <a:t>bonnes</a:t>
            </a:r>
            <a:r>
              <a:rPr sz="2300" spc="185" dirty="0">
                <a:solidFill>
                  <a:srgbClr val="231F20"/>
                </a:solidFill>
                <a:latin typeface="Calibri"/>
                <a:cs typeface="Calibri"/>
              </a:rPr>
              <a:t> </a:t>
            </a:r>
            <a:r>
              <a:rPr sz="2300" spc="-10" dirty="0">
                <a:solidFill>
                  <a:srgbClr val="231F20"/>
                </a:solidFill>
                <a:latin typeface="Calibri"/>
                <a:cs typeface="Calibri"/>
              </a:rPr>
              <a:t>pratiques, </a:t>
            </a:r>
            <a:r>
              <a:rPr sz="2300" dirty="0">
                <a:solidFill>
                  <a:srgbClr val="231F20"/>
                </a:solidFill>
                <a:latin typeface="Calibri"/>
                <a:cs typeface="Calibri"/>
              </a:rPr>
              <a:t>je</a:t>
            </a:r>
            <a:r>
              <a:rPr sz="2300" spc="50" dirty="0">
                <a:solidFill>
                  <a:srgbClr val="231F20"/>
                </a:solidFill>
                <a:latin typeface="Calibri"/>
                <a:cs typeface="Calibri"/>
              </a:rPr>
              <a:t> </a:t>
            </a:r>
            <a:r>
              <a:rPr sz="2300" dirty="0">
                <a:solidFill>
                  <a:srgbClr val="231F20"/>
                </a:solidFill>
                <a:latin typeface="Calibri"/>
                <a:cs typeface="Calibri"/>
              </a:rPr>
              <a:t>me</a:t>
            </a:r>
            <a:r>
              <a:rPr sz="2300" spc="50" dirty="0">
                <a:solidFill>
                  <a:srgbClr val="231F20"/>
                </a:solidFill>
                <a:latin typeface="Calibri"/>
                <a:cs typeface="Calibri"/>
              </a:rPr>
              <a:t> </a:t>
            </a:r>
            <a:r>
              <a:rPr sz="2300" spc="55" dirty="0">
                <a:solidFill>
                  <a:srgbClr val="231F20"/>
                </a:solidFill>
                <a:latin typeface="Calibri"/>
                <a:cs typeface="Calibri"/>
              </a:rPr>
              <a:t>suis </a:t>
            </a:r>
            <a:r>
              <a:rPr sz="2300" dirty="0">
                <a:solidFill>
                  <a:srgbClr val="231F20"/>
                </a:solidFill>
                <a:latin typeface="Calibri"/>
                <a:cs typeface="Calibri"/>
              </a:rPr>
              <a:t>fait</a:t>
            </a:r>
            <a:r>
              <a:rPr sz="2300" spc="50" dirty="0">
                <a:solidFill>
                  <a:srgbClr val="231F20"/>
                </a:solidFill>
                <a:latin typeface="Calibri"/>
                <a:cs typeface="Calibri"/>
              </a:rPr>
              <a:t> </a:t>
            </a:r>
            <a:r>
              <a:rPr sz="2300" spc="-25" dirty="0">
                <a:solidFill>
                  <a:srgbClr val="231F20"/>
                </a:solidFill>
                <a:latin typeface="Calibri"/>
                <a:cs typeface="Calibri"/>
              </a:rPr>
              <a:t>avoir.</a:t>
            </a:r>
            <a:r>
              <a:rPr sz="2300" spc="55" dirty="0">
                <a:solidFill>
                  <a:srgbClr val="231F20"/>
                </a:solidFill>
                <a:latin typeface="Calibri"/>
                <a:cs typeface="Calibri"/>
              </a:rPr>
              <a:t> </a:t>
            </a:r>
            <a:r>
              <a:rPr sz="2300" dirty="0">
                <a:solidFill>
                  <a:srgbClr val="231F20"/>
                </a:solidFill>
                <a:latin typeface="Calibri"/>
                <a:cs typeface="Calibri"/>
              </a:rPr>
              <a:t>Stress,</a:t>
            </a:r>
            <a:r>
              <a:rPr sz="2300" spc="50" dirty="0">
                <a:solidFill>
                  <a:srgbClr val="231F20"/>
                </a:solidFill>
                <a:latin typeface="Calibri"/>
                <a:cs typeface="Calibri"/>
              </a:rPr>
              <a:t> </a:t>
            </a:r>
            <a:r>
              <a:rPr sz="2300" dirty="0">
                <a:solidFill>
                  <a:srgbClr val="231F20"/>
                </a:solidFill>
                <a:latin typeface="Calibri"/>
                <a:cs typeface="Calibri"/>
              </a:rPr>
              <a:t>fatigue,</a:t>
            </a:r>
            <a:r>
              <a:rPr sz="2300" spc="55" dirty="0">
                <a:solidFill>
                  <a:srgbClr val="231F20"/>
                </a:solidFill>
                <a:latin typeface="Calibri"/>
                <a:cs typeface="Calibri"/>
              </a:rPr>
              <a:t> </a:t>
            </a:r>
            <a:r>
              <a:rPr sz="2300" dirty="0">
                <a:solidFill>
                  <a:srgbClr val="231F20"/>
                </a:solidFill>
                <a:latin typeface="Calibri"/>
                <a:cs typeface="Calibri"/>
              </a:rPr>
              <a:t>inattention...</a:t>
            </a:r>
            <a:r>
              <a:rPr sz="2300" spc="50" dirty="0">
                <a:solidFill>
                  <a:srgbClr val="231F20"/>
                </a:solidFill>
                <a:latin typeface="Calibri"/>
                <a:cs typeface="Calibri"/>
              </a:rPr>
              <a:t> </a:t>
            </a:r>
            <a:r>
              <a:rPr sz="2300" spc="105" dirty="0">
                <a:solidFill>
                  <a:srgbClr val="231F20"/>
                </a:solidFill>
                <a:latin typeface="Calibri"/>
                <a:cs typeface="Calibri"/>
              </a:rPr>
              <a:t>Il</a:t>
            </a:r>
            <a:r>
              <a:rPr sz="2300" spc="55" dirty="0">
                <a:solidFill>
                  <a:srgbClr val="231F20"/>
                </a:solidFill>
                <a:latin typeface="Calibri"/>
                <a:cs typeface="Calibri"/>
              </a:rPr>
              <a:t> </a:t>
            </a:r>
            <a:r>
              <a:rPr sz="2300" dirty="0">
                <a:solidFill>
                  <a:srgbClr val="231F20"/>
                </a:solidFill>
                <a:latin typeface="Calibri"/>
                <a:cs typeface="Calibri"/>
              </a:rPr>
              <a:t>existe</a:t>
            </a:r>
            <a:r>
              <a:rPr sz="2300" spc="50" dirty="0">
                <a:solidFill>
                  <a:srgbClr val="231F20"/>
                </a:solidFill>
                <a:latin typeface="Calibri"/>
                <a:cs typeface="Calibri"/>
              </a:rPr>
              <a:t> </a:t>
            </a:r>
            <a:r>
              <a:rPr sz="2300" spc="-25" dirty="0">
                <a:solidFill>
                  <a:srgbClr val="231F20"/>
                </a:solidFill>
                <a:latin typeface="Calibri"/>
                <a:cs typeface="Calibri"/>
              </a:rPr>
              <a:t>une </a:t>
            </a:r>
            <a:r>
              <a:rPr sz="2300" dirty="0">
                <a:solidFill>
                  <a:srgbClr val="231F20"/>
                </a:solidFill>
                <a:latin typeface="Calibri"/>
                <a:cs typeface="Calibri"/>
              </a:rPr>
              <a:t>multitude</a:t>
            </a:r>
            <a:r>
              <a:rPr sz="2300" spc="175" dirty="0">
                <a:solidFill>
                  <a:srgbClr val="231F20"/>
                </a:solidFill>
                <a:latin typeface="Calibri"/>
                <a:cs typeface="Calibri"/>
              </a:rPr>
              <a:t> </a:t>
            </a:r>
            <a:r>
              <a:rPr sz="2300" dirty="0">
                <a:solidFill>
                  <a:srgbClr val="231F20"/>
                </a:solidFill>
                <a:latin typeface="Calibri"/>
                <a:cs typeface="Calibri"/>
              </a:rPr>
              <a:t>de</a:t>
            </a:r>
            <a:r>
              <a:rPr sz="2300" spc="180" dirty="0">
                <a:solidFill>
                  <a:srgbClr val="231F20"/>
                </a:solidFill>
                <a:latin typeface="Calibri"/>
                <a:cs typeface="Calibri"/>
              </a:rPr>
              <a:t> </a:t>
            </a:r>
            <a:r>
              <a:rPr sz="2300" dirty="0">
                <a:solidFill>
                  <a:srgbClr val="231F20"/>
                </a:solidFill>
                <a:latin typeface="Calibri"/>
                <a:cs typeface="Calibri"/>
              </a:rPr>
              <a:t>facteurs</a:t>
            </a:r>
            <a:r>
              <a:rPr sz="2300" spc="180" dirty="0">
                <a:solidFill>
                  <a:srgbClr val="231F20"/>
                </a:solidFill>
                <a:latin typeface="Calibri"/>
                <a:cs typeface="Calibri"/>
              </a:rPr>
              <a:t> </a:t>
            </a:r>
            <a:r>
              <a:rPr sz="2300" dirty="0">
                <a:solidFill>
                  <a:srgbClr val="231F20"/>
                </a:solidFill>
                <a:latin typeface="Calibri"/>
                <a:cs typeface="Calibri"/>
              </a:rPr>
              <a:t>qui</a:t>
            </a:r>
            <a:r>
              <a:rPr sz="2300" spc="180" dirty="0">
                <a:solidFill>
                  <a:srgbClr val="231F20"/>
                </a:solidFill>
                <a:latin typeface="Calibri"/>
                <a:cs typeface="Calibri"/>
              </a:rPr>
              <a:t> </a:t>
            </a:r>
            <a:r>
              <a:rPr sz="2300" dirty="0">
                <a:solidFill>
                  <a:srgbClr val="231F20"/>
                </a:solidFill>
                <a:latin typeface="Calibri"/>
                <a:cs typeface="Calibri"/>
              </a:rPr>
              <a:t>peuvent</a:t>
            </a:r>
            <a:r>
              <a:rPr sz="2300" spc="180" dirty="0">
                <a:solidFill>
                  <a:srgbClr val="231F20"/>
                </a:solidFill>
                <a:latin typeface="Calibri"/>
                <a:cs typeface="Calibri"/>
              </a:rPr>
              <a:t> </a:t>
            </a:r>
            <a:r>
              <a:rPr sz="2300" dirty="0">
                <a:solidFill>
                  <a:srgbClr val="231F20"/>
                </a:solidFill>
                <a:latin typeface="Calibri"/>
                <a:cs typeface="Calibri"/>
              </a:rPr>
              <a:t>nous</a:t>
            </a:r>
            <a:r>
              <a:rPr sz="2300" spc="175" dirty="0">
                <a:solidFill>
                  <a:srgbClr val="231F20"/>
                </a:solidFill>
                <a:latin typeface="Calibri"/>
                <a:cs typeface="Calibri"/>
              </a:rPr>
              <a:t> </a:t>
            </a:r>
            <a:r>
              <a:rPr sz="2300" dirty="0">
                <a:solidFill>
                  <a:srgbClr val="231F20"/>
                </a:solidFill>
                <a:latin typeface="Calibri"/>
                <a:cs typeface="Calibri"/>
              </a:rPr>
              <a:t>pousser</a:t>
            </a:r>
            <a:r>
              <a:rPr sz="2300" spc="180" dirty="0">
                <a:solidFill>
                  <a:srgbClr val="231F20"/>
                </a:solidFill>
                <a:latin typeface="Calibri"/>
                <a:cs typeface="Calibri"/>
              </a:rPr>
              <a:t> </a:t>
            </a:r>
            <a:r>
              <a:rPr sz="2300" spc="65" dirty="0">
                <a:solidFill>
                  <a:srgbClr val="231F20"/>
                </a:solidFill>
                <a:latin typeface="Calibri"/>
                <a:cs typeface="Calibri"/>
              </a:rPr>
              <a:t>à</a:t>
            </a:r>
            <a:r>
              <a:rPr sz="2300" spc="180" dirty="0">
                <a:solidFill>
                  <a:srgbClr val="231F20"/>
                </a:solidFill>
                <a:latin typeface="Calibri"/>
                <a:cs typeface="Calibri"/>
              </a:rPr>
              <a:t> </a:t>
            </a:r>
            <a:r>
              <a:rPr sz="2300" dirty="0">
                <a:solidFill>
                  <a:srgbClr val="231F20"/>
                </a:solidFill>
                <a:latin typeface="Calibri"/>
                <a:cs typeface="Calibri"/>
              </a:rPr>
              <a:t>fermer</a:t>
            </a:r>
            <a:r>
              <a:rPr sz="2300" spc="180" dirty="0">
                <a:solidFill>
                  <a:srgbClr val="231F20"/>
                </a:solidFill>
                <a:latin typeface="Calibri"/>
                <a:cs typeface="Calibri"/>
              </a:rPr>
              <a:t> </a:t>
            </a:r>
            <a:r>
              <a:rPr sz="2300" spc="35" dirty="0">
                <a:solidFill>
                  <a:srgbClr val="231F20"/>
                </a:solidFill>
                <a:latin typeface="Calibri"/>
                <a:cs typeface="Calibri"/>
              </a:rPr>
              <a:t>les </a:t>
            </a:r>
            <a:r>
              <a:rPr sz="2300" dirty="0">
                <a:solidFill>
                  <a:srgbClr val="231F20"/>
                </a:solidFill>
                <a:latin typeface="Calibri"/>
                <a:cs typeface="Calibri"/>
              </a:rPr>
              <a:t>yeux</a:t>
            </a:r>
            <a:r>
              <a:rPr sz="2300" spc="-85" dirty="0">
                <a:solidFill>
                  <a:srgbClr val="231F20"/>
                </a:solidFill>
                <a:latin typeface="Calibri"/>
                <a:cs typeface="Calibri"/>
              </a:rPr>
              <a:t> </a:t>
            </a:r>
            <a:r>
              <a:rPr sz="2300" dirty="0">
                <a:solidFill>
                  <a:srgbClr val="231F20"/>
                </a:solidFill>
                <a:latin typeface="Calibri"/>
                <a:cs typeface="Calibri"/>
              </a:rPr>
              <a:t>sur</a:t>
            </a:r>
            <a:r>
              <a:rPr sz="2300" spc="-80" dirty="0">
                <a:solidFill>
                  <a:srgbClr val="231F20"/>
                </a:solidFill>
                <a:latin typeface="Calibri"/>
                <a:cs typeface="Calibri"/>
              </a:rPr>
              <a:t> </a:t>
            </a:r>
            <a:r>
              <a:rPr sz="2300" spc="50" dirty="0">
                <a:solidFill>
                  <a:srgbClr val="231F20"/>
                </a:solidFill>
                <a:latin typeface="Calibri"/>
                <a:cs typeface="Calibri"/>
              </a:rPr>
              <a:t>les</a:t>
            </a:r>
            <a:r>
              <a:rPr sz="2300" spc="-80" dirty="0">
                <a:solidFill>
                  <a:srgbClr val="231F20"/>
                </a:solidFill>
                <a:latin typeface="Calibri"/>
                <a:cs typeface="Calibri"/>
              </a:rPr>
              <a:t> </a:t>
            </a:r>
            <a:r>
              <a:rPr sz="2300" spc="-10" dirty="0">
                <a:solidFill>
                  <a:srgbClr val="231F20"/>
                </a:solidFill>
                <a:latin typeface="Calibri"/>
                <a:cs typeface="Calibri"/>
              </a:rPr>
              <a:t>différentes</a:t>
            </a:r>
            <a:r>
              <a:rPr sz="2300" spc="-75" dirty="0">
                <a:solidFill>
                  <a:srgbClr val="231F20"/>
                </a:solidFill>
                <a:latin typeface="Calibri"/>
                <a:cs typeface="Calibri"/>
              </a:rPr>
              <a:t> </a:t>
            </a:r>
            <a:r>
              <a:rPr sz="2300" b="1" spc="90" dirty="0">
                <a:solidFill>
                  <a:srgbClr val="231F20"/>
                </a:solidFill>
                <a:latin typeface="Calibri"/>
                <a:cs typeface="Calibri"/>
              </a:rPr>
              <a:t>alertes</a:t>
            </a:r>
            <a:r>
              <a:rPr sz="2300" spc="20" dirty="0">
                <a:solidFill>
                  <a:srgbClr val="231F20"/>
                </a:solidFill>
                <a:latin typeface="Calibri"/>
                <a:cs typeface="Calibri"/>
              </a:rPr>
              <a:t> </a:t>
            </a:r>
            <a:r>
              <a:rPr sz="2300" dirty="0">
                <a:solidFill>
                  <a:srgbClr val="231F20"/>
                </a:solidFill>
                <a:latin typeface="Calibri"/>
                <a:cs typeface="Calibri"/>
              </a:rPr>
              <a:t>et</a:t>
            </a:r>
            <a:r>
              <a:rPr sz="2300" spc="-80" dirty="0">
                <a:solidFill>
                  <a:srgbClr val="231F20"/>
                </a:solidFill>
                <a:latin typeface="Calibri"/>
                <a:cs typeface="Calibri"/>
              </a:rPr>
              <a:t> </a:t>
            </a:r>
            <a:r>
              <a:rPr sz="2300" spc="65" dirty="0">
                <a:solidFill>
                  <a:srgbClr val="231F20"/>
                </a:solidFill>
                <a:latin typeface="Calibri"/>
                <a:cs typeface="Calibri"/>
              </a:rPr>
              <a:t>à</a:t>
            </a:r>
            <a:r>
              <a:rPr sz="2300" spc="-80" dirty="0">
                <a:solidFill>
                  <a:srgbClr val="231F20"/>
                </a:solidFill>
                <a:latin typeface="Calibri"/>
                <a:cs typeface="Calibri"/>
              </a:rPr>
              <a:t> </a:t>
            </a:r>
            <a:r>
              <a:rPr sz="2300" spc="-20" dirty="0">
                <a:solidFill>
                  <a:srgbClr val="231F20"/>
                </a:solidFill>
                <a:latin typeface="Calibri"/>
                <a:cs typeface="Calibri"/>
              </a:rPr>
              <a:t>commettre</a:t>
            </a:r>
            <a:r>
              <a:rPr sz="2300" spc="-80" dirty="0">
                <a:solidFill>
                  <a:srgbClr val="231F20"/>
                </a:solidFill>
                <a:latin typeface="Calibri"/>
                <a:cs typeface="Calibri"/>
              </a:rPr>
              <a:t> </a:t>
            </a:r>
            <a:r>
              <a:rPr sz="2300" dirty="0">
                <a:solidFill>
                  <a:srgbClr val="231F20"/>
                </a:solidFill>
                <a:latin typeface="Calibri"/>
                <a:cs typeface="Calibri"/>
              </a:rPr>
              <a:t>une</a:t>
            </a:r>
            <a:r>
              <a:rPr sz="2300" spc="-70" dirty="0">
                <a:solidFill>
                  <a:srgbClr val="231F20"/>
                </a:solidFill>
                <a:latin typeface="Calibri"/>
                <a:cs typeface="Calibri"/>
              </a:rPr>
              <a:t> </a:t>
            </a:r>
            <a:r>
              <a:rPr sz="2300" b="1" spc="40" dirty="0">
                <a:solidFill>
                  <a:srgbClr val="231F20"/>
                </a:solidFill>
                <a:latin typeface="Calibri"/>
                <a:cs typeface="Calibri"/>
              </a:rPr>
              <a:t>erreur</a:t>
            </a:r>
            <a:r>
              <a:rPr sz="2300" spc="40" dirty="0">
                <a:solidFill>
                  <a:srgbClr val="231F20"/>
                </a:solidFill>
                <a:latin typeface="Calibri"/>
                <a:cs typeface="Calibri"/>
              </a:rPr>
              <a:t>.</a:t>
            </a:r>
            <a:endParaRPr sz="2300" dirty="0">
              <a:latin typeface="Calibri"/>
              <a:cs typeface="Calibri"/>
            </a:endParaRPr>
          </a:p>
        </p:txBody>
      </p:sp>
      <p:sp>
        <p:nvSpPr>
          <p:cNvPr id="12" name="object 13">
            <a:extLst>
              <a:ext uri="{FF2B5EF4-FFF2-40B4-BE49-F238E27FC236}">
                <a16:creationId xmlns:a16="http://schemas.microsoft.com/office/drawing/2014/main" id="{0AB587C8-354C-77D7-FAEB-AFAB15CFBE3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3" name="object 77">
            <a:extLst>
              <a:ext uri="{FF2B5EF4-FFF2-40B4-BE49-F238E27FC236}">
                <a16:creationId xmlns:a16="http://schemas.microsoft.com/office/drawing/2014/main" id="{20B07D6F-ADF7-9C54-FC65-A0118DE95C8B}"/>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4" name="object 32">
            <a:extLst>
              <a:ext uri="{FF2B5EF4-FFF2-40B4-BE49-F238E27FC236}">
                <a16:creationId xmlns:a16="http://schemas.microsoft.com/office/drawing/2014/main" id="{E0D9BC90-16A9-08BD-E141-D1840DBD0DC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5" name="object 33">
            <a:extLst>
              <a:ext uri="{FF2B5EF4-FFF2-40B4-BE49-F238E27FC236}">
                <a16:creationId xmlns:a16="http://schemas.microsoft.com/office/drawing/2014/main" id="{3ABA2F9C-5017-F698-2C4C-AA32761DFFA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6" name="object 34">
            <a:extLst>
              <a:ext uri="{FF2B5EF4-FFF2-40B4-BE49-F238E27FC236}">
                <a16:creationId xmlns:a16="http://schemas.microsoft.com/office/drawing/2014/main" id="{E0E0D6EF-E9C4-8232-8410-351DC444C686}"/>
              </a:ext>
            </a:extLst>
          </p:cNvPr>
          <p:cNvPicPr/>
          <p:nvPr/>
        </p:nvPicPr>
        <p:blipFill>
          <a:blip r:embed="rId5" cstate="print"/>
          <a:stretch>
            <a:fillRect/>
          </a:stretch>
        </p:blipFill>
        <p:spPr>
          <a:xfrm>
            <a:off x="13157476" y="804493"/>
            <a:ext cx="101839" cy="104719"/>
          </a:xfrm>
          <a:prstGeom prst="rect">
            <a:avLst/>
          </a:prstGeom>
        </p:spPr>
      </p:pic>
      <p:sp>
        <p:nvSpPr>
          <p:cNvPr id="17" name="object 35">
            <a:extLst>
              <a:ext uri="{FF2B5EF4-FFF2-40B4-BE49-F238E27FC236}">
                <a16:creationId xmlns:a16="http://schemas.microsoft.com/office/drawing/2014/main" id="{E75E8FFA-B164-B091-9397-45BE2629C6B6}"/>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8" name="object 36">
            <a:extLst>
              <a:ext uri="{FF2B5EF4-FFF2-40B4-BE49-F238E27FC236}">
                <a16:creationId xmlns:a16="http://schemas.microsoft.com/office/drawing/2014/main" id="{D9A2958F-E132-04B5-FAF9-458B434BFBE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9" name="object 37">
            <a:extLst>
              <a:ext uri="{FF2B5EF4-FFF2-40B4-BE49-F238E27FC236}">
                <a16:creationId xmlns:a16="http://schemas.microsoft.com/office/drawing/2014/main" id="{DBB8AF04-792D-7A44-16E6-5C815E4813F6}"/>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0" name="object 39">
            <a:extLst>
              <a:ext uri="{FF2B5EF4-FFF2-40B4-BE49-F238E27FC236}">
                <a16:creationId xmlns:a16="http://schemas.microsoft.com/office/drawing/2014/main" id="{A611A692-AADA-70FF-1CD6-C20F9AC6531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1" name="object 40">
            <a:extLst>
              <a:ext uri="{FF2B5EF4-FFF2-40B4-BE49-F238E27FC236}">
                <a16:creationId xmlns:a16="http://schemas.microsoft.com/office/drawing/2014/main" id="{1624DE6D-0529-1FCC-9264-4DE9D9CB298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2" name="object 41">
            <a:extLst>
              <a:ext uri="{FF2B5EF4-FFF2-40B4-BE49-F238E27FC236}">
                <a16:creationId xmlns:a16="http://schemas.microsoft.com/office/drawing/2014/main" id="{70DDBF56-C93B-1398-4405-3D84D24C11E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3" name="object 42">
            <a:extLst>
              <a:ext uri="{FF2B5EF4-FFF2-40B4-BE49-F238E27FC236}">
                <a16:creationId xmlns:a16="http://schemas.microsoft.com/office/drawing/2014/main" id="{AD81774E-2E12-2D95-4A8F-59F616A2C47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4" name="object 43">
            <a:extLst>
              <a:ext uri="{FF2B5EF4-FFF2-40B4-BE49-F238E27FC236}">
                <a16:creationId xmlns:a16="http://schemas.microsoft.com/office/drawing/2014/main" id="{95A87677-5301-5D01-BE30-B73709EF6861}"/>
              </a:ext>
            </a:extLst>
          </p:cNvPr>
          <p:cNvPicPr/>
          <p:nvPr/>
        </p:nvPicPr>
        <p:blipFill>
          <a:blip r:embed="rId6" cstate="print"/>
          <a:stretch>
            <a:fillRect/>
          </a:stretch>
        </p:blipFill>
        <p:spPr>
          <a:xfrm>
            <a:off x="900786" y="665402"/>
            <a:ext cx="90720" cy="160403"/>
          </a:xfrm>
          <a:prstGeom prst="rect">
            <a:avLst/>
          </a:prstGeom>
        </p:spPr>
      </p:pic>
      <p:grpSp>
        <p:nvGrpSpPr>
          <p:cNvPr id="25" name="Groupe 24">
            <a:extLst>
              <a:ext uri="{FF2B5EF4-FFF2-40B4-BE49-F238E27FC236}">
                <a16:creationId xmlns:a16="http://schemas.microsoft.com/office/drawing/2014/main" id="{87CABA2F-136E-4859-786D-13335CC7ED92}"/>
              </a:ext>
            </a:extLst>
          </p:cNvPr>
          <p:cNvGrpSpPr/>
          <p:nvPr/>
        </p:nvGrpSpPr>
        <p:grpSpPr>
          <a:xfrm>
            <a:off x="6958757" y="625475"/>
            <a:ext cx="579409" cy="373714"/>
            <a:chOff x="893915" y="795563"/>
            <a:chExt cx="579409" cy="373714"/>
          </a:xfrm>
        </p:grpSpPr>
        <p:sp>
          <p:nvSpPr>
            <p:cNvPr id="26" name="object 39">
              <a:extLst>
                <a:ext uri="{FF2B5EF4-FFF2-40B4-BE49-F238E27FC236}">
                  <a16:creationId xmlns:a16="http://schemas.microsoft.com/office/drawing/2014/main" id="{1258EE21-D678-60F0-8EEA-16A375428EE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7" name="object 40">
              <a:extLst>
                <a:ext uri="{FF2B5EF4-FFF2-40B4-BE49-F238E27FC236}">
                  <a16:creationId xmlns:a16="http://schemas.microsoft.com/office/drawing/2014/main" id="{F990DE18-075B-AB0A-7C3D-D701AEF2439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8" name="object 41">
              <a:extLst>
                <a:ext uri="{FF2B5EF4-FFF2-40B4-BE49-F238E27FC236}">
                  <a16:creationId xmlns:a16="http://schemas.microsoft.com/office/drawing/2014/main" id="{C67B0053-01B7-AEEA-C69E-AD552F4B76C9}"/>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9" name="object 42">
              <a:extLst>
                <a:ext uri="{FF2B5EF4-FFF2-40B4-BE49-F238E27FC236}">
                  <a16:creationId xmlns:a16="http://schemas.microsoft.com/office/drawing/2014/main" id="{AFBDA55D-3928-1459-8442-BD2888E06F53}"/>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0" name="object 43">
              <a:extLst>
                <a:ext uri="{FF2B5EF4-FFF2-40B4-BE49-F238E27FC236}">
                  <a16:creationId xmlns:a16="http://schemas.microsoft.com/office/drawing/2014/main" id="{50EB3CF0-A48E-A860-49A8-9D6F939BEFC3}"/>
                </a:ext>
              </a:extLst>
            </p:cNvPr>
            <p:cNvPicPr/>
            <p:nvPr/>
          </p:nvPicPr>
          <p:blipFill>
            <a:blip r:embed="rId6" cstate="print"/>
            <a:stretch>
              <a:fillRect/>
            </a:stretch>
          </p:blipFill>
          <p:spPr>
            <a:xfrm>
              <a:off x="1053186" y="817802"/>
              <a:ext cx="90720" cy="160403"/>
            </a:xfrm>
            <a:prstGeom prst="rect">
              <a:avLst/>
            </a:prstGeom>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64056" y="6031692"/>
            <a:ext cx="5867400" cy="1221740"/>
          </a:xfrm>
          <a:custGeom>
            <a:avLst/>
            <a:gdLst/>
            <a:ahLst/>
            <a:cxnLst/>
            <a:rect l="l" t="t" r="r" b="b"/>
            <a:pathLst>
              <a:path w="5867400" h="1221740">
                <a:moveTo>
                  <a:pt x="4068845" y="0"/>
                </a:moveTo>
                <a:lnTo>
                  <a:pt x="3576756" y="889"/>
                </a:lnTo>
                <a:lnTo>
                  <a:pt x="2969530" y="4230"/>
                </a:lnTo>
                <a:lnTo>
                  <a:pt x="2269327" y="10779"/>
                </a:lnTo>
                <a:lnTo>
                  <a:pt x="1420363" y="22248"/>
                </a:lnTo>
                <a:lnTo>
                  <a:pt x="534152" y="38532"/>
                </a:lnTo>
                <a:lnTo>
                  <a:pt x="99661" y="48978"/>
                </a:lnTo>
                <a:lnTo>
                  <a:pt x="56264" y="57789"/>
                </a:lnTo>
                <a:lnTo>
                  <a:pt x="22725" y="79150"/>
                </a:lnTo>
                <a:lnTo>
                  <a:pt x="0" y="145007"/>
                </a:lnTo>
                <a:lnTo>
                  <a:pt x="8203" y="190439"/>
                </a:lnTo>
                <a:lnTo>
                  <a:pt x="15729" y="237762"/>
                </a:lnTo>
                <a:lnTo>
                  <a:pt x="22575" y="286755"/>
                </a:lnTo>
                <a:lnTo>
                  <a:pt x="28744" y="337198"/>
                </a:lnTo>
                <a:lnTo>
                  <a:pt x="34232" y="388870"/>
                </a:lnTo>
                <a:lnTo>
                  <a:pt x="39042" y="441553"/>
                </a:lnTo>
                <a:lnTo>
                  <a:pt x="43171" y="495026"/>
                </a:lnTo>
                <a:lnTo>
                  <a:pt x="46621" y="549069"/>
                </a:lnTo>
                <a:lnTo>
                  <a:pt x="49390" y="603462"/>
                </a:lnTo>
                <a:lnTo>
                  <a:pt x="51478" y="657985"/>
                </a:lnTo>
                <a:lnTo>
                  <a:pt x="52885" y="712418"/>
                </a:lnTo>
                <a:lnTo>
                  <a:pt x="53610" y="766540"/>
                </a:lnTo>
                <a:lnTo>
                  <a:pt x="53654" y="820133"/>
                </a:lnTo>
                <a:lnTo>
                  <a:pt x="53015" y="872975"/>
                </a:lnTo>
                <a:lnTo>
                  <a:pt x="51695" y="924847"/>
                </a:lnTo>
                <a:lnTo>
                  <a:pt x="49691" y="975529"/>
                </a:lnTo>
                <a:lnTo>
                  <a:pt x="47004" y="1024801"/>
                </a:lnTo>
                <a:lnTo>
                  <a:pt x="43634" y="1072442"/>
                </a:lnTo>
                <a:lnTo>
                  <a:pt x="39579" y="1118234"/>
                </a:lnTo>
                <a:lnTo>
                  <a:pt x="43665" y="1142233"/>
                </a:lnTo>
                <a:lnTo>
                  <a:pt x="59075" y="1162080"/>
                </a:lnTo>
                <a:lnTo>
                  <a:pt x="83098" y="1175551"/>
                </a:lnTo>
                <a:lnTo>
                  <a:pt x="113022" y="1180420"/>
                </a:lnTo>
                <a:lnTo>
                  <a:pt x="374856" y="1179477"/>
                </a:lnTo>
                <a:lnTo>
                  <a:pt x="623857" y="1179484"/>
                </a:lnTo>
                <a:lnTo>
                  <a:pt x="918640" y="1180666"/>
                </a:lnTo>
                <a:lnTo>
                  <a:pt x="1197012" y="1182955"/>
                </a:lnTo>
                <a:lnTo>
                  <a:pt x="1512242" y="1186871"/>
                </a:lnTo>
                <a:lnTo>
                  <a:pt x="2047947" y="1196217"/>
                </a:lnTo>
                <a:lnTo>
                  <a:pt x="2899896" y="1213251"/>
                </a:lnTo>
                <a:lnTo>
                  <a:pt x="3208505" y="1217936"/>
                </a:lnTo>
                <a:lnTo>
                  <a:pt x="3432218" y="1220241"/>
                </a:lnTo>
                <a:lnTo>
                  <a:pt x="3660956" y="1221441"/>
                </a:lnTo>
                <a:lnTo>
                  <a:pt x="3848923" y="1221466"/>
                </a:lnTo>
                <a:lnTo>
                  <a:pt x="4042434" y="1220542"/>
                </a:lnTo>
                <a:lnTo>
                  <a:pt x="4242526" y="1218564"/>
                </a:lnTo>
                <a:lnTo>
                  <a:pt x="4450233" y="1215425"/>
                </a:lnTo>
                <a:lnTo>
                  <a:pt x="4611635" y="1212244"/>
                </a:lnTo>
                <a:lnTo>
                  <a:pt x="4778339" y="1208304"/>
                </a:lnTo>
                <a:lnTo>
                  <a:pt x="4950783" y="1203561"/>
                </a:lnTo>
                <a:lnTo>
                  <a:pt x="5625566" y="1181509"/>
                </a:lnTo>
                <a:lnTo>
                  <a:pt x="5676472" y="1178894"/>
                </a:lnTo>
                <a:lnTo>
                  <a:pt x="5726770" y="1172411"/>
                </a:lnTo>
                <a:lnTo>
                  <a:pt x="5773170" y="1159114"/>
                </a:lnTo>
                <a:lnTo>
                  <a:pt x="5812377" y="1136055"/>
                </a:lnTo>
                <a:lnTo>
                  <a:pt x="5838315" y="1105446"/>
                </a:lnTo>
                <a:lnTo>
                  <a:pt x="5852892" y="1070014"/>
                </a:lnTo>
                <a:lnTo>
                  <a:pt x="5859549" y="1031988"/>
                </a:lnTo>
                <a:lnTo>
                  <a:pt x="5861727" y="993599"/>
                </a:lnTo>
                <a:lnTo>
                  <a:pt x="5863110" y="941944"/>
                </a:lnTo>
                <a:lnTo>
                  <a:pt x="5864283" y="890286"/>
                </a:lnTo>
                <a:lnTo>
                  <a:pt x="5865246" y="838626"/>
                </a:lnTo>
                <a:lnTo>
                  <a:pt x="5865998" y="786963"/>
                </a:lnTo>
                <a:lnTo>
                  <a:pt x="5866540" y="735299"/>
                </a:lnTo>
                <a:lnTo>
                  <a:pt x="5866871" y="683634"/>
                </a:lnTo>
                <a:lnTo>
                  <a:pt x="5866992" y="631968"/>
                </a:lnTo>
                <a:lnTo>
                  <a:pt x="5866902" y="580303"/>
                </a:lnTo>
                <a:lnTo>
                  <a:pt x="5866602" y="528638"/>
                </a:lnTo>
                <a:lnTo>
                  <a:pt x="5866092" y="476974"/>
                </a:lnTo>
                <a:lnTo>
                  <a:pt x="5865371" y="425311"/>
                </a:lnTo>
                <a:lnTo>
                  <a:pt x="5864439" y="373651"/>
                </a:lnTo>
                <a:lnTo>
                  <a:pt x="5863297" y="321993"/>
                </a:lnTo>
                <a:lnTo>
                  <a:pt x="5861944" y="270339"/>
                </a:lnTo>
                <a:lnTo>
                  <a:pt x="5860381" y="218688"/>
                </a:lnTo>
                <a:lnTo>
                  <a:pt x="5858608" y="167041"/>
                </a:lnTo>
                <a:lnTo>
                  <a:pt x="5856623" y="115400"/>
                </a:lnTo>
                <a:lnTo>
                  <a:pt x="5854429" y="63763"/>
                </a:lnTo>
                <a:lnTo>
                  <a:pt x="5835467" y="29421"/>
                </a:lnTo>
                <a:lnTo>
                  <a:pt x="5792043" y="14728"/>
                </a:lnTo>
                <a:lnTo>
                  <a:pt x="5509915" y="9826"/>
                </a:lnTo>
                <a:lnTo>
                  <a:pt x="5219520" y="5997"/>
                </a:lnTo>
                <a:lnTo>
                  <a:pt x="4862387" y="2719"/>
                </a:lnTo>
                <a:lnTo>
                  <a:pt x="4498420" y="765"/>
                </a:lnTo>
                <a:lnTo>
                  <a:pt x="4068845" y="0"/>
                </a:lnTo>
                <a:close/>
              </a:path>
            </a:pathLst>
          </a:custGeom>
          <a:solidFill>
            <a:srgbClr val="DFC2F1"/>
          </a:solidFill>
        </p:spPr>
        <p:txBody>
          <a:bodyPr wrap="square" lIns="0" tIns="0" rIns="0" bIns="0" rtlCol="0"/>
          <a:lstStyle/>
          <a:p>
            <a:endParaRPr/>
          </a:p>
        </p:txBody>
      </p:sp>
      <p:sp>
        <p:nvSpPr>
          <p:cNvPr id="3" name="object 3"/>
          <p:cNvSpPr txBox="1"/>
          <p:nvPr/>
        </p:nvSpPr>
        <p:spPr>
          <a:xfrm>
            <a:off x="1517650" y="5458489"/>
            <a:ext cx="18862495" cy="1894749"/>
          </a:xfrm>
          <a:prstGeom prst="rect">
            <a:avLst/>
          </a:prstGeom>
        </p:spPr>
        <p:txBody>
          <a:bodyPr vert="horz" wrap="square" lIns="0" tIns="17145" rIns="0" bIns="0" rtlCol="0">
            <a:spAutoFit/>
          </a:bodyPr>
          <a:lstStyle/>
          <a:p>
            <a:pPr marL="12700">
              <a:lnSpc>
                <a:spcPct val="100000"/>
              </a:lnSpc>
              <a:spcBef>
                <a:spcPts val="135"/>
              </a:spcBef>
            </a:pPr>
            <a:r>
              <a:rPr lang="en-US" sz="12200" b="1" spc="-300" dirty="0">
                <a:solidFill>
                  <a:srgbClr val="1D1D1B"/>
                </a:solidFill>
                <a:latin typeface="Calibri"/>
                <a:cs typeface="Calibri"/>
              </a:rPr>
              <a:t>TO CLICK OR NOT TO CLICK ?</a:t>
            </a:r>
            <a:endParaRPr lang="en-US" sz="12200" b="1" spc="-300" dirty="0">
              <a:latin typeface="Calibri"/>
              <a:cs typeface="Calibri"/>
            </a:endParaRPr>
          </a:p>
        </p:txBody>
      </p:sp>
      <p:pic>
        <p:nvPicPr>
          <p:cNvPr id="4" name="object 4"/>
          <p:cNvPicPr/>
          <p:nvPr/>
        </p:nvPicPr>
        <p:blipFill>
          <a:blip r:embed="rId2" cstate="print"/>
          <a:stretch>
            <a:fillRect/>
          </a:stretch>
        </p:blipFill>
        <p:spPr>
          <a:xfrm>
            <a:off x="8874373" y="3865750"/>
            <a:ext cx="2355267" cy="1069265"/>
          </a:xfrm>
          <a:prstGeom prst="rect">
            <a:avLst/>
          </a:prstGeom>
        </p:spPr>
      </p:pic>
      <p:grpSp>
        <p:nvGrpSpPr>
          <p:cNvPr id="5" name="object 5"/>
          <p:cNvGrpSpPr/>
          <p:nvPr/>
        </p:nvGrpSpPr>
        <p:grpSpPr>
          <a:xfrm>
            <a:off x="9522352" y="2771382"/>
            <a:ext cx="1059815" cy="905510"/>
            <a:chOff x="9522352" y="2771382"/>
            <a:chExt cx="1059815" cy="905510"/>
          </a:xfrm>
        </p:grpSpPr>
        <p:sp>
          <p:nvSpPr>
            <p:cNvPr id="6" name="object 6"/>
            <p:cNvSpPr/>
            <p:nvPr/>
          </p:nvSpPr>
          <p:spPr>
            <a:xfrm>
              <a:off x="9522352" y="2771382"/>
              <a:ext cx="1059815" cy="905510"/>
            </a:xfrm>
            <a:custGeom>
              <a:avLst/>
              <a:gdLst/>
              <a:ahLst/>
              <a:cxnLst/>
              <a:rect l="l" t="t" r="r" b="b"/>
              <a:pathLst>
                <a:path w="1059815" h="905510">
                  <a:moveTo>
                    <a:pt x="252208" y="0"/>
                  </a:moveTo>
                  <a:lnTo>
                    <a:pt x="186289" y="29622"/>
                  </a:lnTo>
                  <a:lnTo>
                    <a:pt x="165965" y="61884"/>
                  </a:lnTo>
                  <a:lnTo>
                    <a:pt x="6221" y="482290"/>
                  </a:lnTo>
                  <a:lnTo>
                    <a:pt x="0" y="519914"/>
                  </a:lnTo>
                  <a:lnTo>
                    <a:pt x="8395" y="555758"/>
                  </a:lnTo>
                  <a:lnTo>
                    <a:pt x="29617" y="585836"/>
                  </a:lnTo>
                  <a:lnTo>
                    <a:pt x="61874" y="606161"/>
                  </a:lnTo>
                  <a:lnTo>
                    <a:pt x="263721" y="682860"/>
                  </a:lnTo>
                  <a:lnTo>
                    <a:pt x="342002" y="880990"/>
                  </a:lnTo>
                  <a:lnTo>
                    <a:pt x="351099" y="894520"/>
                  </a:lnTo>
                  <a:lnTo>
                    <a:pt x="364426" y="902732"/>
                  </a:lnTo>
                  <a:lnTo>
                    <a:pt x="379931" y="904887"/>
                  </a:lnTo>
                  <a:lnTo>
                    <a:pt x="395560" y="900246"/>
                  </a:lnTo>
                  <a:lnTo>
                    <a:pt x="575084" y="801160"/>
                  </a:lnTo>
                  <a:lnTo>
                    <a:pt x="769570" y="875064"/>
                  </a:lnTo>
                  <a:lnTo>
                    <a:pt x="807186" y="881286"/>
                  </a:lnTo>
                  <a:lnTo>
                    <a:pt x="873105" y="851668"/>
                  </a:lnTo>
                  <a:lnTo>
                    <a:pt x="893440" y="819411"/>
                  </a:lnTo>
                  <a:lnTo>
                    <a:pt x="1053174" y="398984"/>
                  </a:lnTo>
                  <a:lnTo>
                    <a:pt x="1059401" y="361366"/>
                  </a:lnTo>
                  <a:lnTo>
                    <a:pt x="1051008" y="325524"/>
                  </a:lnTo>
                  <a:lnTo>
                    <a:pt x="1029784" y="295445"/>
                  </a:lnTo>
                  <a:lnTo>
                    <a:pt x="997521" y="275114"/>
                  </a:lnTo>
                  <a:lnTo>
                    <a:pt x="289836" y="6221"/>
                  </a:lnTo>
                  <a:lnTo>
                    <a:pt x="252208" y="0"/>
                  </a:lnTo>
                  <a:close/>
                </a:path>
              </a:pathLst>
            </a:custGeom>
            <a:solidFill>
              <a:srgbClr val="DFC2F1"/>
            </a:solidFill>
          </p:spPr>
          <p:txBody>
            <a:bodyPr wrap="square" lIns="0" tIns="0" rIns="0" bIns="0" rtlCol="0"/>
            <a:lstStyle/>
            <a:p>
              <a:endParaRPr/>
            </a:p>
          </p:txBody>
        </p:sp>
        <p:sp>
          <p:nvSpPr>
            <p:cNvPr id="7" name="object 7"/>
            <p:cNvSpPr/>
            <p:nvPr/>
          </p:nvSpPr>
          <p:spPr>
            <a:xfrm>
              <a:off x="9830054" y="2924180"/>
              <a:ext cx="543560" cy="576580"/>
            </a:xfrm>
            <a:custGeom>
              <a:avLst/>
              <a:gdLst/>
              <a:ahLst/>
              <a:cxnLst/>
              <a:rect l="l" t="t" r="r" b="b"/>
              <a:pathLst>
                <a:path w="543559" h="576579">
                  <a:moveTo>
                    <a:pt x="96037" y="411060"/>
                  </a:moveTo>
                  <a:lnTo>
                    <a:pt x="80784" y="371665"/>
                  </a:lnTo>
                  <a:lnTo>
                    <a:pt x="58381" y="361619"/>
                  </a:lnTo>
                  <a:lnTo>
                    <a:pt x="44411" y="361708"/>
                  </a:lnTo>
                  <a:lnTo>
                    <a:pt x="39052" y="362242"/>
                  </a:lnTo>
                  <a:lnTo>
                    <a:pt x="34175" y="364337"/>
                  </a:lnTo>
                  <a:lnTo>
                    <a:pt x="23075" y="367550"/>
                  </a:lnTo>
                  <a:lnTo>
                    <a:pt x="4267" y="404609"/>
                  </a:lnTo>
                  <a:lnTo>
                    <a:pt x="0" y="427850"/>
                  </a:lnTo>
                  <a:lnTo>
                    <a:pt x="584" y="428701"/>
                  </a:lnTo>
                  <a:lnTo>
                    <a:pt x="2349" y="436168"/>
                  </a:lnTo>
                  <a:lnTo>
                    <a:pt x="31965" y="467766"/>
                  </a:lnTo>
                  <a:lnTo>
                    <a:pt x="53251" y="472909"/>
                  </a:lnTo>
                  <a:lnTo>
                    <a:pt x="62649" y="472401"/>
                  </a:lnTo>
                  <a:lnTo>
                    <a:pt x="90195" y="444881"/>
                  </a:lnTo>
                  <a:lnTo>
                    <a:pt x="93408" y="429996"/>
                  </a:lnTo>
                  <a:lnTo>
                    <a:pt x="94742" y="424243"/>
                  </a:lnTo>
                  <a:lnTo>
                    <a:pt x="95631" y="417842"/>
                  </a:lnTo>
                  <a:lnTo>
                    <a:pt x="96037" y="411060"/>
                  </a:lnTo>
                  <a:close/>
                </a:path>
                <a:path w="543559" h="576579">
                  <a:moveTo>
                    <a:pt x="168478" y="43548"/>
                  </a:moveTo>
                  <a:lnTo>
                    <a:pt x="154305" y="4076"/>
                  </a:lnTo>
                  <a:lnTo>
                    <a:pt x="153111" y="2781"/>
                  </a:lnTo>
                  <a:lnTo>
                    <a:pt x="143865" y="4076"/>
                  </a:lnTo>
                  <a:lnTo>
                    <a:pt x="140957" y="3556"/>
                  </a:lnTo>
                  <a:lnTo>
                    <a:pt x="134747" y="2959"/>
                  </a:lnTo>
                  <a:lnTo>
                    <a:pt x="128346" y="2273"/>
                  </a:lnTo>
                  <a:lnTo>
                    <a:pt x="121831" y="1409"/>
                  </a:lnTo>
                  <a:lnTo>
                    <a:pt x="115290" y="342"/>
                  </a:lnTo>
                  <a:lnTo>
                    <a:pt x="109347" y="0"/>
                  </a:lnTo>
                  <a:lnTo>
                    <a:pt x="81749" y="31699"/>
                  </a:lnTo>
                  <a:lnTo>
                    <a:pt x="68605" y="78816"/>
                  </a:lnTo>
                  <a:lnTo>
                    <a:pt x="58229" y="127254"/>
                  </a:lnTo>
                  <a:lnTo>
                    <a:pt x="55283" y="143167"/>
                  </a:lnTo>
                  <a:lnTo>
                    <a:pt x="51892" y="159981"/>
                  </a:lnTo>
                  <a:lnTo>
                    <a:pt x="48895" y="176885"/>
                  </a:lnTo>
                  <a:lnTo>
                    <a:pt x="46189" y="193827"/>
                  </a:lnTo>
                  <a:lnTo>
                    <a:pt x="43611" y="210807"/>
                  </a:lnTo>
                  <a:lnTo>
                    <a:pt x="34099" y="287108"/>
                  </a:lnTo>
                  <a:lnTo>
                    <a:pt x="33439" y="290728"/>
                  </a:lnTo>
                  <a:lnTo>
                    <a:pt x="50279" y="321602"/>
                  </a:lnTo>
                  <a:lnTo>
                    <a:pt x="52781" y="324307"/>
                  </a:lnTo>
                  <a:lnTo>
                    <a:pt x="59321" y="325513"/>
                  </a:lnTo>
                  <a:lnTo>
                    <a:pt x="67106" y="325932"/>
                  </a:lnTo>
                  <a:lnTo>
                    <a:pt x="82359" y="326999"/>
                  </a:lnTo>
                  <a:lnTo>
                    <a:pt x="89750" y="327342"/>
                  </a:lnTo>
                  <a:lnTo>
                    <a:pt x="98729" y="327482"/>
                  </a:lnTo>
                  <a:lnTo>
                    <a:pt x="106641" y="325196"/>
                  </a:lnTo>
                  <a:lnTo>
                    <a:pt x="112471" y="318008"/>
                  </a:lnTo>
                  <a:lnTo>
                    <a:pt x="115443" y="314058"/>
                  </a:lnTo>
                  <a:lnTo>
                    <a:pt x="117843" y="309232"/>
                  </a:lnTo>
                  <a:lnTo>
                    <a:pt x="119354" y="305015"/>
                  </a:lnTo>
                  <a:lnTo>
                    <a:pt x="122148" y="298030"/>
                  </a:lnTo>
                  <a:lnTo>
                    <a:pt x="124345" y="290182"/>
                  </a:lnTo>
                  <a:lnTo>
                    <a:pt x="126390" y="283044"/>
                  </a:lnTo>
                  <a:lnTo>
                    <a:pt x="129603" y="265620"/>
                  </a:lnTo>
                  <a:lnTo>
                    <a:pt x="131648" y="258114"/>
                  </a:lnTo>
                  <a:lnTo>
                    <a:pt x="133756" y="250621"/>
                  </a:lnTo>
                  <a:lnTo>
                    <a:pt x="135737" y="243103"/>
                  </a:lnTo>
                  <a:lnTo>
                    <a:pt x="137375" y="235534"/>
                  </a:lnTo>
                  <a:lnTo>
                    <a:pt x="152031" y="155676"/>
                  </a:lnTo>
                  <a:lnTo>
                    <a:pt x="153428" y="147485"/>
                  </a:lnTo>
                  <a:lnTo>
                    <a:pt x="155930" y="131064"/>
                  </a:lnTo>
                  <a:lnTo>
                    <a:pt x="157314" y="122872"/>
                  </a:lnTo>
                  <a:lnTo>
                    <a:pt x="159994" y="105791"/>
                  </a:lnTo>
                  <a:lnTo>
                    <a:pt x="162788" y="88506"/>
                  </a:lnTo>
                  <a:lnTo>
                    <a:pt x="165455" y="71069"/>
                  </a:lnTo>
                  <a:lnTo>
                    <a:pt x="167805" y="53517"/>
                  </a:lnTo>
                  <a:lnTo>
                    <a:pt x="168478" y="43548"/>
                  </a:lnTo>
                  <a:close/>
                </a:path>
                <a:path w="543559" h="576579">
                  <a:moveTo>
                    <a:pt x="211175" y="510387"/>
                  </a:moveTo>
                  <a:lnTo>
                    <a:pt x="185508" y="465912"/>
                  </a:lnTo>
                  <a:lnTo>
                    <a:pt x="168173" y="459663"/>
                  </a:lnTo>
                  <a:lnTo>
                    <a:pt x="150774" y="459994"/>
                  </a:lnTo>
                  <a:lnTo>
                    <a:pt x="116408" y="482447"/>
                  </a:lnTo>
                  <a:lnTo>
                    <a:pt x="101549" y="518045"/>
                  </a:lnTo>
                  <a:lnTo>
                    <a:pt x="104381" y="536663"/>
                  </a:lnTo>
                  <a:lnTo>
                    <a:pt x="142430" y="574954"/>
                  </a:lnTo>
                  <a:lnTo>
                    <a:pt x="161264" y="576427"/>
                  </a:lnTo>
                  <a:lnTo>
                    <a:pt x="179501" y="570598"/>
                  </a:lnTo>
                  <a:lnTo>
                    <a:pt x="203644" y="540651"/>
                  </a:lnTo>
                  <a:lnTo>
                    <a:pt x="211175" y="510387"/>
                  </a:lnTo>
                  <a:close/>
                </a:path>
                <a:path w="543559" h="576579">
                  <a:moveTo>
                    <a:pt x="542937" y="243611"/>
                  </a:moveTo>
                  <a:lnTo>
                    <a:pt x="533374" y="204190"/>
                  </a:lnTo>
                  <a:lnTo>
                    <a:pt x="533120" y="203784"/>
                  </a:lnTo>
                  <a:lnTo>
                    <a:pt x="521817" y="185445"/>
                  </a:lnTo>
                  <a:lnTo>
                    <a:pt x="494449" y="151320"/>
                  </a:lnTo>
                  <a:lnTo>
                    <a:pt x="462076" y="125361"/>
                  </a:lnTo>
                  <a:lnTo>
                    <a:pt x="427101" y="109829"/>
                  </a:lnTo>
                  <a:lnTo>
                    <a:pt x="390512" y="104000"/>
                  </a:lnTo>
                  <a:lnTo>
                    <a:pt x="373341" y="104101"/>
                  </a:lnTo>
                  <a:lnTo>
                    <a:pt x="335191" y="110769"/>
                  </a:lnTo>
                  <a:lnTo>
                    <a:pt x="303022" y="136804"/>
                  </a:lnTo>
                  <a:lnTo>
                    <a:pt x="295859" y="144741"/>
                  </a:lnTo>
                  <a:lnTo>
                    <a:pt x="289128" y="153238"/>
                  </a:lnTo>
                  <a:lnTo>
                    <a:pt x="284683" y="162560"/>
                  </a:lnTo>
                  <a:lnTo>
                    <a:pt x="282549" y="172631"/>
                  </a:lnTo>
                  <a:lnTo>
                    <a:pt x="282803" y="183388"/>
                  </a:lnTo>
                  <a:lnTo>
                    <a:pt x="282765" y="187769"/>
                  </a:lnTo>
                  <a:lnTo>
                    <a:pt x="284467" y="191300"/>
                  </a:lnTo>
                  <a:lnTo>
                    <a:pt x="325551" y="222808"/>
                  </a:lnTo>
                  <a:lnTo>
                    <a:pt x="331787" y="226364"/>
                  </a:lnTo>
                  <a:lnTo>
                    <a:pt x="338137" y="227495"/>
                  </a:lnTo>
                  <a:lnTo>
                    <a:pt x="344766" y="226352"/>
                  </a:lnTo>
                  <a:lnTo>
                    <a:pt x="351878" y="223100"/>
                  </a:lnTo>
                  <a:lnTo>
                    <a:pt x="358228" y="219125"/>
                  </a:lnTo>
                  <a:lnTo>
                    <a:pt x="363893" y="214630"/>
                  </a:lnTo>
                  <a:lnTo>
                    <a:pt x="370954" y="211188"/>
                  </a:lnTo>
                  <a:lnTo>
                    <a:pt x="377545" y="207708"/>
                  </a:lnTo>
                  <a:lnTo>
                    <a:pt x="384352" y="205435"/>
                  </a:lnTo>
                  <a:lnTo>
                    <a:pt x="391414" y="204190"/>
                  </a:lnTo>
                  <a:lnTo>
                    <a:pt x="398754" y="203784"/>
                  </a:lnTo>
                  <a:lnTo>
                    <a:pt x="410006" y="206857"/>
                  </a:lnTo>
                  <a:lnTo>
                    <a:pt x="420001" y="213017"/>
                  </a:lnTo>
                  <a:lnTo>
                    <a:pt x="427520" y="221627"/>
                  </a:lnTo>
                  <a:lnTo>
                    <a:pt x="431279" y="232029"/>
                  </a:lnTo>
                  <a:lnTo>
                    <a:pt x="431584" y="240982"/>
                  </a:lnTo>
                  <a:lnTo>
                    <a:pt x="430911" y="249999"/>
                  </a:lnTo>
                  <a:lnTo>
                    <a:pt x="405104" y="292265"/>
                  </a:lnTo>
                  <a:lnTo>
                    <a:pt x="369468" y="310222"/>
                  </a:lnTo>
                  <a:lnTo>
                    <a:pt x="356095" y="313677"/>
                  </a:lnTo>
                  <a:lnTo>
                    <a:pt x="337045" y="318808"/>
                  </a:lnTo>
                  <a:lnTo>
                    <a:pt x="324535" y="321983"/>
                  </a:lnTo>
                  <a:lnTo>
                    <a:pt x="311988" y="324929"/>
                  </a:lnTo>
                  <a:lnTo>
                    <a:pt x="299300" y="327647"/>
                  </a:lnTo>
                  <a:lnTo>
                    <a:pt x="283019" y="331343"/>
                  </a:lnTo>
                  <a:lnTo>
                    <a:pt x="236588" y="350316"/>
                  </a:lnTo>
                  <a:lnTo>
                    <a:pt x="201879" y="390080"/>
                  </a:lnTo>
                  <a:lnTo>
                    <a:pt x="197675" y="417969"/>
                  </a:lnTo>
                  <a:lnTo>
                    <a:pt x="199910" y="426948"/>
                  </a:lnTo>
                  <a:lnTo>
                    <a:pt x="231432" y="453821"/>
                  </a:lnTo>
                  <a:lnTo>
                    <a:pt x="254584" y="460184"/>
                  </a:lnTo>
                  <a:lnTo>
                    <a:pt x="262305" y="458762"/>
                  </a:lnTo>
                  <a:lnTo>
                    <a:pt x="269836" y="455434"/>
                  </a:lnTo>
                  <a:lnTo>
                    <a:pt x="281495" y="449008"/>
                  </a:lnTo>
                  <a:lnTo>
                    <a:pt x="293700" y="443611"/>
                  </a:lnTo>
                  <a:lnTo>
                    <a:pt x="331851" y="429742"/>
                  </a:lnTo>
                  <a:lnTo>
                    <a:pt x="360260" y="425361"/>
                  </a:lnTo>
                  <a:lnTo>
                    <a:pt x="374561" y="422008"/>
                  </a:lnTo>
                  <a:lnTo>
                    <a:pt x="388632" y="417855"/>
                  </a:lnTo>
                  <a:lnTo>
                    <a:pt x="402628" y="413537"/>
                  </a:lnTo>
                  <a:lnTo>
                    <a:pt x="411607" y="410476"/>
                  </a:lnTo>
                  <a:lnTo>
                    <a:pt x="417423" y="407212"/>
                  </a:lnTo>
                  <a:lnTo>
                    <a:pt x="422732" y="404622"/>
                  </a:lnTo>
                  <a:lnTo>
                    <a:pt x="464337" y="384441"/>
                  </a:lnTo>
                  <a:lnTo>
                    <a:pt x="492048" y="356069"/>
                  </a:lnTo>
                  <a:lnTo>
                    <a:pt x="505942" y="337959"/>
                  </a:lnTo>
                  <a:lnTo>
                    <a:pt x="505231" y="337426"/>
                  </a:lnTo>
                  <a:lnTo>
                    <a:pt x="510743" y="329387"/>
                  </a:lnTo>
                  <a:lnTo>
                    <a:pt x="521906" y="313677"/>
                  </a:lnTo>
                  <a:lnTo>
                    <a:pt x="527354" y="305739"/>
                  </a:lnTo>
                  <a:lnTo>
                    <a:pt x="530542" y="301561"/>
                  </a:lnTo>
                  <a:lnTo>
                    <a:pt x="531456" y="298945"/>
                  </a:lnTo>
                  <a:lnTo>
                    <a:pt x="536308" y="285496"/>
                  </a:lnTo>
                  <a:lnTo>
                    <a:pt x="540080" y="271830"/>
                  </a:lnTo>
                  <a:lnTo>
                    <a:pt x="542417" y="257886"/>
                  </a:lnTo>
                  <a:lnTo>
                    <a:pt x="542937" y="243611"/>
                  </a:lnTo>
                  <a:close/>
                </a:path>
              </a:pathLst>
            </a:custGeom>
            <a:solidFill>
              <a:srgbClr val="FFFFFF"/>
            </a:solidFill>
          </p:spPr>
          <p:txBody>
            <a:bodyPr wrap="square" lIns="0" tIns="0" rIns="0" bIns="0" rtlCol="0"/>
            <a:lstStyle/>
            <a:p>
              <a:endParaRPr/>
            </a:p>
          </p:txBody>
        </p:sp>
      </p:grpSp>
      <p:sp>
        <p:nvSpPr>
          <p:cNvPr id="8" name="object 8"/>
          <p:cNvSpPr/>
          <p:nvPr/>
        </p:nvSpPr>
        <p:spPr>
          <a:xfrm>
            <a:off x="11228905" y="3106978"/>
            <a:ext cx="205740" cy="414655"/>
          </a:xfrm>
          <a:custGeom>
            <a:avLst/>
            <a:gdLst/>
            <a:ahLst/>
            <a:cxnLst/>
            <a:rect l="l" t="t" r="r" b="b"/>
            <a:pathLst>
              <a:path w="205740" h="414654">
                <a:moveTo>
                  <a:pt x="160319" y="0"/>
                </a:moveTo>
                <a:lnTo>
                  <a:pt x="127900" y="28180"/>
                </a:lnTo>
                <a:lnTo>
                  <a:pt x="1496" y="365237"/>
                </a:lnTo>
                <a:lnTo>
                  <a:pt x="0" y="380290"/>
                </a:lnTo>
                <a:lnTo>
                  <a:pt x="5218" y="394951"/>
                </a:lnTo>
                <a:lnTo>
                  <a:pt x="15431" y="406829"/>
                </a:lnTo>
                <a:lnTo>
                  <a:pt x="28919" y="413529"/>
                </a:lnTo>
                <a:lnTo>
                  <a:pt x="44790" y="414289"/>
                </a:lnTo>
                <a:lnTo>
                  <a:pt x="58530" y="409461"/>
                </a:lnTo>
                <a:lnTo>
                  <a:pt x="69538" y="399812"/>
                </a:lnTo>
                <a:lnTo>
                  <a:pt x="77210" y="386106"/>
                </a:lnTo>
                <a:lnTo>
                  <a:pt x="203615" y="49069"/>
                </a:lnTo>
                <a:lnTo>
                  <a:pt x="205111" y="34014"/>
                </a:lnTo>
                <a:lnTo>
                  <a:pt x="199893" y="19345"/>
                </a:lnTo>
                <a:lnTo>
                  <a:pt x="189680" y="7460"/>
                </a:lnTo>
                <a:lnTo>
                  <a:pt x="176192" y="756"/>
                </a:lnTo>
                <a:lnTo>
                  <a:pt x="160319" y="0"/>
                </a:lnTo>
                <a:close/>
              </a:path>
            </a:pathLst>
          </a:custGeom>
          <a:solidFill>
            <a:srgbClr val="DFC2F1"/>
          </a:solidFill>
        </p:spPr>
        <p:txBody>
          <a:bodyPr wrap="square" lIns="0" tIns="0" rIns="0" bIns="0" rtlCol="0"/>
          <a:lstStyle/>
          <a:p>
            <a:endParaRPr/>
          </a:p>
        </p:txBody>
      </p:sp>
      <p:sp>
        <p:nvSpPr>
          <p:cNvPr id="9" name="object 9"/>
          <p:cNvSpPr/>
          <p:nvPr/>
        </p:nvSpPr>
        <p:spPr>
          <a:xfrm>
            <a:off x="11852431" y="3472102"/>
            <a:ext cx="503555" cy="298450"/>
          </a:xfrm>
          <a:custGeom>
            <a:avLst/>
            <a:gdLst/>
            <a:ahLst/>
            <a:cxnLst/>
            <a:rect l="l" t="t" r="r" b="b"/>
            <a:pathLst>
              <a:path w="503554" h="298450">
                <a:moveTo>
                  <a:pt x="459677" y="0"/>
                </a:moveTo>
                <a:lnTo>
                  <a:pt x="396570" y="27221"/>
                </a:lnTo>
                <a:lnTo>
                  <a:pt x="348584" y="50504"/>
                </a:lnTo>
                <a:lnTo>
                  <a:pt x="300817" y="74226"/>
                </a:lnTo>
                <a:lnTo>
                  <a:pt x="253269" y="98385"/>
                </a:lnTo>
                <a:lnTo>
                  <a:pt x="205946" y="122979"/>
                </a:lnTo>
                <a:lnTo>
                  <a:pt x="158851" y="148007"/>
                </a:lnTo>
                <a:lnTo>
                  <a:pt x="111986" y="173466"/>
                </a:lnTo>
                <a:lnTo>
                  <a:pt x="65354" y="199355"/>
                </a:lnTo>
                <a:lnTo>
                  <a:pt x="18960" y="225671"/>
                </a:lnTo>
                <a:lnTo>
                  <a:pt x="0" y="264812"/>
                </a:lnTo>
                <a:lnTo>
                  <a:pt x="4867" y="279397"/>
                </a:lnTo>
                <a:lnTo>
                  <a:pt x="15229" y="290885"/>
                </a:lnTo>
                <a:lnTo>
                  <a:pt x="28863" y="297345"/>
                </a:lnTo>
                <a:lnTo>
                  <a:pt x="43931" y="298354"/>
                </a:lnTo>
                <a:lnTo>
                  <a:pt x="58593" y="293491"/>
                </a:lnTo>
                <a:lnTo>
                  <a:pt x="104990" y="267169"/>
                </a:lnTo>
                <a:lnTo>
                  <a:pt x="151622" y="241277"/>
                </a:lnTo>
                <a:lnTo>
                  <a:pt x="198488" y="215817"/>
                </a:lnTo>
                <a:lnTo>
                  <a:pt x="245583" y="190789"/>
                </a:lnTo>
                <a:lnTo>
                  <a:pt x="292905" y="166194"/>
                </a:lnTo>
                <a:lnTo>
                  <a:pt x="340451" y="142035"/>
                </a:lnTo>
                <a:lnTo>
                  <a:pt x="388218" y="118312"/>
                </a:lnTo>
                <a:lnTo>
                  <a:pt x="436202" y="95026"/>
                </a:lnTo>
                <a:lnTo>
                  <a:pt x="484402" y="72179"/>
                </a:lnTo>
                <a:lnTo>
                  <a:pt x="496113" y="62401"/>
                </a:lnTo>
                <a:lnTo>
                  <a:pt x="502404" y="48366"/>
                </a:lnTo>
                <a:lnTo>
                  <a:pt x="503217" y="32806"/>
                </a:lnTo>
                <a:lnTo>
                  <a:pt x="498496" y="18452"/>
                </a:lnTo>
                <a:lnTo>
                  <a:pt x="487953" y="6683"/>
                </a:lnTo>
                <a:lnTo>
                  <a:pt x="474542" y="649"/>
                </a:lnTo>
                <a:lnTo>
                  <a:pt x="459677" y="0"/>
                </a:lnTo>
                <a:close/>
              </a:path>
            </a:pathLst>
          </a:custGeom>
          <a:solidFill>
            <a:srgbClr val="DFC2F1"/>
          </a:solidFill>
        </p:spPr>
        <p:txBody>
          <a:bodyPr wrap="square" lIns="0" tIns="0" rIns="0" bIns="0" rtlCol="0"/>
          <a:lstStyle/>
          <a:p>
            <a:endParaRPr/>
          </a:p>
        </p:txBody>
      </p:sp>
      <p:pic>
        <p:nvPicPr>
          <p:cNvPr id="10" name="object 10"/>
          <p:cNvPicPr/>
          <p:nvPr/>
        </p:nvPicPr>
        <p:blipFill>
          <a:blip r:embed="rId3" cstate="print"/>
          <a:stretch>
            <a:fillRect/>
          </a:stretch>
        </p:blipFill>
        <p:spPr>
          <a:xfrm>
            <a:off x="11528409" y="3487666"/>
            <a:ext cx="141285" cy="162890"/>
          </a:xfrm>
          <a:prstGeom prst="rect">
            <a:avLst/>
          </a:prstGeom>
        </p:spPr>
      </p:pic>
      <p:sp>
        <p:nvSpPr>
          <p:cNvPr id="11" name="object 11"/>
          <p:cNvSpPr/>
          <p:nvPr/>
        </p:nvSpPr>
        <p:spPr>
          <a:xfrm>
            <a:off x="11816281" y="4166273"/>
            <a:ext cx="294640" cy="218440"/>
          </a:xfrm>
          <a:custGeom>
            <a:avLst/>
            <a:gdLst/>
            <a:ahLst/>
            <a:cxnLst/>
            <a:rect l="l" t="t" r="r" b="b"/>
            <a:pathLst>
              <a:path w="294640" h="218439">
                <a:moveTo>
                  <a:pt x="38908" y="0"/>
                </a:moveTo>
                <a:lnTo>
                  <a:pt x="23893" y="2682"/>
                </a:lnTo>
                <a:lnTo>
                  <a:pt x="11210" y="11312"/>
                </a:lnTo>
                <a:lnTo>
                  <a:pt x="2954" y="24429"/>
                </a:lnTo>
                <a:lnTo>
                  <a:pt x="0" y="39140"/>
                </a:lnTo>
                <a:lnTo>
                  <a:pt x="2650" y="53821"/>
                </a:lnTo>
                <a:lnTo>
                  <a:pt x="45503" y="98792"/>
                </a:lnTo>
                <a:lnTo>
                  <a:pt x="81913" y="127997"/>
                </a:lnTo>
                <a:lnTo>
                  <a:pt x="120282" y="154423"/>
                </a:lnTo>
                <a:lnTo>
                  <a:pt x="160455" y="178029"/>
                </a:lnTo>
                <a:lnTo>
                  <a:pt x="202273" y="198773"/>
                </a:lnTo>
                <a:lnTo>
                  <a:pt x="245580" y="216615"/>
                </a:lnTo>
                <a:lnTo>
                  <a:pt x="260639" y="218093"/>
                </a:lnTo>
                <a:lnTo>
                  <a:pt x="275297" y="212884"/>
                </a:lnTo>
                <a:lnTo>
                  <a:pt x="287170" y="202685"/>
                </a:lnTo>
                <a:lnTo>
                  <a:pt x="293871" y="189191"/>
                </a:lnTo>
                <a:lnTo>
                  <a:pt x="294630" y="173331"/>
                </a:lnTo>
                <a:lnTo>
                  <a:pt x="289807" y="159574"/>
                </a:lnTo>
                <a:lnTo>
                  <a:pt x="280161" y="148551"/>
                </a:lnTo>
                <a:lnTo>
                  <a:pt x="266448" y="140889"/>
                </a:lnTo>
                <a:lnTo>
                  <a:pt x="256176" y="137015"/>
                </a:lnTo>
                <a:lnTo>
                  <a:pt x="251055" y="134963"/>
                </a:lnTo>
                <a:lnTo>
                  <a:pt x="243632" y="131958"/>
                </a:lnTo>
                <a:lnTo>
                  <a:pt x="243821" y="131958"/>
                </a:lnTo>
                <a:lnTo>
                  <a:pt x="236433" y="128678"/>
                </a:lnTo>
                <a:lnTo>
                  <a:pt x="201122" y="111247"/>
                </a:lnTo>
                <a:lnTo>
                  <a:pt x="159687" y="86870"/>
                </a:lnTo>
                <a:lnTo>
                  <a:pt x="126055" y="63583"/>
                </a:lnTo>
                <a:lnTo>
                  <a:pt x="118455" y="57707"/>
                </a:lnTo>
                <a:lnTo>
                  <a:pt x="116610" y="56263"/>
                </a:lnTo>
                <a:lnTo>
                  <a:pt x="78200" y="22536"/>
                </a:lnTo>
                <a:lnTo>
                  <a:pt x="66747" y="11312"/>
                </a:lnTo>
                <a:lnTo>
                  <a:pt x="53959" y="2973"/>
                </a:lnTo>
                <a:lnTo>
                  <a:pt x="38908" y="0"/>
                </a:lnTo>
                <a:close/>
              </a:path>
              <a:path w="294640" h="218439">
                <a:moveTo>
                  <a:pt x="243632" y="131958"/>
                </a:moveTo>
                <a:lnTo>
                  <a:pt x="250930" y="134963"/>
                </a:lnTo>
                <a:lnTo>
                  <a:pt x="248202" y="133809"/>
                </a:lnTo>
                <a:lnTo>
                  <a:pt x="243632" y="131958"/>
                </a:lnTo>
                <a:close/>
              </a:path>
              <a:path w="294640" h="218439">
                <a:moveTo>
                  <a:pt x="248202" y="133809"/>
                </a:moveTo>
                <a:lnTo>
                  <a:pt x="250930" y="134963"/>
                </a:lnTo>
                <a:lnTo>
                  <a:pt x="248202" y="133809"/>
                </a:lnTo>
                <a:close/>
              </a:path>
              <a:path w="294640" h="218439">
                <a:moveTo>
                  <a:pt x="243821" y="131958"/>
                </a:moveTo>
                <a:lnTo>
                  <a:pt x="243632" y="131958"/>
                </a:lnTo>
                <a:lnTo>
                  <a:pt x="248202" y="133809"/>
                </a:lnTo>
                <a:lnTo>
                  <a:pt x="243821" y="131958"/>
                </a:lnTo>
                <a:close/>
              </a:path>
            </a:pathLst>
          </a:custGeom>
          <a:solidFill>
            <a:srgbClr val="DFC2F1"/>
          </a:solidFill>
        </p:spPr>
        <p:txBody>
          <a:bodyPr wrap="square" lIns="0" tIns="0" rIns="0" bIns="0" rtlCol="0"/>
          <a:lstStyle/>
          <a:p>
            <a:endParaRPr/>
          </a:p>
        </p:txBody>
      </p:sp>
      <p:sp>
        <p:nvSpPr>
          <p:cNvPr id="12" name="object 12"/>
          <p:cNvSpPr/>
          <p:nvPr/>
        </p:nvSpPr>
        <p:spPr>
          <a:xfrm>
            <a:off x="8701563" y="3212880"/>
            <a:ext cx="95250" cy="374015"/>
          </a:xfrm>
          <a:custGeom>
            <a:avLst/>
            <a:gdLst/>
            <a:ahLst/>
            <a:cxnLst/>
            <a:rect l="l" t="t" r="r" b="b"/>
            <a:pathLst>
              <a:path w="95250" h="374014">
                <a:moveTo>
                  <a:pt x="50256" y="0"/>
                </a:moveTo>
                <a:lnTo>
                  <a:pt x="35615" y="3425"/>
                </a:lnTo>
                <a:lnTo>
                  <a:pt x="22476" y="11756"/>
                </a:lnTo>
                <a:lnTo>
                  <a:pt x="13411" y="24024"/>
                </a:lnTo>
                <a:lnTo>
                  <a:pt x="10990" y="39265"/>
                </a:lnTo>
                <a:lnTo>
                  <a:pt x="15013" y="87110"/>
                </a:lnTo>
                <a:lnTo>
                  <a:pt x="16765" y="135060"/>
                </a:lnTo>
                <a:lnTo>
                  <a:pt x="16213" y="182966"/>
                </a:lnTo>
                <a:lnTo>
                  <a:pt x="13324" y="230680"/>
                </a:lnTo>
                <a:lnTo>
                  <a:pt x="8066" y="278052"/>
                </a:lnTo>
                <a:lnTo>
                  <a:pt x="404" y="324932"/>
                </a:lnTo>
                <a:lnTo>
                  <a:pt x="0" y="340267"/>
                </a:lnTo>
                <a:lnTo>
                  <a:pt x="4492" y="354765"/>
                </a:lnTo>
                <a:lnTo>
                  <a:pt x="13797" y="366422"/>
                </a:lnTo>
                <a:lnTo>
                  <a:pt x="27828" y="373234"/>
                </a:lnTo>
                <a:lnTo>
                  <a:pt x="42958" y="373844"/>
                </a:lnTo>
                <a:lnTo>
                  <a:pt x="57687" y="369268"/>
                </a:lnTo>
                <a:lnTo>
                  <a:pt x="84568" y="295112"/>
                </a:lnTo>
                <a:lnTo>
                  <a:pt x="90607" y="244154"/>
                </a:lnTo>
                <a:lnTo>
                  <a:pt x="94180" y="193013"/>
                </a:lnTo>
                <a:lnTo>
                  <a:pt x="95229" y="141767"/>
                </a:lnTo>
                <a:lnTo>
                  <a:pt x="93696" y="90492"/>
                </a:lnTo>
                <a:lnTo>
                  <a:pt x="89522" y="39265"/>
                </a:lnTo>
                <a:lnTo>
                  <a:pt x="85668" y="24394"/>
                </a:lnTo>
                <a:lnTo>
                  <a:pt x="77613" y="11610"/>
                </a:lnTo>
                <a:lnTo>
                  <a:pt x="65696" y="2838"/>
                </a:lnTo>
                <a:lnTo>
                  <a:pt x="50256" y="0"/>
                </a:lnTo>
                <a:close/>
              </a:path>
            </a:pathLst>
          </a:custGeom>
          <a:solidFill>
            <a:srgbClr val="DFC2F1"/>
          </a:solidFill>
        </p:spPr>
        <p:txBody>
          <a:bodyPr wrap="square" lIns="0" tIns="0" rIns="0" bIns="0" rtlCol="0"/>
          <a:lstStyle/>
          <a:p>
            <a:endParaRPr/>
          </a:p>
        </p:txBody>
      </p:sp>
      <p:sp>
        <p:nvSpPr>
          <p:cNvPr id="13" name="object 13"/>
          <p:cNvSpPr/>
          <p:nvPr/>
        </p:nvSpPr>
        <p:spPr>
          <a:xfrm>
            <a:off x="8101018" y="3361842"/>
            <a:ext cx="335280" cy="391160"/>
          </a:xfrm>
          <a:custGeom>
            <a:avLst/>
            <a:gdLst/>
            <a:ahLst/>
            <a:cxnLst/>
            <a:rect l="l" t="t" r="r" b="b"/>
            <a:pathLst>
              <a:path w="335279" h="391160">
                <a:moveTo>
                  <a:pt x="33987" y="0"/>
                </a:moveTo>
                <a:lnTo>
                  <a:pt x="19248" y="4954"/>
                </a:lnTo>
                <a:lnTo>
                  <a:pt x="7946" y="15208"/>
                </a:lnTo>
                <a:lnTo>
                  <a:pt x="1230" y="28993"/>
                </a:lnTo>
                <a:lnTo>
                  <a:pt x="0" y="44190"/>
                </a:lnTo>
                <a:lnTo>
                  <a:pt x="5154" y="58680"/>
                </a:lnTo>
                <a:lnTo>
                  <a:pt x="33770" y="102123"/>
                </a:lnTo>
                <a:lnTo>
                  <a:pt x="63437" y="145072"/>
                </a:lnTo>
                <a:lnTo>
                  <a:pt x="94198" y="187339"/>
                </a:lnTo>
                <a:lnTo>
                  <a:pt x="126093" y="228737"/>
                </a:lnTo>
                <a:lnTo>
                  <a:pt x="159164" y="269076"/>
                </a:lnTo>
                <a:lnTo>
                  <a:pt x="193452" y="308169"/>
                </a:lnTo>
                <a:lnTo>
                  <a:pt x="233112" y="348671"/>
                </a:lnTo>
                <a:lnTo>
                  <a:pt x="276297" y="385371"/>
                </a:lnTo>
                <a:lnTo>
                  <a:pt x="290432" y="390947"/>
                </a:lnTo>
                <a:lnTo>
                  <a:pt x="305813" y="389421"/>
                </a:lnTo>
                <a:lnTo>
                  <a:pt x="319866" y="382347"/>
                </a:lnTo>
                <a:lnTo>
                  <a:pt x="330013" y="371277"/>
                </a:lnTo>
                <a:lnTo>
                  <a:pt x="335175" y="356180"/>
                </a:lnTo>
                <a:lnTo>
                  <a:pt x="333746" y="341682"/>
                </a:lnTo>
                <a:lnTo>
                  <a:pt x="326930" y="328549"/>
                </a:lnTo>
                <a:lnTo>
                  <a:pt x="315930" y="317551"/>
                </a:lnTo>
                <a:lnTo>
                  <a:pt x="316087" y="317551"/>
                </a:lnTo>
                <a:lnTo>
                  <a:pt x="281068" y="286149"/>
                </a:lnTo>
                <a:lnTo>
                  <a:pt x="238366" y="240810"/>
                </a:lnTo>
                <a:lnTo>
                  <a:pt x="205093" y="201487"/>
                </a:lnTo>
                <a:lnTo>
                  <a:pt x="183127" y="173954"/>
                </a:lnTo>
                <a:lnTo>
                  <a:pt x="155743" y="137845"/>
                </a:lnTo>
                <a:lnTo>
                  <a:pt x="124305" y="94414"/>
                </a:lnTo>
                <a:lnTo>
                  <a:pt x="92240" y="48083"/>
                </a:lnTo>
                <a:lnTo>
                  <a:pt x="72963" y="19047"/>
                </a:lnTo>
                <a:lnTo>
                  <a:pt x="62382" y="7781"/>
                </a:lnTo>
                <a:lnTo>
                  <a:pt x="48878" y="1187"/>
                </a:lnTo>
                <a:lnTo>
                  <a:pt x="33987" y="0"/>
                </a:lnTo>
                <a:close/>
              </a:path>
              <a:path w="335279" h="391160">
                <a:moveTo>
                  <a:pt x="316087" y="317551"/>
                </a:moveTo>
                <a:lnTo>
                  <a:pt x="315930" y="317551"/>
                </a:lnTo>
                <a:lnTo>
                  <a:pt x="319556" y="320298"/>
                </a:lnTo>
                <a:lnTo>
                  <a:pt x="318702" y="319605"/>
                </a:lnTo>
                <a:lnTo>
                  <a:pt x="316087" y="317551"/>
                </a:lnTo>
                <a:close/>
              </a:path>
              <a:path w="335279" h="391160">
                <a:moveTo>
                  <a:pt x="178562" y="168111"/>
                </a:moveTo>
                <a:lnTo>
                  <a:pt x="183106" y="173954"/>
                </a:lnTo>
                <a:lnTo>
                  <a:pt x="178562" y="168111"/>
                </a:lnTo>
                <a:close/>
              </a:path>
            </a:pathLst>
          </a:custGeom>
          <a:solidFill>
            <a:srgbClr val="DFC2F1"/>
          </a:solidFill>
        </p:spPr>
        <p:txBody>
          <a:bodyPr wrap="square" lIns="0" tIns="0" rIns="0" bIns="0" rtlCol="0"/>
          <a:lstStyle/>
          <a:p>
            <a:endParaRPr/>
          </a:p>
        </p:txBody>
      </p:sp>
      <p:sp>
        <p:nvSpPr>
          <p:cNvPr id="14" name="object 14"/>
          <p:cNvSpPr/>
          <p:nvPr/>
        </p:nvSpPr>
        <p:spPr>
          <a:xfrm>
            <a:off x="8103079" y="3996534"/>
            <a:ext cx="289560" cy="99695"/>
          </a:xfrm>
          <a:custGeom>
            <a:avLst/>
            <a:gdLst/>
            <a:ahLst/>
            <a:cxnLst/>
            <a:rect l="l" t="t" r="r" b="b"/>
            <a:pathLst>
              <a:path w="289559" h="99695">
                <a:moveTo>
                  <a:pt x="39265" y="0"/>
                </a:moveTo>
                <a:lnTo>
                  <a:pt x="24351" y="2511"/>
                </a:lnTo>
                <a:lnTo>
                  <a:pt x="11606" y="11469"/>
                </a:lnTo>
                <a:lnTo>
                  <a:pt x="2875" y="24509"/>
                </a:lnTo>
                <a:lnTo>
                  <a:pt x="0" y="39265"/>
                </a:lnTo>
                <a:lnTo>
                  <a:pt x="3477" y="54795"/>
                </a:lnTo>
                <a:lnTo>
                  <a:pt x="11775" y="66712"/>
                </a:lnTo>
                <a:lnTo>
                  <a:pt x="24002" y="74722"/>
                </a:lnTo>
                <a:lnTo>
                  <a:pt x="39265" y="78531"/>
                </a:lnTo>
                <a:lnTo>
                  <a:pt x="249960" y="99117"/>
                </a:lnTo>
                <a:lnTo>
                  <a:pt x="264875" y="96607"/>
                </a:lnTo>
                <a:lnTo>
                  <a:pt x="277619" y="87651"/>
                </a:lnTo>
                <a:lnTo>
                  <a:pt x="286351" y="74612"/>
                </a:lnTo>
                <a:lnTo>
                  <a:pt x="289226" y="59851"/>
                </a:lnTo>
                <a:lnTo>
                  <a:pt x="285747" y="44321"/>
                </a:lnTo>
                <a:lnTo>
                  <a:pt x="277447" y="32404"/>
                </a:lnTo>
                <a:lnTo>
                  <a:pt x="265219" y="24394"/>
                </a:lnTo>
                <a:lnTo>
                  <a:pt x="249960" y="20585"/>
                </a:lnTo>
                <a:lnTo>
                  <a:pt x="39265" y="0"/>
                </a:lnTo>
                <a:close/>
              </a:path>
            </a:pathLst>
          </a:custGeom>
          <a:solidFill>
            <a:srgbClr val="DFC2F1"/>
          </a:solidFill>
        </p:spPr>
        <p:txBody>
          <a:bodyPr wrap="square" lIns="0" tIns="0" rIns="0" bIns="0" rtlCol="0"/>
          <a:lstStyle/>
          <a:p>
            <a:endParaRPr/>
          </a:p>
        </p:txBody>
      </p:sp>
      <p:sp>
        <p:nvSpPr>
          <p:cNvPr id="15" name="object 15"/>
          <p:cNvSpPr/>
          <p:nvPr/>
        </p:nvSpPr>
        <p:spPr>
          <a:xfrm>
            <a:off x="9462544" y="7200902"/>
            <a:ext cx="8438105" cy="52529"/>
          </a:xfrm>
          <a:custGeom>
            <a:avLst/>
            <a:gdLst/>
            <a:ahLst/>
            <a:cxnLst/>
            <a:rect l="l" t="t" r="r" b="b"/>
            <a:pathLst>
              <a:path w="8124190">
                <a:moveTo>
                  <a:pt x="0" y="0"/>
                </a:moveTo>
                <a:lnTo>
                  <a:pt x="8124192" y="0"/>
                </a:lnTo>
              </a:path>
            </a:pathLst>
          </a:custGeom>
          <a:ln w="73296">
            <a:solidFill>
              <a:srgbClr val="1D1D1B"/>
            </a:solidFill>
          </a:ln>
        </p:spPr>
        <p:txBody>
          <a:bodyPr wrap="square" lIns="0" tIns="0" rIns="0" bIns="0" rtlCol="0"/>
          <a:lstStyle/>
          <a:p>
            <a:endParaRPr/>
          </a:p>
        </p:txBody>
      </p:sp>
      <p:sp>
        <p:nvSpPr>
          <p:cNvPr id="16" name="object 13">
            <a:extLst>
              <a:ext uri="{FF2B5EF4-FFF2-40B4-BE49-F238E27FC236}">
                <a16:creationId xmlns:a16="http://schemas.microsoft.com/office/drawing/2014/main" id="{B0F78F0E-A38F-86BE-23C5-73DF9BBF8FD8}"/>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7" name="object 77">
            <a:extLst>
              <a:ext uri="{FF2B5EF4-FFF2-40B4-BE49-F238E27FC236}">
                <a16:creationId xmlns:a16="http://schemas.microsoft.com/office/drawing/2014/main" id="{39EAEFD2-D8FD-5A1B-6019-EFB66C7832E9}"/>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8" name="object 32">
            <a:extLst>
              <a:ext uri="{FF2B5EF4-FFF2-40B4-BE49-F238E27FC236}">
                <a16:creationId xmlns:a16="http://schemas.microsoft.com/office/drawing/2014/main" id="{A57B8BCB-A289-C60C-6128-A1E0ED7C189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9" name="object 33">
            <a:extLst>
              <a:ext uri="{FF2B5EF4-FFF2-40B4-BE49-F238E27FC236}">
                <a16:creationId xmlns:a16="http://schemas.microsoft.com/office/drawing/2014/main" id="{50F3BA59-D011-E99C-78EF-515AB211A8FE}"/>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0" name="object 34">
            <a:extLst>
              <a:ext uri="{FF2B5EF4-FFF2-40B4-BE49-F238E27FC236}">
                <a16:creationId xmlns:a16="http://schemas.microsoft.com/office/drawing/2014/main" id="{19FB96CC-6AFA-1009-85D7-A99053E05148}"/>
              </a:ext>
            </a:extLst>
          </p:cNvPr>
          <p:cNvPicPr/>
          <p:nvPr/>
        </p:nvPicPr>
        <p:blipFill>
          <a:blip r:embed="rId4" cstate="print"/>
          <a:stretch>
            <a:fillRect/>
          </a:stretch>
        </p:blipFill>
        <p:spPr>
          <a:xfrm>
            <a:off x="13157476" y="804493"/>
            <a:ext cx="101839" cy="104719"/>
          </a:xfrm>
          <a:prstGeom prst="rect">
            <a:avLst/>
          </a:prstGeom>
        </p:spPr>
      </p:pic>
      <p:sp>
        <p:nvSpPr>
          <p:cNvPr id="21" name="object 35">
            <a:extLst>
              <a:ext uri="{FF2B5EF4-FFF2-40B4-BE49-F238E27FC236}">
                <a16:creationId xmlns:a16="http://schemas.microsoft.com/office/drawing/2014/main" id="{1C27EED9-ABE4-F82A-42C3-C80E3AC7356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2" name="object 36">
            <a:extLst>
              <a:ext uri="{FF2B5EF4-FFF2-40B4-BE49-F238E27FC236}">
                <a16:creationId xmlns:a16="http://schemas.microsoft.com/office/drawing/2014/main" id="{037E3ED8-DEE9-B0B3-FCDD-5B4E461D0CE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3" name="object 37">
            <a:extLst>
              <a:ext uri="{FF2B5EF4-FFF2-40B4-BE49-F238E27FC236}">
                <a16:creationId xmlns:a16="http://schemas.microsoft.com/office/drawing/2014/main" id="{3B649DCA-6FBD-7F92-A412-1F7B62D807F0}"/>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4" name="object 39">
            <a:extLst>
              <a:ext uri="{FF2B5EF4-FFF2-40B4-BE49-F238E27FC236}">
                <a16:creationId xmlns:a16="http://schemas.microsoft.com/office/drawing/2014/main" id="{ED073B53-1488-D0A0-BB9F-02D0D1D45DB1}"/>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5" name="object 40">
            <a:extLst>
              <a:ext uri="{FF2B5EF4-FFF2-40B4-BE49-F238E27FC236}">
                <a16:creationId xmlns:a16="http://schemas.microsoft.com/office/drawing/2014/main" id="{EA2E5C4D-93E1-0218-F36F-B5637D3EC54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6" name="object 41">
            <a:extLst>
              <a:ext uri="{FF2B5EF4-FFF2-40B4-BE49-F238E27FC236}">
                <a16:creationId xmlns:a16="http://schemas.microsoft.com/office/drawing/2014/main" id="{524604D2-B5AF-F7D4-BFD6-EFD96F6122B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7" name="object 42">
            <a:extLst>
              <a:ext uri="{FF2B5EF4-FFF2-40B4-BE49-F238E27FC236}">
                <a16:creationId xmlns:a16="http://schemas.microsoft.com/office/drawing/2014/main" id="{F51F35A2-FA58-EE7A-8291-C22FDE5D813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8" name="object 43">
            <a:extLst>
              <a:ext uri="{FF2B5EF4-FFF2-40B4-BE49-F238E27FC236}">
                <a16:creationId xmlns:a16="http://schemas.microsoft.com/office/drawing/2014/main" id="{33AAEF56-36CE-57A6-8F18-4108E64BE0D8}"/>
              </a:ext>
            </a:extLst>
          </p:cNvPr>
          <p:cNvPicPr/>
          <p:nvPr/>
        </p:nvPicPr>
        <p:blipFill>
          <a:blip r:embed="rId5" cstate="print"/>
          <a:stretch>
            <a:fillRect/>
          </a:stretch>
        </p:blipFill>
        <p:spPr>
          <a:xfrm>
            <a:off x="900786" y="665402"/>
            <a:ext cx="90720" cy="160403"/>
          </a:xfrm>
          <a:prstGeom prst="rect">
            <a:avLst/>
          </a:prstGeom>
        </p:spPr>
      </p:pic>
      <p:grpSp>
        <p:nvGrpSpPr>
          <p:cNvPr id="29" name="Groupe 28">
            <a:extLst>
              <a:ext uri="{FF2B5EF4-FFF2-40B4-BE49-F238E27FC236}">
                <a16:creationId xmlns:a16="http://schemas.microsoft.com/office/drawing/2014/main" id="{471744D5-D912-6F88-8406-711EA1EFB2C2}"/>
              </a:ext>
            </a:extLst>
          </p:cNvPr>
          <p:cNvGrpSpPr/>
          <p:nvPr/>
        </p:nvGrpSpPr>
        <p:grpSpPr>
          <a:xfrm>
            <a:off x="6958757" y="625475"/>
            <a:ext cx="579409" cy="373714"/>
            <a:chOff x="893915" y="795563"/>
            <a:chExt cx="579409" cy="373714"/>
          </a:xfrm>
        </p:grpSpPr>
        <p:sp>
          <p:nvSpPr>
            <p:cNvPr id="30" name="object 39">
              <a:extLst>
                <a:ext uri="{FF2B5EF4-FFF2-40B4-BE49-F238E27FC236}">
                  <a16:creationId xmlns:a16="http://schemas.microsoft.com/office/drawing/2014/main" id="{F2EE71BC-C0CD-2527-A40A-A371C6F9B448}"/>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1" name="object 40">
              <a:extLst>
                <a:ext uri="{FF2B5EF4-FFF2-40B4-BE49-F238E27FC236}">
                  <a16:creationId xmlns:a16="http://schemas.microsoft.com/office/drawing/2014/main" id="{0A16B43A-FF66-2889-8AA4-5506B283C13B}"/>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2" name="object 41">
              <a:extLst>
                <a:ext uri="{FF2B5EF4-FFF2-40B4-BE49-F238E27FC236}">
                  <a16:creationId xmlns:a16="http://schemas.microsoft.com/office/drawing/2014/main" id="{3550237B-1875-10A2-CFD5-1EB31C6A038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3" name="object 42">
              <a:extLst>
                <a:ext uri="{FF2B5EF4-FFF2-40B4-BE49-F238E27FC236}">
                  <a16:creationId xmlns:a16="http://schemas.microsoft.com/office/drawing/2014/main" id="{3166EA83-F5C2-0C5C-1B24-AAF121EFDA1A}"/>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4" name="object 43">
              <a:extLst>
                <a:ext uri="{FF2B5EF4-FFF2-40B4-BE49-F238E27FC236}">
                  <a16:creationId xmlns:a16="http://schemas.microsoft.com/office/drawing/2014/main" id="{77FBE013-33CD-40D7-E21E-3DE30120844A}"/>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94038" y="1570926"/>
            <a:ext cx="15896302" cy="8760460"/>
            <a:chOff x="1994038" y="1570926"/>
            <a:chExt cx="15896302" cy="8760460"/>
          </a:xfrm>
        </p:grpSpPr>
        <p:sp>
          <p:nvSpPr>
            <p:cNvPr id="4" name="object 4"/>
            <p:cNvSpPr/>
            <p:nvPr/>
          </p:nvSpPr>
          <p:spPr>
            <a:xfrm>
              <a:off x="7957035" y="1570926"/>
              <a:ext cx="9933305" cy="8760460"/>
            </a:xfrm>
            <a:custGeom>
              <a:avLst/>
              <a:gdLst/>
              <a:ahLst/>
              <a:cxnLst/>
              <a:rect l="l" t="t" r="r" b="b"/>
              <a:pathLst>
                <a:path w="9933305" h="8760460">
                  <a:moveTo>
                    <a:pt x="9932681" y="0"/>
                  </a:moveTo>
                  <a:lnTo>
                    <a:pt x="0" y="0"/>
                  </a:lnTo>
                  <a:lnTo>
                    <a:pt x="0" y="8760361"/>
                  </a:lnTo>
                  <a:lnTo>
                    <a:pt x="9932681" y="8760361"/>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5509"/>
              <a:ext cx="9700716" cy="8527708"/>
            </a:xfrm>
            <a:prstGeom prst="rect">
              <a:avLst/>
            </a:prstGeom>
          </p:spPr>
        </p:pic>
        <p:sp>
          <p:nvSpPr>
            <p:cNvPr id="7" name="object 7"/>
            <p:cNvSpPr/>
            <p:nvPr/>
          </p:nvSpPr>
          <p:spPr>
            <a:xfrm>
              <a:off x="8395740" y="850044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395740" y="850044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8963073" y="2094177"/>
              <a:ext cx="607695" cy="161290"/>
            </a:xfrm>
            <a:custGeom>
              <a:avLst/>
              <a:gdLst/>
              <a:ahLst/>
              <a:cxnLst/>
              <a:rect l="l" t="t" r="r" b="b"/>
              <a:pathLst>
                <a:path w="607695" h="161289">
                  <a:moveTo>
                    <a:pt x="526685" y="0"/>
                  </a:moveTo>
                  <a:lnTo>
                    <a:pt x="80636" y="0"/>
                  </a:lnTo>
                  <a:lnTo>
                    <a:pt x="49249" y="6331"/>
                  </a:lnTo>
                  <a:lnTo>
                    <a:pt x="23618" y="23598"/>
                  </a:lnTo>
                  <a:lnTo>
                    <a:pt x="6337" y="49209"/>
                  </a:lnTo>
                  <a:lnTo>
                    <a:pt x="0" y="80573"/>
                  </a:lnTo>
                  <a:lnTo>
                    <a:pt x="6337" y="111985"/>
                  </a:lnTo>
                  <a:lnTo>
                    <a:pt x="23618" y="137621"/>
                  </a:lnTo>
                  <a:lnTo>
                    <a:pt x="49249" y="154897"/>
                  </a:lnTo>
                  <a:lnTo>
                    <a:pt x="80636" y="161230"/>
                  </a:lnTo>
                  <a:lnTo>
                    <a:pt x="526685" y="161230"/>
                  </a:lnTo>
                  <a:lnTo>
                    <a:pt x="558070" y="154897"/>
                  </a:lnTo>
                  <a:lnTo>
                    <a:pt x="583698" y="137621"/>
                  </a:lnTo>
                  <a:lnTo>
                    <a:pt x="600975" y="111985"/>
                  </a:lnTo>
                  <a:lnTo>
                    <a:pt x="607311" y="80573"/>
                  </a:lnTo>
                  <a:lnTo>
                    <a:pt x="600975" y="49209"/>
                  </a:lnTo>
                  <a:lnTo>
                    <a:pt x="583698" y="23598"/>
                  </a:lnTo>
                  <a:lnTo>
                    <a:pt x="558070" y="6331"/>
                  </a:lnTo>
                  <a:lnTo>
                    <a:pt x="526685" y="0"/>
                  </a:lnTo>
                  <a:close/>
                </a:path>
              </a:pathLst>
            </a:custGeom>
            <a:solidFill>
              <a:srgbClr val="FFFFFF"/>
            </a:solidFill>
          </p:spPr>
          <p:txBody>
            <a:bodyPr wrap="square" lIns="0" tIns="0" rIns="0" bIns="0" rtlCol="0"/>
            <a:lstStyle/>
            <a:p>
              <a:endParaRPr/>
            </a:p>
          </p:txBody>
        </p:sp>
        <p:pic>
          <p:nvPicPr>
            <p:cNvPr id="10" name="object 10"/>
            <p:cNvPicPr/>
            <p:nvPr/>
          </p:nvPicPr>
          <p:blipFill>
            <a:blip r:embed="rId3" cstate="print"/>
            <a:stretch>
              <a:fillRect/>
            </a:stretch>
          </p:blipFill>
          <p:spPr>
            <a:xfrm>
              <a:off x="1994038" y="8037954"/>
              <a:ext cx="6288841" cy="1341613"/>
            </a:xfrm>
            <a:prstGeom prst="rect">
              <a:avLst/>
            </a:prstGeom>
          </p:spPr>
        </p:pic>
      </p:grpSp>
      <p:sp>
        <p:nvSpPr>
          <p:cNvPr id="49" name="object 2">
            <a:extLst>
              <a:ext uri="{FF2B5EF4-FFF2-40B4-BE49-F238E27FC236}">
                <a16:creationId xmlns:a16="http://schemas.microsoft.com/office/drawing/2014/main" id="{18E832D0-98DC-E320-59BB-502F73C9898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7F9B5CFF-AB7C-8377-E7B5-E0EC1E7E0342}"/>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3335358F-6A6F-31E0-87D3-2BEB63C1B68E}"/>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E834D006-A6FD-55A3-4BF4-616946491BF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2B6F0FA8-71E0-F15F-E21E-BB388471FB5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BDFBCBA7-0704-0E50-83C0-12DD8CDC5D31}"/>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9A9CEFAE-9EA5-0E94-E685-8D4F95E2870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369B1396-DCA2-9BC2-7DC0-A1D1168F42B4}"/>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3CC46129-6B93-312B-22A8-85E7B4D0F40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70D6870B-5E1B-E712-6830-E465775C59C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6C618D37-54EB-9C98-F62E-FE6FACA6D77C}"/>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ADCB4B73-D05A-EA1C-CA6E-3434BE016EF2}"/>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30C5A083-98CF-3023-2173-71C1966F5A6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9CB59EA3-6908-E929-D207-B1C40CFD2E66}"/>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B8F466A8-23AD-DDA4-516B-0798F9B5644C}"/>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6FC62D00-75A6-B448-6F14-D6782AFE5522}"/>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7C3205F2-04FE-33F1-EF94-ED74A55780F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C0F798F2-1C25-EB47-C2F0-F78A2CA1E5A9}"/>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0BEA1493-F63C-EADD-F8D3-76E7115280CB}"/>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EBF3C37F-6DEF-080D-2366-A5FFF5CD7F5A}"/>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94038" y="1570926"/>
            <a:ext cx="15896302" cy="8760460"/>
            <a:chOff x="1994038" y="1570926"/>
            <a:chExt cx="15896302" cy="8760460"/>
          </a:xfrm>
        </p:grpSpPr>
        <p:sp>
          <p:nvSpPr>
            <p:cNvPr id="3" name="object 3"/>
            <p:cNvSpPr/>
            <p:nvPr/>
          </p:nvSpPr>
          <p:spPr>
            <a:xfrm>
              <a:off x="7957035" y="1570926"/>
              <a:ext cx="9933305" cy="8760460"/>
            </a:xfrm>
            <a:custGeom>
              <a:avLst/>
              <a:gdLst/>
              <a:ahLst/>
              <a:cxnLst/>
              <a:rect l="l" t="t" r="r" b="b"/>
              <a:pathLst>
                <a:path w="9933305" h="8760460">
                  <a:moveTo>
                    <a:pt x="9932681" y="0"/>
                  </a:moveTo>
                  <a:lnTo>
                    <a:pt x="0" y="0"/>
                  </a:lnTo>
                  <a:lnTo>
                    <a:pt x="0" y="8760361"/>
                  </a:lnTo>
                  <a:lnTo>
                    <a:pt x="9932681" y="8760361"/>
                  </a:lnTo>
                  <a:lnTo>
                    <a:pt x="993268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062581" y="1675509"/>
              <a:ext cx="9700716" cy="8527708"/>
            </a:xfrm>
            <a:prstGeom prst="rect">
              <a:avLst/>
            </a:prstGeom>
          </p:spPr>
        </p:pic>
        <p:sp>
          <p:nvSpPr>
            <p:cNvPr id="6" name="object 6"/>
            <p:cNvSpPr/>
            <p:nvPr/>
          </p:nvSpPr>
          <p:spPr>
            <a:xfrm>
              <a:off x="8395740" y="850044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8395740" y="850044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8963073" y="2094177"/>
              <a:ext cx="607695" cy="161290"/>
            </a:xfrm>
            <a:custGeom>
              <a:avLst/>
              <a:gdLst/>
              <a:ahLst/>
              <a:cxnLst/>
              <a:rect l="l" t="t" r="r" b="b"/>
              <a:pathLst>
                <a:path w="607695" h="161289">
                  <a:moveTo>
                    <a:pt x="526685" y="0"/>
                  </a:moveTo>
                  <a:lnTo>
                    <a:pt x="80636" y="0"/>
                  </a:lnTo>
                  <a:lnTo>
                    <a:pt x="49249" y="6331"/>
                  </a:lnTo>
                  <a:lnTo>
                    <a:pt x="23618" y="23598"/>
                  </a:lnTo>
                  <a:lnTo>
                    <a:pt x="6337" y="49209"/>
                  </a:lnTo>
                  <a:lnTo>
                    <a:pt x="0" y="80573"/>
                  </a:lnTo>
                  <a:lnTo>
                    <a:pt x="6337" y="111985"/>
                  </a:lnTo>
                  <a:lnTo>
                    <a:pt x="23618" y="137621"/>
                  </a:lnTo>
                  <a:lnTo>
                    <a:pt x="49249" y="154897"/>
                  </a:lnTo>
                  <a:lnTo>
                    <a:pt x="80636" y="161230"/>
                  </a:lnTo>
                  <a:lnTo>
                    <a:pt x="526685" y="161230"/>
                  </a:lnTo>
                  <a:lnTo>
                    <a:pt x="558070" y="154897"/>
                  </a:lnTo>
                  <a:lnTo>
                    <a:pt x="583698" y="137621"/>
                  </a:lnTo>
                  <a:lnTo>
                    <a:pt x="600975" y="111985"/>
                  </a:lnTo>
                  <a:lnTo>
                    <a:pt x="607311" y="80573"/>
                  </a:lnTo>
                  <a:lnTo>
                    <a:pt x="600975" y="49209"/>
                  </a:lnTo>
                  <a:lnTo>
                    <a:pt x="583698" y="23598"/>
                  </a:lnTo>
                  <a:lnTo>
                    <a:pt x="558070" y="6331"/>
                  </a:lnTo>
                  <a:lnTo>
                    <a:pt x="526685" y="0"/>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1994038" y="6376899"/>
              <a:ext cx="6288841" cy="3002668"/>
            </a:xfrm>
            <a:prstGeom prst="rect">
              <a:avLst/>
            </a:prstGeom>
          </p:spPr>
        </p:pic>
      </p:grpSp>
      <p:sp>
        <p:nvSpPr>
          <p:cNvPr id="11" name="object 11"/>
          <p:cNvSpPr txBox="1"/>
          <p:nvPr/>
        </p:nvSpPr>
        <p:spPr>
          <a:xfrm>
            <a:off x="1981339" y="5269398"/>
            <a:ext cx="4810125"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L’adresse</a:t>
            </a:r>
            <a:r>
              <a:rPr sz="2050" b="1" spc="95" dirty="0">
                <a:solidFill>
                  <a:srgbClr val="602177"/>
                </a:solidFill>
                <a:latin typeface="Calibri"/>
                <a:cs typeface="Calibri"/>
              </a:rPr>
              <a:t> </a:t>
            </a:r>
            <a:r>
              <a:rPr sz="2050" b="1" dirty="0">
                <a:solidFill>
                  <a:srgbClr val="602177"/>
                </a:solidFill>
                <a:latin typeface="Calibri"/>
                <a:cs typeface="Calibri"/>
              </a:rPr>
              <a:t>de</a:t>
            </a:r>
            <a:r>
              <a:rPr sz="2050" b="1" spc="95" dirty="0">
                <a:solidFill>
                  <a:srgbClr val="602177"/>
                </a:solidFill>
                <a:latin typeface="Calibri"/>
                <a:cs typeface="Calibri"/>
              </a:rPr>
              <a:t> </a:t>
            </a:r>
            <a:r>
              <a:rPr sz="2050" b="1" spc="45" dirty="0">
                <a:solidFill>
                  <a:srgbClr val="602177"/>
                </a:solidFill>
                <a:latin typeface="Calibri"/>
                <a:cs typeface="Calibri"/>
              </a:rPr>
              <a:t>destination</a:t>
            </a:r>
            <a:r>
              <a:rPr sz="2050" b="1" spc="100" dirty="0">
                <a:solidFill>
                  <a:srgbClr val="602177"/>
                </a:solidFill>
                <a:latin typeface="Calibri"/>
                <a:cs typeface="Calibri"/>
              </a:rPr>
              <a:t> </a:t>
            </a:r>
            <a:r>
              <a:rPr sz="2050" b="1" dirty="0">
                <a:solidFill>
                  <a:srgbClr val="602177"/>
                </a:solidFill>
                <a:latin typeface="Calibri"/>
                <a:cs typeface="Calibri"/>
              </a:rPr>
              <a:t>ne</a:t>
            </a:r>
            <a:r>
              <a:rPr sz="2050" b="1" spc="95" dirty="0">
                <a:solidFill>
                  <a:srgbClr val="602177"/>
                </a:solidFill>
                <a:latin typeface="Calibri"/>
                <a:cs typeface="Calibri"/>
              </a:rPr>
              <a:t> </a:t>
            </a:r>
            <a:r>
              <a:rPr sz="2050" b="1" dirty="0">
                <a:solidFill>
                  <a:srgbClr val="602177"/>
                </a:solidFill>
                <a:latin typeface="Calibri"/>
                <a:cs typeface="Calibri"/>
              </a:rPr>
              <a:t>correspond</a:t>
            </a:r>
            <a:r>
              <a:rPr sz="2050" b="1" spc="95" dirty="0">
                <a:solidFill>
                  <a:srgbClr val="602177"/>
                </a:solidFill>
                <a:latin typeface="Calibri"/>
                <a:cs typeface="Calibri"/>
              </a:rPr>
              <a:t> </a:t>
            </a:r>
            <a:r>
              <a:rPr sz="2050" b="1" spc="65" dirty="0">
                <a:solidFill>
                  <a:srgbClr val="602177"/>
                </a:solidFill>
                <a:latin typeface="Calibri"/>
                <a:cs typeface="Calibri"/>
              </a:rPr>
              <a:t>ni</a:t>
            </a:r>
            <a:r>
              <a:rPr sz="2050" b="1" spc="95" dirty="0">
                <a:solidFill>
                  <a:srgbClr val="602177"/>
                </a:solidFill>
                <a:latin typeface="Calibri"/>
                <a:cs typeface="Calibri"/>
              </a:rPr>
              <a:t> </a:t>
            </a:r>
            <a:r>
              <a:rPr sz="2050" b="1" spc="5" dirty="0">
                <a:solidFill>
                  <a:srgbClr val="602177"/>
                </a:solidFill>
                <a:latin typeface="Calibri"/>
                <a:cs typeface="Calibri"/>
              </a:rPr>
              <a:t>à </a:t>
            </a: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du</a:t>
            </a:r>
            <a:r>
              <a:rPr sz="2050" b="1" spc="60" dirty="0">
                <a:solidFill>
                  <a:srgbClr val="602177"/>
                </a:solidFill>
                <a:latin typeface="Calibri"/>
                <a:cs typeface="Calibri"/>
              </a:rPr>
              <a:t> </a:t>
            </a:r>
            <a:r>
              <a:rPr sz="2050" b="1" spc="50" dirty="0">
                <a:solidFill>
                  <a:srgbClr val="602177"/>
                </a:solidFill>
                <a:latin typeface="Calibri"/>
                <a:cs typeface="Calibri"/>
              </a:rPr>
              <a:t>site</a:t>
            </a:r>
            <a:r>
              <a:rPr sz="2050" b="1" spc="60" dirty="0">
                <a:solidFill>
                  <a:srgbClr val="602177"/>
                </a:solidFill>
                <a:latin typeface="Calibri"/>
                <a:cs typeface="Calibri"/>
              </a:rPr>
              <a:t> </a:t>
            </a:r>
            <a:r>
              <a:rPr sz="2050" b="1" spc="50" dirty="0">
                <a:solidFill>
                  <a:srgbClr val="602177"/>
                </a:solidFill>
                <a:latin typeface="Calibri"/>
                <a:cs typeface="Calibri"/>
              </a:rPr>
              <a:t>officiel</a:t>
            </a:r>
            <a:r>
              <a:rPr sz="2050" b="1" spc="55" dirty="0">
                <a:solidFill>
                  <a:srgbClr val="602177"/>
                </a:solidFill>
                <a:latin typeface="Calibri"/>
                <a:cs typeface="Calibri"/>
              </a:rPr>
              <a:t> </a:t>
            </a:r>
            <a:r>
              <a:rPr sz="2050" b="1" spc="65" dirty="0">
                <a:solidFill>
                  <a:srgbClr val="602177"/>
                </a:solidFill>
                <a:latin typeface="Calibri"/>
                <a:cs typeface="Calibri"/>
              </a:rPr>
              <a:t>ni</a:t>
            </a:r>
            <a:r>
              <a:rPr sz="2050" b="1" spc="60" dirty="0">
                <a:solidFill>
                  <a:srgbClr val="602177"/>
                </a:solidFill>
                <a:latin typeface="Calibri"/>
                <a:cs typeface="Calibri"/>
              </a:rPr>
              <a:t> </a:t>
            </a:r>
            <a:r>
              <a:rPr sz="2050" b="1" spc="50" dirty="0">
                <a:solidFill>
                  <a:srgbClr val="602177"/>
                </a:solidFill>
                <a:latin typeface="Calibri"/>
                <a:cs typeface="Calibri"/>
              </a:rPr>
              <a:t>au</a:t>
            </a:r>
            <a:r>
              <a:rPr sz="2050" b="1" spc="60" dirty="0">
                <a:solidFill>
                  <a:srgbClr val="602177"/>
                </a:solidFill>
                <a:latin typeface="Calibri"/>
                <a:cs typeface="Calibri"/>
              </a:rPr>
              <a:t> </a:t>
            </a:r>
            <a:r>
              <a:rPr sz="2050" b="1" spc="65" dirty="0">
                <a:solidFill>
                  <a:srgbClr val="602177"/>
                </a:solidFill>
                <a:latin typeface="Calibri"/>
                <a:cs typeface="Calibri"/>
              </a:rPr>
              <a:t>lien</a:t>
            </a:r>
            <a:r>
              <a:rPr sz="2050" b="1" spc="55" dirty="0">
                <a:solidFill>
                  <a:srgbClr val="602177"/>
                </a:solidFill>
                <a:latin typeface="Calibri"/>
                <a:cs typeface="Calibri"/>
              </a:rPr>
              <a:t> </a:t>
            </a:r>
            <a:r>
              <a:rPr sz="2050" b="1" spc="-10" dirty="0">
                <a:solidFill>
                  <a:srgbClr val="602177"/>
                </a:solidFill>
                <a:latin typeface="Calibri"/>
                <a:cs typeface="Calibri"/>
              </a:rPr>
              <a:t>affichée </a:t>
            </a:r>
            <a:r>
              <a:rPr sz="2050" b="1" dirty="0">
                <a:solidFill>
                  <a:srgbClr val="602177"/>
                </a:solidFill>
                <a:latin typeface="Calibri"/>
                <a:cs typeface="Calibri"/>
              </a:rPr>
              <a:t>dans</a:t>
            </a:r>
            <a:r>
              <a:rPr sz="2050" b="1" spc="80" dirty="0">
                <a:solidFill>
                  <a:srgbClr val="602177"/>
                </a:solidFill>
                <a:latin typeface="Calibri"/>
                <a:cs typeface="Calibri"/>
              </a:rPr>
              <a:t> </a:t>
            </a:r>
            <a:r>
              <a:rPr sz="2050" b="1" spc="60" dirty="0">
                <a:solidFill>
                  <a:srgbClr val="602177"/>
                </a:solidFill>
                <a:latin typeface="Calibri"/>
                <a:cs typeface="Calibri"/>
              </a:rPr>
              <a:t>le</a:t>
            </a:r>
            <a:r>
              <a:rPr sz="2050" b="1" spc="90" dirty="0">
                <a:solidFill>
                  <a:srgbClr val="602177"/>
                </a:solidFill>
                <a:latin typeface="Calibri"/>
                <a:cs typeface="Calibri"/>
              </a:rPr>
              <a:t> </a:t>
            </a:r>
            <a:r>
              <a:rPr sz="2050" b="1" spc="50" dirty="0">
                <a:solidFill>
                  <a:srgbClr val="602177"/>
                </a:solidFill>
                <a:latin typeface="Calibri"/>
                <a:cs typeface="Calibri"/>
              </a:rPr>
              <a:t>mail.</a:t>
            </a:r>
            <a:endParaRPr sz="2050" b="1" dirty="0">
              <a:latin typeface="Calibri"/>
              <a:cs typeface="Calibri"/>
            </a:endParaRPr>
          </a:p>
        </p:txBody>
      </p:sp>
      <p:sp>
        <p:nvSpPr>
          <p:cNvPr id="12" name="object 12"/>
          <p:cNvSpPr txBox="1"/>
          <p:nvPr/>
        </p:nvSpPr>
        <p:spPr>
          <a:xfrm rot="20880000">
            <a:off x="3589405" y="6844361"/>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1" name="object 2">
            <a:extLst>
              <a:ext uri="{FF2B5EF4-FFF2-40B4-BE49-F238E27FC236}">
                <a16:creationId xmlns:a16="http://schemas.microsoft.com/office/drawing/2014/main" id="{900ABF2F-9F49-E833-92CD-BC4A04B6DC55}"/>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 name="object 13">
            <a:extLst>
              <a:ext uri="{FF2B5EF4-FFF2-40B4-BE49-F238E27FC236}">
                <a16:creationId xmlns:a16="http://schemas.microsoft.com/office/drawing/2014/main" id="{1ED2DC5A-D665-D1A3-BA83-D355B5E70EC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0" name="object 77">
            <a:extLst>
              <a:ext uri="{FF2B5EF4-FFF2-40B4-BE49-F238E27FC236}">
                <a16:creationId xmlns:a16="http://schemas.microsoft.com/office/drawing/2014/main" id="{3ABA7E32-D977-8D92-0517-6BC6C5257F9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3" name="object 32">
            <a:extLst>
              <a:ext uri="{FF2B5EF4-FFF2-40B4-BE49-F238E27FC236}">
                <a16:creationId xmlns:a16="http://schemas.microsoft.com/office/drawing/2014/main" id="{6EB83857-DF87-6C74-8327-94AF7AA97EF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4" name="object 33">
            <a:extLst>
              <a:ext uri="{FF2B5EF4-FFF2-40B4-BE49-F238E27FC236}">
                <a16:creationId xmlns:a16="http://schemas.microsoft.com/office/drawing/2014/main" id="{7BDC916F-53FE-E827-3D92-F372C288D169}"/>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5" name="object 34">
            <a:extLst>
              <a:ext uri="{FF2B5EF4-FFF2-40B4-BE49-F238E27FC236}">
                <a16:creationId xmlns:a16="http://schemas.microsoft.com/office/drawing/2014/main" id="{0E3E3616-0404-5AE6-D26B-AC8E21419052}"/>
              </a:ext>
            </a:extLst>
          </p:cNvPr>
          <p:cNvPicPr/>
          <p:nvPr/>
        </p:nvPicPr>
        <p:blipFill>
          <a:blip r:embed="rId4" cstate="print"/>
          <a:stretch>
            <a:fillRect/>
          </a:stretch>
        </p:blipFill>
        <p:spPr>
          <a:xfrm>
            <a:off x="13157476" y="804493"/>
            <a:ext cx="101839" cy="104719"/>
          </a:xfrm>
          <a:prstGeom prst="rect">
            <a:avLst/>
          </a:prstGeom>
        </p:spPr>
      </p:pic>
      <p:sp>
        <p:nvSpPr>
          <p:cNvPr id="16" name="object 35">
            <a:extLst>
              <a:ext uri="{FF2B5EF4-FFF2-40B4-BE49-F238E27FC236}">
                <a16:creationId xmlns:a16="http://schemas.microsoft.com/office/drawing/2014/main" id="{F360D5B7-D443-834F-0B9A-C59EA9785C28}"/>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7" name="object 36">
            <a:extLst>
              <a:ext uri="{FF2B5EF4-FFF2-40B4-BE49-F238E27FC236}">
                <a16:creationId xmlns:a16="http://schemas.microsoft.com/office/drawing/2014/main" id="{F9131180-2A24-D133-5E0E-16680101789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8" name="object 37">
            <a:extLst>
              <a:ext uri="{FF2B5EF4-FFF2-40B4-BE49-F238E27FC236}">
                <a16:creationId xmlns:a16="http://schemas.microsoft.com/office/drawing/2014/main" id="{B6C33FA3-7A2E-18CC-2315-92EB4154038B}"/>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9" name="object 39">
            <a:extLst>
              <a:ext uri="{FF2B5EF4-FFF2-40B4-BE49-F238E27FC236}">
                <a16:creationId xmlns:a16="http://schemas.microsoft.com/office/drawing/2014/main" id="{C2E45270-D36E-BE1D-830D-6DA2DED6B7B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0" name="object 40">
            <a:extLst>
              <a:ext uri="{FF2B5EF4-FFF2-40B4-BE49-F238E27FC236}">
                <a16:creationId xmlns:a16="http://schemas.microsoft.com/office/drawing/2014/main" id="{7476724E-0574-04C4-27C2-C7E44751F319}"/>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1" name="object 41">
            <a:extLst>
              <a:ext uri="{FF2B5EF4-FFF2-40B4-BE49-F238E27FC236}">
                <a16:creationId xmlns:a16="http://schemas.microsoft.com/office/drawing/2014/main" id="{EEC64194-5CEC-7CE8-7B12-900AD8CE04B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2" name="object 42">
            <a:extLst>
              <a:ext uri="{FF2B5EF4-FFF2-40B4-BE49-F238E27FC236}">
                <a16:creationId xmlns:a16="http://schemas.microsoft.com/office/drawing/2014/main" id="{7FD3EFD6-E27C-9C94-2E9F-15C092DEF2D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3" name="object 43">
            <a:extLst>
              <a:ext uri="{FF2B5EF4-FFF2-40B4-BE49-F238E27FC236}">
                <a16:creationId xmlns:a16="http://schemas.microsoft.com/office/drawing/2014/main" id="{466F1465-4B91-DE21-08A8-FA9919E5DCC6}"/>
              </a:ext>
            </a:extLst>
          </p:cNvPr>
          <p:cNvPicPr/>
          <p:nvPr/>
        </p:nvPicPr>
        <p:blipFill>
          <a:blip r:embed="rId5" cstate="print"/>
          <a:stretch>
            <a:fillRect/>
          </a:stretch>
        </p:blipFill>
        <p:spPr>
          <a:xfrm>
            <a:off x="900786" y="665402"/>
            <a:ext cx="90720" cy="160403"/>
          </a:xfrm>
          <a:prstGeom prst="rect">
            <a:avLst/>
          </a:prstGeom>
        </p:spPr>
      </p:pic>
      <p:grpSp>
        <p:nvGrpSpPr>
          <p:cNvPr id="24" name="Groupe 23">
            <a:extLst>
              <a:ext uri="{FF2B5EF4-FFF2-40B4-BE49-F238E27FC236}">
                <a16:creationId xmlns:a16="http://schemas.microsoft.com/office/drawing/2014/main" id="{91019514-EB88-DABC-FB38-4A12CB9796AE}"/>
              </a:ext>
            </a:extLst>
          </p:cNvPr>
          <p:cNvGrpSpPr/>
          <p:nvPr/>
        </p:nvGrpSpPr>
        <p:grpSpPr>
          <a:xfrm>
            <a:off x="6958757" y="625475"/>
            <a:ext cx="579409" cy="373714"/>
            <a:chOff x="893915" y="795563"/>
            <a:chExt cx="579409" cy="373714"/>
          </a:xfrm>
        </p:grpSpPr>
        <p:sp>
          <p:nvSpPr>
            <p:cNvPr id="25" name="object 39">
              <a:extLst>
                <a:ext uri="{FF2B5EF4-FFF2-40B4-BE49-F238E27FC236}">
                  <a16:creationId xmlns:a16="http://schemas.microsoft.com/office/drawing/2014/main" id="{6CFB58EE-29E5-7DC1-3B52-59ED9203EBB3}"/>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6" name="object 40">
              <a:extLst>
                <a:ext uri="{FF2B5EF4-FFF2-40B4-BE49-F238E27FC236}">
                  <a16:creationId xmlns:a16="http://schemas.microsoft.com/office/drawing/2014/main" id="{3D1E22AC-7EC4-4ACF-B9B6-7FB2D77D86B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7" name="object 41">
              <a:extLst>
                <a:ext uri="{FF2B5EF4-FFF2-40B4-BE49-F238E27FC236}">
                  <a16:creationId xmlns:a16="http://schemas.microsoft.com/office/drawing/2014/main" id="{62E031DE-F25A-7389-EAFD-AC9561E9F35C}"/>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8" name="object 42">
              <a:extLst>
                <a:ext uri="{FF2B5EF4-FFF2-40B4-BE49-F238E27FC236}">
                  <a16:creationId xmlns:a16="http://schemas.microsoft.com/office/drawing/2014/main" id="{6471C99D-7CE7-89BC-7D00-4E67C1FDA72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9" name="object 43">
              <a:extLst>
                <a:ext uri="{FF2B5EF4-FFF2-40B4-BE49-F238E27FC236}">
                  <a16:creationId xmlns:a16="http://schemas.microsoft.com/office/drawing/2014/main" id="{8C709967-4CA2-8339-6BC2-6C91E218983E}"/>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3" name="object 3"/>
          <p:cNvGrpSpPr/>
          <p:nvPr/>
        </p:nvGrpSpPr>
        <p:grpSpPr>
          <a:xfrm>
            <a:off x="1680786" y="1570926"/>
            <a:ext cx="16209554" cy="8677910"/>
            <a:chOff x="1680786" y="1570926"/>
            <a:chExt cx="16209554" cy="8677910"/>
          </a:xfrm>
        </p:grpSpPr>
        <p:sp>
          <p:nvSpPr>
            <p:cNvPr id="4" name="object 4"/>
            <p:cNvSpPr/>
            <p:nvPr/>
          </p:nvSpPr>
          <p:spPr>
            <a:xfrm>
              <a:off x="7957035" y="1570926"/>
              <a:ext cx="9933305" cy="8677910"/>
            </a:xfrm>
            <a:custGeom>
              <a:avLst/>
              <a:gdLst/>
              <a:ahLst/>
              <a:cxnLst/>
              <a:rect l="l" t="t" r="r" b="b"/>
              <a:pathLst>
                <a:path w="9933305" h="8677910">
                  <a:moveTo>
                    <a:pt x="9932681" y="0"/>
                  </a:moveTo>
                  <a:lnTo>
                    <a:pt x="0" y="0"/>
                  </a:lnTo>
                  <a:lnTo>
                    <a:pt x="0" y="8677432"/>
                  </a:lnTo>
                  <a:lnTo>
                    <a:pt x="9932681" y="8677432"/>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5509"/>
              <a:ext cx="9700716" cy="8444444"/>
            </a:xfrm>
            <a:prstGeom prst="rect">
              <a:avLst/>
            </a:prstGeom>
          </p:spPr>
        </p:pic>
        <p:sp>
          <p:nvSpPr>
            <p:cNvPr id="7" name="object 7"/>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680786" y="5967692"/>
              <a:ext cx="6602093" cy="820215"/>
            </a:xfrm>
            <a:prstGeom prst="rect">
              <a:avLst/>
            </a:prstGeom>
          </p:spPr>
        </p:pic>
      </p:grpSp>
      <p:sp>
        <p:nvSpPr>
          <p:cNvPr id="6" name="object 13">
            <a:extLst>
              <a:ext uri="{FF2B5EF4-FFF2-40B4-BE49-F238E27FC236}">
                <a16:creationId xmlns:a16="http://schemas.microsoft.com/office/drawing/2014/main" id="{76201E01-4170-D310-DCC3-503F4177215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0" name="object 77">
            <a:extLst>
              <a:ext uri="{FF2B5EF4-FFF2-40B4-BE49-F238E27FC236}">
                <a16:creationId xmlns:a16="http://schemas.microsoft.com/office/drawing/2014/main" id="{C5532322-CC56-5777-4C4B-B3DD9250B54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EB9ED7D0-F4C1-03BB-BA81-31E796F78525}"/>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A2E8F2D0-4E6F-7D11-385B-5196AD73F62D}"/>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B44DA356-215C-DC19-0479-BF11476ADD47}"/>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AA24F38C-F5CE-A2AE-CC8F-BFDDBCEF9E8B}"/>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0DBE12B4-2915-BD32-DC4C-3EC4DFE9259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31226DFE-A5D6-A192-3222-641462F2384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05496570-72BA-FFA6-AE37-94B0FD31F486}"/>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94DE2209-0C7A-AECD-02A0-B8915A3B0A28}"/>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1038BFBF-7F5F-CB9B-F274-11B8B35CAA59}"/>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33A73D91-9EFF-7770-4365-1FC5451666A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46BF7E8B-8B20-278B-7712-E7EE7B636652}"/>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56FF2473-88F4-1A33-E964-FBC93F8B2301}"/>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569BB7C1-EA99-89AC-E505-FD51C3765D0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336B0E13-0AFF-5FB7-7139-0982E27D61ED}"/>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38D35605-659E-3F83-2C3C-7B41C1C1D37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F55775BC-C665-4DDF-F41F-227BB49892E9}"/>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94762A9F-1368-8BB7-3239-A5CD0B8E8B6D}"/>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80786" y="1570926"/>
            <a:ext cx="16209554" cy="8677910"/>
            <a:chOff x="1680786" y="1570926"/>
            <a:chExt cx="16209554" cy="8677910"/>
          </a:xfrm>
        </p:grpSpPr>
        <p:sp>
          <p:nvSpPr>
            <p:cNvPr id="4" name="object 4"/>
            <p:cNvSpPr/>
            <p:nvPr/>
          </p:nvSpPr>
          <p:spPr>
            <a:xfrm>
              <a:off x="10253677" y="6249652"/>
              <a:ext cx="486409" cy="569595"/>
            </a:xfrm>
            <a:custGeom>
              <a:avLst/>
              <a:gdLst/>
              <a:ahLst/>
              <a:cxnLst/>
              <a:rect l="l" t="t" r="r" b="b"/>
              <a:pathLst>
                <a:path w="486409" h="569595">
                  <a:moveTo>
                    <a:pt x="486267" y="0"/>
                  </a:moveTo>
                  <a:lnTo>
                    <a:pt x="0" y="0"/>
                  </a:lnTo>
                  <a:lnTo>
                    <a:pt x="0" y="569197"/>
                  </a:lnTo>
                  <a:lnTo>
                    <a:pt x="486267" y="569197"/>
                  </a:lnTo>
                  <a:lnTo>
                    <a:pt x="486267" y="0"/>
                  </a:lnTo>
                  <a:close/>
                </a:path>
              </a:pathLst>
            </a:custGeom>
            <a:solidFill>
              <a:srgbClr val="231F20">
                <a:alpha val="44999"/>
              </a:srgbClr>
            </a:solidFill>
          </p:spPr>
          <p:txBody>
            <a:bodyPr wrap="square" lIns="0" tIns="0" rIns="0" bIns="0" rtlCol="0"/>
            <a:lstStyle/>
            <a:p>
              <a:endParaRPr/>
            </a:p>
          </p:txBody>
        </p:sp>
        <p:sp>
          <p:nvSpPr>
            <p:cNvPr id="5" name="object 5"/>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7" name="object 7"/>
            <p:cNvSpPr/>
            <p:nvPr/>
          </p:nvSpPr>
          <p:spPr>
            <a:xfrm>
              <a:off x="7957035" y="1570926"/>
              <a:ext cx="9933305" cy="8677910"/>
            </a:xfrm>
            <a:custGeom>
              <a:avLst/>
              <a:gdLst/>
              <a:ahLst/>
              <a:cxnLst/>
              <a:rect l="l" t="t" r="r" b="b"/>
              <a:pathLst>
                <a:path w="9933305" h="8677910">
                  <a:moveTo>
                    <a:pt x="9932681" y="0"/>
                  </a:moveTo>
                  <a:lnTo>
                    <a:pt x="0" y="0"/>
                  </a:lnTo>
                  <a:lnTo>
                    <a:pt x="0" y="8677432"/>
                  </a:lnTo>
                  <a:lnTo>
                    <a:pt x="9932681" y="8677432"/>
                  </a:lnTo>
                  <a:lnTo>
                    <a:pt x="9932681" y="0"/>
                  </a:lnTo>
                  <a:close/>
                </a:path>
              </a:pathLst>
            </a:custGeom>
            <a:solidFill>
              <a:srgbClr val="231F20">
                <a:alpha val="44999"/>
              </a:srgbClr>
            </a:solidFill>
          </p:spPr>
          <p:txBody>
            <a:bodyPr wrap="square" lIns="0" tIns="0" rIns="0" bIns="0" rtlCol="0"/>
            <a:lstStyle/>
            <a:p>
              <a:endParaRPr/>
            </a:p>
          </p:txBody>
        </p:sp>
        <p:pic>
          <p:nvPicPr>
            <p:cNvPr id="8" name="object 8"/>
            <p:cNvPicPr/>
            <p:nvPr/>
          </p:nvPicPr>
          <p:blipFill>
            <a:blip r:embed="rId2" cstate="print"/>
            <a:stretch>
              <a:fillRect/>
            </a:stretch>
          </p:blipFill>
          <p:spPr>
            <a:xfrm>
              <a:off x="8062581" y="1675509"/>
              <a:ext cx="9700716" cy="8444444"/>
            </a:xfrm>
            <a:prstGeom prst="rect">
              <a:avLst/>
            </a:prstGeom>
          </p:spPr>
        </p:pic>
        <p:sp>
          <p:nvSpPr>
            <p:cNvPr id="10" name="object 10"/>
            <p:cNvSpPr/>
            <p:nvPr/>
          </p:nvSpPr>
          <p:spPr>
            <a:xfrm>
              <a:off x="10309355" y="6301562"/>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10309355" y="6301562"/>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12" name="object 12"/>
            <p:cNvPicPr/>
            <p:nvPr/>
          </p:nvPicPr>
          <p:blipFill>
            <a:blip r:embed="rId3" cstate="print"/>
            <a:stretch>
              <a:fillRect/>
            </a:stretch>
          </p:blipFill>
          <p:spPr>
            <a:xfrm>
              <a:off x="1680786" y="4281434"/>
              <a:ext cx="6602093" cy="2506474"/>
            </a:xfrm>
            <a:prstGeom prst="rect">
              <a:avLst/>
            </a:prstGeom>
          </p:spPr>
        </p:pic>
      </p:grpSp>
      <p:sp>
        <p:nvSpPr>
          <p:cNvPr id="13" name="object 13"/>
          <p:cNvSpPr txBox="1"/>
          <p:nvPr/>
        </p:nvSpPr>
        <p:spPr>
          <a:xfrm>
            <a:off x="1668082" y="6986623"/>
            <a:ext cx="5640767" cy="1629549"/>
          </a:xfrm>
          <a:prstGeom prst="rect">
            <a:avLst/>
          </a:prstGeom>
        </p:spPr>
        <p:txBody>
          <a:bodyPr vert="horz" wrap="square" lIns="0" tIns="13970" rIns="0" bIns="0" rtlCol="0">
            <a:spAutoFit/>
          </a:bodyPr>
          <a:lstStyle/>
          <a:p>
            <a:pPr marL="12700">
              <a:lnSpc>
                <a:spcPct val="100000"/>
              </a:lnSpc>
              <a:spcBef>
                <a:spcPts val="110"/>
              </a:spcBef>
            </a:pPr>
            <a:r>
              <a:rPr sz="2050" b="1" dirty="0">
                <a:solidFill>
                  <a:srgbClr val="602177"/>
                </a:solidFill>
                <a:latin typeface="Calibri"/>
                <a:cs typeface="Calibri"/>
              </a:rPr>
              <a:t>Méfiez-vous</a:t>
            </a:r>
            <a:r>
              <a:rPr sz="2050" b="1" spc="75" dirty="0">
                <a:solidFill>
                  <a:srgbClr val="602177"/>
                </a:solidFill>
                <a:latin typeface="Calibri"/>
                <a:cs typeface="Calibri"/>
              </a:rPr>
              <a:t> </a:t>
            </a:r>
            <a:r>
              <a:rPr sz="2050" b="1" dirty="0">
                <a:solidFill>
                  <a:srgbClr val="602177"/>
                </a:solidFill>
                <a:latin typeface="Calibri"/>
                <a:cs typeface="Calibri"/>
              </a:rPr>
              <a:t>des</a:t>
            </a:r>
            <a:r>
              <a:rPr sz="2050" b="1" spc="90" dirty="0">
                <a:solidFill>
                  <a:srgbClr val="602177"/>
                </a:solidFill>
                <a:latin typeface="Calibri"/>
                <a:cs typeface="Calibri"/>
              </a:rPr>
              <a:t> </a:t>
            </a:r>
            <a:r>
              <a:rPr sz="2050" b="1" spc="55" dirty="0">
                <a:solidFill>
                  <a:srgbClr val="602177"/>
                </a:solidFill>
                <a:latin typeface="Calibri"/>
                <a:cs typeface="Calibri"/>
              </a:rPr>
              <a:t>messages</a:t>
            </a:r>
            <a:r>
              <a:rPr sz="2050" b="1" spc="80" dirty="0">
                <a:solidFill>
                  <a:srgbClr val="602177"/>
                </a:solidFill>
                <a:latin typeface="Calibri"/>
                <a:cs typeface="Calibri"/>
              </a:rPr>
              <a:t> </a:t>
            </a:r>
            <a:r>
              <a:rPr sz="2050" b="1" spc="50" dirty="0">
                <a:solidFill>
                  <a:srgbClr val="602177"/>
                </a:solidFill>
                <a:latin typeface="Calibri"/>
                <a:cs typeface="Calibri"/>
              </a:rPr>
              <a:t>exigeant</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85" dirty="0">
                <a:solidFill>
                  <a:srgbClr val="602177"/>
                </a:solidFill>
                <a:latin typeface="Calibri"/>
                <a:cs typeface="Calibri"/>
              </a:rPr>
              <a:t> </a:t>
            </a:r>
            <a:r>
              <a:rPr sz="2050" b="1" spc="-10" dirty="0">
                <a:solidFill>
                  <a:srgbClr val="602177"/>
                </a:solidFill>
                <a:latin typeface="Calibri"/>
                <a:cs typeface="Calibri"/>
              </a:rPr>
              <a:t>réponse</a:t>
            </a:r>
            <a:endParaRPr sz="2050" b="1" dirty="0">
              <a:latin typeface="Calibri"/>
              <a:cs typeface="Calibri"/>
            </a:endParaRPr>
          </a:p>
          <a:p>
            <a:pPr marL="12700">
              <a:lnSpc>
                <a:spcPct val="100000"/>
              </a:lnSpc>
              <a:spcBef>
                <a:spcPts val="95"/>
              </a:spcBef>
            </a:pPr>
            <a:r>
              <a:rPr sz="2050" b="1" dirty="0">
                <a:solidFill>
                  <a:srgbClr val="602177"/>
                </a:solidFill>
                <a:latin typeface="Calibri"/>
                <a:cs typeface="Calibri"/>
              </a:rPr>
              <a:t>ou</a:t>
            </a:r>
            <a:r>
              <a:rPr sz="2050" b="1" spc="35" dirty="0">
                <a:solidFill>
                  <a:srgbClr val="602177"/>
                </a:solidFill>
                <a:latin typeface="Calibri"/>
                <a:cs typeface="Calibri"/>
              </a:rPr>
              <a:t> </a:t>
            </a:r>
            <a:r>
              <a:rPr sz="2050" b="1" dirty="0">
                <a:solidFill>
                  <a:srgbClr val="602177"/>
                </a:solidFill>
                <a:latin typeface="Calibri"/>
                <a:cs typeface="Calibri"/>
              </a:rPr>
              <a:t>une</a:t>
            </a:r>
            <a:r>
              <a:rPr sz="2050" b="1" spc="30" dirty="0">
                <a:solidFill>
                  <a:srgbClr val="602177"/>
                </a:solidFill>
                <a:latin typeface="Calibri"/>
                <a:cs typeface="Calibri"/>
              </a:rPr>
              <a:t> </a:t>
            </a:r>
            <a:r>
              <a:rPr sz="2050" b="1" spc="50" dirty="0">
                <a:solidFill>
                  <a:srgbClr val="602177"/>
                </a:solidFill>
                <a:latin typeface="Calibri"/>
                <a:cs typeface="Calibri"/>
              </a:rPr>
              <a:t>action</a:t>
            </a:r>
            <a:r>
              <a:rPr sz="2050" b="1" spc="40" dirty="0">
                <a:solidFill>
                  <a:srgbClr val="602177"/>
                </a:solidFill>
                <a:latin typeface="Calibri"/>
                <a:cs typeface="Calibri"/>
              </a:rPr>
              <a:t> </a:t>
            </a:r>
            <a:r>
              <a:rPr sz="2050" b="1" spc="-10" dirty="0">
                <a:solidFill>
                  <a:srgbClr val="602177"/>
                </a:solidFill>
                <a:latin typeface="Calibri"/>
                <a:cs typeface="Calibri"/>
              </a:rPr>
              <a:t>immédiate.</a:t>
            </a:r>
            <a:endParaRPr sz="2050" b="1" dirty="0">
              <a:latin typeface="Calibri"/>
              <a:cs typeface="Calibri"/>
            </a:endParaRPr>
          </a:p>
          <a:p>
            <a:pPr marL="12700" marR="569595">
              <a:lnSpc>
                <a:spcPct val="103899"/>
              </a:lnSpc>
            </a:pPr>
            <a:r>
              <a:rPr sz="2050" b="1" spc="110" dirty="0">
                <a:solidFill>
                  <a:srgbClr val="602177"/>
                </a:solidFill>
                <a:latin typeface="Calibri"/>
                <a:cs typeface="Calibri"/>
              </a:rPr>
              <a:t>Il</a:t>
            </a:r>
            <a:r>
              <a:rPr sz="2050" b="1" spc="45" dirty="0">
                <a:solidFill>
                  <a:srgbClr val="602177"/>
                </a:solidFill>
                <a:latin typeface="Calibri"/>
                <a:cs typeface="Calibri"/>
              </a:rPr>
              <a:t> </a:t>
            </a:r>
            <a:r>
              <a:rPr sz="2050" b="1" dirty="0">
                <a:solidFill>
                  <a:srgbClr val="602177"/>
                </a:solidFill>
                <a:latin typeface="Calibri"/>
                <a:cs typeface="Calibri"/>
              </a:rPr>
              <a:t>y</a:t>
            </a:r>
            <a:r>
              <a:rPr sz="2050" b="1" spc="65" dirty="0">
                <a:solidFill>
                  <a:srgbClr val="602177"/>
                </a:solidFill>
                <a:latin typeface="Calibri"/>
                <a:cs typeface="Calibri"/>
              </a:rPr>
              <a:t> </a:t>
            </a:r>
            <a:r>
              <a:rPr sz="2050" b="1" spc="55" dirty="0">
                <a:solidFill>
                  <a:srgbClr val="602177"/>
                </a:solidFill>
                <a:latin typeface="Calibri"/>
                <a:cs typeface="Calibri"/>
              </a:rPr>
              <a:t>a</a:t>
            </a:r>
            <a:r>
              <a:rPr sz="2050" b="1" spc="65" dirty="0">
                <a:solidFill>
                  <a:srgbClr val="602177"/>
                </a:solidFill>
                <a:latin typeface="Calibri"/>
                <a:cs typeface="Calibri"/>
              </a:rPr>
              <a:t> </a:t>
            </a:r>
            <a:r>
              <a:rPr sz="2050" b="1" dirty="0">
                <a:solidFill>
                  <a:srgbClr val="602177"/>
                </a:solidFill>
                <a:latin typeface="Calibri"/>
                <a:cs typeface="Calibri"/>
              </a:rPr>
              <a:t>de</a:t>
            </a:r>
            <a:r>
              <a:rPr sz="2050" b="1" spc="60" dirty="0">
                <a:solidFill>
                  <a:srgbClr val="602177"/>
                </a:solidFill>
                <a:latin typeface="Calibri"/>
                <a:cs typeface="Calibri"/>
              </a:rPr>
              <a:t> </a:t>
            </a:r>
            <a:r>
              <a:rPr sz="2050" b="1" dirty="0">
                <a:solidFill>
                  <a:srgbClr val="602177"/>
                </a:solidFill>
                <a:latin typeface="Calibri"/>
                <a:cs typeface="Calibri"/>
              </a:rPr>
              <a:t>fortes</a:t>
            </a:r>
            <a:r>
              <a:rPr sz="2050" b="1" spc="65" dirty="0">
                <a:solidFill>
                  <a:srgbClr val="602177"/>
                </a:solidFill>
                <a:latin typeface="Calibri"/>
                <a:cs typeface="Calibri"/>
              </a:rPr>
              <a:t> </a:t>
            </a:r>
            <a:r>
              <a:rPr sz="2050" b="1" spc="55" dirty="0">
                <a:solidFill>
                  <a:srgbClr val="602177"/>
                </a:solidFill>
                <a:latin typeface="Calibri"/>
                <a:cs typeface="Calibri"/>
              </a:rPr>
              <a:t>chances</a:t>
            </a:r>
            <a:r>
              <a:rPr sz="2050" b="1" spc="65" dirty="0">
                <a:solidFill>
                  <a:srgbClr val="602177"/>
                </a:solidFill>
                <a:latin typeface="Calibri"/>
                <a:cs typeface="Calibri"/>
              </a:rPr>
              <a:t> </a:t>
            </a:r>
            <a:r>
              <a:rPr sz="2050" b="1" dirty="0">
                <a:solidFill>
                  <a:srgbClr val="602177"/>
                </a:solidFill>
                <a:latin typeface="Calibri"/>
                <a:cs typeface="Calibri"/>
              </a:rPr>
              <a:t>que</a:t>
            </a:r>
            <a:r>
              <a:rPr sz="2050" b="1" spc="60" dirty="0">
                <a:solidFill>
                  <a:srgbClr val="602177"/>
                </a:solidFill>
                <a:latin typeface="Calibri"/>
                <a:cs typeface="Calibri"/>
              </a:rPr>
              <a:t> </a:t>
            </a:r>
            <a:r>
              <a:rPr sz="2050" b="1" dirty="0">
                <a:solidFill>
                  <a:srgbClr val="602177"/>
                </a:solidFill>
                <a:latin typeface="Calibri"/>
                <a:cs typeface="Calibri"/>
              </a:rPr>
              <a:t>cette</a:t>
            </a:r>
            <a:r>
              <a:rPr sz="2050" b="1" spc="65" dirty="0">
                <a:solidFill>
                  <a:srgbClr val="602177"/>
                </a:solidFill>
                <a:latin typeface="Calibri"/>
                <a:cs typeface="Calibri"/>
              </a:rPr>
              <a:t> </a:t>
            </a:r>
            <a:r>
              <a:rPr sz="2050" b="1" spc="-10" dirty="0">
                <a:solidFill>
                  <a:srgbClr val="602177"/>
                </a:solidFill>
                <a:latin typeface="Calibri"/>
                <a:cs typeface="Calibri"/>
              </a:rPr>
              <a:t>adresse</a:t>
            </a:r>
            <a:r>
              <a:rPr sz="2050" b="1" spc="509" dirty="0">
                <a:solidFill>
                  <a:srgbClr val="602177"/>
                </a:solidFill>
                <a:latin typeface="Calibri"/>
                <a:cs typeface="Calibri"/>
              </a:rPr>
              <a:t> </a:t>
            </a:r>
            <a:r>
              <a:rPr sz="2050" b="1" dirty="0">
                <a:solidFill>
                  <a:srgbClr val="602177"/>
                </a:solidFill>
                <a:latin typeface="Calibri"/>
                <a:cs typeface="Calibri"/>
              </a:rPr>
              <a:t>de</a:t>
            </a:r>
            <a:r>
              <a:rPr sz="2050" b="1" spc="55" dirty="0">
                <a:solidFill>
                  <a:srgbClr val="602177"/>
                </a:solidFill>
                <a:latin typeface="Calibri"/>
                <a:cs typeface="Calibri"/>
              </a:rPr>
              <a:t> </a:t>
            </a:r>
            <a:r>
              <a:rPr sz="2050" b="1" spc="45" dirty="0">
                <a:solidFill>
                  <a:srgbClr val="602177"/>
                </a:solidFill>
                <a:latin typeface="Calibri"/>
                <a:cs typeface="Calibri"/>
              </a:rPr>
              <a:t>destination</a:t>
            </a:r>
            <a:r>
              <a:rPr sz="2050" b="1" spc="55" dirty="0">
                <a:solidFill>
                  <a:srgbClr val="602177"/>
                </a:solidFill>
                <a:latin typeface="Calibri"/>
                <a:cs typeface="Calibri"/>
              </a:rPr>
              <a:t> </a:t>
            </a:r>
            <a:r>
              <a:rPr sz="2050" b="1" spc="50" dirty="0">
                <a:solidFill>
                  <a:srgbClr val="602177"/>
                </a:solidFill>
                <a:latin typeface="Calibri"/>
                <a:cs typeface="Calibri"/>
              </a:rPr>
              <a:t>soit</a:t>
            </a:r>
            <a:r>
              <a:rPr sz="2050" b="1" spc="55" dirty="0">
                <a:solidFill>
                  <a:srgbClr val="602177"/>
                </a:solidFill>
                <a:latin typeface="Calibri"/>
                <a:cs typeface="Calibri"/>
              </a:rPr>
              <a:t> </a:t>
            </a:r>
            <a:r>
              <a:rPr sz="2050" b="1" dirty="0">
                <a:solidFill>
                  <a:srgbClr val="602177"/>
                </a:solidFill>
                <a:latin typeface="Calibri"/>
                <a:cs typeface="Calibri"/>
              </a:rPr>
              <a:t>une</a:t>
            </a:r>
            <a:r>
              <a:rPr sz="2050" b="1" spc="50" dirty="0">
                <a:solidFill>
                  <a:srgbClr val="602177"/>
                </a:solidFill>
                <a:latin typeface="Calibri"/>
                <a:cs typeface="Calibri"/>
              </a:rPr>
              <a:t> </a:t>
            </a:r>
            <a:r>
              <a:rPr sz="2050" b="1" dirty="0">
                <a:solidFill>
                  <a:srgbClr val="602177"/>
                </a:solidFill>
                <a:latin typeface="Calibri"/>
                <a:cs typeface="Calibri"/>
              </a:rPr>
              <a:t>arnaque,</a:t>
            </a:r>
            <a:r>
              <a:rPr sz="2050" b="1" spc="50" dirty="0">
                <a:solidFill>
                  <a:srgbClr val="602177"/>
                </a:solidFill>
                <a:latin typeface="Calibri"/>
                <a:cs typeface="Calibri"/>
              </a:rPr>
              <a:t> </a:t>
            </a:r>
            <a:r>
              <a:rPr sz="2050" b="1" spc="65" dirty="0">
                <a:solidFill>
                  <a:srgbClr val="602177"/>
                </a:solidFill>
                <a:latin typeface="Calibri"/>
                <a:cs typeface="Calibri"/>
              </a:rPr>
              <a:t>car</a:t>
            </a:r>
            <a:r>
              <a:rPr sz="2050" b="1" spc="50" dirty="0">
                <a:solidFill>
                  <a:srgbClr val="602177"/>
                </a:solidFill>
                <a:latin typeface="Calibri"/>
                <a:cs typeface="Calibri"/>
              </a:rPr>
              <a:t> </a:t>
            </a:r>
            <a:r>
              <a:rPr sz="2050" b="1" spc="60" dirty="0">
                <a:solidFill>
                  <a:srgbClr val="602177"/>
                </a:solidFill>
                <a:latin typeface="Calibri"/>
                <a:cs typeface="Calibri"/>
              </a:rPr>
              <a:t>elle</a:t>
            </a:r>
            <a:r>
              <a:rPr sz="2050" b="1" spc="55" dirty="0">
                <a:solidFill>
                  <a:srgbClr val="602177"/>
                </a:solidFill>
                <a:latin typeface="Calibri"/>
                <a:cs typeface="Calibri"/>
              </a:rPr>
              <a:t> </a:t>
            </a:r>
            <a:r>
              <a:rPr sz="2050" b="1" spc="-25" dirty="0">
                <a:solidFill>
                  <a:srgbClr val="602177"/>
                </a:solidFill>
                <a:latin typeface="Calibri"/>
                <a:cs typeface="Calibri"/>
              </a:rPr>
              <a:t>ne </a:t>
            </a:r>
            <a:r>
              <a:rPr sz="2050" b="1" dirty="0">
                <a:solidFill>
                  <a:srgbClr val="602177"/>
                </a:solidFill>
                <a:latin typeface="Calibri"/>
                <a:cs typeface="Calibri"/>
              </a:rPr>
              <a:t>correspond</a:t>
            </a:r>
            <a:r>
              <a:rPr sz="2050" b="1" spc="105" dirty="0">
                <a:solidFill>
                  <a:srgbClr val="602177"/>
                </a:solidFill>
                <a:latin typeface="Calibri"/>
                <a:cs typeface="Calibri"/>
              </a:rPr>
              <a:t> </a:t>
            </a:r>
            <a:r>
              <a:rPr sz="2050" b="1" spc="50" dirty="0">
                <a:solidFill>
                  <a:srgbClr val="602177"/>
                </a:solidFill>
                <a:latin typeface="Calibri"/>
                <a:cs typeface="Calibri"/>
              </a:rPr>
              <a:t>pas</a:t>
            </a:r>
            <a:r>
              <a:rPr sz="2050" b="1" spc="110" dirty="0">
                <a:solidFill>
                  <a:srgbClr val="602177"/>
                </a:solidFill>
                <a:latin typeface="Calibri"/>
                <a:cs typeface="Calibri"/>
              </a:rPr>
              <a:t> </a:t>
            </a:r>
            <a:r>
              <a:rPr sz="2050" b="1" spc="55" dirty="0">
                <a:solidFill>
                  <a:srgbClr val="602177"/>
                </a:solidFill>
                <a:latin typeface="Calibri"/>
                <a:cs typeface="Calibri"/>
              </a:rPr>
              <a:t>à</a:t>
            </a:r>
            <a:r>
              <a:rPr sz="2050" b="1" spc="114" dirty="0">
                <a:solidFill>
                  <a:srgbClr val="602177"/>
                </a:solidFill>
                <a:latin typeface="Calibri"/>
                <a:cs typeface="Calibri"/>
              </a:rPr>
              <a:t> </a:t>
            </a:r>
            <a:r>
              <a:rPr sz="2050" b="1" dirty="0">
                <a:solidFill>
                  <a:srgbClr val="602177"/>
                </a:solidFill>
                <a:latin typeface="Calibri"/>
                <a:cs typeface="Calibri"/>
              </a:rPr>
              <a:t>l’adresse</a:t>
            </a:r>
            <a:r>
              <a:rPr sz="2050" b="1" spc="114" dirty="0">
                <a:solidFill>
                  <a:srgbClr val="602177"/>
                </a:solidFill>
                <a:latin typeface="Calibri"/>
                <a:cs typeface="Calibri"/>
              </a:rPr>
              <a:t> </a:t>
            </a:r>
            <a:r>
              <a:rPr sz="2050" b="1" dirty="0">
                <a:solidFill>
                  <a:srgbClr val="602177"/>
                </a:solidFill>
                <a:latin typeface="Calibri"/>
                <a:cs typeface="Calibri"/>
              </a:rPr>
              <a:t>du</a:t>
            </a:r>
            <a:r>
              <a:rPr sz="2050" b="1" spc="114" dirty="0">
                <a:solidFill>
                  <a:srgbClr val="602177"/>
                </a:solidFill>
                <a:latin typeface="Calibri"/>
                <a:cs typeface="Calibri"/>
              </a:rPr>
              <a:t> </a:t>
            </a:r>
            <a:r>
              <a:rPr sz="2050" b="1" spc="50" dirty="0">
                <a:solidFill>
                  <a:srgbClr val="602177"/>
                </a:solidFill>
                <a:latin typeface="Calibri"/>
                <a:cs typeface="Calibri"/>
              </a:rPr>
              <a:t>site</a:t>
            </a:r>
            <a:r>
              <a:rPr sz="2050" b="1" spc="114"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4" name="object 14"/>
          <p:cNvSpPr txBox="1"/>
          <p:nvPr/>
        </p:nvSpPr>
        <p:spPr>
          <a:xfrm rot="20880000">
            <a:off x="3513390" y="4746770"/>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sz="8100" b="1" spc="-150" dirty="0">
              <a:latin typeface="Calibri"/>
              <a:cs typeface="Calibri"/>
            </a:endParaRPr>
          </a:p>
        </p:txBody>
      </p:sp>
      <p:sp>
        <p:nvSpPr>
          <p:cNvPr id="53" name="object 2">
            <a:extLst>
              <a:ext uri="{FF2B5EF4-FFF2-40B4-BE49-F238E27FC236}">
                <a16:creationId xmlns:a16="http://schemas.microsoft.com/office/drawing/2014/main" id="{58F82C68-4564-1FDE-A7E5-B69C1D3EA231}"/>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84B90530-1F81-BBA1-324F-4B4F8E9D172A}"/>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A1E74516-96E8-6DAA-9543-FEC74141F3A3}"/>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5" name="object 32">
            <a:extLst>
              <a:ext uri="{FF2B5EF4-FFF2-40B4-BE49-F238E27FC236}">
                <a16:creationId xmlns:a16="http://schemas.microsoft.com/office/drawing/2014/main" id="{8ABC8E8C-BB17-C436-E096-1154776FAA3F}"/>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6" name="object 33">
            <a:extLst>
              <a:ext uri="{FF2B5EF4-FFF2-40B4-BE49-F238E27FC236}">
                <a16:creationId xmlns:a16="http://schemas.microsoft.com/office/drawing/2014/main" id="{A0171A49-0FA9-19CC-0615-4342A597E325}"/>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7" name="object 34">
            <a:extLst>
              <a:ext uri="{FF2B5EF4-FFF2-40B4-BE49-F238E27FC236}">
                <a16:creationId xmlns:a16="http://schemas.microsoft.com/office/drawing/2014/main" id="{257183A2-CACE-DAA2-D7A3-2F660CA2870B}"/>
              </a:ext>
            </a:extLst>
          </p:cNvPr>
          <p:cNvPicPr/>
          <p:nvPr/>
        </p:nvPicPr>
        <p:blipFill>
          <a:blip r:embed="rId4" cstate="print"/>
          <a:stretch>
            <a:fillRect/>
          </a:stretch>
        </p:blipFill>
        <p:spPr>
          <a:xfrm>
            <a:off x="13157476" y="804493"/>
            <a:ext cx="101839" cy="104719"/>
          </a:xfrm>
          <a:prstGeom prst="rect">
            <a:avLst/>
          </a:prstGeom>
        </p:spPr>
      </p:pic>
      <p:sp>
        <p:nvSpPr>
          <p:cNvPr id="18" name="object 35">
            <a:extLst>
              <a:ext uri="{FF2B5EF4-FFF2-40B4-BE49-F238E27FC236}">
                <a16:creationId xmlns:a16="http://schemas.microsoft.com/office/drawing/2014/main" id="{1D124AA8-C255-65D9-FE65-E41D9F04CD84}"/>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9" name="object 36">
            <a:extLst>
              <a:ext uri="{FF2B5EF4-FFF2-40B4-BE49-F238E27FC236}">
                <a16:creationId xmlns:a16="http://schemas.microsoft.com/office/drawing/2014/main" id="{4D41FC35-1DFD-4D56-268B-992715B8718D}"/>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0" name="object 37">
            <a:extLst>
              <a:ext uri="{FF2B5EF4-FFF2-40B4-BE49-F238E27FC236}">
                <a16:creationId xmlns:a16="http://schemas.microsoft.com/office/drawing/2014/main" id="{39398C43-7A40-80C7-6600-AA93A4900633}"/>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1" name="object 39">
            <a:extLst>
              <a:ext uri="{FF2B5EF4-FFF2-40B4-BE49-F238E27FC236}">
                <a16:creationId xmlns:a16="http://schemas.microsoft.com/office/drawing/2014/main" id="{CB26E4F0-5A55-72EE-8FBD-24DFE2021D0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2" name="object 40">
            <a:extLst>
              <a:ext uri="{FF2B5EF4-FFF2-40B4-BE49-F238E27FC236}">
                <a16:creationId xmlns:a16="http://schemas.microsoft.com/office/drawing/2014/main" id="{13A2B927-D882-1F85-2A30-B49CDBB0FB6B}"/>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3" name="object 41">
            <a:extLst>
              <a:ext uri="{FF2B5EF4-FFF2-40B4-BE49-F238E27FC236}">
                <a16:creationId xmlns:a16="http://schemas.microsoft.com/office/drawing/2014/main" id="{88B9BEA5-9D2C-3F83-FEA0-5BD6E1A2358A}"/>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4" name="object 42">
            <a:extLst>
              <a:ext uri="{FF2B5EF4-FFF2-40B4-BE49-F238E27FC236}">
                <a16:creationId xmlns:a16="http://schemas.microsoft.com/office/drawing/2014/main" id="{B5B3695A-D8D8-3DE0-B4E1-CD0E5D426831}"/>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5" name="object 43">
            <a:extLst>
              <a:ext uri="{FF2B5EF4-FFF2-40B4-BE49-F238E27FC236}">
                <a16:creationId xmlns:a16="http://schemas.microsoft.com/office/drawing/2014/main" id="{AD123008-1371-84DC-4A46-50DF8532A4E0}"/>
              </a:ext>
            </a:extLst>
          </p:cNvPr>
          <p:cNvPicPr/>
          <p:nvPr/>
        </p:nvPicPr>
        <p:blipFill>
          <a:blip r:embed="rId5" cstate="print"/>
          <a:stretch>
            <a:fillRect/>
          </a:stretch>
        </p:blipFill>
        <p:spPr>
          <a:xfrm>
            <a:off x="900786" y="665402"/>
            <a:ext cx="90720" cy="160403"/>
          </a:xfrm>
          <a:prstGeom prst="rect">
            <a:avLst/>
          </a:prstGeom>
        </p:spPr>
      </p:pic>
      <p:grpSp>
        <p:nvGrpSpPr>
          <p:cNvPr id="26" name="Groupe 25">
            <a:extLst>
              <a:ext uri="{FF2B5EF4-FFF2-40B4-BE49-F238E27FC236}">
                <a16:creationId xmlns:a16="http://schemas.microsoft.com/office/drawing/2014/main" id="{121D08FE-47D8-BD8D-C700-E891A6A683A4}"/>
              </a:ext>
            </a:extLst>
          </p:cNvPr>
          <p:cNvGrpSpPr/>
          <p:nvPr/>
        </p:nvGrpSpPr>
        <p:grpSpPr>
          <a:xfrm>
            <a:off x="6958757" y="625475"/>
            <a:ext cx="579409" cy="373714"/>
            <a:chOff x="893915" y="795563"/>
            <a:chExt cx="579409" cy="373714"/>
          </a:xfrm>
        </p:grpSpPr>
        <p:sp>
          <p:nvSpPr>
            <p:cNvPr id="27" name="object 39">
              <a:extLst>
                <a:ext uri="{FF2B5EF4-FFF2-40B4-BE49-F238E27FC236}">
                  <a16:creationId xmlns:a16="http://schemas.microsoft.com/office/drawing/2014/main" id="{872D54D5-3873-3E5C-B3D6-C878BF50EBC1}"/>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8" name="object 40">
              <a:extLst>
                <a:ext uri="{FF2B5EF4-FFF2-40B4-BE49-F238E27FC236}">
                  <a16:creationId xmlns:a16="http://schemas.microsoft.com/office/drawing/2014/main" id="{754153DC-2D9F-B2DA-F1F2-51EE638E57EE}"/>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9" name="object 41">
              <a:extLst>
                <a:ext uri="{FF2B5EF4-FFF2-40B4-BE49-F238E27FC236}">
                  <a16:creationId xmlns:a16="http://schemas.microsoft.com/office/drawing/2014/main" id="{3CDDCE1F-00FC-6FCE-7B4A-035489FA1E41}"/>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0" name="object 42">
              <a:extLst>
                <a:ext uri="{FF2B5EF4-FFF2-40B4-BE49-F238E27FC236}">
                  <a16:creationId xmlns:a16="http://schemas.microsoft.com/office/drawing/2014/main" id="{68AF731B-3B1F-8770-1E4C-37667DF7B9C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1" name="object 43">
              <a:extLst>
                <a:ext uri="{FF2B5EF4-FFF2-40B4-BE49-F238E27FC236}">
                  <a16:creationId xmlns:a16="http://schemas.microsoft.com/office/drawing/2014/main" id="{662138EA-8B40-CEE1-D9E8-3B4C8AAC6F69}"/>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1605756"/>
            <a:ext cx="20104100" cy="9702800"/>
            <a:chOff x="0" y="1605756"/>
            <a:chExt cx="20104100" cy="9702800"/>
          </a:xfrm>
        </p:grpSpPr>
        <p:sp>
          <p:nvSpPr>
            <p:cNvPr id="3" name="object 3"/>
            <p:cNvSpPr/>
            <p:nvPr/>
          </p:nvSpPr>
          <p:spPr>
            <a:xfrm>
              <a:off x="0" y="1605756"/>
              <a:ext cx="20104100" cy="9702800"/>
            </a:xfrm>
            <a:custGeom>
              <a:avLst/>
              <a:gdLst/>
              <a:ahLst/>
              <a:cxnLst/>
              <a:rect l="l" t="t" r="r" b="b"/>
              <a:pathLst>
                <a:path w="20104100" h="9702800">
                  <a:moveTo>
                    <a:pt x="0" y="2578100"/>
                  </a:moveTo>
                  <a:lnTo>
                    <a:pt x="0" y="9702800"/>
                  </a:lnTo>
                  <a:lnTo>
                    <a:pt x="7001119" y="9702800"/>
                  </a:lnTo>
                  <a:lnTo>
                    <a:pt x="7040624" y="9690100"/>
                  </a:lnTo>
                  <a:lnTo>
                    <a:pt x="7084813" y="9677400"/>
                  </a:lnTo>
                  <a:lnTo>
                    <a:pt x="7129071" y="9652000"/>
                  </a:lnTo>
                  <a:lnTo>
                    <a:pt x="7173399" y="9639300"/>
                  </a:lnTo>
                  <a:lnTo>
                    <a:pt x="7217795" y="9613900"/>
                  </a:lnTo>
                  <a:lnTo>
                    <a:pt x="7262258" y="9601200"/>
                  </a:lnTo>
                  <a:lnTo>
                    <a:pt x="7306789" y="9575800"/>
                  </a:lnTo>
                  <a:lnTo>
                    <a:pt x="7351386" y="9563100"/>
                  </a:lnTo>
                  <a:lnTo>
                    <a:pt x="7396048" y="9537700"/>
                  </a:lnTo>
                  <a:lnTo>
                    <a:pt x="7440776" y="9525000"/>
                  </a:lnTo>
                  <a:lnTo>
                    <a:pt x="7485568" y="9499600"/>
                  </a:lnTo>
                  <a:lnTo>
                    <a:pt x="7530423" y="9486900"/>
                  </a:lnTo>
                  <a:lnTo>
                    <a:pt x="7575342" y="9461500"/>
                  </a:lnTo>
                  <a:lnTo>
                    <a:pt x="7620323" y="9448800"/>
                  </a:lnTo>
                  <a:lnTo>
                    <a:pt x="7665366" y="9423400"/>
                  </a:lnTo>
                  <a:lnTo>
                    <a:pt x="7710470" y="9410700"/>
                  </a:lnTo>
                  <a:lnTo>
                    <a:pt x="7755634" y="9385300"/>
                  </a:lnTo>
                  <a:lnTo>
                    <a:pt x="7800858" y="9372600"/>
                  </a:lnTo>
                  <a:lnTo>
                    <a:pt x="7891483" y="9321800"/>
                  </a:lnTo>
                  <a:lnTo>
                    <a:pt x="7936882" y="9309100"/>
                  </a:lnTo>
                  <a:lnTo>
                    <a:pt x="7982339" y="9283700"/>
                  </a:lnTo>
                  <a:lnTo>
                    <a:pt x="8027852" y="9271000"/>
                  </a:lnTo>
                  <a:lnTo>
                    <a:pt x="8119044" y="9220200"/>
                  </a:lnTo>
                  <a:lnTo>
                    <a:pt x="8210454" y="9182100"/>
                  </a:lnTo>
                  <a:lnTo>
                    <a:pt x="8578165" y="9017000"/>
                  </a:lnTo>
                  <a:lnTo>
                    <a:pt x="8763190" y="8940800"/>
                  </a:lnTo>
                  <a:lnTo>
                    <a:pt x="8809560" y="8915400"/>
                  </a:lnTo>
                  <a:lnTo>
                    <a:pt x="8855976" y="8902700"/>
                  </a:lnTo>
                  <a:lnTo>
                    <a:pt x="8948937" y="8851900"/>
                  </a:lnTo>
                  <a:lnTo>
                    <a:pt x="8995482" y="8839200"/>
                  </a:lnTo>
                  <a:lnTo>
                    <a:pt x="9042068" y="8813800"/>
                  </a:lnTo>
                  <a:lnTo>
                    <a:pt x="9088696" y="8801100"/>
                  </a:lnTo>
                  <a:lnTo>
                    <a:pt x="9182073" y="8750300"/>
                  </a:lnTo>
                  <a:lnTo>
                    <a:pt x="9228820" y="8737600"/>
                  </a:lnTo>
                  <a:lnTo>
                    <a:pt x="9275606" y="8712200"/>
                  </a:lnTo>
                  <a:lnTo>
                    <a:pt x="9322430" y="8699500"/>
                  </a:lnTo>
                  <a:lnTo>
                    <a:pt x="9416188" y="8648700"/>
                  </a:lnTo>
                  <a:lnTo>
                    <a:pt x="9463122" y="8636000"/>
                  </a:lnTo>
                  <a:lnTo>
                    <a:pt x="9510091" y="8610600"/>
                  </a:lnTo>
                  <a:lnTo>
                    <a:pt x="9557094" y="8597900"/>
                  </a:lnTo>
                  <a:lnTo>
                    <a:pt x="9604131" y="8572500"/>
                  </a:lnTo>
                  <a:lnTo>
                    <a:pt x="9651202" y="8559800"/>
                  </a:lnTo>
                  <a:lnTo>
                    <a:pt x="9745440" y="8509000"/>
                  </a:lnTo>
                  <a:lnTo>
                    <a:pt x="9792606" y="8496300"/>
                  </a:lnTo>
                  <a:lnTo>
                    <a:pt x="9839803" y="8470900"/>
                  </a:lnTo>
                  <a:lnTo>
                    <a:pt x="9887030" y="8458200"/>
                  </a:lnTo>
                  <a:lnTo>
                    <a:pt x="9934286" y="8432800"/>
                  </a:lnTo>
                  <a:lnTo>
                    <a:pt x="9981570" y="8420100"/>
                  </a:lnTo>
                  <a:lnTo>
                    <a:pt x="10028883" y="8394700"/>
                  </a:lnTo>
                  <a:lnTo>
                    <a:pt x="10076223" y="8382000"/>
                  </a:lnTo>
                  <a:lnTo>
                    <a:pt x="10123589" y="8356600"/>
                  </a:lnTo>
                  <a:lnTo>
                    <a:pt x="10170982" y="8343900"/>
                  </a:lnTo>
                  <a:lnTo>
                    <a:pt x="10218400" y="8318500"/>
                  </a:lnTo>
                  <a:lnTo>
                    <a:pt x="10313309" y="8293100"/>
                  </a:lnTo>
                  <a:lnTo>
                    <a:pt x="10360798" y="8267700"/>
                  </a:lnTo>
                  <a:lnTo>
                    <a:pt x="10408311" y="8255000"/>
                  </a:lnTo>
                  <a:lnTo>
                    <a:pt x="10455845" y="8229600"/>
                  </a:lnTo>
                  <a:lnTo>
                    <a:pt x="10550977" y="8204200"/>
                  </a:lnTo>
                  <a:lnTo>
                    <a:pt x="10598574" y="8178800"/>
                  </a:lnTo>
                  <a:lnTo>
                    <a:pt x="10693824" y="8153400"/>
                  </a:lnTo>
                  <a:lnTo>
                    <a:pt x="10741476" y="8128000"/>
                  </a:lnTo>
                  <a:lnTo>
                    <a:pt x="10836832" y="8102600"/>
                  </a:lnTo>
                  <a:lnTo>
                    <a:pt x="10884535" y="8077200"/>
                  </a:lnTo>
                  <a:lnTo>
                    <a:pt x="11027732" y="8039100"/>
                  </a:lnTo>
                  <a:lnTo>
                    <a:pt x="11075492" y="8013700"/>
                  </a:lnTo>
                  <a:lnTo>
                    <a:pt x="11266653" y="7962900"/>
                  </a:lnTo>
                  <a:lnTo>
                    <a:pt x="11314470" y="7937500"/>
                  </a:lnTo>
                  <a:lnTo>
                    <a:pt x="12032483" y="7747000"/>
                  </a:lnTo>
                  <a:lnTo>
                    <a:pt x="12080371" y="7747000"/>
                  </a:lnTo>
                  <a:lnTo>
                    <a:pt x="12271905" y="7696200"/>
                  </a:lnTo>
                  <a:lnTo>
                    <a:pt x="12319780" y="7696200"/>
                  </a:lnTo>
                  <a:lnTo>
                    <a:pt x="12415517" y="7670800"/>
                  </a:lnTo>
                  <a:lnTo>
                    <a:pt x="12463377" y="7670800"/>
                  </a:lnTo>
                  <a:lnTo>
                    <a:pt x="12559077" y="7645400"/>
                  </a:lnTo>
                  <a:lnTo>
                    <a:pt x="12606916" y="7645400"/>
                  </a:lnTo>
                  <a:lnTo>
                    <a:pt x="12654746" y="7632700"/>
                  </a:lnTo>
                  <a:lnTo>
                    <a:pt x="12702567" y="7632700"/>
                  </a:lnTo>
                  <a:lnTo>
                    <a:pt x="12750378" y="7620000"/>
                  </a:lnTo>
                  <a:lnTo>
                    <a:pt x="12798179" y="7620000"/>
                  </a:lnTo>
                  <a:lnTo>
                    <a:pt x="12845969" y="7607300"/>
                  </a:lnTo>
                  <a:lnTo>
                    <a:pt x="12941512" y="7607300"/>
                  </a:lnTo>
                  <a:lnTo>
                    <a:pt x="12989264" y="7594600"/>
                  </a:lnTo>
                  <a:lnTo>
                    <a:pt x="13084727" y="7594600"/>
                  </a:lnTo>
                  <a:lnTo>
                    <a:pt x="13132436" y="7581900"/>
                  </a:lnTo>
                  <a:lnTo>
                    <a:pt x="13275466" y="7581900"/>
                  </a:lnTo>
                  <a:lnTo>
                    <a:pt x="13323108" y="7569200"/>
                  </a:lnTo>
                  <a:lnTo>
                    <a:pt x="20104099" y="7569200"/>
                  </a:lnTo>
                  <a:lnTo>
                    <a:pt x="20104099" y="2844800"/>
                  </a:lnTo>
                  <a:lnTo>
                    <a:pt x="20029976" y="2844800"/>
                  </a:lnTo>
                  <a:lnTo>
                    <a:pt x="19984946" y="2832100"/>
                  </a:lnTo>
                  <a:lnTo>
                    <a:pt x="19939987" y="2832100"/>
                  </a:lnTo>
                  <a:lnTo>
                    <a:pt x="19895096" y="2819400"/>
                  </a:lnTo>
                  <a:lnTo>
                    <a:pt x="19850273" y="2819400"/>
                  </a:lnTo>
                  <a:lnTo>
                    <a:pt x="19805518" y="2806700"/>
                  </a:lnTo>
                  <a:lnTo>
                    <a:pt x="19760829" y="2806700"/>
                  </a:lnTo>
                  <a:lnTo>
                    <a:pt x="19671645" y="2781300"/>
                  </a:lnTo>
                  <a:lnTo>
                    <a:pt x="19627149" y="2781300"/>
                  </a:lnTo>
                  <a:lnTo>
                    <a:pt x="19449779" y="2730500"/>
                  </a:lnTo>
                  <a:lnTo>
                    <a:pt x="19405586" y="2730500"/>
                  </a:lnTo>
                  <a:lnTo>
                    <a:pt x="19097792" y="2641600"/>
                  </a:lnTo>
                  <a:lnTo>
                    <a:pt x="19054033" y="2616200"/>
                  </a:lnTo>
                  <a:lnTo>
                    <a:pt x="537552" y="2616200"/>
                  </a:lnTo>
                  <a:lnTo>
                    <a:pt x="489099" y="2603500"/>
                  </a:lnTo>
                  <a:lnTo>
                    <a:pt x="193544" y="2603500"/>
                  </a:lnTo>
                  <a:lnTo>
                    <a:pt x="143450" y="2590800"/>
                  </a:lnTo>
                  <a:lnTo>
                    <a:pt x="42519" y="2590800"/>
                  </a:lnTo>
                  <a:lnTo>
                    <a:pt x="0" y="2578100"/>
                  </a:lnTo>
                  <a:close/>
                </a:path>
                <a:path w="20104100" h="9702800">
                  <a:moveTo>
                    <a:pt x="18284009" y="8153400"/>
                  </a:moveTo>
                  <a:lnTo>
                    <a:pt x="18083225" y="8153400"/>
                  </a:lnTo>
                  <a:lnTo>
                    <a:pt x="18133416" y="8166100"/>
                  </a:lnTo>
                  <a:lnTo>
                    <a:pt x="18233808" y="8166100"/>
                  </a:lnTo>
                  <a:lnTo>
                    <a:pt x="18284009" y="8153400"/>
                  </a:lnTo>
                  <a:close/>
                </a:path>
                <a:path w="20104100" h="9702800">
                  <a:moveTo>
                    <a:pt x="18786064" y="8140700"/>
                  </a:moveTo>
                  <a:lnTo>
                    <a:pt x="17681905" y="8140700"/>
                  </a:lnTo>
                  <a:lnTo>
                    <a:pt x="17732046" y="8153400"/>
                  </a:lnTo>
                  <a:lnTo>
                    <a:pt x="18735862" y="8153400"/>
                  </a:lnTo>
                  <a:lnTo>
                    <a:pt x="18786064" y="8140700"/>
                  </a:lnTo>
                  <a:close/>
                </a:path>
                <a:path w="20104100" h="9702800">
                  <a:moveTo>
                    <a:pt x="18986837" y="8128000"/>
                  </a:moveTo>
                  <a:lnTo>
                    <a:pt x="17481435" y="8128000"/>
                  </a:lnTo>
                  <a:lnTo>
                    <a:pt x="17531538" y="8140700"/>
                  </a:lnTo>
                  <a:lnTo>
                    <a:pt x="18936649" y="8140700"/>
                  </a:lnTo>
                  <a:lnTo>
                    <a:pt x="18986837" y="8128000"/>
                  </a:lnTo>
                  <a:close/>
                </a:path>
                <a:path w="20104100" h="9702800">
                  <a:moveTo>
                    <a:pt x="19187532" y="8115300"/>
                  </a:moveTo>
                  <a:lnTo>
                    <a:pt x="17330292" y="8115300"/>
                  </a:lnTo>
                  <a:lnTo>
                    <a:pt x="17380798" y="8128000"/>
                  </a:lnTo>
                  <a:lnTo>
                    <a:pt x="19137367" y="8128000"/>
                  </a:lnTo>
                  <a:lnTo>
                    <a:pt x="19187532" y="8115300"/>
                  </a:lnTo>
                  <a:close/>
                </a:path>
                <a:path w="20104100" h="9702800">
                  <a:moveTo>
                    <a:pt x="19337982" y="8102600"/>
                  </a:moveTo>
                  <a:lnTo>
                    <a:pt x="17179001" y="8102600"/>
                  </a:lnTo>
                  <a:lnTo>
                    <a:pt x="17229395" y="8115300"/>
                  </a:lnTo>
                  <a:lnTo>
                    <a:pt x="19287840" y="8115300"/>
                  </a:lnTo>
                  <a:lnTo>
                    <a:pt x="19337982" y="8102600"/>
                  </a:lnTo>
                  <a:close/>
                </a:path>
                <a:path w="20104100" h="9702800">
                  <a:moveTo>
                    <a:pt x="19488357" y="8089900"/>
                  </a:moveTo>
                  <a:lnTo>
                    <a:pt x="17078316" y="8089900"/>
                  </a:lnTo>
                  <a:lnTo>
                    <a:pt x="17128642" y="8102600"/>
                  </a:lnTo>
                  <a:lnTo>
                    <a:pt x="19438241" y="8102600"/>
                  </a:lnTo>
                  <a:lnTo>
                    <a:pt x="19488357" y="8089900"/>
                  </a:lnTo>
                  <a:close/>
                </a:path>
                <a:path w="20104100" h="9702800">
                  <a:moveTo>
                    <a:pt x="19638641" y="8077200"/>
                  </a:moveTo>
                  <a:lnTo>
                    <a:pt x="16977761" y="8077200"/>
                  </a:lnTo>
                  <a:lnTo>
                    <a:pt x="17028023" y="8089900"/>
                  </a:lnTo>
                  <a:lnTo>
                    <a:pt x="19588557" y="8089900"/>
                  </a:lnTo>
                  <a:lnTo>
                    <a:pt x="19638641" y="8077200"/>
                  </a:lnTo>
                  <a:close/>
                </a:path>
                <a:path w="20104100" h="9702800">
                  <a:moveTo>
                    <a:pt x="19738773" y="8064500"/>
                  </a:moveTo>
                  <a:lnTo>
                    <a:pt x="16877326" y="8064500"/>
                  </a:lnTo>
                  <a:lnTo>
                    <a:pt x="16927529" y="8077200"/>
                  </a:lnTo>
                  <a:lnTo>
                    <a:pt x="19688713" y="8077200"/>
                  </a:lnTo>
                  <a:lnTo>
                    <a:pt x="19738773" y="8064500"/>
                  </a:lnTo>
                  <a:close/>
                </a:path>
                <a:path w="20104100" h="9702800">
                  <a:moveTo>
                    <a:pt x="19988873" y="8039100"/>
                  </a:moveTo>
                  <a:lnTo>
                    <a:pt x="16726880" y="8039100"/>
                  </a:lnTo>
                  <a:lnTo>
                    <a:pt x="16827151" y="8064500"/>
                  </a:lnTo>
                  <a:lnTo>
                    <a:pt x="19838854" y="8064500"/>
                  </a:lnTo>
                  <a:lnTo>
                    <a:pt x="19888875" y="8051800"/>
                  </a:lnTo>
                  <a:lnTo>
                    <a:pt x="19938882" y="8051800"/>
                  </a:lnTo>
                  <a:lnTo>
                    <a:pt x="19988873" y="8039100"/>
                  </a:lnTo>
                  <a:close/>
                </a:path>
                <a:path w="20104100" h="9702800">
                  <a:moveTo>
                    <a:pt x="20088811" y="8026400"/>
                  </a:moveTo>
                  <a:lnTo>
                    <a:pt x="16626706" y="8026400"/>
                  </a:lnTo>
                  <a:lnTo>
                    <a:pt x="16676781" y="8039100"/>
                  </a:lnTo>
                  <a:lnTo>
                    <a:pt x="20038850" y="8039100"/>
                  </a:lnTo>
                  <a:lnTo>
                    <a:pt x="20088811" y="8026400"/>
                  </a:lnTo>
                  <a:close/>
                </a:path>
                <a:path w="20104100" h="9702800">
                  <a:moveTo>
                    <a:pt x="20104099" y="7569200"/>
                  </a:moveTo>
                  <a:lnTo>
                    <a:pt x="13798407" y="7569200"/>
                  </a:lnTo>
                  <a:lnTo>
                    <a:pt x="13845810" y="7581900"/>
                  </a:lnTo>
                  <a:lnTo>
                    <a:pt x="13987863" y="7581900"/>
                  </a:lnTo>
                  <a:lnTo>
                    <a:pt x="14035160" y="7594600"/>
                  </a:lnTo>
                  <a:lnTo>
                    <a:pt x="14129667" y="7594600"/>
                  </a:lnTo>
                  <a:lnTo>
                    <a:pt x="14176877" y="7607300"/>
                  </a:lnTo>
                  <a:lnTo>
                    <a:pt x="14227257" y="7607300"/>
                  </a:lnTo>
                  <a:lnTo>
                    <a:pt x="14277602" y="7620000"/>
                  </a:lnTo>
                  <a:lnTo>
                    <a:pt x="14327915" y="7620000"/>
                  </a:lnTo>
                  <a:lnTo>
                    <a:pt x="14378195" y="7632700"/>
                  </a:lnTo>
                  <a:lnTo>
                    <a:pt x="14428445" y="7632700"/>
                  </a:lnTo>
                  <a:lnTo>
                    <a:pt x="14478665" y="7645400"/>
                  </a:lnTo>
                  <a:lnTo>
                    <a:pt x="14528856" y="7645400"/>
                  </a:lnTo>
                  <a:lnTo>
                    <a:pt x="14629158" y="7670800"/>
                  </a:lnTo>
                  <a:lnTo>
                    <a:pt x="14679272" y="7670800"/>
                  </a:lnTo>
                  <a:lnTo>
                    <a:pt x="14779428" y="7696200"/>
                  </a:lnTo>
                  <a:lnTo>
                    <a:pt x="14829473" y="7696200"/>
                  </a:lnTo>
                  <a:lnTo>
                    <a:pt x="14929504" y="7721600"/>
                  </a:lnTo>
                  <a:lnTo>
                    <a:pt x="14979492" y="7721600"/>
                  </a:lnTo>
                  <a:lnTo>
                    <a:pt x="15079418" y="7747000"/>
                  </a:lnTo>
                  <a:lnTo>
                    <a:pt x="15129359" y="7747000"/>
                  </a:lnTo>
                  <a:lnTo>
                    <a:pt x="15279108" y="7785100"/>
                  </a:lnTo>
                  <a:lnTo>
                    <a:pt x="15329004" y="7785100"/>
                  </a:lnTo>
                  <a:lnTo>
                    <a:pt x="15478643" y="7823200"/>
                  </a:lnTo>
                  <a:lnTo>
                    <a:pt x="15528511" y="7823200"/>
                  </a:lnTo>
                  <a:lnTo>
                    <a:pt x="15727956" y="7861300"/>
                  </a:lnTo>
                  <a:lnTo>
                    <a:pt x="15877544" y="7899400"/>
                  </a:lnTo>
                  <a:lnTo>
                    <a:pt x="15927414" y="7899400"/>
                  </a:lnTo>
                  <a:lnTo>
                    <a:pt x="16077062" y="7937500"/>
                  </a:lnTo>
                  <a:lnTo>
                    <a:pt x="16126961" y="7937500"/>
                  </a:lnTo>
                  <a:lnTo>
                    <a:pt x="16276724" y="7975600"/>
                  </a:lnTo>
                  <a:lnTo>
                    <a:pt x="16326671" y="7975600"/>
                  </a:lnTo>
                  <a:lnTo>
                    <a:pt x="16426610" y="8001000"/>
                  </a:lnTo>
                  <a:lnTo>
                    <a:pt x="16476605" y="8001000"/>
                  </a:lnTo>
                  <a:lnTo>
                    <a:pt x="16576652" y="8026400"/>
                  </a:lnTo>
                  <a:lnTo>
                    <a:pt x="20104099" y="8026400"/>
                  </a:lnTo>
                  <a:lnTo>
                    <a:pt x="20104099" y="7569200"/>
                  </a:lnTo>
                  <a:close/>
                </a:path>
                <a:path w="20104100" h="9702800">
                  <a:moveTo>
                    <a:pt x="12699250" y="203200"/>
                  </a:moveTo>
                  <a:lnTo>
                    <a:pt x="7630879" y="203200"/>
                  </a:lnTo>
                  <a:lnTo>
                    <a:pt x="7371126" y="279400"/>
                  </a:lnTo>
                  <a:lnTo>
                    <a:pt x="7167854" y="330200"/>
                  </a:lnTo>
                  <a:lnTo>
                    <a:pt x="7117664" y="355600"/>
                  </a:lnTo>
                  <a:lnTo>
                    <a:pt x="6968549" y="393700"/>
                  </a:lnTo>
                  <a:lnTo>
                    <a:pt x="6919320" y="419100"/>
                  </a:lnTo>
                  <a:lnTo>
                    <a:pt x="6821555" y="444500"/>
                  </a:lnTo>
                  <a:lnTo>
                    <a:pt x="6773014" y="469900"/>
                  </a:lnTo>
                  <a:lnTo>
                    <a:pt x="6676598" y="495300"/>
                  </a:lnTo>
                  <a:lnTo>
                    <a:pt x="6628718" y="520700"/>
                  </a:lnTo>
                  <a:lnTo>
                    <a:pt x="6533596" y="546100"/>
                  </a:lnTo>
                  <a:lnTo>
                    <a:pt x="6486348" y="571500"/>
                  </a:lnTo>
                  <a:lnTo>
                    <a:pt x="6439306" y="584200"/>
                  </a:lnTo>
                  <a:lnTo>
                    <a:pt x="6392465" y="609600"/>
                  </a:lnTo>
                  <a:lnTo>
                    <a:pt x="6299377" y="635000"/>
                  </a:lnTo>
                  <a:lnTo>
                    <a:pt x="6253123" y="660400"/>
                  </a:lnTo>
                  <a:lnTo>
                    <a:pt x="6207059" y="673100"/>
                  </a:lnTo>
                  <a:lnTo>
                    <a:pt x="6161181" y="698500"/>
                  </a:lnTo>
                  <a:lnTo>
                    <a:pt x="6115487" y="711200"/>
                  </a:lnTo>
                  <a:lnTo>
                    <a:pt x="6069972" y="736600"/>
                  </a:lnTo>
                  <a:lnTo>
                    <a:pt x="6024636" y="749300"/>
                  </a:lnTo>
                  <a:lnTo>
                    <a:pt x="5979473" y="774700"/>
                  </a:lnTo>
                  <a:lnTo>
                    <a:pt x="5934481" y="787400"/>
                  </a:lnTo>
                  <a:lnTo>
                    <a:pt x="5889658" y="812800"/>
                  </a:lnTo>
                  <a:lnTo>
                    <a:pt x="5844999" y="825500"/>
                  </a:lnTo>
                  <a:lnTo>
                    <a:pt x="5800502" y="850900"/>
                  </a:lnTo>
                  <a:lnTo>
                    <a:pt x="5756164" y="863600"/>
                  </a:lnTo>
                  <a:lnTo>
                    <a:pt x="5711982" y="889000"/>
                  </a:lnTo>
                  <a:lnTo>
                    <a:pt x="5667953" y="901700"/>
                  </a:lnTo>
                  <a:lnTo>
                    <a:pt x="5624073" y="927100"/>
                  </a:lnTo>
                  <a:lnTo>
                    <a:pt x="5580339" y="939800"/>
                  </a:lnTo>
                  <a:lnTo>
                    <a:pt x="5536749" y="965200"/>
                  </a:lnTo>
                  <a:lnTo>
                    <a:pt x="5493300" y="977900"/>
                  </a:lnTo>
                  <a:lnTo>
                    <a:pt x="5449987" y="1003300"/>
                  </a:lnTo>
                  <a:lnTo>
                    <a:pt x="5406809" y="1016000"/>
                  </a:lnTo>
                  <a:lnTo>
                    <a:pt x="5363762" y="1041400"/>
                  </a:lnTo>
                  <a:lnTo>
                    <a:pt x="5320843" y="1054100"/>
                  </a:lnTo>
                  <a:lnTo>
                    <a:pt x="5235378" y="1104900"/>
                  </a:lnTo>
                  <a:lnTo>
                    <a:pt x="5192825" y="1117600"/>
                  </a:lnTo>
                  <a:lnTo>
                    <a:pt x="5150387" y="1143000"/>
                  </a:lnTo>
                  <a:lnTo>
                    <a:pt x="5108063" y="1155700"/>
                  </a:lnTo>
                  <a:lnTo>
                    <a:pt x="5065848" y="1181100"/>
                  </a:lnTo>
                  <a:lnTo>
                    <a:pt x="5023740" y="1193800"/>
                  </a:lnTo>
                  <a:lnTo>
                    <a:pt x="4981735" y="1219200"/>
                  </a:lnTo>
                  <a:lnTo>
                    <a:pt x="4939831" y="1231900"/>
                  </a:lnTo>
                  <a:lnTo>
                    <a:pt x="4856311" y="1282700"/>
                  </a:lnTo>
                  <a:lnTo>
                    <a:pt x="4814690" y="1295400"/>
                  </a:lnTo>
                  <a:lnTo>
                    <a:pt x="4773156" y="1320800"/>
                  </a:lnTo>
                  <a:lnTo>
                    <a:pt x="4690342" y="1358900"/>
                  </a:lnTo>
                  <a:lnTo>
                    <a:pt x="4402817" y="1498600"/>
                  </a:lnTo>
                  <a:lnTo>
                    <a:pt x="4321230" y="1536700"/>
                  </a:lnTo>
                  <a:lnTo>
                    <a:pt x="4280515" y="1549400"/>
                  </a:lnTo>
                  <a:lnTo>
                    <a:pt x="4239848" y="1574800"/>
                  </a:lnTo>
                  <a:lnTo>
                    <a:pt x="4199226" y="1587500"/>
                  </a:lnTo>
                  <a:lnTo>
                    <a:pt x="4158646" y="1612900"/>
                  </a:lnTo>
                  <a:lnTo>
                    <a:pt x="4118106" y="1625600"/>
                  </a:lnTo>
                  <a:lnTo>
                    <a:pt x="4077601" y="1651000"/>
                  </a:lnTo>
                  <a:lnTo>
                    <a:pt x="4037129" y="1663700"/>
                  </a:lnTo>
                  <a:lnTo>
                    <a:pt x="3996687" y="1689100"/>
                  </a:lnTo>
                  <a:lnTo>
                    <a:pt x="3956272" y="1701800"/>
                  </a:lnTo>
                  <a:lnTo>
                    <a:pt x="3915880" y="1727200"/>
                  </a:lnTo>
                  <a:lnTo>
                    <a:pt x="3875509" y="1739900"/>
                  </a:lnTo>
                  <a:lnTo>
                    <a:pt x="3835155" y="1765300"/>
                  </a:lnTo>
                  <a:lnTo>
                    <a:pt x="3794816" y="1778000"/>
                  </a:lnTo>
                  <a:lnTo>
                    <a:pt x="3754488" y="1803400"/>
                  </a:lnTo>
                  <a:lnTo>
                    <a:pt x="3714169" y="1816100"/>
                  </a:lnTo>
                  <a:lnTo>
                    <a:pt x="3673854" y="1841500"/>
                  </a:lnTo>
                  <a:lnTo>
                    <a:pt x="3593229" y="1866900"/>
                  </a:lnTo>
                  <a:lnTo>
                    <a:pt x="3552912" y="1892300"/>
                  </a:lnTo>
                  <a:lnTo>
                    <a:pt x="3512587" y="1905000"/>
                  </a:lnTo>
                  <a:lnTo>
                    <a:pt x="3472253" y="1930400"/>
                  </a:lnTo>
                  <a:lnTo>
                    <a:pt x="3391541" y="1955800"/>
                  </a:lnTo>
                  <a:lnTo>
                    <a:pt x="3351158" y="1981200"/>
                  </a:lnTo>
                  <a:lnTo>
                    <a:pt x="3270321" y="2006600"/>
                  </a:lnTo>
                  <a:lnTo>
                    <a:pt x="3229861" y="2032000"/>
                  </a:lnTo>
                  <a:lnTo>
                    <a:pt x="3148844" y="2057400"/>
                  </a:lnTo>
                  <a:lnTo>
                    <a:pt x="3108280" y="2082800"/>
                  </a:lnTo>
                  <a:lnTo>
                    <a:pt x="2986331" y="2120900"/>
                  </a:lnTo>
                  <a:lnTo>
                    <a:pt x="2945585" y="2146300"/>
                  </a:lnTo>
                  <a:lnTo>
                    <a:pt x="2740997" y="2209800"/>
                  </a:lnTo>
                  <a:lnTo>
                    <a:pt x="2699886" y="2235200"/>
                  </a:lnTo>
                  <a:lnTo>
                    <a:pt x="2115419" y="2413000"/>
                  </a:lnTo>
                  <a:lnTo>
                    <a:pt x="2072912" y="2413000"/>
                  </a:lnTo>
                  <a:lnTo>
                    <a:pt x="1901676" y="2463800"/>
                  </a:lnTo>
                  <a:lnTo>
                    <a:pt x="1858550" y="2463800"/>
                  </a:lnTo>
                  <a:lnTo>
                    <a:pt x="1728361" y="2501900"/>
                  </a:lnTo>
                  <a:lnTo>
                    <a:pt x="1684684" y="2501900"/>
                  </a:lnTo>
                  <a:lnTo>
                    <a:pt x="1596891" y="2527300"/>
                  </a:lnTo>
                  <a:lnTo>
                    <a:pt x="1552770" y="2527300"/>
                  </a:lnTo>
                  <a:lnTo>
                    <a:pt x="1508493" y="2540000"/>
                  </a:lnTo>
                  <a:lnTo>
                    <a:pt x="1464059" y="2540000"/>
                  </a:lnTo>
                  <a:lnTo>
                    <a:pt x="1419464" y="2552700"/>
                  </a:lnTo>
                  <a:lnTo>
                    <a:pt x="1374706" y="2552700"/>
                  </a:lnTo>
                  <a:lnTo>
                    <a:pt x="1329781" y="2565400"/>
                  </a:lnTo>
                  <a:lnTo>
                    <a:pt x="1284686" y="2565400"/>
                  </a:lnTo>
                  <a:lnTo>
                    <a:pt x="1239417" y="2578100"/>
                  </a:lnTo>
                  <a:lnTo>
                    <a:pt x="1148350" y="2578100"/>
                  </a:lnTo>
                  <a:lnTo>
                    <a:pt x="1102545" y="2590800"/>
                  </a:lnTo>
                  <a:lnTo>
                    <a:pt x="1010375" y="2590800"/>
                  </a:lnTo>
                  <a:lnTo>
                    <a:pt x="964005" y="2603500"/>
                  </a:lnTo>
                  <a:lnTo>
                    <a:pt x="681591" y="2603500"/>
                  </a:lnTo>
                  <a:lnTo>
                    <a:pt x="633795" y="2616200"/>
                  </a:lnTo>
                  <a:lnTo>
                    <a:pt x="19054033" y="2616200"/>
                  </a:lnTo>
                  <a:lnTo>
                    <a:pt x="18835970" y="2552700"/>
                  </a:lnTo>
                  <a:lnTo>
                    <a:pt x="18792497" y="2527300"/>
                  </a:lnTo>
                  <a:lnTo>
                    <a:pt x="18705683" y="2501900"/>
                  </a:lnTo>
                  <a:lnTo>
                    <a:pt x="18662340" y="2476500"/>
                  </a:lnTo>
                  <a:lnTo>
                    <a:pt x="18575778" y="2451100"/>
                  </a:lnTo>
                  <a:lnTo>
                    <a:pt x="18532556" y="2425700"/>
                  </a:lnTo>
                  <a:lnTo>
                    <a:pt x="18489374" y="2413000"/>
                  </a:lnTo>
                  <a:lnTo>
                    <a:pt x="18446229" y="2387600"/>
                  </a:lnTo>
                  <a:lnTo>
                    <a:pt x="18403120" y="2374900"/>
                  </a:lnTo>
                  <a:lnTo>
                    <a:pt x="18360048" y="2349500"/>
                  </a:lnTo>
                  <a:lnTo>
                    <a:pt x="18317010" y="2336800"/>
                  </a:lnTo>
                  <a:lnTo>
                    <a:pt x="18274006" y="2311400"/>
                  </a:lnTo>
                  <a:lnTo>
                    <a:pt x="18231035" y="2298700"/>
                  </a:lnTo>
                  <a:lnTo>
                    <a:pt x="18188096" y="2273300"/>
                  </a:lnTo>
                  <a:lnTo>
                    <a:pt x="18145188" y="2260600"/>
                  </a:lnTo>
                  <a:lnTo>
                    <a:pt x="18102310" y="2235200"/>
                  </a:lnTo>
                  <a:lnTo>
                    <a:pt x="18059461" y="2222500"/>
                  </a:lnTo>
                  <a:lnTo>
                    <a:pt x="18016640" y="2197100"/>
                  </a:lnTo>
                  <a:lnTo>
                    <a:pt x="17973846" y="2184400"/>
                  </a:lnTo>
                  <a:lnTo>
                    <a:pt x="17888337" y="2133600"/>
                  </a:lnTo>
                  <a:lnTo>
                    <a:pt x="17845619" y="2120900"/>
                  </a:lnTo>
                  <a:lnTo>
                    <a:pt x="17760252" y="2070100"/>
                  </a:lnTo>
                  <a:lnTo>
                    <a:pt x="17717602" y="2057400"/>
                  </a:lnTo>
                  <a:lnTo>
                    <a:pt x="17632361" y="2006600"/>
                  </a:lnTo>
                  <a:lnTo>
                    <a:pt x="17589770" y="1993900"/>
                  </a:lnTo>
                  <a:lnTo>
                    <a:pt x="17462096" y="1917700"/>
                  </a:lnTo>
                  <a:lnTo>
                    <a:pt x="17419569" y="1905000"/>
                  </a:lnTo>
                  <a:lnTo>
                    <a:pt x="17292068" y="1828800"/>
                  </a:lnTo>
                  <a:lnTo>
                    <a:pt x="17249590" y="1816100"/>
                  </a:lnTo>
                  <a:lnTo>
                    <a:pt x="17079772" y="1714500"/>
                  </a:lnTo>
                  <a:lnTo>
                    <a:pt x="17037336" y="1701800"/>
                  </a:lnTo>
                  <a:lnTo>
                    <a:pt x="16782794" y="1562100"/>
                  </a:lnTo>
                  <a:lnTo>
                    <a:pt x="16697953" y="1511300"/>
                  </a:lnTo>
                  <a:lnTo>
                    <a:pt x="16655529" y="1498600"/>
                  </a:lnTo>
                  <a:lnTo>
                    <a:pt x="16528236" y="1422400"/>
                  </a:lnTo>
                  <a:lnTo>
                    <a:pt x="16485793" y="1409700"/>
                  </a:lnTo>
                  <a:lnTo>
                    <a:pt x="16358420" y="1333500"/>
                  </a:lnTo>
                  <a:lnTo>
                    <a:pt x="16315944" y="1320800"/>
                  </a:lnTo>
                  <a:lnTo>
                    <a:pt x="16230957" y="1270000"/>
                  </a:lnTo>
                  <a:lnTo>
                    <a:pt x="16188445" y="1257300"/>
                  </a:lnTo>
                  <a:lnTo>
                    <a:pt x="16060823" y="1181100"/>
                  </a:lnTo>
                  <a:lnTo>
                    <a:pt x="16018250" y="1168400"/>
                  </a:lnTo>
                  <a:lnTo>
                    <a:pt x="15933051" y="1117600"/>
                  </a:lnTo>
                  <a:lnTo>
                    <a:pt x="15890422" y="1104900"/>
                  </a:lnTo>
                  <a:lnTo>
                    <a:pt x="15847773" y="1079500"/>
                  </a:lnTo>
                  <a:lnTo>
                    <a:pt x="15805103" y="1066800"/>
                  </a:lnTo>
                  <a:lnTo>
                    <a:pt x="15719695" y="1016000"/>
                  </a:lnTo>
                  <a:lnTo>
                    <a:pt x="15676955" y="1003300"/>
                  </a:lnTo>
                  <a:lnTo>
                    <a:pt x="15634189" y="977900"/>
                  </a:lnTo>
                  <a:lnTo>
                    <a:pt x="15591398" y="965200"/>
                  </a:lnTo>
                  <a:lnTo>
                    <a:pt x="15548579" y="939800"/>
                  </a:lnTo>
                  <a:lnTo>
                    <a:pt x="15505733" y="927100"/>
                  </a:lnTo>
                  <a:lnTo>
                    <a:pt x="15462857" y="901700"/>
                  </a:lnTo>
                  <a:lnTo>
                    <a:pt x="15419951" y="889000"/>
                  </a:lnTo>
                  <a:lnTo>
                    <a:pt x="15377015" y="863600"/>
                  </a:lnTo>
                  <a:lnTo>
                    <a:pt x="15291045" y="838200"/>
                  </a:lnTo>
                  <a:lnTo>
                    <a:pt x="15248010" y="812800"/>
                  </a:lnTo>
                  <a:lnTo>
                    <a:pt x="15204941" y="800100"/>
                  </a:lnTo>
                  <a:lnTo>
                    <a:pt x="15161835" y="774700"/>
                  </a:lnTo>
                  <a:lnTo>
                    <a:pt x="15032296" y="736600"/>
                  </a:lnTo>
                  <a:lnTo>
                    <a:pt x="14989038" y="711200"/>
                  </a:lnTo>
                  <a:lnTo>
                    <a:pt x="14859019" y="673100"/>
                  </a:lnTo>
                  <a:lnTo>
                    <a:pt x="14815594" y="647700"/>
                  </a:lnTo>
                  <a:lnTo>
                    <a:pt x="14597785" y="584200"/>
                  </a:lnTo>
                  <a:lnTo>
                    <a:pt x="14566615" y="571500"/>
                  </a:lnTo>
                  <a:lnTo>
                    <a:pt x="14534839" y="571500"/>
                  </a:lnTo>
                  <a:lnTo>
                    <a:pt x="14469496" y="546100"/>
                  </a:lnTo>
                  <a:lnTo>
                    <a:pt x="14435944" y="546100"/>
                  </a:lnTo>
                  <a:lnTo>
                    <a:pt x="14331856" y="508000"/>
                  </a:lnTo>
                  <a:lnTo>
                    <a:pt x="14296040" y="508000"/>
                  </a:lnTo>
                  <a:lnTo>
                    <a:pt x="14222773" y="482600"/>
                  </a:lnTo>
                  <a:lnTo>
                    <a:pt x="14185337" y="482600"/>
                  </a:lnTo>
                  <a:lnTo>
                    <a:pt x="14069904" y="444500"/>
                  </a:lnTo>
                  <a:lnTo>
                    <a:pt x="14030410" y="444500"/>
                  </a:lnTo>
                  <a:lnTo>
                    <a:pt x="13949941" y="419100"/>
                  </a:lnTo>
                  <a:lnTo>
                    <a:pt x="13908982" y="419100"/>
                  </a:lnTo>
                  <a:lnTo>
                    <a:pt x="13825648" y="393700"/>
                  </a:lnTo>
                  <a:lnTo>
                    <a:pt x="13783288" y="393700"/>
                  </a:lnTo>
                  <a:lnTo>
                    <a:pt x="13697221" y="368300"/>
                  </a:lnTo>
                  <a:lnTo>
                    <a:pt x="13653529" y="368300"/>
                  </a:lnTo>
                  <a:lnTo>
                    <a:pt x="13564862" y="342900"/>
                  </a:lnTo>
                  <a:lnTo>
                    <a:pt x="13519903" y="342900"/>
                  </a:lnTo>
                  <a:lnTo>
                    <a:pt x="13428768" y="317500"/>
                  </a:lnTo>
                  <a:lnTo>
                    <a:pt x="13382608" y="317500"/>
                  </a:lnTo>
                  <a:lnTo>
                    <a:pt x="13289139" y="292100"/>
                  </a:lnTo>
                  <a:lnTo>
                    <a:pt x="13241845" y="292100"/>
                  </a:lnTo>
                  <a:lnTo>
                    <a:pt x="13146174" y="266700"/>
                  </a:lnTo>
                  <a:lnTo>
                    <a:pt x="13097812" y="266700"/>
                  </a:lnTo>
                  <a:lnTo>
                    <a:pt x="13049109" y="254000"/>
                  </a:lnTo>
                  <a:lnTo>
                    <a:pt x="13000071" y="254000"/>
                  </a:lnTo>
                  <a:lnTo>
                    <a:pt x="12901025" y="228600"/>
                  </a:lnTo>
                  <a:lnTo>
                    <a:pt x="12851030" y="228600"/>
                  </a:lnTo>
                  <a:lnTo>
                    <a:pt x="12800731" y="215900"/>
                  </a:lnTo>
                  <a:lnTo>
                    <a:pt x="12750135" y="215900"/>
                  </a:lnTo>
                  <a:lnTo>
                    <a:pt x="12699250" y="203200"/>
                  </a:lnTo>
                  <a:close/>
                </a:path>
                <a:path w="20104100" h="9702800">
                  <a:moveTo>
                    <a:pt x="12440735" y="165100"/>
                  </a:moveTo>
                  <a:lnTo>
                    <a:pt x="7812502" y="165100"/>
                  </a:lnTo>
                  <a:lnTo>
                    <a:pt x="7675676" y="203200"/>
                  </a:lnTo>
                  <a:lnTo>
                    <a:pt x="12648082" y="203200"/>
                  </a:lnTo>
                  <a:lnTo>
                    <a:pt x="12596639" y="190500"/>
                  </a:lnTo>
                  <a:lnTo>
                    <a:pt x="12544929" y="190500"/>
                  </a:lnTo>
                  <a:lnTo>
                    <a:pt x="12440735" y="165100"/>
                  </a:lnTo>
                  <a:close/>
                </a:path>
                <a:path w="20104100" h="9702800">
                  <a:moveTo>
                    <a:pt x="12229461" y="139700"/>
                  </a:moveTo>
                  <a:lnTo>
                    <a:pt x="7952823" y="139700"/>
                  </a:lnTo>
                  <a:lnTo>
                    <a:pt x="7858897" y="165100"/>
                  </a:lnTo>
                  <a:lnTo>
                    <a:pt x="12388266" y="165100"/>
                  </a:lnTo>
                  <a:lnTo>
                    <a:pt x="12335559" y="152400"/>
                  </a:lnTo>
                  <a:lnTo>
                    <a:pt x="12282622" y="152400"/>
                  </a:lnTo>
                  <a:lnTo>
                    <a:pt x="12229461" y="139700"/>
                  </a:lnTo>
                  <a:close/>
                </a:path>
                <a:path w="20104100" h="9702800">
                  <a:moveTo>
                    <a:pt x="12014732" y="114300"/>
                  </a:moveTo>
                  <a:lnTo>
                    <a:pt x="8096440" y="114300"/>
                  </a:lnTo>
                  <a:lnTo>
                    <a:pt x="8000339" y="139700"/>
                  </a:lnTo>
                  <a:lnTo>
                    <a:pt x="12176084" y="139700"/>
                  </a:lnTo>
                  <a:lnTo>
                    <a:pt x="12122499" y="127000"/>
                  </a:lnTo>
                  <a:lnTo>
                    <a:pt x="12068712" y="127000"/>
                  </a:lnTo>
                  <a:lnTo>
                    <a:pt x="12014732" y="114300"/>
                  </a:lnTo>
                  <a:close/>
                </a:path>
                <a:path w="20104100" h="9702800">
                  <a:moveTo>
                    <a:pt x="11851702" y="101600"/>
                  </a:moveTo>
                  <a:lnTo>
                    <a:pt x="8193917" y="101600"/>
                  </a:lnTo>
                  <a:lnTo>
                    <a:pt x="8145010" y="114300"/>
                  </a:lnTo>
                  <a:lnTo>
                    <a:pt x="11906219" y="114300"/>
                  </a:lnTo>
                  <a:lnTo>
                    <a:pt x="11851702" y="101600"/>
                  </a:lnTo>
                  <a:close/>
                </a:path>
                <a:path w="20104100" h="9702800">
                  <a:moveTo>
                    <a:pt x="11742180" y="88900"/>
                  </a:moveTo>
                  <a:lnTo>
                    <a:pt x="8292712" y="88900"/>
                  </a:lnTo>
                  <a:lnTo>
                    <a:pt x="8243154" y="101600"/>
                  </a:lnTo>
                  <a:lnTo>
                    <a:pt x="11797020" y="101600"/>
                  </a:lnTo>
                  <a:lnTo>
                    <a:pt x="11742180" y="88900"/>
                  </a:lnTo>
                  <a:close/>
                </a:path>
                <a:path w="20104100" h="9702800">
                  <a:moveTo>
                    <a:pt x="11632061" y="76200"/>
                  </a:moveTo>
                  <a:lnTo>
                    <a:pt x="8392766" y="76200"/>
                  </a:lnTo>
                  <a:lnTo>
                    <a:pt x="8342585" y="88900"/>
                  </a:lnTo>
                  <a:lnTo>
                    <a:pt x="11687192" y="88900"/>
                  </a:lnTo>
                  <a:lnTo>
                    <a:pt x="11632061" y="76200"/>
                  </a:lnTo>
                  <a:close/>
                </a:path>
                <a:path w="20104100" h="9702800">
                  <a:moveTo>
                    <a:pt x="11465888" y="63500"/>
                  </a:moveTo>
                  <a:lnTo>
                    <a:pt x="8494019" y="63500"/>
                  </a:lnTo>
                  <a:lnTo>
                    <a:pt x="8443246" y="76200"/>
                  </a:lnTo>
                  <a:lnTo>
                    <a:pt x="11521402" y="76200"/>
                  </a:lnTo>
                  <a:lnTo>
                    <a:pt x="11465888" y="63500"/>
                  </a:lnTo>
                  <a:close/>
                </a:path>
                <a:path w="20104100" h="9702800">
                  <a:moveTo>
                    <a:pt x="11298701" y="50800"/>
                  </a:moveTo>
                  <a:lnTo>
                    <a:pt x="8596413" y="50800"/>
                  </a:lnTo>
                  <a:lnTo>
                    <a:pt x="8545077" y="63500"/>
                  </a:lnTo>
                  <a:lnTo>
                    <a:pt x="11354530" y="63500"/>
                  </a:lnTo>
                  <a:lnTo>
                    <a:pt x="11298701" y="50800"/>
                  </a:lnTo>
                  <a:close/>
                </a:path>
                <a:path w="20104100" h="9702800">
                  <a:moveTo>
                    <a:pt x="11130697" y="38100"/>
                  </a:moveTo>
                  <a:lnTo>
                    <a:pt x="8752013" y="38100"/>
                  </a:lnTo>
                  <a:lnTo>
                    <a:pt x="8699888" y="50800"/>
                  </a:lnTo>
                  <a:lnTo>
                    <a:pt x="11186777" y="50800"/>
                  </a:lnTo>
                  <a:lnTo>
                    <a:pt x="11130697" y="38100"/>
                  </a:lnTo>
                  <a:close/>
                </a:path>
                <a:path w="20104100" h="9702800">
                  <a:moveTo>
                    <a:pt x="10905767" y="25400"/>
                  </a:moveTo>
                  <a:lnTo>
                    <a:pt x="8909848" y="25400"/>
                  </a:lnTo>
                  <a:lnTo>
                    <a:pt x="8857001" y="38100"/>
                  </a:lnTo>
                  <a:lnTo>
                    <a:pt x="10962076" y="38100"/>
                  </a:lnTo>
                  <a:lnTo>
                    <a:pt x="10905767" y="25400"/>
                  </a:lnTo>
                  <a:close/>
                </a:path>
                <a:path w="20104100" h="9702800">
                  <a:moveTo>
                    <a:pt x="10680211" y="12700"/>
                  </a:moveTo>
                  <a:lnTo>
                    <a:pt x="9123428" y="12700"/>
                  </a:lnTo>
                  <a:lnTo>
                    <a:pt x="9069720" y="25400"/>
                  </a:lnTo>
                  <a:lnTo>
                    <a:pt x="10736633" y="25400"/>
                  </a:lnTo>
                  <a:lnTo>
                    <a:pt x="10680211" y="12700"/>
                  </a:lnTo>
                  <a:close/>
                </a:path>
                <a:path w="20104100" h="9702800">
                  <a:moveTo>
                    <a:pt x="10341736" y="0"/>
                  </a:moveTo>
                  <a:lnTo>
                    <a:pt x="9449552" y="0"/>
                  </a:lnTo>
                  <a:lnTo>
                    <a:pt x="9394774" y="12700"/>
                  </a:lnTo>
                  <a:lnTo>
                    <a:pt x="10398105" y="12700"/>
                  </a:lnTo>
                  <a:lnTo>
                    <a:pt x="10341736" y="0"/>
                  </a:lnTo>
                  <a:close/>
                </a:path>
              </a:pathLst>
            </a:custGeom>
            <a:solidFill>
              <a:srgbClr val="F8D943">
                <a:alpha val="29998"/>
              </a:srgbClr>
            </a:solidFill>
          </p:spPr>
          <p:txBody>
            <a:bodyPr wrap="square" lIns="0" tIns="0" rIns="0" bIns="0" rtlCol="0"/>
            <a:lstStyle/>
            <a:p>
              <a:endParaRPr dirty="0"/>
            </a:p>
          </p:txBody>
        </p:sp>
        <p:sp>
          <p:nvSpPr>
            <p:cNvPr id="4" name="object 4"/>
            <p:cNvSpPr/>
            <p:nvPr/>
          </p:nvSpPr>
          <p:spPr>
            <a:xfrm>
              <a:off x="11201286" y="5245490"/>
              <a:ext cx="4002404" cy="1049020"/>
            </a:xfrm>
            <a:custGeom>
              <a:avLst/>
              <a:gdLst/>
              <a:ahLst/>
              <a:cxnLst/>
              <a:rect l="l" t="t" r="r" b="b"/>
              <a:pathLst>
                <a:path w="4002405" h="1049020">
                  <a:moveTo>
                    <a:pt x="2755444" y="0"/>
                  </a:moveTo>
                  <a:lnTo>
                    <a:pt x="2446289" y="732"/>
                  </a:lnTo>
                  <a:lnTo>
                    <a:pt x="2139987" y="2640"/>
                  </a:lnTo>
                  <a:lnTo>
                    <a:pt x="1781111" y="6215"/>
                  </a:lnTo>
                  <a:lnTo>
                    <a:pt x="1382030" y="11740"/>
                  </a:lnTo>
                  <a:lnTo>
                    <a:pt x="914714" y="20185"/>
                  </a:lnTo>
                  <a:lnTo>
                    <a:pt x="441178" y="31047"/>
                  </a:lnTo>
                  <a:lnTo>
                    <a:pt x="88219" y="41334"/>
                  </a:lnTo>
                  <a:lnTo>
                    <a:pt x="38369" y="49602"/>
                  </a:lnTo>
                  <a:lnTo>
                    <a:pt x="1867" y="93931"/>
                  </a:lnTo>
                  <a:lnTo>
                    <a:pt x="0" y="124465"/>
                  </a:lnTo>
                  <a:lnTo>
                    <a:pt x="6222" y="168160"/>
                  </a:lnTo>
                  <a:lnTo>
                    <a:pt x="11868" y="213854"/>
                  </a:lnTo>
                  <a:lnTo>
                    <a:pt x="16935" y="261283"/>
                  </a:lnTo>
                  <a:lnTo>
                    <a:pt x="21424" y="310183"/>
                  </a:lnTo>
                  <a:lnTo>
                    <a:pt x="25334" y="360290"/>
                  </a:lnTo>
                  <a:lnTo>
                    <a:pt x="28665" y="411341"/>
                  </a:lnTo>
                  <a:lnTo>
                    <a:pt x="31416" y="463073"/>
                  </a:lnTo>
                  <a:lnTo>
                    <a:pt x="33588" y="515222"/>
                  </a:lnTo>
                  <a:lnTo>
                    <a:pt x="35180" y="567523"/>
                  </a:lnTo>
                  <a:lnTo>
                    <a:pt x="36191" y="619715"/>
                  </a:lnTo>
                  <a:lnTo>
                    <a:pt x="36622" y="671532"/>
                  </a:lnTo>
                  <a:lnTo>
                    <a:pt x="36472" y="722712"/>
                  </a:lnTo>
                  <a:lnTo>
                    <a:pt x="35740" y="772990"/>
                  </a:lnTo>
                  <a:lnTo>
                    <a:pt x="34427" y="822104"/>
                  </a:lnTo>
                  <a:lnTo>
                    <a:pt x="32532" y="869790"/>
                  </a:lnTo>
                  <a:lnTo>
                    <a:pt x="30054" y="915784"/>
                  </a:lnTo>
                  <a:lnTo>
                    <a:pt x="26993" y="959822"/>
                  </a:lnTo>
                  <a:lnTo>
                    <a:pt x="29777" y="980422"/>
                  </a:lnTo>
                  <a:lnTo>
                    <a:pt x="40288" y="997459"/>
                  </a:lnTo>
                  <a:lnTo>
                    <a:pt x="56674" y="1009023"/>
                  </a:lnTo>
                  <a:lnTo>
                    <a:pt x="77086" y="1013202"/>
                  </a:lnTo>
                  <a:lnTo>
                    <a:pt x="207990" y="1012529"/>
                  </a:lnTo>
                  <a:lnTo>
                    <a:pt x="395542" y="1012343"/>
                  </a:lnTo>
                  <a:lnTo>
                    <a:pt x="573349" y="1013040"/>
                  </a:lnTo>
                  <a:lnTo>
                    <a:pt x="742330" y="1014498"/>
                  </a:lnTo>
                  <a:lnTo>
                    <a:pt x="903403" y="1016600"/>
                  </a:lnTo>
                  <a:lnTo>
                    <a:pt x="1107457" y="1020197"/>
                  </a:lnTo>
                  <a:lnTo>
                    <a:pt x="1974033" y="1041296"/>
                  </a:lnTo>
                  <a:lnTo>
                    <a:pt x="2148950" y="1044753"/>
                  </a:lnTo>
                  <a:lnTo>
                    <a:pt x="2281520" y="1046717"/>
                  </a:lnTo>
                  <a:lnTo>
                    <a:pt x="2416297" y="1048011"/>
                  </a:lnTo>
                  <a:lnTo>
                    <a:pt x="2554199" y="1048515"/>
                  </a:lnTo>
                  <a:lnTo>
                    <a:pt x="2648325" y="1048353"/>
                  </a:lnTo>
                  <a:lnTo>
                    <a:pt x="2744521" y="1047752"/>
                  </a:lnTo>
                  <a:lnTo>
                    <a:pt x="2843059" y="1046675"/>
                  </a:lnTo>
                  <a:lnTo>
                    <a:pt x="2944213" y="1045088"/>
                  </a:lnTo>
                  <a:lnTo>
                    <a:pt x="3048254" y="1042956"/>
                  </a:lnTo>
                  <a:lnTo>
                    <a:pt x="3155455" y="1040242"/>
                  </a:lnTo>
                  <a:lnTo>
                    <a:pt x="3266088" y="1036911"/>
                  </a:lnTo>
                  <a:lnTo>
                    <a:pt x="3380426" y="1032929"/>
                  </a:lnTo>
                  <a:lnTo>
                    <a:pt x="3837160" y="1014145"/>
                  </a:lnTo>
                  <a:lnTo>
                    <a:pt x="3906191" y="1006329"/>
                  </a:lnTo>
                  <a:lnTo>
                    <a:pt x="3964580" y="975120"/>
                  </a:lnTo>
                  <a:lnTo>
                    <a:pt x="3992223" y="918434"/>
                  </a:lnTo>
                  <a:lnTo>
                    <a:pt x="3998255" y="852851"/>
                  </a:lnTo>
                  <a:lnTo>
                    <a:pt x="4000173" y="753086"/>
                  </a:lnTo>
                  <a:lnTo>
                    <a:pt x="4001366" y="653311"/>
                  </a:lnTo>
                  <a:lnTo>
                    <a:pt x="4001833" y="553531"/>
                  </a:lnTo>
                  <a:lnTo>
                    <a:pt x="4001574" y="453752"/>
                  </a:lnTo>
                  <a:lnTo>
                    <a:pt x="4000588" y="353978"/>
                  </a:lnTo>
                  <a:lnTo>
                    <a:pt x="3998876" y="254215"/>
                  </a:lnTo>
                  <a:lnTo>
                    <a:pt x="3996437" y="154467"/>
                  </a:lnTo>
                  <a:lnTo>
                    <a:pt x="3993271" y="54739"/>
                  </a:lnTo>
                  <a:lnTo>
                    <a:pt x="3966983" y="16215"/>
                  </a:lnTo>
                  <a:lnTo>
                    <a:pt x="3780871" y="8868"/>
                  </a:lnTo>
                  <a:lnTo>
                    <a:pt x="3606517" y="5825"/>
                  </a:lnTo>
                  <a:lnTo>
                    <a:pt x="3428411" y="3465"/>
                  </a:lnTo>
                  <a:lnTo>
                    <a:pt x="3247307" y="1749"/>
                  </a:lnTo>
                  <a:lnTo>
                    <a:pt x="3002475" y="388"/>
                  </a:lnTo>
                  <a:lnTo>
                    <a:pt x="2755444" y="0"/>
                  </a:lnTo>
                  <a:close/>
                </a:path>
              </a:pathLst>
            </a:custGeom>
            <a:solidFill>
              <a:srgbClr val="F8D943"/>
            </a:solidFill>
          </p:spPr>
          <p:txBody>
            <a:bodyPr wrap="square" lIns="0" tIns="0" rIns="0" bIns="0" rtlCol="0"/>
            <a:lstStyle/>
            <a:p>
              <a:endParaRPr dirty="0"/>
            </a:p>
          </p:txBody>
        </p:sp>
      </p:grpSp>
      <p:sp>
        <p:nvSpPr>
          <p:cNvPr id="5" name="object 5"/>
          <p:cNvSpPr txBox="1"/>
          <p:nvPr/>
        </p:nvSpPr>
        <p:spPr>
          <a:xfrm>
            <a:off x="9282307" y="3812197"/>
            <a:ext cx="7170543" cy="3876574"/>
          </a:xfrm>
          <a:prstGeom prst="rect">
            <a:avLst/>
          </a:prstGeom>
        </p:spPr>
        <p:txBody>
          <a:bodyPr vert="horz" wrap="square" lIns="0" tIns="12065" rIns="0" bIns="0" rtlCol="0">
            <a:spAutoFit/>
          </a:bodyPr>
          <a:lstStyle/>
          <a:p>
            <a:pPr marL="12700">
              <a:lnSpc>
                <a:spcPts val="7230"/>
              </a:lnSpc>
              <a:spcBef>
                <a:spcPts val="95"/>
              </a:spcBef>
            </a:pPr>
            <a:r>
              <a:rPr lang="fr-FR" sz="6550" b="1" u="sng" spc="-150" dirty="0">
                <a:solidFill>
                  <a:srgbClr val="1D1D1B"/>
                </a:solidFill>
                <a:uFill>
                  <a:solidFill>
                    <a:srgbClr val="1D1D1B"/>
                  </a:solidFill>
                </a:uFill>
                <a:latin typeface="Calibri"/>
                <a:cs typeface="Calibri"/>
              </a:rPr>
              <a:t>ACTIVITÉ 1</a:t>
            </a:r>
            <a:endParaRPr lang="fr-FR" sz="6550" b="1" spc="-150" dirty="0">
              <a:latin typeface="Calibri"/>
              <a:cs typeface="Calibri"/>
            </a:endParaRPr>
          </a:p>
          <a:p>
            <a:pPr marL="12700" marR="18415">
              <a:lnSpc>
                <a:spcPts val="10890"/>
              </a:lnSpc>
              <a:spcBef>
                <a:spcPts val="1110"/>
              </a:spcBef>
            </a:pPr>
            <a:r>
              <a:rPr lang="fr-FR" sz="10450" b="1" spc="-150" dirty="0">
                <a:solidFill>
                  <a:srgbClr val="1D1D1B"/>
                </a:solidFill>
                <a:latin typeface="Calibri"/>
                <a:cs typeface="Calibri"/>
              </a:rPr>
              <a:t>LES GESTES DE LA CYBER</a:t>
            </a:r>
            <a:endParaRPr lang="fr-FR" sz="10450" b="1" spc="-150" dirty="0">
              <a:latin typeface="Calibri"/>
              <a:cs typeface="Calibri"/>
            </a:endParaRPr>
          </a:p>
        </p:txBody>
      </p:sp>
      <p:pic>
        <p:nvPicPr>
          <p:cNvPr id="6" name="object 6"/>
          <p:cNvPicPr/>
          <p:nvPr/>
        </p:nvPicPr>
        <p:blipFill>
          <a:blip r:embed="rId2" cstate="print"/>
          <a:stretch>
            <a:fillRect/>
          </a:stretch>
        </p:blipFill>
        <p:spPr>
          <a:xfrm>
            <a:off x="4264928" y="3212437"/>
            <a:ext cx="4430995" cy="55441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80786" y="1940810"/>
            <a:ext cx="16168252" cy="8308340"/>
            <a:chOff x="1680786" y="1940810"/>
            <a:chExt cx="16168252" cy="8308340"/>
          </a:xfrm>
        </p:grpSpPr>
        <p:sp>
          <p:nvSpPr>
            <p:cNvPr id="4" name="object 4"/>
            <p:cNvSpPr/>
            <p:nvPr/>
          </p:nvSpPr>
          <p:spPr>
            <a:xfrm>
              <a:off x="7998918" y="1940810"/>
              <a:ext cx="9850120" cy="8308340"/>
            </a:xfrm>
            <a:custGeom>
              <a:avLst/>
              <a:gdLst/>
              <a:ahLst/>
              <a:cxnLst/>
              <a:rect l="l" t="t" r="r" b="b"/>
              <a:pathLst>
                <a:path w="9850119" h="8308340">
                  <a:moveTo>
                    <a:pt x="9849752" y="0"/>
                  </a:moveTo>
                  <a:lnTo>
                    <a:pt x="0" y="0"/>
                  </a:lnTo>
                  <a:lnTo>
                    <a:pt x="0" y="8308019"/>
                  </a:lnTo>
                  <a:lnTo>
                    <a:pt x="9849752" y="8308019"/>
                  </a:lnTo>
                  <a:lnTo>
                    <a:pt x="9849752"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104465" y="2046325"/>
              <a:ext cx="9616942" cy="8073628"/>
            </a:xfrm>
            <a:prstGeom prst="rect">
              <a:avLst/>
            </a:prstGeom>
          </p:spPr>
        </p:pic>
        <p:sp>
          <p:nvSpPr>
            <p:cNvPr id="7" name="object 7"/>
            <p:cNvSpPr/>
            <p:nvPr/>
          </p:nvSpPr>
          <p:spPr>
            <a:xfrm>
              <a:off x="14133785" y="881819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4133785" y="881819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04061" y="8664657"/>
              <a:ext cx="4088765" cy="0"/>
            </a:xfrm>
            <a:custGeom>
              <a:avLst/>
              <a:gdLst/>
              <a:ahLst/>
              <a:cxnLst/>
              <a:rect l="l" t="t" r="r" b="b"/>
              <a:pathLst>
                <a:path w="4088765">
                  <a:moveTo>
                    <a:pt x="0" y="0"/>
                  </a:moveTo>
                  <a:lnTo>
                    <a:pt x="4088262" y="0"/>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680786" y="6933914"/>
              <a:ext cx="5671471" cy="2935921"/>
            </a:xfrm>
            <a:prstGeom prst="rect">
              <a:avLst/>
            </a:prstGeom>
          </p:spPr>
        </p:pic>
      </p:grpSp>
      <p:sp>
        <p:nvSpPr>
          <p:cNvPr id="49" name="object 2">
            <a:extLst>
              <a:ext uri="{FF2B5EF4-FFF2-40B4-BE49-F238E27FC236}">
                <a16:creationId xmlns:a16="http://schemas.microsoft.com/office/drawing/2014/main" id="{3A364B97-02B5-C073-2719-934F4B74D5D0}"/>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08879C4D-BCE0-C42A-0F68-7A2BD00D15E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02FC00A3-3DA8-1F24-0C12-85322896575B}"/>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E7FF3070-56DE-846B-42C2-52816A43B0E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4FE2D567-77D2-82F9-DB00-A3AEA790E14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420DC91E-03A7-6ECF-2446-CC795F2F3C58}"/>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15E9E69D-A291-3368-5C7C-CED15D537BF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97928C1F-FB48-9223-0932-F3A3E7446B3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582E612D-1F2D-4B28-7153-47ED043646B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38636C37-FB89-7E3C-ABD8-8553D98126D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659294A4-9589-71C1-9570-59A0F3FB1D02}"/>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F8893D8A-4183-C514-9459-3EDDCD324C5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99C4B35A-4444-6F8E-6A5F-E4AFEBAEE34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C7E221AD-BF41-61BC-AB67-1E0245E8185D}"/>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3AAC02DE-D076-0628-2F7C-6E96C2179D47}"/>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6F3146B6-53AC-7497-573C-5C156E9ED4D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0FD3A139-74EC-5EF3-8756-5806E3456328}"/>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9C0D872D-538A-D692-69A6-116F2A9EE8B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76CC4B7C-4B32-DA34-34F8-8C39604D48B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E2C37DEE-0C75-9B2C-52FF-386897B1DB8E}"/>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04061" y="1940810"/>
            <a:ext cx="10544978" cy="8308340"/>
            <a:chOff x="7304061" y="1940810"/>
            <a:chExt cx="10544978" cy="8308340"/>
          </a:xfrm>
        </p:grpSpPr>
        <p:sp>
          <p:nvSpPr>
            <p:cNvPr id="3" name="object 3"/>
            <p:cNvSpPr/>
            <p:nvPr/>
          </p:nvSpPr>
          <p:spPr>
            <a:xfrm>
              <a:off x="7998919" y="1940810"/>
              <a:ext cx="9850120" cy="8308340"/>
            </a:xfrm>
            <a:custGeom>
              <a:avLst/>
              <a:gdLst/>
              <a:ahLst/>
              <a:cxnLst/>
              <a:rect l="l" t="t" r="r" b="b"/>
              <a:pathLst>
                <a:path w="9850119" h="8308340">
                  <a:moveTo>
                    <a:pt x="9849752" y="0"/>
                  </a:moveTo>
                  <a:lnTo>
                    <a:pt x="0" y="0"/>
                  </a:lnTo>
                  <a:lnTo>
                    <a:pt x="0" y="8308019"/>
                  </a:lnTo>
                  <a:lnTo>
                    <a:pt x="9849752" y="8308019"/>
                  </a:lnTo>
                  <a:lnTo>
                    <a:pt x="9849752"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104465" y="2046325"/>
              <a:ext cx="9616942" cy="8073628"/>
            </a:xfrm>
            <a:prstGeom prst="rect">
              <a:avLst/>
            </a:prstGeom>
          </p:spPr>
        </p:pic>
        <p:sp>
          <p:nvSpPr>
            <p:cNvPr id="6" name="object 6"/>
            <p:cNvSpPr/>
            <p:nvPr/>
          </p:nvSpPr>
          <p:spPr>
            <a:xfrm>
              <a:off x="14133786" y="881819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4133786" y="881819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7304061" y="8664657"/>
              <a:ext cx="4088765" cy="0"/>
            </a:xfrm>
            <a:custGeom>
              <a:avLst/>
              <a:gdLst/>
              <a:ahLst/>
              <a:cxnLst/>
              <a:rect l="l" t="t" r="r" b="b"/>
              <a:pathLst>
                <a:path w="4088765">
                  <a:moveTo>
                    <a:pt x="0" y="0"/>
                  </a:moveTo>
                  <a:lnTo>
                    <a:pt x="4088262" y="0"/>
                  </a:lnTo>
                </a:path>
              </a:pathLst>
            </a:custGeom>
            <a:ln w="52354">
              <a:solidFill>
                <a:srgbClr val="E0C1F2"/>
              </a:solidFill>
            </a:ln>
          </p:spPr>
          <p:txBody>
            <a:bodyPr wrap="square" lIns="0" tIns="0" rIns="0" bIns="0" rtlCol="0"/>
            <a:lstStyle/>
            <a:p>
              <a:endParaRPr/>
            </a:p>
          </p:txBody>
        </p:sp>
      </p:grpSp>
      <p:pic>
        <p:nvPicPr>
          <p:cNvPr id="10" name="object 10"/>
          <p:cNvPicPr/>
          <p:nvPr/>
        </p:nvPicPr>
        <p:blipFill>
          <a:blip r:embed="rId3" cstate="print"/>
          <a:stretch>
            <a:fillRect/>
          </a:stretch>
        </p:blipFill>
        <p:spPr>
          <a:xfrm>
            <a:off x="1680786" y="5246074"/>
            <a:ext cx="5671471" cy="4623761"/>
          </a:xfrm>
          <a:prstGeom prst="rect">
            <a:avLst/>
          </a:prstGeom>
        </p:spPr>
      </p:pic>
      <p:sp>
        <p:nvSpPr>
          <p:cNvPr id="11" name="object 11"/>
          <p:cNvSpPr txBox="1"/>
          <p:nvPr/>
        </p:nvSpPr>
        <p:spPr>
          <a:xfrm rot="20880000">
            <a:off x="3677461" y="5709726"/>
            <a:ext cx="1716538" cy="1028700"/>
          </a:xfrm>
          <a:prstGeom prst="rect">
            <a:avLst/>
          </a:prstGeom>
        </p:spPr>
        <p:txBody>
          <a:bodyPr vert="horz" wrap="square" lIns="0" tIns="0" rIns="0" bIns="0" rtlCol="0">
            <a:spAutoFit/>
          </a:bodyPr>
          <a:lstStyle/>
          <a:p>
            <a:pPr>
              <a:lnSpc>
                <a:spcPts val="7820"/>
              </a:lnSpc>
            </a:pPr>
            <a:r>
              <a:rPr lang="fr-FR" sz="8100" b="1" spc="-150" dirty="0">
                <a:solidFill>
                  <a:srgbClr val="FFFFFF"/>
                </a:solidFill>
                <a:latin typeface="Calibri"/>
                <a:cs typeface="Calibri"/>
              </a:rPr>
              <a:t>OUI</a:t>
            </a:r>
            <a:endParaRPr lang="fr-FR" sz="8100" b="1" spc="-150" dirty="0">
              <a:latin typeface="Calibri"/>
              <a:cs typeface="Calibri"/>
            </a:endParaRPr>
          </a:p>
        </p:txBody>
      </p:sp>
      <p:sp>
        <p:nvSpPr>
          <p:cNvPr id="50" name="object 2">
            <a:extLst>
              <a:ext uri="{FF2B5EF4-FFF2-40B4-BE49-F238E27FC236}">
                <a16:creationId xmlns:a16="http://schemas.microsoft.com/office/drawing/2014/main" id="{75D777DE-1E5F-A05A-8381-7FE69903203A}"/>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1" name="object 13">
            <a:extLst>
              <a:ext uri="{FF2B5EF4-FFF2-40B4-BE49-F238E27FC236}">
                <a16:creationId xmlns:a16="http://schemas.microsoft.com/office/drawing/2014/main" id="{C32255E1-EB1B-D10C-7914-BFAEBE78E62D}"/>
              </a:ext>
            </a:extLst>
          </p:cNvPr>
          <p:cNvSpPr txBox="1"/>
          <p:nvPr/>
        </p:nvSpPr>
        <p:spPr>
          <a:xfrm>
            <a:off x="1668082" y="3444875"/>
            <a:ext cx="5640767" cy="1629549"/>
          </a:xfrm>
          <a:prstGeom prst="rect">
            <a:avLst/>
          </a:prstGeom>
        </p:spPr>
        <p:txBody>
          <a:bodyPr vert="horz" wrap="square" lIns="0" tIns="13970" rIns="0" bIns="0" rtlCol="0">
            <a:spAutoFit/>
          </a:bodyPr>
          <a:lstStyle/>
          <a:p>
            <a:pPr marL="12700">
              <a:lnSpc>
                <a:spcPct val="100000"/>
              </a:lnSpc>
              <a:spcBef>
                <a:spcPts val="110"/>
              </a:spcBef>
            </a:pPr>
            <a:r>
              <a:rPr lang="fr-FR" sz="2050" b="1" dirty="0">
                <a:solidFill>
                  <a:srgbClr val="602177"/>
                </a:solidFill>
                <a:latin typeface="Calibri"/>
                <a:cs typeface="Calibri"/>
              </a:rPr>
              <a:t>Le nom de domaine de destination (clients.</a:t>
            </a:r>
          </a:p>
          <a:p>
            <a:pPr marL="12700">
              <a:lnSpc>
                <a:spcPct val="100000"/>
              </a:lnSpc>
              <a:spcBef>
                <a:spcPts val="110"/>
              </a:spcBef>
            </a:pPr>
            <a:r>
              <a:rPr lang="fr-FR" sz="2050" b="1" dirty="0">
                <a:solidFill>
                  <a:srgbClr val="602177"/>
                </a:solidFill>
                <a:latin typeface="Calibri"/>
                <a:cs typeface="Calibri"/>
              </a:rPr>
              <a:t>boursorama.com) semble en rapport avec </a:t>
            </a:r>
          </a:p>
          <a:p>
            <a:pPr marL="12700">
              <a:lnSpc>
                <a:spcPct val="100000"/>
              </a:lnSpc>
              <a:spcBef>
                <a:spcPts val="110"/>
              </a:spcBef>
            </a:pPr>
            <a:r>
              <a:rPr lang="fr-FR" sz="2050" b="1" dirty="0">
                <a:solidFill>
                  <a:srgbClr val="602177"/>
                </a:solidFill>
                <a:latin typeface="Calibri"/>
                <a:cs typeface="Calibri"/>
              </a:rPr>
              <a:t>le message. Si vous avez un doute, accédez </a:t>
            </a:r>
          </a:p>
          <a:p>
            <a:pPr marL="12700">
              <a:lnSpc>
                <a:spcPct val="100000"/>
              </a:lnSpc>
              <a:spcBef>
                <a:spcPts val="110"/>
              </a:spcBef>
            </a:pPr>
            <a:r>
              <a:rPr lang="fr-FR" sz="2050" b="1" dirty="0">
                <a:solidFill>
                  <a:srgbClr val="602177"/>
                </a:solidFill>
                <a:latin typeface="Calibri"/>
                <a:cs typeface="Calibri"/>
              </a:rPr>
              <a:t>directement au service en ligne en tapant son </a:t>
            </a:r>
          </a:p>
          <a:p>
            <a:pPr marL="12700">
              <a:lnSpc>
                <a:spcPct val="100000"/>
              </a:lnSpc>
              <a:spcBef>
                <a:spcPts val="110"/>
              </a:spcBef>
            </a:pPr>
            <a:r>
              <a:rPr lang="fr-FR" sz="2050" b="1" dirty="0">
                <a:solidFill>
                  <a:srgbClr val="602177"/>
                </a:solidFill>
                <a:latin typeface="Calibri"/>
                <a:cs typeface="Calibri"/>
              </a:rPr>
              <a:t>adresse.</a:t>
            </a:r>
            <a:endParaRPr sz="2050" b="1" dirty="0">
              <a:latin typeface="Calibri"/>
              <a:cs typeface="Calibri"/>
            </a:endParaRPr>
          </a:p>
        </p:txBody>
      </p:sp>
      <p:sp>
        <p:nvSpPr>
          <p:cNvPr id="5" name="object 13">
            <a:extLst>
              <a:ext uri="{FF2B5EF4-FFF2-40B4-BE49-F238E27FC236}">
                <a16:creationId xmlns:a16="http://schemas.microsoft.com/office/drawing/2014/main" id="{BB7361B0-0F6C-88AC-4D50-9FBB29D80BB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1DE7F6E1-C209-228B-FACE-4B7B5A77CD6E}"/>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2" name="object 32">
            <a:extLst>
              <a:ext uri="{FF2B5EF4-FFF2-40B4-BE49-F238E27FC236}">
                <a16:creationId xmlns:a16="http://schemas.microsoft.com/office/drawing/2014/main" id="{82E7B487-A7EC-A7DA-D33E-89896A09592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7E9D258D-9D16-1DB6-C517-258A2E29F3C4}"/>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FB24B847-02B5-78BD-3B59-2C46AF98AD5C}"/>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1E0652FA-6839-20A9-8637-DA3370EBEF5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611C6399-B5AE-D28F-B8E2-70245A550D2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8B7B8CBC-A829-0845-7811-853403CDD58F}"/>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9">
            <a:extLst>
              <a:ext uri="{FF2B5EF4-FFF2-40B4-BE49-F238E27FC236}">
                <a16:creationId xmlns:a16="http://schemas.microsoft.com/office/drawing/2014/main" id="{AA79F2EC-C7C0-78FD-D844-5BD2CEEFC3AE}"/>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9" name="object 40">
            <a:extLst>
              <a:ext uri="{FF2B5EF4-FFF2-40B4-BE49-F238E27FC236}">
                <a16:creationId xmlns:a16="http://schemas.microsoft.com/office/drawing/2014/main" id="{29EB9C6E-BDED-52DB-888F-024B55F9FBCF}"/>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0" name="object 41">
            <a:extLst>
              <a:ext uri="{FF2B5EF4-FFF2-40B4-BE49-F238E27FC236}">
                <a16:creationId xmlns:a16="http://schemas.microsoft.com/office/drawing/2014/main" id="{D98557EE-BC10-2A43-20A7-03139685755F}"/>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1" name="object 42">
            <a:extLst>
              <a:ext uri="{FF2B5EF4-FFF2-40B4-BE49-F238E27FC236}">
                <a16:creationId xmlns:a16="http://schemas.microsoft.com/office/drawing/2014/main" id="{B015CC87-9E2C-0089-B02C-9C87E1B1D9A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2" name="object 43">
            <a:extLst>
              <a:ext uri="{FF2B5EF4-FFF2-40B4-BE49-F238E27FC236}">
                <a16:creationId xmlns:a16="http://schemas.microsoft.com/office/drawing/2014/main" id="{9066B34D-1056-0708-342D-AD5E16F34C97}"/>
              </a:ext>
            </a:extLst>
          </p:cNvPr>
          <p:cNvPicPr/>
          <p:nvPr/>
        </p:nvPicPr>
        <p:blipFill>
          <a:blip r:embed="rId5" cstate="print"/>
          <a:stretch>
            <a:fillRect/>
          </a:stretch>
        </p:blipFill>
        <p:spPr>
          <a:xfrm>
            <a:off x="900786" y="665402"/>
            <a:ext cx="90720" cy="160403"/>
          </a:xfrm>
          <a:prstGeom prst="rect">
            <a:avLst/>
          </a:prstGeom>
        </p:spPr>
      </p:pic>
      <p:grpSp>
        <p:nvGrpSpPr>
          <p:cNvPr id="23" name="Groupe 22">
            <a:extLst>
              <a:ext uri="{FF2B5EF4-FFF2-40B4-BE49-F238E27FC236}">
                <a16:creationId xmlns:a16="http://schemas.microsoft.com/office/drawing/2014/main" id="{40DEE9AE-DFB4-D73F-A9EE-EEF41A93B3E6}"/>
              </a:ext>
            </a:extLst>
          </p:cNvPr>
          <p:cNvGrpSpPr/>
          <p:nvPr/>
        </p:nvGrpSpPr>
        <p:grpSpPr>
          <a:xfrm>
            <a:off x="6958757" y="625475"/>
            <a:ext cx="579409" cy="373714"/>
            <a:chOff x="893915" y="795563"/>
            <a:chExt cx="579409" cy="373714"/>
          </a:xfrm>
        </p:grpSpPr>
        <p:sp>
          <p:nvSpPr>
            <p:cNvPr id="24" name="object 39">
              <a:extLst>
                <a:ext uri="{FF2B5EF4-FFF2-40B4-BE49-F238E27FC236}">
                  <a16:creationId xmlns:a16="http://schemas.microsoft.com/office/drawing/2014/main" id="{03F9F136-3DF2-ACDC-E9B9-628B28B1AF7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5" name="object 40">
              <a:extLst>
                <a:ext uri="{FF2B5EF4-FFF2-40B4-BE49-F238E27FC236}">
                  <a16:creationId xmlns:a16="http://schemas.microsoft.com/office/drawing/2014/main" id="{A22921CD-E831-FE95-56FA-F8803433D309}"/>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6" name="object 41">
              <a:extLst>
                <a:ext uri="{FF2B5EF4-FFF2-40B4-BE49-F238E27FC236}">
                  <a16:creationId xmlns:a16="http://schemas.microsoft.com/office/drawing/2014/main" id="{5C942C8C-A0F3-9F0F-4076-68811350DBC7}"/>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7" name="object 42">
              <a:extLst>
                <a:ext uri="{FF2B5EF4-FFF2-40B4-BE49-F238E27FC236}">
                  <a16:creationId xmlns:a16="http://schemas.microsoft.com/office/drawing/2014/main" id="{CDBF274B-13F8-C407-5F80-26152A178CD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8" name="object 43">
              <a:extLst>
                <a:ext uri="{FF2B5EF4-FFF2-40B4-BE49-F238E27FC236}">
                  <a16:creationId xmlns:a16="http://schemas.microsoft.com/office/drawing/2014/main" id="{ED8B9FAA-D7DA-EEEB-D210-7EFB7606AB2C}"/>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962296" y="1567156"/>
            <a:ext cx="15928044" cy="8847455"/>
            <a:chOff x="1962296" y="1567156"/>
            <a:chExt cx="15928044" cy="8847455"/>
          </a:xfrm>
        </p:grpSpPr>
        <p:sp>
          <p:nvSpPr>
            <p:cNvPr id="4" name="object 4"/>
            <p:cNvSpPr/>
            <p:nvPr/>
          </p:nvSpPr>
          <p:spPr>
            <a:xfrm>
              <a:off x="7957035" y="1567156"/>
              <a:ext cx="9933305" cy="8847455"/>
            </a:xfrm>
            <a:custGeom>
              <a:avLst/>
              <a:gdLst/>
              <a:ahLst/>
              <a:cxnLst/>
              <a:rect l="l" t="t" r="r" b="b"/>
              <a:pathLst>
                <a:path w="9933305" h="8847455">
                  <a:moveTo>
                    <a:pt x="9932681" y="0"/>
                  </a:moveTo>
                  <a:lnTo>
                    <a:pt x="0" y="0"/>
                  </a:lnTo>
                  <a:lnTo>
                    <a:pt x="0" y="8847060"/>
                  </a:lnTo>
                  <a:lnTo>
                    <a:pt x="9932681" y="8847060"/>
                  </a:lnTo>
                  <a:lnTo>
                    <a:pt x="993268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9700717" cy="8614512"/>
            </a:xfrm>
            <a:prstGeom prst="rect">
              <a:avLst/>
            </a:prstGeom>
          </p:spPr>
        </p:pic>
        <p:sp>
          <p:nvSpPr>
            <p:cNvPr id="7" name="object 7"/>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7304061" y="7937422"/>
              <a:ext cx="3131185" cy="0"/>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962296" y="7540796"/>
              <a:ext cx="5361057" cy="820205"/>
            </a:xfrm>
            <a:prstGeom prst="rect">
              <a:avLst/>
            </a:prstGeom>
          </p:spPr>
        </p:pic>
      </p:grpSp>
      <p:sp>
        <p:nvSpPr>
          <p:cNvPr id="49" name="object 2">
            <a:extLst>
              <a:ext uri="{FF2B5EF4-FFF2-40B4-BE49-F238E27FC236}">
                <a16:creationId xmlns:a16="http://schemas.microsoft.com/office/drawing/2014/main" id="{7371AA26-D5C4-07F4-9A49-68E1FFF05FF4}"/>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1814162C-6D19-66B9-F6DD-63F444AAA9C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C104893C-C5F6-74D4-B28E-6A1648A7799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F0A37532-6BEB-977B-5FA4-0270F2741E2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DD0BD0B9-681C-A9D4-43C1-6C69BB520BFD}"/>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F17EE847-CB5B-94C2-1255-420915504111}"/>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D02B7287-C720-6B09-139E-32579F74239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4E2F0BFE-EEF6-7331-A5B6-FE1BAED6E26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B31FC235-1CE5-300E-1493-A6CAB9C548A2}"/>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5CC70039-817E-FE90-52AE-8D2EE6482D9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9633DABC-D60C-E393-67B6-FD4BF8141DB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9D1EB2AB-67CA-B16D-25F9-BE5F290C3546}"/>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60A8F7EB-217E-8CAE-46D5-04475955CFA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8030E3BA-EF47-B6B1-5FC2-1E1C02C5439B}"/>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8179FAC3-B765-D094-71EB-E3832A9542A6}"/>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175176CF-E210-5932-AF0D-5F16BCE9554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A1A8EB26-D8A5-350F-647A-594F07918BA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EDDC3544-0B3F-9D1E-37B3-085B57D73F7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08182757-03DB-96EC-259E-E93360DF2B7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391ADA0E-792D-AB02-7758-5ABD37C4C4E8}"/>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62296" y="1567156"/>
            <a:ext cx="15928044" cy="8847455"/>
            <a:chOff x="1962296" y="1567156"/>
            <a:chExt cx="15928044" cy="8847455"/>
          </a:xfrm>
        </p:grpSpPr>
        <p:sp>
          <p:nvSpPr>
            <p:cNvPr id="3" name="object 3"/>
            <p:cNvSpPr/>
            <p:nvPr/>
          </p:nvSpPr>
          <p:spPr>
            <a:xfrm>
              <a:off x="7957035" y="1567156"/>
              <a:ext cx="9933305" cy="8847455"/>
            </a:xfrm>
            <a:custGeom>
              <a:avLst/>
              <a:gdLst/>
              <a:ahLst/>
              <a:cxnLst/>
              <a:rect l="l" t="t" r="r" b="b"/>
              <a:pathLst>
                <a:path w="9933305" h="8847455">
                  <a:moveTo>
                    <a:pt x="9932681" y="0"/>
                  </a:moveTo>
                  <a:lnTo>
                    <a:pt x="0" y="0"/>
                  </a:lnTo>
                  <a:lnTo>
                    <a:pt x="0" y="8847060"/>
                  </a:lnTo>
                  <a:lnTo>
                    <a:pt x="9932681" y="8847060"/>
                  </a:lnTo>
                  <a:lnTo>
                    <a:pt x="993268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8062581" y="1672640"/>
              <a:ext cx="9700717" cy="8614512"/>
            </a:xfrm>
            <a:prstGeom prst="rect">
              <a:avLst/>
            </a:prstGeom>
          </p:spPr>
        </p:pic>
        <p:sp>
          <p:nvSpPr>
            <p:cNvPr id="6" name="object 6"/>
            <p:cNvSpPr/>
            <p:nvPr/>
          </p:nvSpPr>
          <p:spPr>
            <a:xfrm>
              <a:off x="10678393" y="8049458"/>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0678393" y="8049458"/>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8" name="object 8"/>
            <p:cNvSpPr/>
            <p:nvPr/>
          </p:nvSpPr>
          <p:spPr>
            <a:xfrm>
              <a:off x="7304061" y="7937422"/>
              <a:ext cx="3131185" cy="0"/>
            </a:xfrm>
            <a:custGeom>
              <a:avLst/>
              <a:gdLst/>
              <a:ahLst/>
              <a:cxnLst/>
              <a:rect l="l" t="t" r="r" b="b"/>
              <a:pathLst>
                <a:path w="3131184">
                  <a:moveTo>
                    <a:pt x="0" y="0"/>
                  </a:moveTo>
                  <a:lnTo>
                    <a:pt x="3131046" y="0"/>
                  </a:lnTo>
                </a:path>
              </a:pathLst>
            </a:custGeom>
            <a:ln w="52354">
              <a:solidFill>
                <a:srgbClr val="E0C1F2"/>
              </a:solidFill>
            </a:ln>
          </p:spPr>
          <p:txBody>
            <a:bodyPr wrap="square" lIns="0" tIns="0" rIns="0" bIns="0" rtlCol="0"/>
            <a:lstStyle/>
            <a:p>
              <a:endParaRPr/>
            </a:p>
          </p:txBody>
        </p:sp>
        <p:pic>
          <p:nvPicPr>
            <p:cNvPr id="9" name="object 9"/>
            <p:cNvPicPr/>
            <p:nvPr/>
          </p:nvPicPr>
          <p:blipFill>
            <a:blip r:embed="rId3" cstate="print"/>
            <a:stretch>
              <a:fillRect/>
            </a:stretch>
          </p:blipFill>
          <p:spPr>
            <a:xfrm>
              <a:off x="1962296" y="5857482"/>
              <a:ext cx="5361057" cy="2503519"/>
            </a:xfrm>
            <a:prstGeom prst="rect">
              <a:avLst/>
            </a:prstGeom>
          </p:spPr>
        </p:pic>
      </p:grpSp>
      <p:sp>
        <p:nvSpPr>
          <p:cNvPr id="11" name="object 11"/>
          <p:cNvSpPr txBox="1"/>
          <p:nvPr/>
        </p:nvSpPr>
        <p:spPr>
          <a:xfrm rot="20880000">
            <a:off x="4257234" y="6322813"/>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0" name="object 2">
            <a:extLst>
              <a:ext uri="{FF2B5EF4-FFF2-40B4-BE49-F238E27FC236}">
                <a16:creationId xmlns:a16="http://schemas.microsoft.com/office/drawing/2014/main" id="{DC9DF603-2206-32DD-10F1-C436FD90353F}"/>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1" name="object 13">
            <a:extLst>
              <a:ext uri="{FF2B5EF4-FFF2-40B4-BE49-F238E27FC236}">
                <a16:creationId xmlns:a16="http://schemas.microsoft.com/office/drawing/2014/main" id="{ACFCCF80-92D0-471C-B5C3-DA5C150B88BC}"/>
              </a:ext>
            </a:extLst>
          </p:cNvPr>
          <p:cNvSpPr txBox="1"/>
          <p:nvPr/>
        </p:nvSpPr>
        <p:spPr>
          <a:xfrm>
            <a:off x="1757821" y="4095980"/>
            <a:ext cx="5640767" cy="1629549"/>
          </a:xfrm>
          <a:prstGeom prst="rect">
            <a:avLst/>
          </a:prstGeom>
        </p:spPr>
        <p:txBody>
          <a:bodyPr vert="horz" wrap="square" lIns="0" tIns="13970" rIns="0" bIns="0" rtlCol="0">
            <a:spAutoFit/>
          </a:bodyPr>
          <a:lstStyle/>
          <a:p>
            <a:pPr marL="12700">
              <a:lnSpc>
                <a:spcPct val="100000"/>
              </a:lnSpc>
              <a:spcBef>
                <a:spcPts val="110"/>
              </a:spcBef>
            </a:pPr>
            <a:r>
              <a:rPr lang="fr-FR" sz="2050" b="1" dirty="0">
                <a:solidFill>
                  <a:srgbClr val="602177"/>
                </a:solidFill>
                <a:latin typeface="Calibri"/>
                <a:cs typeface="Calibri"/>
              </a:rPr>
              <a:t>Il y a de fortes chances que cette adresse de </a:t>
            </a:r>
          </a:p>
          <a:p>
            <a:pPr marL="12700">
              <a:lnSpc>
                <a:spcPct val="100000"/>
              </a:lnSpc>
              <a:spcBef>
                <a:spcPts val="110"/>
              </a:spcBef>
            </a:pPr>
            <a:r>
              <a:rPr lang="fr-FR" sz="2050" b="1" dirty="0">
                <a:solidFill>
                  <a:srgbClr val="602177"/>
                </a:solidFill>
                <a:latin typeface="Calibri"/>
                <a:cs typeface="Calibri"/>
              </a:rPr>
              <a:t>destination soit une arnaque. Elle ne correspond </a:t>
            </a:r>
          </a:p>
          <a:p>
            <a:pPr marL="12700">
              <a:lnSpc>
                <a:spcPct val="100000"/>
              </a:lnSpc>
              <a:spcBef>
                <a:spcPts val="110"/>
              </a:spcBef>
            </a:pPr>
            <a:r>
              <a:rPr lang="fr-FR" sz="2050" b="1" dirty="0">
                <a:solidFill>
                  <a:srgbClr val="602177"/>
                </a:solidFill>
                <a:latin typeface="Calibri"/>
                <a:cs typeface="Calibri"/>
              </a:rPr>
              <a:t>pas à l’adresse du site officiel, et le lien “http:” </a:t>
            </a:r>
          </a:p>
          <a:p>
            <a:pPr marL="12700">
              <a:lnSpc>
                <a:spcPct val="100000"/>
              </a:lnSpc>
              <a:spcBef>
                <a:spcPts val="110"/>
              </a:spcBef>
            </a:pPr>
            <a:r>
              <a:rPr lang="fr-FR" sz="2050" b="1" dirty="0">
                <a:solidFill>
                  <a:srgbClr val="602177"/>
                </a:solidFill>
                <a:latin typeface="Calibri"/>
                <a:cs typeface="Calibri"/>
              </a:rPr>
              <a:t>indique que la connexion n’est pas sécurisée, ce </a:t>
            </a:r>
          </a:p>
          <a:p>
            <a:pPr marL="12700">
              <a:lnSpc>
                <a:spcPct val="100000"/>
              </a:lnSpc>
              <a:spcBef>
                <a:spcPts val="110"/>
              </a:spcBef>
            </a:pPr>
            <a:r>
              <a:rPr lang="fr-FR" sz="2050" b="1" dirty="0">
                <a:solidFill>
                  <a:srgbClr val="602177"/>
                </a:solidFill>
                <a:latin typeface="Calibri"/>
                <a:cs typeface="Calibri"/>
              </a:rPr>
              <a:t>qui doit éveiller votre méfiance.</a:t>
            </a:r>
            <a:endParaRPr lang="fr-FR" sz="2050" b="1" dirty="0">
              <a:latin typeface="Calibri"/>
              <a:cs typeface="Calibri"/>
            </a:endParaRPr>
          </a:p>
        </p:txBody>
      </p:sp>
      <p:sp>
        <p:nvSpPr>
          <p:cNvPr id="5" name="object 13">
            <a:extLst>
              <a:ext uri="{FF2B5EF4-FFF2-40B4-BE49-F238E27FC236}">
                <a16:creationId xmlns:a16="http://schemas.microsoft.com/office/drawing/2014/main" id="{F1B02EBD-EFEF-E23F-6466-D78D9F030743}"/>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0" name="object 77">
            <a:extLst>
              <a:ext uri="{FF2B5EF4-FFF2-40B4-BE49-F238E27FC236}">
                <a16:creationId xmlns:a16="http://schemas.microsoft.com/office/drawing/2014/main" id="{CF23EF22-3847-2AE8-F5F2-8ECC9324A74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2" name="object 32">
            <a:extLst>
              <a:ext uri="{FF2B5EF4-FFF2-40B4-BE49-F238E27FC236}">
                <a16:creationId xmlns:a16="http://schemas.microsoft.com/office/drawing/2014/main" id="{F85CEA0E-69EC-B59E-B7DE-855502063CC9}"/>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B3DD40F6-884A-339E-89A1-C3E90E5C39EE}"/>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F18EE74F-A124-FB85-5C43-41BF6B3ECFD3}"/>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31287FA1-CB14-EB4C-10DE-8963DF1D44D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A2B42ECD-550C-2E24-B5B3-B84D7D5EAF2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B4D6D6C6-2312-EC42-2CD9-ED1D31649603}"/>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9">
            <a:extLst>
              <a:ext uri="{FF2B5EF4-FFF2-40B4-BE49-F238E27FC236}">
                <a16:creationId xmlns:a16="http://schemas.microsoft.com/office/drawing/2014/main" id="{324B77B1-5BE3-6AAA-1884-378A5B61925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9" name="object 40">
            <a:extLst>
              <a:ext uri="{FF2B5EF4-FFF2-40B4-BE49-F238E27FC236}">
                <a16:creationId xmlns:a16="http://schemas.microsoft.com/office/drawing/2014/main" id="{FD3C31B1-C95E-3F4E-ECDC-62058996B060}"/>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0" name="object 41">
            <a:extLst>
              <a:ext uri="{FF2B5EF4-FFF2-40B4-BE49-F238E27FC236}">
                <a16:creationId xmlns:a16="http://schemas.microsoft.com/office/drawing/2014/main" id="{11417FD7-0536-40E9-48A0-CD7004A1CFC6}"/>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1" name="object 42">
            <a:extLst>
              <a:ext uri="{FF2B5EF4-FFF2-40B4-BE49-F238E27FC236}">
                <a16:creationId xmlns:a16="http://schemas.microsoft.com/office/drawing/2014/main" id="{89EAD506-27B4-2C72-A577-361C4B3E876A}"/>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2" name="object 43">
            <a:extLst>
              <a:ext uri="{FF2B5EF4-FFF2-40B4-BE49-F238E27FC236}">
                <a16:creationId xmlns:a16="http://schemas.microsoft.com/office/drawing/2014/main" id="{A290C858-07A2-2081-306F-7AD6282B274E}"/>
              </a:ext>
            </a:extLst>
          </p:cNvPr>
          <p:cNvPicPr/>
          <p:nvPr/>
        </p:nvPicPr>
        <p:blipFill>
          <a:blip r:embed="rId5" cstate="print"/>
          <a:stretch>
            <a:fillRect/>
          </a:stretch>
        </p:blipFill>
        <p:spPr>
          <a:xfrm>
            <a:off x="900786" y="665402"/>
            <a:ext cx="90720" cy="160403"/>
          </a:xfrm>
          <a:prstGeom prst="rect">
            <a:avLst/>
          </a:prstGeom>
        </p:spPr>
      </p:pic>
      <p:grpSp>
        <p:nvGrpSpPr>
          <p:cNvPr id="23" name="Groupe 22">
            <a:extLst>
              <a:ext uri="{FF2B5EF4-FFF2-40B4-BE49-F238E27FC236}">
                <a16:creationId xmlns:a16="http://schemas.microsoft.com/office/drawing/2014/main" id="{76435115-1181-AED1-568E-8D394B997A4E}"/>
              </a:ext>
            </a:extLst>
          </p:cNvPr>
          <p:cNvGrpSpPr/>
          <p:nvPr/>
        </p:nvGrpSpPr>
        <p:grpSpPr>
          <a:xfrm>
            <a:off x="6958757" y="625475"/>
            <a:ext cx="579409" cy="373714"/>
            <a:chOff x="893915" y="795563"/>
            <a:chExt cx="579409" cy="373714"/>
          </a:xfrm>
        </p:grpSpPr>
        <p:sp>
          <p:nvSpPr>
            <p:cNvPr id="24" name="object 39">
              <a:extLst>
                <a:ext uri="{FF2B5EF4-FFF2-40B4-BE49-F238E27FC236}">
                  <a16:creationId xmlns:a16="http://schemas.microsoft.com/office/drawing/2014/main" id="{07F71A5A-E137-11AE-A56E-357A88DA6EA4}"/>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5" name="object 40">
              <a:extLst>
                <a:ext uri="{FF2B5EF4-FFF2-40B4-BE49-F238E27FC236}">
                  <a16:creationId xmlns:a16="http://schemas.microsoft.com/office/drawing/2014/main" id="{799BA1B1-7F81-0518-6EA8-A1646F46BAE5}"/>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6" name="object 41">
              <a:extLst>
                <a:ext uri="{FF2B5EF4-FFF2-40B4-BE49-F238E27FC236}">
                  <a16:creationId xmlns:a16="http://schemas.microsoft.com/office/drawing/2014/main" id="{95EC40BC-A875-27BB-DDA2-7395019788D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7" name="object 42">
              <a:extLst>
                <a:ext uri="{FF2B5EF4-FFF2-40B4-BE49-F238E27FC236}">
                  <a16:creationId xmlns:a16="http://schemas.microsoft.com/office/drawing/2014/main" id="{03B4FEA4-354A-B1F2-B027-FB466D63FC0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8" name="object 43">
              <a:extLst>
                <a:ext uri="{FF2B5EF4-FFF2-40B4-BE49-F238E27FC236}">
                  <a16:creationId xmlns:a16="http://schemas.microsoft.com/office/drawing/2014/main" id="{7E6E074F-43B3-6871-465B-99B069099688}"/>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480429" y="1567156"/>
            <a:ext cx="10422621" cy="9182735"/>
            <a:chOff x="2480429" y="1567156"/>
            <a:chExt cx="10422621"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667983" y="546513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667983" y="546513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480429" y="4491056"/>
              <a:ext cx="6025066" cy="1344356"/>
            </a:xfrm>
            <a:prstGeom prst="rect">
              <a:avLst/>
            </a:prstGeom>
          </p:spPr>
        </p:pic>
      </p:grpSp>
      <p:sp>
        <p:nvSpPr>
          <p:cNvPr id="48" name="object 2">
            <a:extLst>
              <a:ext uri="{FF2B5EF4-FFF2-40B4-BE49-F238E27FC236}">
                <a16:creationId xmlns:a16="http://schemas.microsoft.com/office/drawing/2014/main" id="{F0B589CC-5D0B-5EAC-5859-811ED358008E}"/>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DDB9D296-A54D-DBD6-CA40-29C4F58EA327}"/>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6F3BB064-7E00-112D-0930-826609F1EDC0}"/>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0" name="object 32">
            <a:extLst>
              <a:ext uri="{FF2B5EF4-FFF2-40B4-BE49-F238E27FC236}">
                <a16:creationId xmlns:a16="http://schemas.microsoft.com/office/drawing/2014/main" id="{D1146B4A-D7FB-7A7B-EC7B-E76BE7E185E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1" name="object 33">
            <a:extLst>
              <a:ext uri="{FF2B5EF4-FFF2-40B4-BE49-F238E27FC236}">
                <a16:creationId xmlns:a16="http://schemas.microsoft.com/office/drawing/2014/main" id="{F756AB3A-E841-FD0D-0BF8-72470E972AB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2" name="object 34">
            <a:extLst>
              <a:ext uri="{FF2B5EF4-FFF2-40B4-BE49-F238E27FC236}">
                <a16:creationId xmlns:a16="http://schemas.microsoft.com/office/drawing/2014/main" id="{8BFA5231-4646-743B-5391-592FF967C061}"/>
              </a:ext>
            </a:extLst>
          </p:cNvPr>
          <p:cNvPicPr/>
          <p:nvPr/>
        </p:nvPicPr>
        <p:blipFill>
          <a:blip r:embed="rId4" cstate="print"/>
          <a:stretch>
            <a:fillRect/>
          </a:stretch>
        </p:blipFill>
        <p:spPr>
          <a:xfrm>
            <a:off x="13157476" y="804493"/>
            <a:ext cx="101839" cy="104719"/>
          </a:xfrm>
          <a:prstGeom prst="rect">
            <a:avLst/>
          </a:prstGeom>
        </p:spPr>
      </p:pic>
      <p:sp>
        <p:nvSpPr>
          <p:cNvPr id="13" name="object 35">
            <a:extLst>
              <a:ext uri="{FF2B5EF4-FFF2-40B4-BE49-F238E27FC236}">
                <a16:creationId xmlns:a16="http://schemas.microsoft.com/office/drawing/2014/main" id="{F21ECA85-ABC2-BA0F-0F17-6EC255C99A9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4" name="object 36">
            <a:extLst>
              <a:ext uri="{FF2B5EF4-FFF2-40B4-BE49-F238E27FC236}">
                <a16:creationId xmlns:a16="http://schemas.microsoft.com/office/drawing/2014/main" id="{76B56DDD-2C76-74AA-AC05-F6D7842F43A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5" name="object 37">
            <a:extLst>
              <a:ext uri="{FF2B5EF4-FFF2-40B4-BE49-F238E27FC236}">
                <a16:creationId xmlns:a16="http://schemas.microsoft.com/office/drawing/2014/main" id="{2330AB15-B4E5-5BF4-E82B-764AB26A622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6" name="object 39">
            <a:extLst>
              <a:ext uri="{FF2B5EF4-FFF2-40B4-BE49-F238E27FC236}">
                <a16:creationId xmlns:a16="http://schemas.microsoft.com/office/drawing/2014/main" id="{FEA64409-DB3A-9498-4126-81D5DF90940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7" name="object 40">
            <a:extLst>
              <a:ext uri="{FF2B5EF4-FFF2-40B4-BE49-F238E27FC236}">
                <a16:creationId xmlns:a16="http://schemas.microsoft.com/office/drawing/2014/main" id="{6BDFD237-D4DE-0557-24DE-C5237BC84CD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8" name="object 41">
            <a:extLst>
              <a:ext uri="{FF2B5EF4-FFF2-40B4-BE49-F238E27FC236}">
                <a16:creationId xmlns:a16="http://schemas.microsoft.com/office/drawing/2014/main" id="{0936208E-3B14-40B8-9C5D-78F0A988DA9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9" name="object 42">
            <a:extLst>
              <a:ext uri="{FF2B5EF4-FFF2-40B4-BE49-F238E27FC236}">
                <a16:creationId xmlns:a16="http://schemas.microsoft.com/office/drawing/2014/main" id="{0F572BE0-BE2E-80F2-612B-379D4AD03FB7}"/>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0" name="object 43">
            <a:extLst>
              <a:ext uri="{FF2B5EF4-FFF2-40B4-BE49-F238E27FC236}">
                <a16:creationId xmlns:a16="http://schemas.microsoft.com/office/drawing/2014/main" id="{046FE90C-AC05-E690-CFCA-50122A39BF96}"/>
              </a:ext>
            </a:extLst>
          </p:cNvPr>
          <p:cNvPicPr/>
          <p:nvPr/>
        </p:nvPicPr>
        <p:blipFill>
          <a:blip r:embed="rId5" cstate="print"/>
          <a:stretch>
            <a:fillRect/>
          </a:stretch>
        </p:blipFill>
        <p:spPr>
          <a:xfrm>
            <a:off x="900786" y="665402"/>
            <a:ext cx="90720" cy="160403"/>
          </a:xfrm>
          <a:prstGeom prst="rect">
            <a:avLst/>
          </a:prstGeom>
        </p:spPr>
      </p:pic>
      <p:grpSp>
        <p:nvGrpSpPr>
          <p:cNvPr id="21" name="Groupe 20">
            <a:extLst>
              <a:ext uri="{FF2B5EF4-FFF2-40B4-BE49-F238E27FC236}">
                <a16:creationId xmlns:a16="http://schemas.microsoft.com/office/drawing/2014/main" id="{42C453EE-BCFA-2B6B-E4D6-FBF552A97BB3}"/>
              </a:ext>
            </a:extLst>
          </p:cNvPr>
          <p:cNvGrpSpPr/>
          <p:nvPr/>
        </p:nvGrpSpPr>
        <p:grpSpPr>
          <a:xfrm>
            <a:off x="6958757" y="625475"/>
            <a:ext cx="579409" cy="373714"/>
            <a:chOff x="893915" y="795563"/>
            <a:chExt cx="579409" cy="373714"/>
          </a:xfrm>
        </p:grpSpPr>
        <p:sp>
          <p:nvSpPr>
            <p:cNvPr id="22" name="object 39">
              <a:extLst>
                <a:ext uri="{FF2B5EF4-FFF2-40B4-BE49-F238E27FC236}">
                  <a16:creationId xmlns:a16="http://schemas.microsoft.com/office/drawing/2014/main" id="{1FFBF14D-ABBB-CD61-BC58-9EF5DA30B200}"/>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3" name="object 40">
              <a:extLst>
                <a:ext uri="{FF2B5EF4-FFF2-40B4-BE49-F238E27FC236}">
                  <a16:creationId xmlns:a16="http://schemas.microsoft.com/office/drawing/2014/main" id="{DBB0A1E5-50A4-2A10-C0A5-DC7ABF56D2C2}"/>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4" name="object 41">
              <a:extLst>
                <a:ext uri="{FF2B5EF4-FFF2-40B4-BE49-F238E27FC236}">
                  <a16:creationId xmlns:a16="http://schemas.microsoft.com/office/drawing/2014/main" id="{A3C1CCA4-44A4-7A3A-0393-6EE3237B8A0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5" name="object 42">
              <a:extLst>
                <a:ext uri="{FF2B5EF4-FFF2-40B4-BE49-F238E27FC236}">
                  <a16:creationId xmlns:a16="http://schemas.microsoft.com/office/drawing/2014/main" id="{CFFB4F32-8646-A726-8149-EE57D8D88E15}"/>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6" name="object 43">
              <a:extLst>
                <a:ext uri="{FF2B5EF4-FFF2-40B4-BE49-F238E27FC236}">
                  <a16:creationId xmlns:a16="http://schemas.microsoft.com/office/drawing/2014/main" id="{9538A087-4883-4532-C94D-E510D041B44D}"/>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480429" y="1567156"/>
            <a:ext cx="10422621" cy="9182735"/>
            <a:chOff x="2480429" y="1567156"/>
            <a:chExt cx="10422621" cy="9182735"/>
          </a:xfrm>
        </p:grpSpPr>
        <p:sp>
          <p:nvSpPr>
            <p:cNvPr id="4" name="object 4"/>
            <p:cNvSpPr/>
            <p:nvPr/>
          </p:nvSpPr>
          <p:spPr>
            <a:xfrm>
              <a:off x="7957035" y="1567156"/>
              <a:ext cx="4946015" cy="9182735"/>
            </a:xfrm>
            <a:custGeom>
              <a:avLst/>
              <a:gdLst/>
              <a:ahLst/>
              <a:cxnLst/>
              <a:rect l="l" t="t" r="r" b="b"/>
              <a:pathLst>
                <a:path w="4946015" h="9182735">
                  <a:moveTo>
                    <a:pt x="4945608" y="0"/>
                  </a:moveTo>
                  <a:lnTo>
                    <a:pt x="0" y="0"/>
                  </a:lnTo>
                  <a:lnTo>
                    <a:pt x="0" y="9182547"/>
                  </a:lnTo>
                  <a:lnTo>
                    <a:pt x="4945608" y="9182547"/>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062581" y="1672640"/>
              <a:ext cx="4711898" cy="8949423"/>
            </a:xfrm>
            <a:prstGeom prst="rect">
              <a:avLst/>
            </a:prstGeom>
          </p:spPr>
        </p:pic>
        <p:sp>
          <p:nvSpPr>
            <p:cNvPr id="7" name="object 7"/>
            <p:cNvSpPr/>
            <p:nvPr/>
          </p:nvSpPr>
          <p:spPr>
            <a:xfrm>
              <a:off x="8667983" y="5465139"/>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8667983" y="5465139"/>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pic>
          <p:nvPicPr>
            <p:cNvPr id="9" name="object 9"/>
            <p:cNvPicPr/>
            <p:nvPr/>
          </p:nvPicPr>
          <p:blipFill>
            <a:blip r:embed="rId3" cstate="print"/>
            <a:stretch>
              <a:fillRect/>
            </a:stretch>
          </p:blipFill>
          <p:spPr>
            <a:xfrm>
              <a:off x="2480429" y="4491056"/>
              <a:ext cx="6025066" cy="2734824"/>
            </a:xfrm>
            <a:prstGeom prst="rect">
              <a:avLst/>
            </a:prstGeom>
          </p:spPr>
        </p:pic>
      </p:grpSp>
      <p:sp>
        <p:nvSpPr>
          <p:cNvPr id="10" name="object 10"/>
          <p:cNvSpPr txBox="1"/>
          <p:nvPr/>
        </p:nvSpPr>
        <p:spPr>
          <a:xfrm>
            <a:off x="1742286" y="7395264"/>
            <a:ext cx="5686425"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L’adresse</a:t>
            </a:r>
            <a:r>
              <a:rPr sz="2050" b="1" spc="60" dirty="0">
                <a:solidFill>
                  <a:srgbClr val="602177"/>
                </a:solidFill>
                <a:latin typeface="Calibri"/>
                <a:cs typeface="Calibri"/>
              </a:rPr>
              <a:t> </a:t>
            </a:r>
            <a:r>
              <a:rPr sz="2050" b="1" dirty="0">
                <a:solidFill>
                  <a:srgbClr val="602177"/>
                </a:solidFill>
                <a:latin typeface="Calibri"/>
                <a:cs typeface="Calibri"/>
              </a:rPr>
              <a:t>de</a:t>
            </a:r>
            <a:r>
              <a:rPr sz="2050" b="1" spc="70" dirty="0">
                <a:solidFill>
                  <a:srgbClr val="602177"/>
                </a:solidFill>
                <a:latin typeface="Calibri"/>
                <a:cs typeface="Calibri"/>
              </a:rPr>
              <a:t> </a:t>
            </a:r>
            <a:r>
              <a:rPr sz="2050" b="1" spc="45" dirty="0">
                <a:solidFill>
                  <a:srgbClr val="602177"/>
                </a:solidFill>
                <a:latin typeface="Calibri"/>
                <a:cs typeface="Calibri"/>
              </a:rPr>
              <a:t>destination</a:t>
            </a:r>
            <a:r>
              <a:rPr sz="2050" b="1" spc="65" dirty="0">
                <a:solidFill>
                  <a:srgbClr val="602177"/>
                </a:solidFill>
                <a:latin typeface="Calibri"/>
                <a:cs typeface="Calibri"/>
              </a:rPr>
              <a:t> </a:t>
            </a:r>
            <a:r>
              <a:rPr sz="2050" b="1" dirty="0">
                <a:solidFill>
                  <a:srgbClr val="602177"/>
                </a:solidFill>
                <a:latin typeface="Calibri"/>
                <a:cs typeface="Calibri"/>
              </a:rPr>
              <a:t>n’est</a:t>
            </a:r>
            <a:r>
              <a:rPr sz="2050" b="1" spc="70" dirty="0">
                <a:solidFill>
                  <a:srgbClr val="602177"/>
                </a:solidFill>
                <a:latin typeface="Calibri"/>
                <a:cs typeface="Calibri"/>
              </a:rPr>
              <a:t> </a:t>
            </a:r>
            <a:r>
              <a:rPr sz="2050" b="1" spc="50" dirty="0">
                <a:solidFill>
                  <a:srgbClr val="602177"/>
                </a:solidFill>
                <a:latin typeface="Calibri"/>
                <a:cs typeface="Calibri"/>
              </a:rPr>
              <a:t>pas</a:t>
            </a:r>
            <a:r>
              <a:rPr sz="2050" b="1" spc="65" dirty="0">
                <a:solidFill>
                  <a:srgbClr val="602177"/>
                </a:solidFill>
                <a:latin typeface="Calibri"/>
                <a:cs typeface="Calibri"/>
              </a:rPr>
              <a:t> </a:t>
            </a:r>
            <a:r>
              <a:rPr sz="2050" b="1" spc="-10" dirty="0">
                <a:solidFill>
                  <a:srgbClr val="602177"/>
                </a:solidFill>
                <a:latin typeface="Calibri"/>
                <a:cs typeface="Calibri"/>
              </a:rPr>
              <a:t>exactement </a:t>
            </a:r>
            <a:r>
              <a:rPr sz="2050" b="1" dirty="0">
                <a:solidFill>
                  <a:srgbClr val="602177"/>
                </a:solidFill>
                <a:latin typeface="Calibri"/>
                <a:cs typeface="Calibri"/>
              </a:rPr>
              <a:t>identique</a:t>
            </a:r>
            <a:r>
              <a:rPr sz="2050" b="1" spc="80" dirty="0">
                <a:solidFill>
                  <a:srgbClr val="602177"/>
                </a:solidFill>
                <a:latin typeface="Calibri"/>
                <a:cs typeface="Calibri"/>
              </a:rPr>
              <a:t> </a:t>
            </a:r>
            <a:r>
              <a:rPr sz="2050" b="1" spc="55" dirty="0">
                <a:solidFill>
                  <a:srgbClr val="602177"/>
                </a:solidFill>
                <a:latin typeface="Calibri"/>
                <a:cs typeface="Calibri"/>
              </a:rPr>
              <a:t>à</a:t>
            </a:r>
            <a:r>
              <a:rPr sz="2050" b="1" spc="90" dirty="0">
                <a:solidFill>
                  <a:srgbClr val="602177"/>
                </a:solidFill>
                <a:latin typeface="Calibri"/>
                <a:cs typeface="Calibri"/>
              </a:rPr>
              <a:t> </a:t>
            </a:r>
            <a:r>
              <a:rPr sz="2050" b="1" dirty="0">
                <a:solidFill>
                  <a:srgbClr val="602177"/>
                </a:solidFill>
                <a:latin typeface="Calibri"/>
                <a:cs typeface="Calibri"/>
              </a:rPr>
              <a:t>l’adresse</a:t>
            </a:r>
            <a:r>
              <a:rPr sz="2050" b="1" spc="90" dirty="0">
                <a:solidFill>
                  <a:srgbClr val="602177"/>
                </a:solidFill>
                <a:latin typeface="Calibri"/>
                <a:cs typeface="Calibri"/>
              </a:rPr>
              <a:t> </a:t>
            </a:r>
            <a:r>
              <a:rPr sz="2050" b="1" dirty="0">
                <a:solidFill>
                  <a:srgbClr val="602177"/>
                </a:solidFill>
                <a:latin typeface="Calibri"/>
                <a:cs typeface="Calibri"/>
              </a:rPr>
              <a:t>du</a:t>
            </a:r>
            <a:r>
              <a:rPr sz="2050" b="1" spc="90" dirty="0">
                <a:solidFill>
                  <a:srgbClr val="602177"/>
                </a:solidFill>
                <a:latin typeface="Calibri"/>
                <a:cs typeface="Calibri"/>
              </a:rPr>
              <a:t> </a:t>
            </a:r>
            <a:r>
              <a:rPr sz="2050" b="1" spc="50" dirty="0">
                <a:solidFill>
                  <a:srgbClr val="602177"/>
                </a:solidFill>
                <a:latin typeface="Calibri"/>
                <a:cs typeface="Calibri"/>
              </a:rPr>
              <a:t>site</a:t>
            </a:r>
            <a:r>
              <a:rPr sz="2050" b="1" spc="90" dirty="0">
                <a:solidFill>
                  <a:srgbClr val="602177"/>
                </a:solidFill>
                <a:latin typeface="Calibri"/>
                <a:cs typeface="Calibri"/>
              </a:rPr>
              <a:t> </a:t>
            </a:r>
            <a:r>
              <a:rPr sz="2050" b="1" spc="50" dirty="0">
                <a:solidFill>
                  <a:srgbClr val="602177"/>
                </a:solidFill>
                <a:latin typeface="Calibri"/>
                <a:cs typeface="Calibri"/>
              </a:rPr>
              <a:t>officiel.</a:t>
            </a:r>
            <a:r>
              <a:rPr sz="2050" b="1" spc="85" dirty="0">
                <a:solidFill>
                  <a:srgbClr val="602177"/>
                </a:solidFill>
                <a:latin typeface="Calibri"/>
                <a:cs typeface="Calibri"/>
              </a:rPr>
              <a:t> </a:t>
            </a:r>
            <a:r>
              <a:rPr sz="2050" b="1" spc="100" dirty="0">
                <a:solidFill>
                  <a:srgbClr val="602177"/>
                </a:solidFill>
                <a:latin typeface="Calibri"/>
                <a:cs typeface="Calibri"/>
              </a:rPr>
              <a:t>Ici</a:t>
            </a:r>
            <a:r>
              <a:rPr sz="2050" b="1" spc="90" dirty="0">
                <a:solidFill>
                  <a:srgbClr val="602177"/>
                </a:solidFill>
                <a:latin typeface="Calibri"/>
                <a:cs typeface="Calibri"/>
              </a:rPr>
              <a:t> </a:t>
            </a:r>
            <a:r>
              <a:rPr sz="2050" b="1" spc="60" dirty="0">
                <a:solidFill>
                  <a:srgbClr val="602177"/>
                </a:solidFill>
                <a:latin typeface="Calibri"/>
                <a:cs typeface="Calibri"/>
              </a:rPr>
              <a:t>le</a:t>
            </a:r>
            <a:r>
              <a:rPr sz="2050" b="1" spc="95" dirty="0">
                <a:solidFill>
                  <a:srgbClr val="602177"/>
                </a:solidFill>
                <a:latin typeface="Calibri"/>
                <a:cs typeface="Calibri"/>
              </a:rPr>
              <a:t> </a:t>
            </a:r>
            <a:r>
              <a:rPr sz="2050" b="1" spc="45" dirty="0">
                <a:solidFill>
                  <a:srgbClr val="602177"/>
                </a:solidFill>
                <a:latin typeface="Calibri"/>
                <a:cs typeface="Calibri"/>
              </a:rPr>
              <a:t>lien </a:t>
            </a:r>
            <a:r>
              <a:rPr sz="2050" b="1" spc="50" dirty="0">
                <a:solidFill>
                  <a:srgbClr val="602177"/>
                </a:solidFill>
                <a:latin typeface="Calibri"/>
                <a:cs typeface="Calibri"/>
              </a:rPr>
              <a:t>redirige</a:t>
            </a:r>
            <a:r>
              <a:rPr sz="2050" b="1" spc="150" dirty="0">
                <a:solidFill>
                  <a:srgbClr val="602177"/>
                </a:solidFill>
                <a:latin typeface="Calibri"/>
                <a:cs typeface="Calibri"/>
              </a:rPr>
              <a:t> </a:t>
            </a:r>
            <a:r>
              <a:rPr sz="2050" b="1" dirty="0">
                <a:solidFill>
                  <a:srgbClr val="602177"/>
                </a:solidFill>
                <a:latin typeface="Calibri"/>
                <a:cs typeface="Calibri"/>
              </a:rPr>
              <a:t>vers</a:t>
            </a:r>
            <a:r>
              <a:rPr sz="2050" b="1" spc="155" dirty="0">
                <a:solidFill>
                  <a:srgbClr val="602177"/>
                </a:solidFill>
                <a:latin typeface="Calibri"/>
                <a:cs typeface="Calibri"/>
              </a:rPr>
              <a:t> </a:t>
            </a:r>
            <a:r>
              <a:rPr sz="2050" b="1" spc="60" dirty="0">
                <a:solidFill>
                  <a:srgbClr val="602177"/>
                </a:solidFill>
                <a:latin typeface="Calibri"/>
                <a:cs typeface="Calibri"/>
              </a:rPr>
              <a:t>le</a:t>
            </a:r>
            <a:r>
              <a:rPr sz="2050" b="1" spc="150" dirty="0">
                <a:solidFill>
                  <a:srgbClr val="602177"/>
                </a:solidFill>
                <a:latin typeface="Calibri"/>
                <a:cs typeface="Calibri"/>
              </a:rPr>
              <a:t> </a:t>
            </a:r>
            <a:r>
              <a:rPr sz="2050" b="1" dirty="0">
                <a:solidFill>
                  <a:srgbClr val="602177"/>
                </a:solidFill>
                <a:latin typeface="Calibri"/>
                <a:cs typeface="Calibri"/>
              </a:rPr>
              <a:t>domaine</a:t>
            </a:r>
            <a:r>
              <a:rPr sz="2050" b="1" spc="150" dirty="0">
                <a:solidFill>
                  <a:srgbClr val="602177"/>
                </a:solidFill>
                <a:latin typeface="Calibri"/>
                <a:cs typeface="Calibri"/>
              </a:rPr>
              <a:t> </a:t>
            </a:r>
            <a:r>
              <a:rPr sz="2050" b="1" dirty="0">
                <a:solidFill>
                  <a:srgbClr val="602177"/>
                </a:solidFill>
                <a:latin typeface="Calibri"/>
                <a:cs typeface="Calibri"/>
              </a:rPr>
              <a:t>“espace-</a:t>
            </a:r>
            <a:r>
              <a:rPr sz="2050" b="1" spc="-10" dirty="0">
                <a:solidFill>
                  <a:srgbClr val="602177"/>
                </a:solidFill>
                <a:latin typeface="Calibri"/>
                <a:cs typeface="Calibri"/>
              </a:rPr>
              <a:t>abonnements.fr”.</a:t>
            </a:r>
            <a:endParaRPr sz="2050" b="1" dirty="0">
              <a:latin typeface="Calibri"/>
              <a:cs typeface="Calibri"/>
            </a:endParaRPr>
          </a:p>
        </p:txBody>
      </p:sp>
      <p:sp>
        <p:nvSpPr>
          <p:cNvPr id="11" name="object 11"/>
          <p:cNvSpPr txBox="1"/>
          <p:nvPr/>
        </p:nvSpPr>
        <p:spPr>
          <a:xfrm rot="20880000">
            <a:off x="4695692" y="5914263"/>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0" name="object 2">
            <a:extLst>
              <a:ext uri="{FF2B5EF4-FFF2-40B4-BE49-F238E27FC236}">
                <a16:creationId xmlns:a16="http://schemas.microsoft.com/office/drawing/2014/main" id="{C1114731-F514-4CAF-6FED-79D33498040E}"/>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C22A3976-D3AB-D141-FB26-0CED2E14BC57}"/>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6D97CF9F-8DA1-F794-D254-945DF060C608}"/>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2" name="object 32">
            <a:extLst>
              <a:ext uri="{FF2B5EF4-FFF2-40B4-BE49-F238E27FC236}">
                <a16:creationId xmlns:a16="http://schemas.microsoft.com/office/drawing/2014/main" id="{F3B9F271-82CE-4110-279D-CEFAF9731DA7}"/>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3" name="object 33">
            <a:extLst>
              <a:ext uri="{FF2B5EF4-FFF2-40B4-BE49-F238E27FC236}">
                <a16:creationId xmlns:a16="http://schemas.microsoft.com/office/drawing/2014/main" id="{EF7509E8-C659-7AC5-D605-091858D770A6}"/>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4" name="object 34">
            <a:extLst>
              <a:ext uri="{FF2B5EF4-FFF2-40B4-BE49-F238E27FC236}">
                <a16:creationId xmlns:a16="http://schemas.microsoft.com/office/drawing/2014/main" id="{3DEE4F8B-CA88-E00E-7E39-C234832F44B9}"/>
              </a:ext>
            </a:extLst>
          </p:cNvPr>
          <p:cNvPicPr/>
          <p:nvPr/>
        </p:nvPicPr>
        <p:blipFill>
          <a:blip r:embed="rId4" cstate="print"/>
          <a:stretch>
            <a:fillRect/>
          </a:stretch>
        </p:blipFill>
        <p:spPr>
          <a:xfrm>
            <a:off x="13157476" y="804493"/>
            <a:ext cx="101839" cy="104719"/>
          </a:xfrm>
          <a:prstGeom prst="rect">
            <a:avLst/>
          </a:prstGeom>
        </p:spPr>
      </p:pic>
      <p:sp>
        <p:nvSpPr>
          <p:cNvPr id="15" name="object 35">
            <a:extLst>
              <a:ext uri="{FF2B5EF4-FFF2-40B4-BE49-F238E27FC236}">
                <a16:creationId xmlns:a16="http://schemas.microsoft.com/office/drawing/2014/main" id="{CD82E109-A172-15DF-CADB-4988C27BDAF9}"/>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6" name="object 36">
            <a:extLst>
              <a:ext uri="{FF2B5EF4-FFF2-40B4-BE49-F238E27FC236}">
                <a16:creationId xmlns:a16="http://schemas.microsoft.com/office/drawing/2014/main" id="{373D0431-3747-1039-F7FC-2CC274E4AC5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7" name="object 37">
            <a:extLst>
              <a:ext uri="{FF2B5EF4-FFF2-40B4-BE49-F238E27FC236}">
                <a16:creationId xmlns:a16="http://schemas.microsoft.com/office/drawing/2014/main" id="{2AF04248-52DA-7578-4727-E638C5A2FF95}"/>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8" name="object 39">
            <a:extLst>
              <a:ext uri="{FF2B5EF4-FFF2-40B4-BE49-F238E27FC236}">
                <a16:creationId xmlns:a16="http://schemas.microsoft.com/office/drawing/2014/main" id="{A1444BD3-A117-14F8-1A01-C273A373633A}"/>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9" name="object 40">
            <a:extLst>
              <a:ext uri="{FF2B5EF4-FFF2-40B4-BE49-F238E27FC236}">
                <a16:creationId xmlns:a16="http://schemas.microsoft.com/office/drawing/2014/main" id="{6BC19C58-B5A5-F0BC-DCAA-25283615928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0" name="object 41">
            <a:extLst>
              <a:ext uri="{FF2B5EF4-FFF2-40B4-BE49-F238E27FC236}">
                <a16:creationId xmlns:a16="http://schemas.microsoft.com/office/drawing/2014/main" id="{BE644267-81EC-A733-3D6E-40CDB20FBCD8}"/>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1" name="object 42">
            <a:extLst>
              <a:ext uri="{FF2B5EF4-FFF2-40B4-BE49-F238E27FC236}">
                <a16:creationId xmlns:a16="http://schemas.microsoft.com/office/drawing/2014/main" id="{DEC0DADB-0E8D-AE18-8AD1-33238EF2CED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2" name="object 43">
            <a:extLst>
              <a:ext uri="{FF2B5EF4-FFF2-40B4-BE49-F238E27FC236}">
                <a16:creationId xmlns:a16="http://schemas.microsoft.com/office/drawing/2014/main" id="{49E38C48-40F0-6C50-E4E1-2593F19DAD9B}"/>
              </a:ext>
            </a:extLst>
          </p:cNvPr>
          <p:cNvPicPr/>
          <p:nvPr/>
        </p:nvPicPr>
        <p:blipFill>
          <a:blip r:embed="rId5" cstate="print"/>
          <a:stretch>
            <a:fillRect/>
          </a:stretch>
        </p:blipFill>
        <p:spPr>
          <a:xfrm>
            <a:off x="900786" y="665402"/>
            <a:ext cx="90720" cy="160403"/>
          </a:xfrm>
          <a:prstGeom prst="rect">
            <a:avLst/>
          </a:prstGeom>
        </p:spPr>
      </p:pic>
      <p:grpSp>
        <p:nvGrpSpPr>
          <p:cNvPr id="23" name="Groupe 22">
            <a:extLst>
              <a:ext uri="{FF2B5EF4-FFF2-40B4-BE49-F238E27FC236}">
                <a16:creationId xmlns:a16="http://schemas.microsoft.com/office/drawing/2014/main" id="{FE77925C-A128-7C93-F7BB-B4BC79F3D7AC}"/>
              </a:ext>
            </a:extLst>
          </p:cNvPr>
          <p:cNvGrpSpPr/>
          <p:nvPr/>
        </p:nvGrpSpPr>
        <p:grpSpPr>
          <a:xfrm>
            <a:off x="6958757" y="625475"/>
            <a:ext cx="579409" cy="373714"/>
            <a:chOff x="893915" y="795563"/>
            <a:chExt cx="579409" cy="373714"/>
          </a:xfrm>
        </p:grpSpPr>
        <p:sp>
          <p:nvSpPr>
            <p:cNvPr id="24" name="object 39">
              <a:extLst>
                <a:ext uri="{FF2B5EF4-FFF2-40B4-BE49-F238E27FC236}">
                  <a16:creationId xmlns:a16="http://schemas.microsoft.com/office/drawing/2014/main" id="{9FB9729B-1141-2319-6647-7510758F52B1}"/>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5" name="object 40">
              <a:extLst>
                <a:ext uri="{FF2B5EF4-FFF2-40B4-BE49-F238E27FC236}">
                  <a16:creationId xmlns:a16="http://schemas.microsoft.com/office/drawing/2014/main" id="{A6314E68-67F9-0866-58D7-60D766F065C3}"/>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6" name="object 41">
              <a:extLst>
                <a:ext uri="{FF2B5EF4-FFF2-40B4-BE49-F238E27FC236}">
                  <a16:creationId xmlns:a16="http://schemas.microsoft.com/office/drawing/2014/main" id="{A8BDB425-BC3A-60D8-E715-E1C789FE987D}"/>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7" name="object 42">
              <a:extLst>
                <a:ext uri="{FF2B5EF4-FFF2-40B4-BE49-F238E27FC236}">
                  <a16:creationId xmlns:a16="http://schemas.microsoft.com/office/drawing/2014/main" id="{CB8D047E-6E83-A442-1AC2-CFE2A0E5BFB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8" name="object 43">
              <a:extLst>
                <a:ext uri="{FF2B5EF4-FFF2-40B4-BE49-F238E27FC236}">
                  <a16:creationId xmlns:a16="http://schemas.microsoft.com/office/drawing/2014/main" id="{1F3FEB52-3E9F-A22B-E8DB-1C64D65B4CE7}"/>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694054" y="1704021"/>
            <a:ext cx="16759882" cy="8553450"/>
            <a:chOff x="1694054" y="1704021"/>
            <a:chExt cx="16759882" cy="8553450"/>
          </a:xfrm>
        </p:grpSpPr>
        <p:sp>
          <p:nvSpPr>
            <p:cNvPr id="4" name="object 4"/>
            <p:cNvSpPr/>
            <p:nvPr/>
          </p:nvSpPr>
          <p:spPr>
            <a:xfrm>
              <a:off x="7574481" y="1704021"/>
              <a:ext cx="10879455" cy="8553450"/>
            </a:xfrm>
            <a:custGeom>
              <a:avLst/>
              <a:gdLst/>
              <a:ahLst/>
              <a:cxnLst/>
              <a:rect l="l" t="t" r="r" b="b"/>
              <a:pathLst>
                <a:path w="10879455" h="8553450">
                  <a:moveTo>
                    <a:pt x="10878831" y="0"/>
                  </a:moveTo>
                  <a:lnTo>
                    <a:pt x="0" y="0"/>
                  </a:lnTo>
                  <a:lnTo>
                    <a:pt x="0" y="8553038"/>
                  </a:lnTo>
                  <a:lnTo>
                    <a:pt x="10878831" y="8553038"/>
                  </a:lnTo>
                  <a:lnTo>
                    <a:pt x="10878831"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7691566" y="1821033"/>
              <a:ext cx="10622284" cy="8297119"/>
            </a:xfrm>
            <a:prstGeom prst="rect">
              <a:avLst/>
            </a:prstGeom>
          </p:spPr>
        </p:pic>
        <p:sp>
          <p:nvSpPr>
            <p:cNvPr id="7" name="object 7"/>
            <p:cNvSpPr/>
            <p:nvPr/>
          </p:nvSpPr>
          <p:spPr>
            <a:xfrm>
              <a:off x="14915704" y="7469681"/>
              <a:ext cx="371475" cy="466725"/>
            </a:xfrm>
            <a:custGeom>
              <a:avLst/>
              <a:gdLst/>
              <a:ahLst/>
              <a:cxnLst/>
              <a:rect l="l" t="t" r="r" b="b"/>
              <a:pathLst>
                <a:path w="371475" h="466725">
                  <a:moveTo>
                    <a:pt x="0" y="0"/>
                  </a:moveTo>
                  <a:lnTo>
                    <a:pt x="0" y="466676"/>
                  </a:lnTo>
                  <a:lnTo>
                    <a:pt x="139147" y="268295"/>
                  </a:lnTo>
                  <a:lnTo>
                    <a:pt x="371077" y="268295"/>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4915704" y="7469681"/>
              <a:ext cx="371475" cy="466725"/>
            </a:xfrm>
            <a:custGeom>
              <a:avLst/>
              <a:gdLst/>
              <a:ahLst/>
              <a:cxnLst/>
              <a:rect l="l" t="t" r="r" b="b"/>
              <a:pathLst>
                <a:path w="371475" h="466725">
                  <a:moveTo>
                    <a:pt x="0" y="466676"/>
                  </a:moveTo>
                  <a:lnTo>
                    <a:pt x="0" y="0"/>
                  </a:lnTo>
                  <a:lnTo>
                    <a:pt x="371077"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9" name="object 9"/>
            <p:cNvSpPr/>
            <p:nvPr/>
          </p:nvSpPr>
          <p:spPr>
            <a:xfrm>
              <a:off x="7356006" y="7478503"/>
              <a:ext cx="5207000" cy="846455"/>
            </a:xfrm>
            <a:custGeom>
              <a:avLst/>
              <a:gdLst/>
              <a:ahLst/>
              <a:cxnLst/>
              <a:rect l="l" t="t" r="r" b="b"/>
              <a:pathLst>
                <a:path w="5207000" h="846454">
                  <a:moveTo>
                    <a:pt x="5206417" y="0"/>
                  </a:moveTo>
                  <a:lnTo>
                    <a:pt x="4137282" y="489006"/>
                  </a:lnTo>
                  <a:lnTo>
                    <a:pt x="3238568" y="740117"/>
                  </a:lnTo>
                  <a:lnTo>
                    <a:pt x="2022175" y="832632"/>
                  </a:lnTo>
                  <a:lnTo>
                    <a:pt x="0" y="845848"/>
                  </a:lnTo>
                </a:path>
              </a:pathLst>
            </a:custGeom>
            <a:ln w="52354">
              <a:solidFill>
                <a:srgbClr val="E0C1F2"/>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1694054" y="6635515"/>
              <a:ext cx="5671187" cy="2513525"/>
            </a:xfrm>
            <a:prstGeom prst="rect">
              <a:avLst/>
            </a:prstGeom>
          </p:spPr>
        </p:pic>
      </p:grpSp>
      <p:sp>
        <p:nvSpPr>
          <p:cNvPr id="49" name="object 2">
            <a:extLst>
              <a:ext uri="{FF2B5EF4-FFF2-40B4-BE49-F238E27FC236}">
                <a16:creationId xmlns:a16="http://schemas.microsoft.com/office/drawing/2014/main" id="{7DFD4F37-1C98-89B4-6D2F-8EC0387AB3D8}"/>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6FC985AD-908D-63B9-51E8-D8A7224A302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C27530C6-CA42-0BC8-F699-0A37A4134A32}"/>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1" name="object 32">
            <a:extLst>
              <a:ext uri="{FF2B5EF4-FFF2-40B4-BE49-F238E27FC236}">
                <a16:creationId xmlns:a16="http://schemas.microsoft.com/office/drawing/2014/main" id="{65DE8D4B-3C08-E9F6-1F30-8E54F65E669C}"/>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2" name="object 33">
            <a:extLst>
              <a:ext uri="{FF2B5EF4-FFF2-40B4-BE49-F238E27FC236}">
                <a16:creationId xmlns:a16="http://schemas.microsoft.com/office/drawing/2014/main" id="{83C6E080-23F6-261B-125D-11B8F0A1B51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3" name="object 34">
            <a:extLst>
              <a:ext uri="{FF2B5EF4-FFF2-40B4-BE49-F238E27FC236}">
                <a16:creationId xmlns:a16="http://schemas.microsoft.com/office/drawing/2014/main" id="{C2489D08-0FA7-70BD-9982-920F5791EA9F}"/>
              </a:ext>
            </a:extLst>
          </p:cNvPr>
          <p:cNvPicPr/>
          <p:nvPr/>
        </p:nvPicPr>
        <p:blipFill>
          <a:blip r:embed="rId4" cstate="print"/>
          <a:stretch>
            <a:fillRect/>
          </a:stretch>
        </p:blipFill>
        <p:spPr>
          <a:xfrm>
            <a:off x="13157476" y="804493"/>
            <a:ext cx="101839" cy="104719"/>
          </a:xfrm>
          <a:prstGeom prst="rect">
            <a:avLst/>
          </a:prstGeom>
        </p:spPr>
      </p:pic>
      <p:sp>
        <p:nvSpPr>
          <p:cNvPr id="14" name="object 35">
            <a:extLst>
              <a:ext uri="{FF2B5EF4-FFF2-40B4-BE49-F238E27FC236}">
                <a16:creationId xmlns:a16="http://schemas.microsoft.com/office/drawing/2014/main" id="{B7BBB7DC-84E5-97F8-9E3A-582EB4C29B2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5" name="object 36">
            <a:extLst>
              <a:ext uri="{FF2B5EF4-FFF2-40B4-BE49-F238E27FC236}">
                <a16:creationId xmlns:a16="http://schemas.microsoft.com/office/drawing/2014/main" id="{D4CDE753-0CA7-5FDB-A6F0-BCC58576ADAA}"/>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6" name="object 37">
            <a:extLst>
              <a:ext uri="{FF2B5EF4-FFF2-40B4-BE49-F238E27FC236}">
                <a16:creationId xmlns:a16="http://schemas.microsoft.com/office/drawing/2014/main" id="{65087FEA-FC49-692D-0EA6-5BD635199939}"/>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7" name="object 39">
            <a:extLst>
              <a:ext uri="{FF2B5EF4-FFF2-40B4-BE49-F238E27FC236}">
                <a16:creationId xmlns:a16="http://schemas.microsoft.com/office/drawing/2014/main" id="{6CC02F1A-F305-13C4-8E6C-0F8EAC5D2DE0}"/>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8" name="object 40">
            <a:extLst>
              <a:ext uri="{FF2B5EF4-FFF2-40B4-BE49-F238E27FC236}">
                <a16:creationId xmlns:a16="http://schemas.microsoft.com/office/drawing/2014/main" id="{C02A2318-4CA7-2F5E-1BD3-4A38C0136F23}"/>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9" name="object 41">
            <a:extLst>
              <a:ext uri="{FF2B5EF4-FFF2-40B4-BE49-F238E27FC236}">
                <a16:creationId xmlns:a16="http://schemas.microsoft.com/office/drawing/2014/main" id="{C78CAF53-8BB3-F5AE-B386-274F706D3A6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0" name="object 42">
            <a:extLst>
              <a:ext uri="{FF2B5EF4-FFF2-40B4-BE49-F238E27FC236}">
                <a16:creationId xmlns:a16="http://schemas.microsoft.com/office/drawing/2014/main" id="{14827B13-E123-1F7E-2522-87DF3856021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1" name="object 43">
            <a:extLst>
              <a:ext uri="{FF2B5EF4-FFF2-40B4-BE49-F238E27FC236}">
                <a16:creationId xmlns:a16="http://schemas.microsoft.com/office/drawing/2014/main" id="{8035AAE5-F28B-6A39-CA1F-A5E7E21836F4}"/>
              </a:ext>
            </a:extLst>
          </p:cNvPr>
          <p:cNvPicPr/>
          <p:nvPr/>
        </p:nvPicPr>
        <p:blipFill>
          <a:blip r:embed="rId5" cstate="print"/>
          <a:stretch>
            <a:fillRect/>
          </a:stretch>
        </p:blipFill>
        <p:spPr>
          <a:xfrm>
            <a:off x="900786" y="665402"/>
            <a:ext cx="90720" cy="160403"/>
          </a:xfrm>
          <a:prstGeom prst="rect">
            <a:avLst/>
          </a:prstGeom>
        </p:spPr>
      </p:pic>
      <p:grpSp>
        <p:nvGrpSpPr>
          <p:cNvPr id="22" name="Groupe 21">
            <a:extLst>
              <a:ext uri="{FF2B5EF4-FFF2-40B4-BE49-F238E27FC236}">
                <a16:creationId xmlns:a16="http://schemas.microsoft.com/office/drawing/2014/main" id="{79183CE9-B301-BA6E-BC0D-59975B220E0B}"/>
              </a:ext>
            </a:extLst>
          </p:cNvPr>
          <p:cNvGrpSpPr/>
          <p:nvPr/>
        </p:nvGrpSpPr>
        <p:grpSpPr>
          <a:xfrm>
            <a:off x="6958757" y="625475"/>
            <a:ext cx="579409" cy="373714"/>
            <a:chOff x="893915" y="795563"/>
            <a:chExt cx="579409" cy="373714"/>
          </a:xfrm>
        </p:grpSpPr>
        <p:sp>
          <p:nvSpPr>
            <p:cNvPr id="23" name="object 39">
              <a:extLst>
                <a:ext uri="{FF2B5EF4-FFF2-40B4-BE49-F238E27FC236}">
                  <a16:creationId xmlns:a16="http://schemas.microsoft.com/office/drawing/2014/main" id="{13DB51D5-F734-C733-6AFF-3F31D3C4994B}"/>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4" name="object 40">
              <a:extLst>
                <a:ext uri="{FF2B5EF4-FFF2-40B4-BE49-F238E27FC236}">
                  <a16:creationId xmlns:a16="http://schemas.microsoft.com/office/drawing/2014/main" id="{18361920-AC79-5966-4DCF-EAAFEE3C4260}"/>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5" name="object 41">
              <a:extLst>
                <a:ext uri="{FF2B5EF4-FFF2-40B4-BE49-F238E27FC236}">
                  <a16:creationId xmlns:a16="http://schemas.microsoft.com/office/drawing/2014/main" id="{EE5CDFAD-518F-90BB-0F02-75C5E91AAF7B}"/>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6" name="object 42">
              <a:extLst>
                <a:ext uri="{FF2B5EF4-FFF2-40B4-BE49-F238E27FC236}">
                  <a16:creationId xmlns:a16="http://schemas.microsoft.com/office/drawing/2014/main" id="{E2A940D0-9DFE-B641-7FDB-6380106CBF5F}"/>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7" name="object 43">
              <a:extLst>
                <a:ext uri="{FF2B5EF4-FFF2-40B4-BE49-F238E27FC236}">
                  <a16:creationId xmlns:a16="http://schemas.microsoft.com/office/drawing/2014/main" id="{662FA987-E5C2-FA9C-DBC5-19F00E31D83C}"/>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356006" y="1704021"/>
            <a:ext cx="11097930" cy="8553450"/>
            <a:chOff x="7356006" y="1704021"/>
            <a:chExt cx="11097930" cy="8553450"/>
          </a:xfrm>
        </p:grpSpPr>
        <p:sp>
          <p:nvSpPr>
            <p:cNvPr id="3" name="object 3"/>
            <p:cNvSpPr/>
            <p:nvPr/>
          </p:nvSpPr>
          <p:spPr>
            <a:xfrm>
              <a:off x="7574481" y="1704021"/>
              <a:ext cx="10879455" cy="8553450"/>
            </a:xfrm>
            <a:custGeom>
              <a:avLst/>
              <a:gdLst/>
              <a:ahLst/>
              <a:cxnLst/>
              <a:rect l="l" t="t" r="r" b="b"/>
              <a:pathLst>
                <a:path w="10879455" h="8553450">
                  <a:moveTo>
                    <a:pt x="10878831" y="0"/>
                  </a:moveTo>
                  <a:lnTo>
                    <a:pt x="0" y="0"/>
                  </a:lnTo>
                  <a:lnTo>
                    <a:pt x="0" y="8553038"/>
                  </a:lnTo>
                  <a:lnTo>
                    <a:pt x="10878831" y="8553038"/>
                  </a:lnTo>
                  <a:lnTo>
                    <a:pt x="10878831" y="0"/>
                  </a:lnTo>
                  <a:close/>
                </a:path>
              </a:pathLst>
            </a:custGeom>
            <a:solidFill>
              <a:srgbClr val="231F20">
                <a:alpha val="44999"/>
              </a:srgbClr>
            </a:solidFill>
          </p:spPr>
          <p:txBody>
            <a:bodyPr wrap="square" lIns="0" tIns="0" rIns="0" bIns="0" rtlCol="0"/>
            <a:lstStyle/>
            <a:p>
              <a:endParaRPr/>
            </a:p>
          </p:txBody>
        </p:sp>
        <p:pic>
          <p:nvPicPr>
            <p:cNvPr id="4" name="object 4"/>
            <p:cNvPicPr/>
            <p:nvPr/>
          </p:nvPicPr>
          <p:blipFill>
            <a:blip r:embed="rId2" cstate="print"/>
            <a:stretch>
              <a:fillRect/>
            </a:stretch>
          </p:blipFill>
          <p:spPr>
            <a:xfrm>
              <a:off x="7691566" y="1821033"/>
              <a:ext cx="10622284" cy="8297119"/>
            </a:xfrm>
            <a:prstGeom prst="rect">
              <a:avLst/>
            </a:prstGeom>
          </p:spPr>
        </p:pic>
        <p:sp>
          <p:nvSpPr>
            <p:cNvPr id="6" name="object 6"/>
            <p:cNvSpPr/>
            <p:nvPr/>
          </p:nvSpPr>
          <p:spPr>
            <a:xfrm>
              <a:off x="14915705" y="7469681"/>
              <a:ext cx="371475" cy="466725"/>
            </a:xfrm>
            <a:custGeom>
              <a:avLst/>
              <a:gdLst/>
              <a:ahLst/>
              <a:cxnLst/>
              <a:rect l="l" t="t" r="r" b="b"/>
              <a:pathLst>
                <a:path w="371475" h="466725">
                  <a:moveTo>
                    <a:pt x="0" y="0"/>
                  </a:moveTo>
                  <a:lnTo>
                    <a:pt x="0" y="466676"/>
                  </a:lnTo>
                  <a:lnTo>
                    <a:pt x="139147" y="268295"/>
                  </a:lnTo>
                  <a:lnTo>
                    <a:pt x="371077" y="268295"/>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14915705" y="7469681"/>
              <a:ext cx="371475" cy="466725"/>
            </a:xfrm>
            <a:custGeom>
              <a:avLst/>
              <a:gdLst/>
              <a:ahLst/>
              <a:cxnLst/>
              <a:rect l="l" t="t" r="r" b="b"/>
              <a:pathLst>
                <a:path w="371475" h="466725">
                  <a:moveTo>
                    <a:pt x="0" y="466676"/>
                  </a:moveTo>
                  <a:lnTo>
                    <a:pt x="0" y="0"/>
                  </a:lnTo>
                  <a:lnTo>
                    <a:pt x="371077"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8" name="object 8"/>
            <p:cNvSpPr/>
            <p:nvPr/>
          </p:nvSpPr>
          <p:spPr>
            <a:xfrm>
              <a:off x="7356006" y="7478503"/>
              <a:ext cx="5207000" cy="846455"/>
            </a:xfrm>
            <a:custGeom>
              <a:avLst/>
              <a:gdLst/>
              <a:ahLst/>
              <a:cxnLst/>
              <a:rect l="l" t="t" r="r" b="b"/>
              <a:pathLst>
                <a:path w="5207000" h="846454">
                  <a:moveTo>
                    <a:pt x="5206417" y="0"/>
                  </a:moveTo>
                  <a:lnTo>
                    <a:pt x="4137282" y="489006"/>
                  </a:lnTo>
                  <a:lnTo>
                    <a:pt x="3238568" y="740117"/>
                  </a:lnTo>
                  <a:lnTo>
                    <a:pt x="2022175" y="832632"/>
                  </a:lnTo>
                  <a:lnTo>
                    <a:pt x="0" y="845848"/>
                  </a:lnTo>
                </a:path>
              </a:pathLst>
            </a:custGeom>
            <a:ln w="52354">
              <a:solidFill>
                <a:srgbClr val="E0C1F2"/>
              </a:solidFill>
            </a:ln>
          </p:spPr>
          <p:txBody>
            <a:bodyPr wrap="square" lIns="0" tIns="0" rIns="0" bIns="0" rtlCol="0"/>
            <a:lstStyle/>
            <a:p>
              <a:endParaRPr/>
            </a:p>
          </p:txBody>
        </p:sp>
      </p:grpSp>
      <p:sp>
        <p:nvSpPr>
          <p:cNvPr id="9" name="object 9"/>
          <p:cNvSpPr txBox="1"/>
          <p:nvPr/>
        </p:nvSpPr>
        <p:spPr>
          <a:xfrm>
            <a:off x="845912" y="3335236"/>
            <a:ext cx="6388100" cy="1481239"/>
          </a:xfrm>
          <a:prstGeom prst="rect">
            <a:avLst/>
          </a:prstGeom>
        </p:spPr>
        <p:txBody>
          <a:bodyPr vert="horz" wrap="square" lIns="0" tIns="179705" rIns="0" bIns="0" rtlCol="0">
            <a:spAutoFit/>
          </a:bodyPr>
          <a:lstStyle/>
          <a:p>
            <a:pPr marL="834390" marR="5080">
              <a:lnSpc>
                <a:spcPct val="103899"/>
              </a:lnSpc>
              <a:spcBef>
                <a:spcPts val="1814"/>
              </a:spcBef>
            </a:pPr>
            <a:r>
              <a:rPr sz="2050" b="1" spc="80" dirty="0">
                <a:solidFill>
                  <a:srgbClr val="602177"/>
                </a:solidFill>
                <a:latin typeface="Calibri"/>
                <a:cs typeface="Calibri"/>
              </a:rPr>
              <a:t>Le</a:t>
            </a:r>
            <a:r>
              <a:rPr sz="2050" b="1" spc="40" dirty="0">
                <a:solidFill>
                  <a:srgbClr val="602177"/>
                </a:solidFill>
                <a:latin typeface="Calibri"/>
                <a:cs typeface="Calibri"/>
              </a:rPr>
              <a:t> </a:t>
            </a:r>
            <a:r>
              <a:rPr sz="2050" b="1" dirty="0">
                <a:solidFill>
                  <a:srgbClr val="602177"/>
                </a:solidFill>
                <a:latin typeface="Calibri"/>
                <a:cs typeface="Calibri"/>
              </a:rPr>
              <a:t>nom</a:t>
            </a:r>
            <a:r>
              <a:rPr sz="2050" b="1" spc="4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40" dirty="0">
                <a:solidFill>
                  <a:srgbClr val="602177"/>
                </a:solidFill>
                <a:latin typeface="Calibri"/>
                <a:cs typeface="Calibri"/>
              </a:rPr>
              <a:t> </a:t>
            </a:r>
            <a:r>
              <a:rPr sz="2050" b="1" dirty="0">
                <a:solidFill>
                  <a:srgbClr val="602177"/>
                </a:solidFill>
                <a:latin typeface="Calibri"/>
                <a:cs typeface="Calibri"/>
              </a:rPr>
              <a:t>de</a:t>
            </a:r>
            <a:r>
              <a:rPr sz="2050" b="1" spc="35" dirty="0">
                <a:solidFill>
                  <a:srgbClr val="602177"/>
                </a:solidFill>
                <a:latin typeface="Calibri"/>
                <a:cs typeface="Calibri"/>
              </a:rPr>
              <a:t> </a:t>
            </a:r>
            <a:r>
              <a:rPr sz="2050" b="1" spc="45" dirty="0">
                <a:solidFill>
                  <a:srgbClr val="602177"/>
                </a:solidFill>
                <a:latin typeface="Calibri"/>
                <a:cs typeface="Calibri"/>
              </a:rPr>
              <a:t>destination</a:t>
            </a:r>
            <a:r>
              <a:rPr sz="2050" b="1" spc="40" dirty="0">
                <a:solidFill>
                  <a:srgbClr val="602177"/>
                </a:solidFill>
                <a:latin typeface="Calibri"/>
                <a:cs typeface="Calibri"/>
              </a:rPr>
              <a:t> </a:t>
            </a:r>
            <a:r>
              <a:rPr sz="2050" b="1" spc="-10" dirty="0">
                <a:solidFill>
                  <a:srgbClr val="602177"/>
                </a:solidFill>
                <a:latin typeface="Calibri"/>
                <a:cs typeface="Calibri"/>
              </a:rPr>
              <a:t>(buy.itunes. </a:t>
            </a:r>
            <a:r>
              <a:rPr sz="2050" b="1" dirty="0">
                <a:solidFill>
                  <a:srgbClr val="602177"/>
                </a:solidFill>
                <a:latin typeface="Calibri"/>
                <a:cs typeface="Calibri"/>
              </a:rPr>
              <a:t>apple.com)</a:t>
            </a:r>
            <a:r>
              <a:rPr sz="2050" b="1" spc="145" dirty="0">
                <a:solidFill>
                  <a:srgbClr val="602177"/>
                </a:solidFill>
                <a:latin typeface="Calibri"/>
                <a:cs typeface="Calibri"/>
              </a:rPr>
              <a:t> </a:t>
            </a:r>
            <a:r>
              <a:rPr sz="2050" b="1" dirty="0">
                <a:solidFill>
                  <a:srgbClr val="602177"/>
                </a:solidFill>
                <a:latin typeface="Calibri"/>
                <a:cs typeface="Calibri"/>
              </a:rPr>
              <a:t>semble</a:t>
            </a:r>
            <a:r>
              <a:rPr sz="2050" b="1" spc="165" dirty="0">
                <a:solidFill>
                  <a:srgbClr val="602177"/>
                </a:solidFill>
                <a:latin typeface="Calibri"/>
                <a:cs typeface="Calibri"/>
              </a:rPr>
              <a:t> </a:t>
            </a:r>
            <a:r>
              <a:rPr sz="2050" b="1" dirty="0">
                <a:solidFill>
                  <a:srgbClr val="602177"/>
                </a:solidFill>
                <a:latin typeface="Calibri"/>
                <a:cs typeface="Calibri"/>
              </a:rPr>
              <a:t>correct.</a:t>
            </a:r>
            <a:r>
              <a:rPr sz="2050" b="1" spc="160" dirty="0">
                <a:solidFill>
                  <a:srgbClr val="602177"/>
                </a:solidFill>
                <a:latin typeface="Calibri"/>
                <a:cs typeface="Calibri"/>
              </a:rPr>
              <a:t> </a:t>
            </a:r>
            <a:r>
              <a:rPr sz="2050" b="1" spc="145" dirty="0">
                <a:solidFill>
                  <a:srgbClr val="602177"/>
                </a:solidFill>
                <a:latin typeface="Calibri"/>
                <a:cs typeface="Calibri"/>
              </a:rPr>
              <a:t>Si</a:t>
            </a:r>
            <a:r>
              <a:rPr sz="2050" b="1" spc="165" dirty="0">
                <a:solidFill>
                  <a:srgbClr val="602177"/>
                </a:solidFill>
                <a:latin typeface="Calibri"/>
                <a:cs typeface="Calibri"/>
              </a:rPr>
              <a:t> </a:t>
            </a:r>
            <a:r>
              <a:rPr sz="2050" b="1" dirty="0">
                <a:solidFill>
                  <a:srgbClr val="602177"/>
                </a:solidFill>
                <a:latin typeface="Calibri"/>
                <a:cs typeface="Calibri"/>
              </a:rPr>
              <a:t>vous</a:t>
            </a:r>
            <a:r>
              <a:rPr sz="2050" b="1" spc="155" dirty="0">
                <a:solidFill>
                  <a:srgbClr val="602177"/>
                </a:solidFill>
                <a:latin typeface="Calibri"/>
                <a:cs typeface="Calibri"/>
              </a:rPr>
              <a:t> </a:t>
            </a:r>
            <a:r>
              <a:rPr sz="2050" b="1" dirty="0">
                <a:solidFill>
                  <a:srgbClr val="602177"/>
                </a:solidFill>
                <a:latin typeface="Calibri"/>
                <a:cs typeface="Calibri"/>
              </a:rPr>
              <a:t>avez</a:t>
            </a:r>
            <a:r>
              <a:rPr sz="2050" b="1" spc="165" dirty="0">
                <a:solidFill>
                  <a:srgbClr val="602177"/>
                </a:solidFill>
                <a:latin typeface="Calibri"/>
                <a:cs typeface="Calibri"/>
              </a:rPr>
              <a:t> </a:t>
            </a:r>
            <a:r>
              <a:rPr sz="2050" b="1" dirty="0">
                <a:solidFill>
                  <a:srgbClr val="602177"/>
                </a:solidFill>
                <a:latin typeface="Calibri"/>
                <a:cs typeface="Calibri"/>
              </a:rPr>
              <a:t>un</a:t>
            </a:r>
            <a:r>
              <a:rPr sz="2050" b="1" spc="155" dirty="0">
                <a:solidFill>
                  <a:srgbClr val="602177"/>
                </a:solidFill>
                <a:latin typeface="Calibri"/>
                <a:cs typeface="Calibri"/>
              </a:rPr>
              <a:t> </a:t>
            </a:r>
            <a:r>
              <a:rPr sz="2050" b="1" spc="-10" dirty="0">
                <a:solidFill>
                  <a:srgbClr val="602177"/>
                </a:solidFill>
                <a:latin typeface="Calibri"/>
                <a:cs typeface="Calibri"/>
              </a:rPr>
              <a:t>doute, </a:t>
            </a:r>
            <a:r>
              <a:rPr sz="2050" b="1" dirty="0">
                <a:solidFill>
                  <a:srgbClr val="602177"/>
                </a:solidFill>
                <a:latin typeface="Calibri"/>
                <a:cs typeface="Calibri"/>
              </a:rPr>
              <a:t>accéder</a:t>
            </a:r>
            <a:r>
              <a:rPr sz="2050" b="1" spc="90" dirty="0">
                <a:solidFill>
                  <a:srgbClr val="602177"/>
                </a:solidFill>
                <a:latin typeface="Calibri"/>
                <a:cs typeface="Calibri"/>
              </a:rPr>
              <a:t> </a:t>
            </a:r>
            <a:r>
              <a:rPr sz="2050" b="1" dirty="0">
                <a:solidFill>
                  <a:srgbClr val="602177"/>
                </a:solidFill>
                <a:latin typeface="Calibri"/>
                <a:cs typeface="Calibri"/>
              </a:rPr>
              <a:t>directement</a:t>
            </a:r>
            <a:r>
              <a:rPr sz="2050" b="1" spc="105" dirty="0">
                <a:solidFill>
                  <a:srgbClr val="602177"/>
                </a:solidFill>
                <a:latin typeface="Calibri"/>
                <a:cs typeface="Calibri"/>
              </a:rPr>
              <a:t> </a:t>
            </a:r>
            <a:r>
              <a:rPr sz="2050" b="1" spc="50" dirty="0">
                <a:solidFill>
                  <a:srgbClr val="602177"/>
                </a:solidFill>
                <a:latin typeface="Calibri"/>
                <a:cs typeface="Calibri"/>
              </a:rPr>
              <a:t>au</a:t>
            </a:r>
            <a:r>
              <a:rPr sz="2050" b="1" spc="100" dirty="0">
                <a:solidFill>
                  <a:srgbClr val="602177"/>
                </a:solidFill>
                <a:latin typeface="Calibri"/>
                <a:cs typeface="Calibri"/>
              </a:rPr>
              <a:t> </a:t>
            </a:r>
            <a:r>
              <a:rPr sz="2050" b="1" spc="50" dirty="0">
                <a:solidFill>
                  <a:srgbClr val="602177"/>
                </a:solidFill>
                <a:latin typeface="Calibri"/>
                <a:cs typeface="Calibri"/>
              </a:rPr>
              <a:t>service</a:t>
            </a:r>
            <a:r>
              <a:rPr sz="2050" b="1" spc="100" dirty="0">
                <a:solidFill>
                  <a:srgbClr val="602177"/>
                </a:solidFill>
                <a:latin typeface="Calibri"/>
                <a:cs typeface="Calibri"/>
              </a:rPr>
              <a:t> </a:t>
            </a:r>
            <a:r>
              <a:rPr sz="2050" b="1" dirty="0">
                <a:solidFill>
                  <a:srgbClr val="602177"/>
                </a:solidFill>
                <a:latin typeface="Calibri"/>
                <a:cs typeface="Calibri"/>
              </a:rPr>
              <a:t>en</a:t>
            </a:r>
            <a:r>
              <a:rPr sz="2050" b="1" spc="100" dirty="0">
                <a:solidFill>
                  <a:srgbClr val="602177"/>
                </a:solidFill>
                <a:latin typeface="Calibri"/>
                <a:cs typeface="Calibri"/>
              </a:rPr>
              <a:t> </a:t>
            </a:r>
            <a:r>
              <a:rPr sz="2050" b="1" spc="70" dirty="0">
                <a:solidFill>
                  <a:srgbClr val="602177"/>
                </a:solidFill>
                <a:latin typeface="Calibri"/>
                <a:cs typeface="Calibri"/>
              </a:rPr>
              <a:t>ligne</a:t>
            </a:r>
            <a:r>
              <a:rPr sz="2050" b="1" spc="105" dirty="0">
                <a:solidFill>
                  <a:srgbClr val="602177"/>
                </a:solidFill>
                <a:latin typeface="Calibri"/>
                <a:cs typeface="Calibri"/>
              </a:rPr>
              <a:t> </a:t>
            </a:r>
            <a:r>
              <a:rPr sz="2050" b="1" dirty="0">
                <a:solidFill>
                  <a:srgbClr val="602177"/>
                </a:solidFill>
                <a:latin typeface="Calibri"/>
                <a:cs typeface="Calibri"/>
              </a:rPr>
              <a:t>en</a:t>
            </a:r>
            <a:r>
              <a:rPr sz="2050" b="1" spc="100" dirty="0">
                <a:solidFill>
                  <a:srgbClr val="602177"/>
                </a:solidFill>
                <a:latin typeface="Calibri"/>
                <a:cs typeface="Calibri"/>
              </a:rPr>
              <a:t> </a:t>
            </a:r>
            <a:r>
              <a:rPr sz="2050" b="1" spc="-10" dirty="0">
                <a:solidFill>
                  <a:srgbClr val="602177"/>
                </a:solidFill>
                <a:latin typeface="Calibri"/>
                <a:cs typeface="Calibri"/>
              </a:rPr>
              <a:t>tapant </a:t>
            </a:r>
            <a:r>
              <a:rPr sz="2050" b="1" dirty="0">
                <a:solidFill>
                  <a:srgbClr val="602177"/>
                </a:solidFill>
                <a:latin typeface="Calibri"/>
                <a:cs typeface="Calibri"/>
              </a:rPr>
              <a:t>son</a:t>
            </a:r>
            <a:r>
              <a:rPr sz="2050" b="1" spc="85" dirty="0">
                <a:solidFill>
                  <a:srgbClr val="602177"/>
                </a:solidFill>
                <a:latin typeface="Calibri"/>
                <a:cs typeface="Calibri"/>
              </a:rPr>
              <a:t> </a:t>
            </a:r>
            <a:r>
              <a:rPr sz="2050" b="1" spc="-10" dirty="0">
                <a:solidFill>
                  <a:srgbClr val="602177"/>
                </a:solidFill>
                <a:latin typeface="Calibri"/>
                <a:cs typeface="Calibri"/>
              </a:rPr>
              <a:t>adresse.</a:t>
            </a:r>
            <a:endParaRPr sz="2050" b="1" dirty="0">
              <a:latin typeface="Calibri"/>
              <a:cs typeface="Calibri"/>
            </a:endParaRPr>
          </a:p>
        </p:txBody>
      </p:sp>
      <p:pic>
        <p:nvPicPr>
          <p:cNvPr id="10" name="object 10"/>
          <p:cNvPicPr/>
          <p:nvPr/>
        </p:nvPicPr>
        <p:blipFill>
          <a:blip r:embed="rId3" cstate="print"/>
          <a:stretch>
            <a:fillRect/>
          </a:stretch>
        </p:blipFill>
        <p:spPr>
          <a:xfrm>
            <a:off x="1694054" y="4971526"/>
            <a:ext cx="5671187" cy="4177515"/>
          </a:xfrm>
          <a:prstGeom prst="rect">
            <a:avLst/>
          </a:prstGeom>
        </p:spPr>
      </p:pic>
      <p:sp>
        <p:nvSpPr>
          <p:cNvPr id="11" name="object 11"/>
          <p:cNvSpPr txBox="1"/>
          <p:nvPr/>
        </p:nvSpPr>
        <p:spPr>
          <a:xfrm rot="20880000">
            <a:off x="3677461" y="5435175"/>
            <a:ext cx="1716538" cy="1028700"/>
          </a:xfrm>
          <a:prstGeom prst="rect">
            <a:avLst/>
          </a:prstGeom>
        </p:spPr>
        <p:txBody>
          <a:bodyPr vert="horz" wrap="square" lIns="0" tIns="0" rIns="0" bIns="0" rtlCol="0">
            <a:spAutoFit/>
          </a:bodyPr>
          <a:lstStyle/>
          <a:p>
            <a:pPr>
              <a:lnSpc>
                <a:spcPts val="7820"/>
              </a:lnSpc>
            </a:pPr>
            <a:r>
              <a:rPr lang="fr-FR" sz="8100" b="1" spc="-150" dirty="0">
                <a:solidFill>
                  <a:srgbClr val="FFFFFF"/>
                </a:solidFill>
                <a:latin typeface="Calibri"/>
                <a:cs typeface="Calibri"/>
              </a:rPr>
              <a:t>OUI</a:t>
            </a:r>
            <a:endParaRPr lang="fr-FR" sz="8100" b="1" spc="-150" dirty="0">
              <a:latin typeface="Calibri"/>
              <a:cs typeface="Calibri"/>
            </a:endParaRPr>
          </a:p>
        </p:txBody>
      </p:sp>
      <p:sp>
        <p:nvSpPr>
          <p:cNvPr id="50" name="object 2">
            <a:extLst>
              <a:ext uri="{FF2B5EF4-FFF2-40B4-BE49-F238E27FC236}">
                <a16:creationId xmlns:a16="http://schemas.microsoft.com/office/drawing/2014/main" id="{AB11B788-BCFD-F1D3-E30B-1C5AF164E0DA}"/>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5" name="object 13">
            <a:extLst>
              <a:ext uri="{FF2B5EF4-FFF2-40B4-BE49-F238E27FC236}">
                <a16:creationId xmlns:a16="http://schemas.microsoft.com/office/drawing/2014/main" id="{416CAAC7-5D6D-5955-81EA-869F2431AD5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2" name="object 77">
            <a:extLst>
              <a:ext uri="{FF2B5EF4-FFF2-40B4-BE49-F238E27FC236}">
                <a16:creationId xmlns:a16="http://schemas.microsoft.com/office/drawing/2014/main" id="{1CA596E7-C03F-8B01-3BA1-2541E20621B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3" name="object 32">
            <a:extLst>
              <a:ext uri="{FF2B5EF4-FFF2-40B4-BE49-F238E27FC236}">
                <a16:creationId xmlns:a16="http://schemas.microsoft.com/office/drawing/2014/main" id="{BF2FDB2B-438C-0C5A-0CDB-6262C33C62C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4" name="object 33">
            <a:extLst>
              <a:ext uri="{FF2B5EF4-FFF2-40B4-BE49-F238E27FC236}">
                <a16:creationId xmlns:a16="http://schemas.microsoft.com/office/drawing/2014/main" id="{3AC6A3CF-905A-FFFE-55D8-1305ED25B5D2}"/>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5" name="object 34">
            <a:extLst>
              <a:ext uri="{FF2B5EF4-FFF2-40B4-BE49-F238E27FC236}">
                <a16:creationId xmlns:a16="http://schemas.microsoft.com/office/drawing/2014/main" id="{2AD73C93-D39D-6018-A48F-54B6532676A5}"/>
              </a:ext>
            </a:extLst>
          </p:cNvPr>
          <p:cNvPicPr/>
          <p:nvPr/>
        </p:nvPicPr>
        <p:blipFill>
          <a:blip r:embed="rId4" cstate="print"/>
          <a:stretch>
            <a:fillRect/>
          </a:stretch>
        </p:blipFill>
        <p:spPr>
          <a:xfrm>
            <a:off x="13157476" y="804493"/>
            <a:ext cx="101839" cy="104719"/>
          </a:xfrm>
          <a:prstGeom prst="rect">
            <a:avLst/>
          </a:prstGeom>
        </p:spPr>
      </p:pic>
      <p:sp>
        <p:nvSpPr>
          <p:cNvPr id="16" name="object 35">
            <a:extLst>
              <a:ext uri="{FF2B5EF4-FFF2-40B4-BE49-F238E27FC236}">
                <a16:creationId xmlns:a16="http://schemas.microsoft.com/office/drawing/2014/main" id="{2BF3E833-4F92-72CD-DA64-5950B0B3317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7" name="object 36">
            <a:extLst>
              <a:ext uri="{FF2B5EF4-FFF2-40B4-BE49-F238E27FC236}">
                <a16:creationId xmlns:a16="http://schemas.microsoft.com/office/drawing/2014/main" id="{B04B1AEA-F285-8C92-C3C2-BCA06AA5F95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8" name="object 37">
            <a:extLst>
              <a:ext uri="{FF2B5EF4-FFF2-40B4-BE49-F238E27FC236}">
                <a16:creationId xmlns:a16="http://schemas.microsoft.com/office/drawing/2014/main" id="{67DAD679-09C3-715D-73E5-C2DB2F57E6E7}"/>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9" name="object 39">
            <a:extLst>
              <a:ext uri="{FF2B5EF4-FFF2-40B4-BE49-F238E27FC236}">
                <a16:creationId xmlns:a16="http://schemas.microsoft.com/office/drawing/2014/main" id="{1AEBDC74-FE55-C26E-E173-A5AF656A955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0" name="object 40">
            <a:extLst>
              <a:ext uri="{FF2B5EF4-FFF2-40B4-BE49-F238E27FC236}">
                <a16:creationId xmlns:a16="http://schemas.microsoft.com/office/drawing/2014/main" id="{6F7E321A-0A1E-D610-B0B3-F4243B4DBD1E}"/>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1" name="object 41">
            <a:extLst>
              <a:ext uri="{FF2B5EF4-FFF2-40B4-BE49-F238E27FC236}">
                <a16:creationId xmlns:a16="http://schemas.microsoft.com/office/drawing/2014/main" id="{3944F003-1128-BE1C-CF64-BBCA0FAD429B}"/>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2" name="object 42">
            <a:extLst>
              <a:ext uri="{FF2B5EF4-FFF2-40B4-BE49-F238E27FC236}">
                <a16:creationId xmlns:a16="http://schemas.microsoft.com/office/drawing/2014/main" id="{A15FFB76-F6A8-080A-5C1E-44E7331A0942}"/>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3" name="object 43">
            <a:extLst>
              <a:ext uri="{FF2B5EF4-FFF2-40B4-BE49-F238E27FC236}">
                <a16:creationId xmlns:a16="http://schemas.microsoft.com/office/drawing/2014/main" id="{0215C985-4BB8-78BE-7179-EA9DE74D69C1}"/>
              </a:ext>
            </a:extLst>
          </p:cNvPr>
          <p:cNvPicPr/>
          <p:nvPr/>
        </p:nvPicPr>
        <p:blipFill>
          <a:blip r:embed="rId5" cstate="print"/>
          <a:stretch>
            <a:fillRect/>
          </a:stretch>
        </p:blipFill>
        <p:spPr>
          <a:xfrm>
            <a:off x="900786" y="665402"/>
            <a:ext cx="90720" cy="160403"/>
          </a:xfrm>
          <a:prstGeom prst="rect">
            <a:avLst/>
          </a:prstGeom>
        </p:spPr>
      </p:pic>
      <p:grpSp>
        <p:nvGrpSpPr>
          <p:cNvPr id="24" name="Groupe 23">
            <a:extLst>
              <a:ext uri="{FF2B5EF4-FFF2-40B4-BE49-F238E27FC236}">
                <a16:creationId xmlns:a16="http://schemas.microsoft.com/office/drawing/2014/main" id="{B6AE2D5C-1C71-B518-450A-CFEAF8FE0575}"/>
              </a:ext>
            </a:extLst>
          </p:cNvPr>
          <p:cNvGrpSpPr/>
          <p:nvPr/>
        </p:nvGrpSpPr>
        <p:grpSpPr>
          <a:xfrm>
            <a:off x="6958757" y="625475"/>
            <a:ext cx="579409" cy="373714"/>
            <a:chOff x="893915" y="795563"/>
            <a:chExt cx="579409" cy="373714"/>
          </a:xfrm>
        </p:grpSpPr>
        <p:sp>
          <p:nvSpPr>
            <p:cNvPr id="25" name="object 39">
              <a:extLst>
                <a:ext uri="{FF2B5EF4-FFF2-40B4-BE49-F238E27FC236}">
                  <a16:creationId xmlns:a16="http://schemas.microsoft.com/office/drawing/2014/main" id="{7CFADE3F-B2A2-84CC-E403-59215C16A0FD}"/>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6" name="object 40">
              <a:extLst>
                <a:ext uri="{FF2B5EF4-FFF2-40B4-BE49-F238E27FC236}">
                  <a16:creationId xmlns:a16="http://schemas.microsoft.com/office/drawing/2014/main" id="{04E046D4-A022-3694-209A-710A856394CB}"/>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7" name="object 41">
              <a:extLst>
                <a:ext uri="{FF2B5EF4-FFF2-40B4-BE49-F238E27FC236}">
                  <a16:creationId xmlns:a16="http://schemas.microsoft.com/office/drawing/2014/main" id="{328DEDC4-C328-A165-8FEF-9DA01695C90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8" name="object 42">
              <a:extLst>
                <a:ext uri="{FF2B5EF4-FFF2-40B4-BE49-F238E27FC236}">
                  <a16:creationId xmlns:a16="http://schemas.microsoft.com/office/drawing/2014/main" id="{7B5F81DB-6360-A4D1-BD2D-ACC150D552FF}"/>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9" name="object 43">
              <a:extLst>
                <a:ext uri="{FF2B5EF4-FFF2-40B4-BE49-F238E27FC236}">
                  <a16:creationId xmlns:a16="http://schemas.microsoft.com/office/drawing/2014/main" id="{D5F2E9F2-3F87-FF92-49F5-FF3AD2F7A881}"/>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8439198" y="3901368"/>
            <a:ext cx="6155690" cy="3424153"/>
            <a:chOff x="8439198" y="3901368"/>
            <a:chExt cx="6155690" cy="3424153"/>
          </a:xfrm>
        </p:grpSpPr>
        <p:sp>
          <p:nvSpPr>
            <p:cNvPr id="4" name="object 4"/>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502359" y="3964538"/>
              <a:ext cx="6014444" cy="3203148"/>
            </a:xfrm>
            <a:prstGeom prst="rect">
              <a:avLst/>
            </a:prstGeom>
          </p:spPr>
        </p:pic>
        <p:sp>
          <p:nvSpPr>
            <p:cNvPr id="7" name="object 7"/>
            <p:cNvSpPr/>
            <p:nvPr/>
          </p:nvSpPr>
          <p:spPr>
            <a:xfrm>
              <a:off x="12773890" y="6898801"/>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2773890" y="6898801"/>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47" name="object 2">
            <a:extLst>
              <a:ext uri="{FF2B5EF4-FFF2-40B4-BE49-F238E27FC236}">
                <a16:creationId xmlns:a16="http://schemas.microsoft.com/office/drawing/2014/main" id="{E7223EA3-0061-E5CC-5278-1AAECFB67E89}"/>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C2A9C070-C1AA-E01B-27A5-7B90A71D0174}"/>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9C77B499-F3E9-3870-8C3C-CE1679A6F96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9" name="object 32">
            <a:extLst>
              <a:ext uri="{FF2B5EF4-FFF2-40B4-BE49-F238E27FC236}">
                <a16:creationId xmlns:a16="http://schemas.microsoft.com/office/drawing/2014/main" id="{FE8A8744-0E83-38DF-6536-8225B7DAF14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0" name="object 33">
            <a:extLst>
              <a:ext uri="{FF2B5EF4-FFF2-40B4-BE49-F238E27FC236}">
                <a16:creationId xmlns:a16="http://schemas.microsoft.com/office/drawing/2014/main" id="{9439535B-796E-E786-0541-71DD0315BB9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1" name="object 34">
            <a:extLst>
              <a:ext uri="{FF2B5EF4-FFF2-40B4-BE49-F238E27FC236}">
                <a16:creationId xmlns:a16="http://schemas.microsoft.com/office/drawing/2014/main" id="{5266567D-1DD3-7F46-7F25-F121E932BDFE}"/>
              </a:ext>
            </a:extLst>
          </p:cNvPr>
          <p:cNvPicPr/>
          <p:nvPr/>
        </p:nvPicPr>
        <p:blipFill>
          <a:blip r:embed="rId3" cstate="print"/>
          <a:stretch>
            <a:fillRect/>
          </a:stretch>
        </p:blipFill>
        <p:spPr>
          <a:xfrm>
            <a:off x="13157476" y="804493"/>
            <a:ext cx="101839" cy="104719"/>
          </a:xfrm>
          <a:prstGeom prst="rect">
            <a:avLst/>
          </a:prstGeom>
        </p:spPr>
      </p:pic>
      <p:sp>
        <p:nvSpPr>
          <p:cNvPr id="12" name="object 35">
            <a:extLst>
              <a:ext uri="{FF2B5EF4-FFF2-40B4-BE49-F238E27FC236}">
                <a16:creationId xmlns:a16="http://schemas.microsoft.com/office/drawing/2014/main" id="{61207909-03DF-2998-4257-B07DA2DA2012}"/>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3" name="object 36">
            <a:extLst>
              <a:ext uri="{FF2B5EF4-FFF2-40B4-BE49-F238E27FC236}">
                <a16:creationId xmlns:a16="http://schemas.microsoft.com/office/drawing/2014/main" id="{79E6DF74-27BB-6841-8CE2-5BB01B8A5889}"/>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4" name="object 37">
            <a:extLst>
              <a:ext uri="{FF2B5EF4-FFF2-40B4-BE49-F238E27FC236}">
                <a16:creationId xmlns:a16="http://schemas.microsoft.com/office/drawing/2014/main" id="{8705818F-76BB-EAD3-A32E-E579AB3E71A8}"/>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5" name="object 39">
            <a:extLst>
              <a:ext uri="{FF2B5EF4-FFF2-40B4-BE49-F238E27FC236}">
                <a16:creationId xmlns:a16="http://schemas.microsoft.com/office/drawing/2014/main" id="{A38CDF41-A535-15F6-D74D-94565AD13A55}"/>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6" name="object 40">
            <a:extLst>
              <a:ext uri="{FF2B5EF4-FFF2-40B4-BE49-F238E27FC236}">
                <a16:creationId xmlns:a16="http://schemas.microsoft.com/office/drawing/2014/main" id="{3A29466A-2E38-B965-BDE5-44345E2CBDC1}"/>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7" name="object 41">
            <a:extLst>
              <a:ext uri="{FF2B5EF4-FFF2-40B4-BE49-F238E27FC236}">
                <a16:creationId xmlns:a16="http://schemas.microsoft.com/office/drawing/2014/main" id="{2675FF56-B296-7FF4-1420-2E7395F66329}"/>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8" name="object 42">
            <a:extLst>
              <a:ext uri="{FF2B5EF4-FFF2-40B4-BE49-F238E27FC236}">
                <a16:creationId xmlns:a16="http://schemas.microsoft.com/office/drawing/2014/main" id="{4D373F43-7E22-E37B-42B5-9CCCFDF620A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9" name="object 43">
            <a:extLst>
              <a:ext uri="{FF2B5EF4-FFF2-40B4-BE49-F238E27FC236}">
                <a16:creationId xmlns:a16="http://schemas.microsoft.com/office/drawing/2014/main" id="{94E9C7AE-6DF1-EF66-2F48-6CD45533A04B}"/>
              </a:ext>
            </a:extLst>
          </p:cNvPr>
          <p:cNvPicPr/>
          <p:nvPr/>
        </p:nvPicPr>
        <p:blipFill>
          <a:blip r:embed="rId4" cstate="print"/>
          <a:stretch>
            <a:fillRect/>
          </a:stretch>
        </p:blipFill>
        <p:spPr>
          <a:xfrm>
            <a:off x="900786" y="665402"/>
            <a:ext cx="90720" cy="160403"/>
          </a:xfrm>
          <a:prstGeom prst="rect">
            <a:avLst/>
          </a:prstGeom>
        </p:spPr>
      </p:pic>
      <p:grpSp>
        <p:nvGrpSpPr>
          <p:cNvPr id="20" name="Groupe 19">
            <a:extLst>
              <a:ext uri="{FF2B5EF4-FFF2-40B4-BE49-F238E27FC236}">
                <a16:creationId xmlns:a16="http://schemas.microsoft.com/office/drawing/2014/main" id="{D9ABC5A1-1A78-7EB9-4985-3BE5598F4B4A}"/>
              </a:ext>
            </a:extLst>
          </p:cNvPr>
          <p:cNvGrpSpPr/>
          <p:nvPr/>
        </p:nvGrpSpPr>
        <p:grpSpPr>
          <a:xfrm>
            <a:off x="6958757" y="625475"/>
            <a:ext cx="579409" cy="373714"/>
            <a:chOff x="893915" y="795563"/>
            <a:chExt cx="579409" cy="373714"/>
          </a:xfrm>
        </p:grpSpPr>
        <p:sp>
          <p:nvSpPr>
            <p:cNvPr id="21" name="object 39">
              <a:extLst>
                <a:ext uri="{FF2B5EF4-FFF2-40B4-BE49-F238E27FC236}">
                  <a16:creationId xmlns:a16="http://schemas.microsoft.com/office/drawing/2014/main" id="{49AF7010-8448-7963-2C34-25D156D1E04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2" name="object 40">
              <a:extLst>
                <a:ext uri="{FF2B5EF4-FFF2-40B4-BE49-F238E27FC236}">
                  <a16:creationId xmlns:a16="http://schemas.microsoft.com/office/drawing/2014/main" id="{87263DD2-9513-F728-A280-69CE346BF651}"/>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3" name="object 41">
              <a:extLst>
                <a:ext uri="{FF2B5EF4-FFF2-40B4-BE49-F238E27FC236}">
                  <a16:creationId xmlns:a16="http://schemas.microsoft.com/office/drawing/2014/main" id="{3AEDB4F4-9AC6-8C73-76E4-3487281C62C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4" name="object 42">
              <a:extLst>
                <a:ext uri="{FF2B5EF4-FFF2-40B4-BE49-F238E27FC236}">
                  <a16:creationId xmlns:a16="http://schemas.microsoft.com/office/drawing/2014/main" id="{206CFD6E-245A-7EB6-B0D2-1DB2FC2B4FE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5" name="object 43">
              <a:extLst>
                <a:ext uri="{FF2B5EF4-FFF2-40B4-BE49-F238E27FC236}">
                  <a16:creationId xmlns:a16="http://schemas.microsoft.com/office/drawing/2014/main" id="{761DAE48-CD5A-68E6-513C-EF1BEB7566E8}"/>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5933321" y="3901368"/>
            <a:ext cx="8661567" cy="3424153"/>
            <a:chOff x="5933321" y="3901368"/>
            <a:chExt cx="8661567" cy="3424153"/>
          </a:xfrm>
        </p:grpSpPr>
        <p:sp>
          <p:nvSpPr>
            <p:cNvPr id="4" name="object 4"/>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8502358" y="3964538"/>
              <a:ext cx="6014444" cy="3203148"/>
            </a:xfrm>
            <a:prstGeom prst="rect">
              <a:avLst/>
            </a:prstGeom>
          </p:spPr>
        </p:pic>
        <p:sp>
          <p:nvSpPr>
            <p:cNvPr id="7" name="object 7"/>
            <p:cNvSpPr/>
            <p:nvPr/>
          </p:nvSpPr>
          <p:spPr>
            <a:xfrm>
              <a:off x="12773889" y="6898801"/>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2773889" y="6898801"/>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sp>
          <p:nvSpPr>
            <p:cNvPr id="9" name="object 9"/>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0" name="object 10"/>
          <p:cNvSpPr txBox="1"/>
          <p:nvPr/>
        </p:nvSpPr>
        <p:spPr>
          <a:xfrm rot="20880000">
            <a:off x="6314310" y="5525342"/>
            <a:ext cx="2045723" cy="1024448"/>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11" name="object 11"/>
          <p:cNvSpPr txBox="1"/>
          <p:nvPr/>
        </p:nvSpPr>
        <p:spPr>
          <a:xfrm>
            <a:off x="5969867" y="7823256"/>
            <a:ext cx="3967479" cy="973600"/>
          </a:xfrm>
          <a:prstGeom prst="rect">
            <a:avLst/>
          </a:prstGeom>
        </p:spPr>
        <p:txBody>
          <a:bodyPr vert="horz" wrap="square" lIns="0" tIns="1905" rIns="0" bIns="0" rtlCol="0">
            <a:spAutoFit/>
          </a:bodyPr>
          <a:lstStyle/>
          <a:p>
            <a:pPr marL="12700" marR="5080">
              <a:lnSpc>
                <a:spcPct val="103899"/>
              </a:lnSpc>
              <a:spcBef>
                <a:spcPts val="15"/>
              </a:spcBef>
            </a:pPr>
            <a:r>
              <a:rPr sz="2050" b="1" spc="80" dirty="0">
                <a:solidFill>
                  <a:srgbClr val="602177"/>
                </a:solidFill>
                <a:latin typeface="Calibri"/>
                <a:cs typeface="Calibri"/>
              </a:rPr>
              <a:t>Le</a:t>
            </a:r>
            <a:r>
              <a:rPr sz="2050" b="1" spc="45" dirty="0">
                <a:solidFill>
                  <a:srgbClr val="602177"/>
                </a:solidFill>
                <a:latin typeface="Calibri"/>
                <a:cs typeface="Calibri"/>
              </a:rPr>
              <a:t> </a:t>
            </a:r>
            <a:r>
              <a:rPr sz="2050" b="1" dirty="0">
                <a:solidFill>
                  <a:srgbClr val="602177"/>
                </a:solidFill>
                <a:latin typeface="Calibri"/>
                <a:cs typeface="Calibri"/>
              </a:rPr>
              <a:t>nom</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spc="35" dirty="0">
                <a:solidFill>
                  <a:srgbClr val="602177"/>
                </a:solidFill>
                <a:latin typeface="Calibri"/>
                <a:cs typeface="Calibri"/>
              </a:rPr>
              <a:t>destination </a:t>
            </a:r>
            <a:r>
              <a:rPr sz="2050" b="1" dirty="0">
                <a:solidFill>
                  <a:srgbClr val="602177"/>
                </a:solidFill>
                <a:latin typeface="Calibri"/>
                <a:cs typeface="Calibri"/>
              </a:rPr>
              <a:t>n’est</a:t>
            </a:r>
            <a:r>
              <a:rPr sz="2050" b="1" spc="175" dirty="0">
                <a:solidFill>
                  <a:srgbClr val="602177"/>
                </a:solidFill>
                <a:latin typeface="Calibri"/>
                <a:cs typeface="Calibri"/>
              </a:rPr>
              <a:t> </a:t>
            </a:r>
            <a:r>
              <a:rPr sz="2050" b="1" spc="55" dirty="0">
                <a:solidFill>
                  <a:srgbClr val="602177"/>
                </a:solidFill>
                <a:latin typeface="Calibri"/>
                <a:cs typeface="Calibri"/>
              </a:rPr>
              <a:t>pas</a:t>
            </a:r>
            <a:r>
              <a:rPr sz="2050" b="1" spc="180" dirty="0">
                <a:solidFill>
                  <a:srgbClr val="602177"/>
                </a:solidFill>
                <a:latin typeface="Calibri"/>
                <a:cs typeface="Calibri"/>
              </a:rPr>
              <a:t> </a:t>
            </a:r>
            <a:r>
              <a:rPr sz="2050" b="1" dirty="0">
                <a:solidFill>
                  <a:srgbClr val="602177"/>
                </a:solidFill>
                <a:latin typeface="Calibri"/>
                <a:cs typeface="Calibri"/>
              </a:rPr>
              <a:t>exactement</a:t>
            </a:r>
            <a:r>
              <a:rPr sz="2050" b="1" spc="185" dirty="0">
                <a:solidFill>
                  <a:srgbClr val="602177"/>
                </a:solidFill>
                <a:latin typeface="Calibri"/>
                <a:cs typeface="Calibri"/>
              </a:rPr>
              <a:t> </a:t>
            </a:r>
            <a:r>
              <a:rPr sz="2050" b="1" dirty="0">
                <a:solidFill>
                  <a:srgbClr val="602177"/>
                </a:solidFill>
                <a:latin typeface="Calibri"/>
                <a:cs typeface="Calibri"/>
              </a:rPr>
              <a:t>identique</a:t>
            </a:r>
            <a:r>
              <a:rPr sz="2050" b="1" spc="185" dirty="0">
                <a:solidFill>
                  <a:srgbClr val="602177"/>
                </a:solidFill>
                <a:latin typeface="Calibri"/>
                <a:cs typeface="Calibri"/>
              </a:rPr>
              <a:t> </a:t>
            </a:r>
            <a:r>
              <a:rPr sz="2050" b="1" spc="5" dirty="0">
                <a:solidFill>
                  <a:srgbClr val="602177"/>
                </a:solidFill>
                <a:latin typeface="Calibri"/>
                <a:cs typeface="Calibri"/>
              </a:rPr>
              <a:t>à </a:t>
            </a:r>
            <a:r>
              <a:rPr sz="2050" b="1" dirty="0">
                <a:solidFill>
                  <a:srgbClr val="602177"/>
                </a:solidFill>
                <a:latin typeface="Calibri"/>
                <a:cs typeface="Calibri"/>
              </a:rPr>
              <a:t>l’adresse</a:t>
            </a:r>
            <a:r>
              <a:rPr sz="2050" b="1" spc="125" dirty="0">
                <a:solidFill>
                  <a:srgbClr val="602177"/>
                </a:solidFill>
                <a:latin typeface="Calibri"/>
                <a:cs typeface="Calibri"/>
              </a:rPr>
              <a:t> </a:t>
            </a:r>
            <a:r>
              <a:rPr sz="2050" b="1" dirty="0">
                <a:solidFill>
                  <a:srgbClr val="602177"/>
                </a:solidFill>
                <a:latin typeface="Calibri"/>
                <a:cs typeface="Calibri"/>
              </a:rPr>
              <a:t>du</a:t>
            </a:r>
            <a:r>
              <a:rPr sz="2050" b="1" spc="135" dirty="0">
                <a:solidFill>
                  <a:srgbClr val="602177"/>
                </a:solidFill>
                <a:latin typeface="Calibri"/>
                <a:cs typeface="Calibri"/>
              </a:rPr>
              <a:t> </a:t>
            </a:r>
            <a:r>
              <a:rPr sz="2050" b="1" spc="50" dirty="0">
                <a:solidFill>
                  <a:srgbClr val="602177"/>
                </a:solidFill>
                <a:latin typeface="Calibri"/>
                <a:cs typeface="Calibri"/>
              </a:rPr>
              <a:t>site</a:t>
            </a:r>
            <a:r>
              <a:rPr sz="2050" b="1" spc="135"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12" name="object 12"/>
          <p:cNvSpPr txBox="1"/>
          <p:nvPr/>
        </p:nvSpPr>
        <p:spPr>
          <a:xfrm>
            <a:off x="5969868" y="9121399"/>
            <a:ext cx="3777382"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Attention</a:t>
            </a:r>
            <a:r>
              <a:rPr sz="2050" b="1" spc="150" dirty="0">
                <a:solidFill>
                  <a:srgbClr val="602177"/>
                </a:solidFill>
                <a:latin typeface="Calibri"/>
                <a:cs typeface="Calibri"/>
              </a:rPr>
              <a:t> </a:t>
            </a:r>
            <a:r>
              <a:rPr sz="2050" b="1" dirty="0">
                <a:solidFill>
                  <a:srgbClr val="602177"/>
                </a:solidFill>
                <a:latin typeface="Calibri"/>
                <a:cs typeface="Calibri"/>
              </a:rPr>
              <a:t>:</a:t>
            </a:r>
            <a:r>
              <a:rPr sz="2050" b="1" spc="150" dirty="0">
                <a:solidFill>
                  <a:srgbClr val="602177"/>
                </a:solidFill>
                <a:latin typeface="Calibri"/>
                <a:cs typeface="Calibri"/>
              </a:rPr>
              <a:t> </a:t>
            </a:r>
            <a:r>
              <a:rPr sz="2050" b="1" dirty="0">
                <a:solidFill>
                  <a:srgbClr val="602177"/>
                </a:solidFill>
                <a:latin typeface="Calibri"/>
                <a:cs typeface="Calibri"/>
              </a:rPr>
              <a:t>un</a:t>
            </a:r>
            <a:r>
              <a:rPr sz="2050" b="1" spc="145" dirty="0">
                <a:solidFill>
                  <a:srgbClr val="602177"/>
                </a:solidFill>
                <a:latin typeface="Calibri"/>
                <a:cs typeface="Calibri"/>
              </a:rPr>
              <a:t> </a:t>
            </a:r>
            <a:r>
              <a:rPr sz="2050" b="1" dirty="0">
                <a:solidFill>
                  <a:srgbClr val="602177"/>
                </a:solidFill>
                <a:latin typeface="Calibri"/>
                <a:cs typeface="Calibri"/>
              </a:rPr>
              <a:t>petit</a:t>
            </a:r>
            <a:r>
              <a:rPr sz="2050" b="1" spc="150" dirty="0">
                <a:solidFill>
                  <a:srgbClr val="602177"/>
                </a:solidFill>
                <a:latin typeface="Calibri"/>
                <a:cs typeface="Calibri"/>
              </a:rPr>
              <a:t> </a:t>
            </a:r>
            <a:r>
              <a:rPr sz="2050" b="1" dirty="0">
                <a:solidFill>
                  <a:srgbClr val="602177"/>
                </a:solidFill>
                <a:latin typeface="Calibri"/>
                <a:cs typeface="Calibri"/>
              </a:rPr>
              <a:t>point,</a:t>
            </a:r>
            <a:r>
              <a:rPr sz="2050" b="1" spc="145" dirty="0">
                <a:solidFill>
                  <a:srgbClr val="602177"/>
                </a:solidFill>
                <a:latin typeface="Calibri"/>
                <a:cs typeface="Calibri"/>
              </a:rPr>
              <a:t> </a:t>
            </a:r>
            <a:r>
              <a:rPr sz="2050" b="1" spc="-25" dirty="0">
                <a:solidFill>
                  <a:srgbClr val="602177"/>
                </a:solidFill>
                <a:latin typeface="Calibri"/>
                <a:cs typeface="Calibri"/>
              </a:rPr>
              <a:t>en </a:t>
            </a:r>
            <a:r>
              <a:rPr sz="2050" b="1" dirty="0">
                <a:solidFill>
                  <a:srgbClr val="602177"/>
                </a:solidFill>
                <a:latin typeface="Calibri"/>
                <a:cs typeface="Calibri"/>
              </a:rPr>
              <a:t>dessous</a:t>
            </a:r>
            <a:r>
              <a:rPr sz="2050" b="1" spc="145" dirty="0">
                <a:solidFill>
                  <a:srgbClr val="602177"/>
                </a:solidFill>
                <a:latin typeface="Calibri"/>
                <a:cs typeface="Calibri"/>
              </a:rPr>
              <a:t> </a:t>
            </a:r>
            <a:r>
              <a:rPr sz="2050" b="1" dirty="0">
                <a:solidFill>
                  <a:srgbClr val="602177"/>
                </a:solidFill>
                <a:latin typeface="Calibri"/>
                <a:cs typeface="Calibri"/>
              </a:rPr>
              <a:t>du</a:t>
            </a:r>
            <a:r>
              <a:rPr sz="2050" b="1" spc="155" dirty="0">
                <a:solidFill>
                  <a:srgbClr val="602177"/>
                </a:solidFill>
                <a:latin typeface="Calibri"/>
                <a:cs typeface="Calibri"/>
              </a:rPr>
              <a:t> </a:t>
            </a:r>
            <a:r>
              <a:rPr sz="2050" b="1" dirty="0">
                <a:solidFill>
                  <a:srgbClr val="602177"/>
                </a:solidFill>
                <a:latin typeface="Calibri"/>
                <a:cs typeface="Calibri"/>
              </a:rPr>
              <a:t>deuxième</a:t>
            </a:r>
            <a:r>
              <a:rPr sz="2050" b="1" spc="150" dirty="0">
                <a:solidFill>
                  <a:srgbClr val="602177"/>
                </a:solidFill>
                <a:latin typeface="Calibri"/>
                <a:cs typeface="Calibri"/>
              </a:rPr>
              <a:t> </a:t>
            </a:r>
            <a:r>
              <a:rPr sz="2050" b="1" dirty="0">
                <a:solidFill>
                  <a:srgbClr val="602177"/>
                </a:solidFill>
                <a:latin typeface="Calibri"/>
                <a:cs typeface="Calibri"/>
              </a:rPr>
              <a:t>“a”</a:t>
            </a:r>
            <a:r>
              <a:rPr sz="2050" b="1" spc="155" dirty="0">
                <a:solidFill>
                  <a:srgbClr val="602177"/>
                </a:solidFill>
                <a:latin typeface="Calibri"/>
                <a:cs typeface="Calibri"/>
              </a:rPr>
              <a:t> </a:t>
            </a:r>
            <a:r>
              <a:rPr sz="2050" b="1" dirty="0">
                <a:solidFill>
                  <a:srgbClr val="602177"/>
                </a:solidFill>
                <a:latin typeface="Calibri"/>
                <a:cs typeface="Calibri"/>
              </a:rPr>
              <a:t>du</a:t>
            </a:r>
            <a:r>
              <a:rPr sz="2050" b="1" spc="155" dirty="0">
                <a:solidFill>
                  <a:srgbClr val="602177"/>
                </a:solidFill>
                <a:latin typeface="Calibri"/>
                <a:cs typeface="Calibri"/>
              </a:rPr>
              <a:t> </a:t>
            </a:r>
            <a:r>
              <a:rPr sz="2050" b="1" spc="-25" dirty="0">
                <a:solidFill>
                  <a:srgbClr val="602177"/>
                </a:solidFill>
                <a:latin typeface="Calibri"/>
                <a:cs typeface="Calibri"/>
              </a:rPr>
              <a:t>mot </a:t>
            </a:r>
            <a:r>
              <a:rPr sz="2050" b="1" spc="65" dirty="0">
                <a:solidFill>
                  <a:srgbClr val="602177"/>
                </a:solidFill>
                <a:latin typeface="Calibri"/>
                <a:cs typeface="Calibri"/>
              </a:rPr>
              <a:t>airfrance</a:t>
            </a:r>
            <a:r>
              <a:rPr sz="2050" b="1" spc="-10" dirty="0">
                <a:solidFill>
                  <a:srgbClr val="602177"/>
                </a:solidFill>
                <a:latin typeface="Calibri"/>
                <a:cs typeface="Calibri"/>
              </a:rPr>
              <a:t> apparaît.</a:t>
            </a:r>
            <a:endParaRPr sz="2050" b="1" dirty="0">
              <a:latin typeface="Calibri"/>
              <a:cs typeface="Calibri"/>
            </a:endParaRPr>
          </a:p>
        </p:txBody>
      </p:sp>
      <p:sp>
        <p:nvSpPr>
          <p:cNvPr id="13" name="object 13"/>
          <p:cNvSpPr txBox="1"/>
          <p:nvPr/>
        </p:nvSpPr>
        <p:spPr>
          <a:xfrm>
            <a:off x="10596054" y="7823256"/>
            <a:ext cx="4256596" cy="1629805"/>
          </a:xfrm>
          <a:prstGeom prst="rect">
            <a:avLst/>
          </a:prstGeom>
        </p:spPr>
        <p:txBody>
          <a:bodyPr vert="horz" wrap="square" lIns="0" tIns="1905" rIns="0" bIns="0" rtlCol="0">
            <a:spAutoFit/>
          </a:bodyPr>
          <a:lstStyle/>
          <a:p>
            <a:pPr marL="12700" marR="5080">
              <a:lnSpc>
                <a:spcPct val="103899"/>
              </a:lnSpc>
              <a:spcBef>
                <a:spcPts val="15"/>
              </a:spcBef>
            </a:pPr>
            <a:r>
              <a:rPr sz="2050" b="1" spc="65" dirty="0">
                <a:solidFill>
                  <a:srgbClr val="602177"/>
                </a:solidFill>
                <a:latin typeface="Calibri"/>
                <a:cs typeface="Calibri"/>
              </a:rPr>
              <a:t>Ce</a:t>
            </a:r>
            <a:r>
              <a:rPr sz="2050" b="1" spc="175" dirty="0">
                <a:solidFill>
                  <a:srgbClr val="602177"/>
                </a:solidFill>
                <a:latin typeface="Calibri"/>
                <a:cs typeface="Calibri"/>
              </a:rPr>
              <a:t> </a:t>
            </a:r>
            <a:r>
              <a:rPr sz="2050" b="1" dirty="0">
                <a:solidFill>
                  <a:srgbClr val="602177"/>
                </a:solidFill>
                <a:latin typeface="Calibri"/>
                <a:cs typeface="Calibri"/>
              </a:rPr>
              <a:t>type</a:t>
            </a:r>
            <a:r>
              <a:rPr sz="2050" b="1" spc="180" dirty="0">
                <a:solidFill>
                  <a:srgbClr val="602177"/>
                </a:solidFill>
                <a:latin typeface="Calibri"/>
                <a:cs typeface="Calibri"/>
              </a:rPr>
              <a:t> </a:t>
            </a:r>
            <a:r>
              <a:rPr sz="2050" b="1" dirty="0">
                <a:solidFill>
                  <a:srgbClr val="602177"/>
                </a:solidFill>
                <a:latin typeface="Calibri"/>
                <a:cs typeface="Calibri"/>
              </a:rPr>
              <a:t>d’arnaque</a:t>
            </a:r>
            <a:r>
              <a:rPr sz="2050" b="1" spc="175" dirty="0">
                <a:solidFill>
                  <a:srgbClr val="602177"/>
                </a:solidFill>
                <a:latin typeface="Calibri"/>
                <a:cs typeface="Calibri"/>
              </a:rPr>
              <a:t> </a:t>
            </a:r>
            <a:r>
              <a:rPr sz="2050" b="1" dirty="0">
                <a:solidFill>
                  <a:srgbClr val="602177"/>
                </a:solidFill>
                <a:latin typeface="Calibri"/>
                <a:cs typeface="Calibri"/>
              </a:rPr>
              <a:t>s’appelle</a:t>
            </a:r>
            <a:r>
              <a:rPr sz="2050" b="1" spc="175" dirty="0">
                <a:solidFill>
                  <a:srgbClr val="602177"/>
                </a:solidFill>
                <a:latin typeface="Calibri"/>
                <a:cs typeface="Calibri"/>
              </a:rPr>
              <a:t> </a:t>
            </a:r>
            <a:r>
              <a:rPr sz="2050" b="1" spc="35" dirty="0">
                <a:solidFill>
                  <a:srgbClr val="602177"/>
                </a:solidFill>
                <a:latin typeface="Calibri"/>
                <a:cs typeface="Calibri"/>
              </a:rPr>
              <a:t>le </a:t>
            </a:r>
            <a:r>
              <a:rPr sz="2050" b="1" spc="50" dirty="0">
                <a:solidFill>
                  <a:srgbClr val="602177"/>
                </a:solidFill>
                <a:latin typeface="Calibri"/>
                <a:cs typeface="Calibri"/>
              </a:rPr>
              <a:t>typosquatting,</a:t>
            </a:r>
            <a:r>
              <a:rPr sz="2050" b="1" spc="110" dirty="0">
                <a:solidFill>
                  <a:srgbClr val="602177"/>
                </a:solidFill>
                <a:latin typeface="Calibri"/>
                <a:cs typeface="Calibri"/>
              </a:rPr>
              <a:t> </a:t>
            </a:r>
            <a:r>
              <a:rPr sz="2050" b="1" dirty="0">
                <a:solidFill>
                  <a:srgbClr val="602177"/>
                </a:solidFill>
                <a:latin typeface="Calibri"/>
                <a:cs typeface="Calibri"/>
              </a:rPr>
              <a:t>c’est-</a:t>
            </a:r>
            <a:r>
              <a:rPr sz="2050" b="1" spc="55" dirty="0">
                <a:solidFill>
                  <a:srgbClr val="602177"/>
                </a:solidFill>
                <a:latin typeface="Calibri"/>
                <a:cs typeface="Calibri"/>
              </a:rPr>
              <a:t>à-</a:t>
            </a:r>
            <a:r>
              <a:rPr sz="2050" b="1" dirty="0">
                <a:solidFill>
                  <a:srgbClr val="602177"/>
                </a:solidFill>
                <a:latin typeface="Calibri"/>
                <a:cs typeface="Calibri"/>
              </a:rPr>
              <a:t>dire</a:t>
            </a:r>
            <a:r>
              <a:rPr sz="2050" b="1" spc="120" dirty="0">
                <a:solidFill>
                  <a:srgbClr val="602177"/>
                </a:solidFill>
                <a:latin typeface="Calibri"/>
                <a:cs typeface="Calibri"/>
              </a:rPr>
              <a:t> </a:t>
            </a:r>
            <a:r>
              <a:rPr sz="2050" b="1" spc="60" dirty="0">
                <a:solidFill>
                  <a:srgbClr val="602177"/>
                </a:solidFill>
                <a:latin typeface="Calibri"/>
                <a:cs typeface="Calibri"/>
              </a:rPr>
              <a:t>le</a:t>
            </a:r>
            <a:r>
              <a:rPr sz="2050" b="1" spc="125" dirty="0">
                <a:solidFill>
                  <a:srgbClr val="602177"/>
                </a:solidFill>
                <a:latin typeface="Calibri"/>
                <a:cs typeface="Calibri"/>
              </a:rPr>
              <a:t> </a:t>
            </a:r>
            <a:r>
              <a:rPr sz="2050" b="1" spc="40" dirty="0">
                <a:solidFill>
                  <a:srgbClr val="602177"/>
                </a:solidFill>
                <a:latin typeface="Calibri"/>
                <a:cs typeface="Calibri"/>
              </a:rPr>
              <a:t>fait </a:t>
            </a:r>
            <a:r>
              <a:rPr sz="2050" b="1" spc="50" dirty="0">
                <a:solidFill>
                  <a:srgbClr val="602177"/>
                </a:solidFill>
                <a:latin typeface="Calibri"/>
                <a:cs typeface="Calibri"/>
              </a:rPr>
              <a:t>d’utiliser</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95" dirty="0">
                <a:solidFill>
                  <a:srgbClr val="602177"/>
                </a:solidFill>
                <a:latin typeface="Calibri"/>
                <a:cs typeface="Calibri"/>
              </a:rPr>
              <a:t> </a:t>
            </a:r>
            <a:r>
              <a:rPr sz="2050" b="1" dirty="0">
                <a:solidFill>
                  <a:srgbClr val="602177"/>
                </a:solidFill>
                <a:latin typeface="Calibri"/>
                <a:cs typeface="Calibri"/>
              </a:rPr>
              <a:t>lettre</a:t>
            </a:r>
            <a:r>
              <a:rPr sz="2050" b="1" spc="100" dirty="0">
                <a:solidFill>
                  <a:srgbClr val="602177"/>
                </a:solidFill>
                <a:latin typeface="Calibri"/>
                <a:cs typeface="Calibri"/>
              </a:rPr>
              <a:t> </a:t>
            </a:r>
            <a:r>
              <a:rPr sz="2050" b="1" spc="-10" dirty="0">
                <a:solidFill>
                  <a:srgbClr val="602177"/>
                </a:solidFill>
                <a:latin typeface="Calibri"/>
                <a:cs typeface="Calibri"/>
              </a:rPr>
              <a:t>graphiquement </a:t>
            </a:r>
            <a:r>
              <a:rPr sz="2050" b="1" dirty="0">
                <a:solidFill>
                  <a:srgbClr val="602177"/>
                </a:solidFill>
                <a:latin typeface="Calibri"/>
                <a:cs typeface="Calibri"/>
              </a:rPr>
              <a:t>proche</a:t>
            </a:r>
            <a:r>
              <a:rPr sz="2050" b="1" spc="114" dirty="0">
                <a:solidFill>
                  <a:srgbClr val="602177"/>
                </a:solidFill>
                <a:latin typeface="Calibri"/>
                <a:cs typeface="Calibri"/>
              </a:rPr>
              <a:t> </a:t>
            </a:r>
            <a:r>
              <a:rPr sz="2050" b="1" dirty="0">
                <a:solidFill>
                  <a:srgbClr val="602177"/>
                </a:solidFill>
                <a:latin typeface="Calibri"/>
                <a:cs typeface="Calibri"/>
              </a:rPr>
              <a:t>d’une</a:t>
            </a:r>
            <a:r>
              <a:rPr sz="2050" b="1" spc="125" dirty="0">
                <a:solidFill>
                  <a:srgbClr val="602177"/>
                </a:solidFill>
                <a:latin typeface="Calibri"/>
                <a:cs typeface="Calibri"/>
              </a:rPr>
              <a:t> </a:t>
            </a:r>
            <a:r>
              <a:rPr sz="2050" b="1" dirty="0">
                <a:solidFill>
                  <a:srgbClr val="602177"/>
                </a:solidFill>
                <a:latin typeface="Calibri"/>
                <a:cs typeface="Calibri"/>
              </a:rPr>
              <a:t>autre</a:t>
            </a:r>
            <a:r>
              <a:rPr sz="2050" b="1" spc="130" dirty="0">
                <a:solidFill>
                  <a:srgbClr val="602177"/>
                </a:solidFill>
                <a:latin typeface="Calibri"/>
                <a:cs typeface="Calibri"/>
              </a:rPr>
              <a:t> </a:t>
            </a:r>
            <a:r>
              <a:rPr sz="2050" b="1" dirty="0">
                <a:solidFill>
                  <a:srgbClr val="602177"/>
                </a:solidFill>
                <a:latin typeface="Calibri"/>
                <a:cs typeface="Calibri"/>
              </a:rPr>
              <a:t>pour</a:t>
            </a:r>
            <a:r>
              <a:rPr sz="2050" b="1" spc="125" dirty="0">
                <a:solidFill>
                  <a:srgbClr val="602177"/>
                </a:solidFill>
                <a:latin typeface="Calibri"/>
                <a:cs typeface="Calibri"/>
              </a:rPr>
              <a:t> </a:t>
            </a:r>
            <a:r>
              <a:rPr sz="2050" b="1" dirty="0">
                <a:solidFill>
                  <a:srgbClr val="602177"/>
                </a:solidFill>
                <a:latin typeface="Calibri"/>
                <a:cs typeface="Calibri"/>
              </a:rPr>
              <a:t>faire</a:t>
            </a:r>
            <a:r>
              <a:rPr sz="2050" b="1" spc="130" dirty="0">
                <a:solidFill>
                  <a:srgbClr val="602177"/>
                </a:solidFill>
                <a:latin typeface="Calibri"/>
                <a:cs typeface="Calibri"/>
              </a:rPr>
              <a:t> </a:t>
            </a:r>
            <a:r>
              <a:rPr sz="2050" b="1" spc="-10" dirty="0">
                <a:solidFill>
                  <a:srgbClr val="602177"/>
                </a:solidFill>
                <a:latin typeface="Calibri"/>
                <a:cs typeface="Calibri"/>
              </a:rPr>
              <a:t>croire </a:t>
            </a:r>
            <a:r>
              <a:rPr sz="2050" b="1" dirty="0">
                <a:solidFill>
                  <a:srgbClr val="602177"/>
                </a:solidFill>
                <a:latin typeface="Calibri"/>
                <a:cs typeface="Calibri"/>
              </a:rPr>
              <a:t>qu’on</a:t>
            </a:r>
            <a:r>
              <a:rPr sz="2050" b="1" spc="5" dirty="0">
                <a:solidFill>
                  <a:srgbClr val="602177"/>
                </a:solidFill>
                <a:latin typeface="Calibri"/>
                <a:cs typeface="Calibri"/>
              </a:rPr>
              <a:t> </a:t>
            </a:r>
            <a:r>
              <a:rPr sz="2050" b="1" spc="50" dirty="0">
                <a:solidFill>
                  <a:srgbClr val="602177"/>
                </a:solidFill>
                <a:latin typeface="Calibri"/>
                <a:cs typeface="Calibri"/>
              </a:rPr>
              <a:t>se</a:t>
            </a:r>
            <a:r>
              <a:rPr sz="2050" b="1" spc="10" dirty="0">
                <a:solidFill>
                  <a:srgbClr val="602177"/>
                </a:solidFill>
                <a:latin typeface="Calibri"/>
                <a:cs typeface="Calibri"/>
              </a:rPr>
              <a:t> </a:t>
            </a:r>
            <a:r>
              <a:rPr sz="2050" b="1" dirty="0">
                <a:solidFill>
                  <a:srgbClr val="602177"/>
                </a:solidFill>
                <a:latin typeface="Calibri"/>
                <a:cs typeface="Calibri"/>
              </a:rPr>
              <a:t>trouve</a:t>
            </a:r>
            <a:r>
              <a:rPr sz="2050" b="1" spc="10" dirty="0">
                <a:solidFill>
                  <a:srgbClr val="602177"/>
                </a:solidFill>
                <a:latin typeface="Calibri"/>
                <a:cs typeface="Calibri"/>
              </a:rPr>
              <a:t> </a:t>
            </a:r>
            <a:r>
              <a:rPr sz="2050" b="1" spc="55" dirty="0">
                <a:solidFill>
                  <a:srgbClr val="602177"/>
                </a:solidFill>
                <a:latin typeface="Calibri"/>
                <a:cs typeface="Calibri"/>
              </a:rPr>
              <a:t>sur</a:t>
            </a:r>
            <a:r>
              <a:rPr sz="2050" b="1" spc="10" dirty="0">
                <a:solidFill>
                  <a:srgbClr val="602177"/>
                </a:solidFill>
                <a:latin typeface="Calibri"/>
                <a:cs typeface="Calibri"/>
              </a:rPr>
              <a:t> </a:t>
            </a:r>
            <a:r>
              <a:rPr sz="2050" b="1" dirty="0">
                <a:solidFill>
                  <a:srgbClr val="602177"/>
                </a:solidFill>
                <a:latin typeface="Calibri"/>
                <a:cs typeface="Calibri"/>
              </a:rPr>
              <a:t>un</a:t>
            </a:r>
            <a:r>
              <a:rPr sz="2050" b="1" spc="5" dirty="0">
                <a:solidFill>
                  <a:srgbClr val="602177"/>
                </a:solidFill>
                <a:latin typeface="Calibri"/>
                <a:cs typeface="Calibri"/>
              </a:rPr>
              <a:t> </a:t>
            </a:r>
            <a:r>
              <a:rPr sz="2050" b="1" spc="50" dirty="0">
                <a:solidFill>
                  <a:srgbClr val="602177"/>
                </a:solidFill>
                <a:latin typeface="Calibri"/>
                <a:cs typeface="Calibri"/>
              </a:rPr>
              <a:t>site</a:t>
            </a:r>
            <a:r>
              <a:rPr sz="2050" b="1" spc="15"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70" name="object 2">
            <a:extLst>
              <a:ext uri="{FF2B5EF4-FFF2-40B4-BE49-F238E27FC236}">
                <a16:creationId xmlns:a16="http://schemas.microsoft.com/office/drawing/2014/main" id="{7BD027EB-646F-BF00-9A16-975D17AF2D57}"/>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969DD435-1366-54E5-F7DC-65931AE465A6}"/>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6" name="object 77">
            <a:extLst>
              <a:ext uri="{FF2B5EF4-FFF2-40B4-BE49-F238E27FC236}">
                <a16:creationId xmlns:a16="http://schemas.microsoft.com/office/drawing/2014/main" id="{AFEE41A2-E9F0-359E-3B6F-D5F6BFE29AA7}"/>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4" name="object 32">
            <a:extLst>
              <a:ext uri="{FF2B5EF4-FFF2-40B4-BE49-F238E27FC236}">
                <a16:creationId xmlns:a16="http://schemas.microsoft.com/office/drawing/2014/main" id="{61D0146B-07B4-D525-B4FD-A5E2A1FD52C3}"/>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5" name="object 33">
            <a:extLst>
              <a:ext uri="{FF2B5EF4-FFF2-40B4-BE49-F238E27FC236}">
                <a16:creationId xmlns:a16="http://schemas.microsoft.com/office/drawing/2014/main" id="{C2CF5699-EBEC-828B-5611-BCFBD2EF597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6" name="object 34">
            <a:extLst>
              <a:ext uri="{FF2B5EF4-FFF2-40B4-BE49-F238E27FC236}">
                <a16:creationId xmlns:a16="http://schemas.microsoft.com/office/drawing/2014/main" id="{3ED29327-920B-EA82-BE69-2D97586A2B03}"/>
              </a:ext>
            </a:extLst>
          </p:cNvPr>
          <p:cNvPicPr/>
          <p:nvPr/>
        </p:nvPicPr>
        <p:blipFill>
          <a:blip r:embed="rId3" cstate="print"/>
          <a:stretch>
            <a:fillRect/>
          </a:stretch>
        </p:blipFill>
        <p:spPr>
          <a:xfrm>
            <a:off x="13157476" y="804493"/>
            <a:ext cx="101839" cy="104719"/>
          </a:xfrm>
          <a:prstGeom prst="rect">
            <a:avLst/>
          </a:prstGeom>
        </p:spPr>
      </p:pic>
      <p:sp>
        <p:nvSpPr>
          <p:cNvPr id="17" name="object 35">
            <a:extLst>
              <a:ext uri="{FF2B5EF4-FFF2-40B4-BE49-F238E27FC236}">
                <a16:creationId xmlns:a16="http://schemas.microsoft.com/office/drawing/2014/main" id="{ECAF785C-1A89-736C-7FE8-A717A70280BF}"/>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8" name="object 36">
            <a:extLst>
              <a:ext uri="{FF2B5EF4-FFF2-40B4-BE49-F238E27FC236}">
                <a16:creationId xmlns:a16="http://schemas.microsoft.com/office/drawing/2014/main" id="{A7D80591-ADE2-F3BD-A826-200D4FAFDD38}"/>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9" name="object 37">
            <a:extLst>
              <a:ext uri="{FF2B5EF4-FFF2-40B4-BE49-F238E27FC236}">
                <a16:creationId xmlns:a16="http://schemas.microsoft.com/office/drawing/2014/main" id="{68222ABA-A5DC-05CF-9D7A-CFABC768F379}"/>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0" name="object 39">
            <a:extLst>
              <a:ext uri="{FF2B5EF4-FFF2-40B4-BE49-F238E27FC236}">
                <a16:creationId xmlns:a16="http://schemas.microsoft.com/office/drawing/2014/main" id="{FBD473D4-B911-9487-FDBF-7D04DB3AAD4B}"/>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1" name="object 40">
            <a:extLst>
              <a:ext uri="{FF2B5EF4-FFF2-40B4-BE49-F238E27FC236}">
                <a16:creationId xmlns:a16="http://schemas.microsoft.com/office/drawing/2014/main" id="{2AEE06B6-B99B-4C7C-54B0-14F44F32441B}"/>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2" name="object 41">
            <a:extLst>
              <a:ext uri="{FF2B5EF4-FFF2-40B4-BE49-F238E27FC236}">
                <a16:creationId xmlns:a16="http://schemas.microsoft.com/office/drawing/2014/main" id="{4B7DD2DB-9086-AA42-52CF-6E0B4C15AD44}"/>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3" name="object 42">
            <a:extLst>
              <a:ext uri="{FF2B5EF4-FFF2-40B4-BE49-F238E27FC236}">
                <a16:creationId xmlns:a16="http://schemas.microsoft.com/office/drawing/2014/main" id="{56725A70-3B9F-7121-CDA9-A1CE641BE7A4}"/>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4" name="object 43">
            <a:extLst>
              <a:ext uri="{FF2B5EF4-FFF2-40B4-BE49-F238E27FC236}">
                <a16:creationId xmlns:a16="http://schemas.microsoft.com/office/drawing/2014/main" id="{2E88B21A-6BA9-1F6F-35CB-C91344E2C2E8}"/>
              </a:ext>
            </a:extLst>
          </p:cNvPr>
          <p:cNvPicPr/>
          <p:nvPr/>
        </p:nvPicPr>
        <p:blipFill>
          <a:blip r:embed="rId4" cstate="print"/>
          <a:stretch>
            <a:fillRect/>
          </a:stretch>
        </p:blipFill>
        <p:spPr>
          <a:xfrm>
            <a:off x="900786" y="665402"/>
            <a:ext cx="90720" cy="160403"/>
          </a:xfrm>
          <a:prstGeom prst="rect">
            <a:avLst/>
          </a:prstGeom>
        </p:spPr>
      </p:pic>
      <p:grpSp>
        <p:nvGrpSpPr>
          <p:cNvPr id="25" name="Groupe 24">
            <a:extLst>
              <a:ext uri="{FF2B5EF4-FFF2-40B4-BE49-F238E27FC236}">
                <a16:creationId xmlns:a16="http://schemas.microsoft.com/office/drawing/2014/main" id="{FCABC72D-F020-5EFA-441F-9355DFCDAB1E}"/>
              </a:ext>
            </a:extLst>
          </p:cNvPr>
          <p:cNvGrpSpPr/>
          <p:nvPr/>
        </p:nvGrpSpPr>
        <p:grpSpPr>
          <a:xfrm>
            <a:off x="6958757" y="625475"/>
            <a:ext cx="579409" cy="373714"/>
            <a:chOff x="893915" y="795563"/>
            <a:chExt cx="579409" cy="373714"/>
          </a:xfrm>
        </p:grpSpPr>
        <p:sp>
          <p:nvSpPr>
            <p:cNvPr id="26" name="object 39">
              <a:extLst>
                <a:ext uri="{FF2B5EF4-FFF2-40B4-BE49-F238E27FC236}">
                  <a16:creationId xmlns:a16="http://schemas.microsoft.com/office/drawing/2014/main" id="{C730FFAF-04DB-8820-1E6D-A483E8DA59F9}"/>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7" name="object 40">
              <a:extLst>
                <a:ext uri="{FF2B5EF4-FFF2-40B4-BE49-F238E27FC236}">
                  <a16:creationId xmlns:a16="http://schemas.microsoft.com/office/drawing/2014/main" id="{02EFEE82-14F0-89EC-A30E-E7E8CAC72104}"/>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8" name="object 41">
              <a:extLst>
                <a:ext uri="{FF2B5EF4-FFF2-40B4-BE49-F238E27FC236}">
                  <a16:creationId xmlns:a16="http://schemas.microsoft.com/office/drawing/2014/main" id="{5321026C-3340-9B58-FD22-F748ACB84B5F}"/>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9" name="object 42">
              <a:extLst>
                <a:ext uri="{FF2B5EF4-FFF2-40B4-BE49-F238E27FC236}">
                  <a16:creationId xmlns:a16="http://schemas.microsoft.com/office/drawing/2014/main" id="{48746CD4-1700-702A-87C9-3FAF141B5DB9}"/>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0" name="object 43">
              <a:extLst>
                <a:ext uri="{FF2B5EF4-FFF2-40B4-BE49-F238E27FC236}">
                  <a16:creationId xmlns:a16="http://schemas.microsoft.com/office/drawing/2014/main" id="{7ACFF77A-7421-1D0A-9266-C8584A49513C}"/>
                </a:ext>
              </a:extLst>
            </p:cNvPr>
            <p:cNvPicPr/>
            <p:nvPr/>
          </p:nvPicPr>
          <p:blipFill>
            <a:blip r:embed="rId4" cstate="print"/>
            <a:stretch>
              <a:fillRect/>
            </a:stretch>
          </p:blipFill>
          <p:spPr>
            <a:xfrm>
              <a:off x="1053186" y="817802"/>
              <a:ext cx="90720" cy="160403"/>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92392" y="5776026"/>
            <a:ext cx="7225665" cy="1107440"/>
          </a:xfrm>
          <a:custGeom>
            <a:avLst/>
            <a:gdLst/>
            <a:ahLst/>
            <a:cxnLst/>
            <a:rect l="l" t="t" r="r" b="b"/>
            <a:pathLst>
              <a:path w="7225665" h="1107440">
                <a:moveTo>
                  <a:pt x="4809904" y="0"/>
                </a:moveTo>
                <a:lnTo>
                  <a:pt x="3892481" y="2568"/>
                </a:lnTo>
                <a:lnTo>
                  <a:pt x="2721440" y="10300"/>
                </a:lnTo>
                <a:lnTo>
                  <a:pt x="1257155" y="26185"/>
                </a:lnTo>
                <a:lnTo>
                  <a:pt x="122729" y="44301"/>
                </a:lnTo>
                <a:lnTo>
                  <a:pt x="69289" y="52287"/>
                </a:lnTo>
                <a:lnTo>
                  <a:pt x="27984" y="71649"/>
                </a:lnTo>
                <a:lnTo>
                  <a:pt x="0" y="131335"/>
                </a:lnTo>
                <a:lnTo>
                  <a:pt x="10639" y="174852"/>
                </a:lnTo>
                <a:lnTo>
                  <a:pt x="20348" y="220266"/>
                </a:lnTo>
                <a:lnTo>
                  <a:pt x="29126" y="267341"/>
                </a:lnTo>
                <a:lnTo>
                  <a:pt x="36972" y="315844"/>
                </a:lnTo>
                <a:lnTo>
                  <a:pt x="43886" y="365539"/>
                </a:lnTo>
                <a:lnTo>
                  <a:pt x="49868" y="416192"/>
                </a:lnTo>
                <a:lnTo>
                  <a:pt x="54918" y="467569"/>
                </a:lnTo>
                <a:lnTo>
                  <a:pt x="59033" y="519435"/>
                </a:lnTo>
                <a:lnTo>
                  <a:pt x="62215" y="571556"/>
                </a:lnTo>
                <a:lnTo>
                  <a:pt x="64462" y="623697"/>
                </a:lnTo>
                <a:lnTo>
                  <a:pt x="65775" y="675623"/>
                </a:lnTo>
                <a:lnTo>
                  <a:pt x="66151" y="727101"/>
                </a:lnTo>
                <a:lnTo>
                  <a:pt x="65592" y="777895"/>
                </a:lnTo>
                <a:lnTo>
                  <a:pt x="64097" y="827770"/>
                </a:lnTo>
                <a:lnTo>
                  <a:pt x="61665" y="876494"/>
                </a:lnTo>
                <a:lnTo>
                  <a:pt x="58295" y="923830"/>
                </a:lnTo>
                <a:lnTo>
                  <a:pt x="53987" y="969544"/>
                </a:lnTo>
                <a:lnTo>
                  <a:pt x="48741" y="1013403"/>
                </a:lnTo>
                <a:lnTo>
                  <a:pt x="53768" y="1035154"/>
                </a:lnTo>
                <a:lnTo>
                  <a:pt x="72746" y="1053140"/>
                </a:lnTo>
                <a:lnTo>
                  <a:pt x="102333" y="1065345"/>
                </a:lnTo>
                <a:lnTo>
                  <a:pt x="139189" y="1069757"/>
                </a:lnTo>
                <a:lnTo>
                  <a:pt x="592325" y="1068809"/>
                </a:lnTo>
                <a:lnTo>
                  <a:pt x="1014670" y="1069514"/>
                </a:lnTo>
                <a:lnTo>
                  <a:pt x="1464332" y="1071988"/>
                </a:lnTo>
                <a:lnTo>
                  <a:pt x="2034751" y="1077563"/>
                </a:lnTo>
                <a:lnTo>
                  <a:pt x="3723158" y="1101381"/>
                </a:lnTo>
                <a:lnTo>
                  <a:pt x="4122044" y="1105174"/>
                </a:lnTo>
                <a:lnTo>
                  <a:pt x="4485761" y="1106899"/>
                </a:lnTo>
                <a:lnTo>
                  <a:pt x="4815550" y="1106797"/>
                </a:lnTo>
                <a:lnTo>
                  <a:pt x="5109703" y="1105292"/>
                </a:lnTo>
                <a:lnTo>
                  <a:pt x="5416878" y="1102294"/>
                </a:lnTo>
                <a:lnTo>
                  <a:pt x="5684463" y="1098530"/>
                </a:lnTo>
                <a:lnTo>
                  <a:pt x="5964018" y="1093506"/>
                </a:lnTo>
                <a:lnTo>
                  <a:pt x="6256874" y="1087122"/>
                </a:lnTo>
                <a:lnTo>
                  <a:pt x="6928207" y="1070752"/>
                </a:lnTo>
                <a:lnTo>
                  <a:pt x="6978290" y="1069050"/>
                </a:lnTo>
                <a:lnTo>
                  <a:pt x="7028415" y="1065446"/>
                </a:lnTo>
                <a:lnTo>
                  <a:pt x="7076504" y="1058572"/>
                </a:lnTo>
                <a:lnTo>
                  <a:pt x="7120480" y="1047062"/>
                </a:lnTo>
                <a:lnTo>
                  <a:pt x="7158263" y="1029549"/>
                </a:lnTo>
                <a:lnTo>
                  <a:pt x="7190217" y="1001810"/>
                </a:lnTo>
                <a:lnTo>
                  <a:pt x="7216376" y="935237"/>
                </a:lnTo>
                <a:lnTo>
                  <a:pt x="7220852" y="850872"/>
                </a:lnTo>
                <a:lnTo>
                  <a:pt x="7222356" y="801298"/>
                </a:lnTo>
                <a:lnTo>
                  <a:pt x="7223570" y="751721"/>
                </a:lnTo>
                <a:lnTo>
                  <a:pt x="7224493" y="702143"/>
                </a:lnTo>
                <a:lnTo>
                  <a:pt x="7225126" y="652563"/>
                </a:lnTo>
                <a:lnTo>
                  <a:pt x="7225468" y="602982"/>
                </a:lnTo>
                <a:lnTo>
                  <a:pt x="7225520" y="553402"/>
                </a:lnTo>
                <a:lnTo>
                  <a:pt x="7225281" y="503821"/>
                </a:lnTo>
                <a:lnTo>
                  <a:pt x="7224752" y="454242"/>
                </a:lnTo>
                <a:lnTo>
                  <a:pt x="7223933" y="404664"/>
                </a:lnTo>
                <a:lnTo>
                  <a:pt x="7222824" y="355089"/>
                </a:lnTo>
                <a:lnTo>
                  <a:pt x="7221424" y="305516"/>
                </a:lnTo>
                <a:lnTo>
                  <a:pt x="7219734" y="255947"/>
                </a:lnTo>
                <a:lnTo>
                  <a:pt x="7217754" y="206381"/>
                </a:lnTo>
                <a:lnTo>
                  <a:pt x="7215484" y="156820"/>
                </a:lnTo>
                <a:lnTo>
                  <a:pt x="7212923" y="107264"/>
                </a:lnTo>
                <a:lnTo>
                  <a:pt x="7210073" y="57714"/>
                </a:lnTo>
                <a:lnTo>
                  <a:pt x="7186718" y="26583"/>
                </a:lnTo>
                <a:lnTo>
                  <a:pt x="7133238" y="13255"/>
                </a:lnTo>
                <a:lnTo>
                  <a:pt x="6679982" y="7678"/>
                </a:lnTo>
                <a:lnTo>
                  <a:pt x="6150950" y="3318"/>
                </a:lnTo>
                <a:lnTo>
                  <a:pt x="5546600" y="620"/>
                </a:lnTo>
                <a:lnTo>
                  <a:pt x="4809904" y="0"/>
                </a:lnTo>
                <a:close/>
              </a:path>
            </a:pathLst>
          </a:custGeom>
          <a:solidFill>
            <a:srgbClr val="F8D943"/>
          </a:solidFill>
        </p:spPr>
        <p:txBody>
          <a:bodyPr wrap="square" lIns="0" tIns="0" rIns="0" bIns="0" rtlCol="0"/>
          <a:lstStyle/>
          <a:p>
            <a:endParaRPr dirty="0"/>
          </a:p>
        </p:txBody>
      </p:sp>
      <p:sp>
        <p:nvSpPr>
          <p:cNvPr id="3" name="object 3"/>
          <p:cNvSpPr txBox="1"/>
          <p:nvPr/>
        </p:nvSpPr>
        <p:spPr>
          <a:xfrm>
            <a:off x="3727450" y="5349875"/>
            <a:ext cx="13025626" cy="1709442"/>
          </a:xfrm>
          <a:prstGeom prst="rect">
            <a:avLst/>
          </a:prstGeom>
        </p:spPr>
        <p:txBody>
          <a:bodyPr vert="horz" wrap="square" lIns="0" tIns="16510" rIns="0" bIns="0" rtlCol="0">
            <a:spAutoFit/>
          </a:bodyPr>
          <a:lstStyle/>
          <a:p>
            <a:pPr marL="12700">
              <a:lnSpc>
                <a:spcPct val="100000"/>
              </a:lnSpc>
              <a:spcBef>
                <a:spcPts val="130"/>
              </a:spcBef>
            </a:pPr>
            <a:r>
              <a:rPr lang="fr-FR" sz="11000" b="1" spc="-150" dirty="0">
                <a:solidFill>
                  <a:srgbClr val="1D1D1B"/>
                </a:solidFill>
                <a:latin typeface="Calibri"/>
                <a:cs typeface="Calibri"/>
              </a:rPr>
              <a:t>BONNE IDÉE OU PAS ?</a:t>
            </a:r>
            <a:endParaRPr lang="fr-FR" sz="11000" b="1" spc="-150" dirty="0">
              <a:latin typeface="Calibri"/>
              <a:cs typeface="Calibri"/>
            </a:endParaRPr>
          </a:p>
        </p:txBody>
      </p:sp>
      <p:sp>
        <p:nvSpPr>
          <p:cNvPr id="4" name="object 4"/>
          <p:cNvSpPr/>
          <p:nvPr/>
        </p:nvSpPr>
        <p:spPr>
          <a:xfrm>
            <a:off x="13006725" y="6835629"/>
            <a:ext cx="2110740" cy="0"/>
          </a:xfrm>
          <a:custGeom>
            <a:avLst/>
            <a:gdLst/>
            <a:ahLst/>
            <a:cxnLst/>
            <a:rect l="l" t="t" r="r" b="b"/>
            <a:pathLst>
              <a:path w="2110740">
                <a:moveTo>
                  <a:pt x="0" y="0"/>
                </a:moveTo>
                <a:lnTo>
                  <a:pt x="2110532" y="0"/>
                </a:lnTo>
              </a:path>
            </a:pathLst>
          </a:custGeom>
          <a:ln w="66427">
            <a:solidFill>
              <a:srgbClr val="1D1D1B"/>
            </a:solidFill>
          </a:ln>
        </p:spPr>
        <p:txBody>
          <a:bodyPr wrap="square" lIns="0" tIns="0" rIns="0" bIns="0" rtlCol="0"/>
          <a:lstStyle/>
          <a:p>
            <a:endParaRPr dirty="0"/>
          </a:p>
        </p:txBody>
      </p:sp>
      <p:pic>
        <p:nvPicPr>
          <p:cNvPr id="5" name="object 5"/>
          <p:cNvPicPr/>
          <p:nvPr/>
        </p:nvPicPr>
        <p:blipFill>
          <a:blip r:embed="rId2" cstate="print"/>
          <a:stretch>
            <a:fillRect/>
          </a:stretch>
        </p:blipFill>
        <p:spPr>
          <a:xfrm>
            <a:off x="8898864" y="3604085"/>
            <a:ext cx="2134641" cy="969101"/>
          </a:xfrm>
          <a:prstGeom prst="rect">
            <a:avLst/>
          </a:prstGeom>
        </p:spPr>
      </p:pic>
      <p:grpSp>
        <p:nvGrpSpPr>
          <p:cNvPr id="6" name="object 6"/>
          <p:cNvGrpSpPr/>
          <p:nvPr/>
        </p:nvGrpSpPr>
        <p:grpSpPr>
          <a:xfrm>
            <a:off x="9486141" y="2612215"/>
            <a:ext cx="960755" cy="820419"/>
            <a:chOff x="9486141" y="2612215"/>
            <a:chExt cx="960755" cy="820419"/>
          </a:xfrm>
        </p:grpSpPr>
        <p:sp>
          <p:nvSpPr>
            <p:cNvPr id="7" name="object 7"/>
            <p:cNvSpPr/>
            <p:nvPr/>
          </p:nvSpPr>
          <p:spPr>
            <a:xfrm>
              <a:off x="9486141" y="2612215"/>
              <a:ext cx="960755" cy="820419"/>
            </a:xfrm>
            <a:custGeom>
              <a:avLst/>
              <a:gdLst/>
              <a:ahLst/>
              <a:cxnLst/>
              <a:rect l="l" t="t" r="r" b="b"/>
              <a:pathLst>
                <a:path w="960754" h="820420">
                  <a:moveTo>
                    <a:pt x="228585" y="0"/>
                  </a:moveTo>
                  <a:lnTo>
                    <a:pt x="168841" y="26848"/>
                  </a:lnTo>
                  <a:lnTo>
                    <a:pt x="5648" y="437126"/>
                  </a:lnTo>
                  <a:lnTo>
                    <a:pt x="0" y="471221"/>
                  </a:lnTo>
                  <a:lnTo>
                    <a:pt x="7606" y="503704"/>
                  </a:lnTo>
                  <a:lnTo>
                    <a:pt x="26842" y="530962"/>
                  </a:lnTo>
                  <a:lnTo>
                    <a:pt x="56086" y="549384"/>
                  </a:lnTo>
                  <a:lnTo>
                    <a:pt x="239012" y="618900"/>
                  </a:lnTo>
                  <a:lnTo>
                    <a:pt x="309963" y="798476"/>
                  </a:lnTo>
                  <a:lnTo>
                    <a:pt x="318215" y="810739"/>
                  </a:lnTo>
                  <a:lnTo>
                    <a:pt x="330296" y="818182"/>
                  </a:lnTo>
                  <a:lnTo>
                    <a:pt x="344347" y="820136"/>
                  </a:lnTo>
                  <a:lnTo>
                    <a:pt x="358506" y="815931"/>
                  </a:lnTo>
                  <a:lnTo>
                    <a:pt x="521223" y="726122"/>
                  </a:lnTo>
                  <a:lnTo>
                    <a:pt x="697480" y="793094"/>
                  </a:lnTo>
                  <a:lnTo>
                    <a:pt x="764059" y="791129"/>
                  </a:lnTo>
                  <a:lnTo>
                    <a:pt x="809749" y="742666"/>
                  </a:lnTo>
                  <a:lnTo>
                    <a:pt x="954530" y="361620"/>
                  </a:lnTo>
                  <a:lnTo>
                    <a:pt x="960166" y="327523"/>
                  </a:lnTo>
                  <a:lnTo>
                    <a:pt x="952556" y="295037"/>
                  </a:lnTo>
                  <a:lnTo>
                    <a:pt x="933323" y="267775"/>
                  </a:lnTo>
                  <a:lnTo>
                    <a:pt x="904091" y="249351"/>
                  </a:lnTo>
                  <a:lnTo>
                    <a:pt x="262687" y="5631"/>
                  </a:lnTo>
                  <a:lnTo>
                    <a:pt x="228585" y="0"/>
                  </a:lnTo>
                  <a:close/>
                </a:path>
              </a:pathLst>
            </a:custGeom>
            <a:solidFill>
              <a:srgbClr val="F8D943"/>
            </a:solidFill>
          </p:spPr>
          <p:txBody>
            <a:bodyPr wrap="square" lIns="0" tIns="0" rIns="0" bIns="0" rtlCol="0"/>
            <a:lstStyle/>
            <a:p>
              <a:endParaRPr dirty="0"/>
            </a:p>
          </p:txBody>
        </p:sp>
        <p:sp>
          <p:nvSpPr>
            <p:cNvPr id="8" name="object 8"/>
            <p:cNvSpPr/>
            <p:nvPr/>
          </p:nvSpPr>
          <p:spPr>
            <a:xfrm>
              <a:off x="9765017" y="2750711"/>
              <a:ext cx="492125" cy="522605"/>
            </a:xfrm>
            <a:custGeom>
              <a:avLst/>
              <a:gdLst/>
              <a:ahLst/>
              <a:cxnLst/>
              <a:rect l="l" t="t" r="r" b="b"/>
              <a:pathLst>
                <a:path w="492125" h="522604">
                  <a:moveTo>
                    <a:pt x="87439" y="374586"/>
                  </a:moveTo>
                  <a:lnTo>
                    <a:pt x="73228" y="336854"/>
                  </a:lnTo>
                  <a:lnTo>
                    <a:pt x="52920" y="327736"/>
                  </a:lnTo>
                  <a:lnTo>
                    <a:pt x="40259" y="327825"/>
                  </a:lnTo>
                  <a:lnTo>
                    <a:pt x="35407" y="328307"/>
                  </a:lnTo>
                  <a:lnTo>
                    <a:pt x="30988" y="330200"/>
                  </a:lnTo>
                  <a:lnTo>
                    <a:pt x="20916" y="333108"/>
                  </a:lnTo>
                  <a:lnTo>
                    <a:pt x="0" y="387769"/>
                  </a:lnTo>
                  <a:lnTo>
                    <a:pt x="546" y="388543"/>
                  </a:lnTo>
                  <a:lnTo>
                    <a:pt x="2133" y="395312"/>
                  </a:lnTo>
                  <a:lnTo>
                    <a:pt x="28981" y="423951"/>
                  </a:lnTo>
                  <a:lnTo>
                    <a:pt x="48285" y="428612"/>
                  </a:lnTo>
                  <a:lnTo>
                    <a:pt x="56794" y="428155"/>
                  </a:lnTo>
                  <a:lnTo>
                    <a:pt x="83312" y="396760"/>
                  </a:lnTo>
                  <a:lnTo>
                    <a:pt x="84658" y="389712"/>
                  </a:lnTo>
                  <a:lnTo>
                    <a:pt x="86525" y="383260"/>
                  </a:lnTo>
                  <a:lnTo>
                    <a:pt x="87439" y="374586"/>
                  </a:lnTo>
                  <a:close/>
                </a:path>
                <a:path w="492125" h="522604">
                  <a:moveTo>
                    <a:pt x="152704" y="39471"/>
                  </a:moveTo>
                  <a:lnTo>
                    <a:pt x="138772" y="2514"/>
                  </a:lnTo>
                  <a:lnTo>
                    <a:pt x="130390" y="3695"/>
                  </a:lnTo>
                  <a:lnTo>
                    <a:pt x="127762" y="3213"/>
                  </a:lnTo>
                  <a:lnTo>
                    <a:pt x="112395" y="1752"/>
                  </a:lnTo>
                  <a:lnTo>
                    <a:pt x="104495" y="304"/>
                  </a:lnTo>
                  <a:lnTo>
                    <a:pt x="99110" y="0"/>
                  </a:lnTo>
                  <a:lnTo>
                    <a:pt x="70713" y="39471"/>
                  </a:lnTo>
                  <a:lnTo>
                    <a:pt x="58699" y="86080"/>
                  </a:lnTo>
                  <a:lnTo>
                    <a:pt x="50101" y="129743"/>
                  </a:lnTo>
                  <a:lnTo>
                    <a:pt x="47028" y="144995"/>
                  </a:lnTo>
                  <a:lnTo>
                    <a:pt x="44323" y="160312"/>
                  </a:lnTo>
                  <a:lnTo>
                    <a:pt x="41871" y="175666"/>
                  </a:lnTo>
                  <a:lnTo>
                    <a:pt x="39535" y="191058"/>
                  </a:lnTo>
                  <a:lnTo>
                    <a:pt x="30924" y="260210"/>
                  </a:lnTo>
                  <a:lnTo>
                    <a:pt x="30302" y="263499"/>
                  </a:lnTo>
                  <a:lnTo>
                    <a:pt x="45580" y="291477"/>
                  </a:lnTo>
                  <a:lnTo>
                    <a:pt x="47840" y="293928"/>
                  </a:lnTo>
                  <a:lnTo>
                    <a:pt x="53771" y="295008"/>
                  </a:lnTo>
                  <a:lnTo>
                    <a:pt x="60820" y="295389"/>
                  </a:lnTo>
                  <a:lnTo>
                    <a:pt x="74650" y="296367"/>
                  </a:lnTo>
                  <a:lnTo>
                    <a:pt x="81330" y="296684"/>
                  </a:lnTo>
                  <a:lnTo>
                    <a:pt x="89496" y="296799"/>
                  </a:lnTo>
                  <a:lnTo>
                    <a:pt x="96659" y="294728"/>
                  </a:lnTo>
                  <a:lnTo>
                    <a:pt x="101942" y="288213"/>
                  </a:lnTo>
                  <a:lnTo>
                    <a:pt x="104635" y="284632"/>
                  </a:lnTo>
                  <a:lnTo>
                    <a:pt x="106807" y="280263"/>
                  </a:lnTo>
                  <a:lnTo>
                    <a:pt x="108178" y="276440"/>
                  </a:lnTo>
                  <a:lnTo>
                    <a:pt x="110705" y="270116"/>
                  </a:lnTo>
                  <a:lnTo>
                    <a:pt x="112699" y="262991"/>
                  </a:lnTo>
                  <a:lnTo>
                    <a:pt x="114566" y="256527"/>
                  </a:lnTo>
                  <a:lnTo>
                    <a:pt x="117475" y="240741"/>
                  </a:lnTo>
                  <a:lnTo>
                    <a:pt x="119329" y="233934"/>
                  </a:lnTo>
                  <a:lnTo>
                    <a:pt x="121234" y="227152"/>
                  </a:lnTo>
                  <a:lnTo>
                    <a:pt x="123037" y="220332"/>
                  </a:lnTo>
                  <a:lnTo>
                    <a:pt x="124523" y="213461"/>
                  </a:lnTo>
                  <a:lnTo>
                    <a:pt x="137807" y="141084"/>
                  </a:lnTo>
                  <a:lnTo>
                    <a:pt x="139065" y="133667"/>
                  </a:lnTo>
                  <a:lnTo>
                    <a:pt x="141325" y="118783"/>
                  </a:lnTo>
                  <a:lnTo>
                    <a:pt x="142595" y="111366"/>
                  </a:lnTo>
                  <a:lnTo>
                    <a:pt x="145021" y="95872"/>
                  </a:lnTo>
                  <a:lnTo>
                    <a:pt x="147535" y="80213"/>
                  </a:lnTo>
                  <a:lnTo>
                    <a:pt x="149961" y="64414"/>
                  </a:lnTo>
                  <a:lnTo>
                    <a:pt x="152082" y="48488"/>
                  </a:lnTo>
                  <a:lnTo>
                    <a:pt x="152704" y="39471"/>
                  </a:lnTo>
                  <a:close/>
                </a:path>
                <a:path w="492125" h="522604">
                  <a:moveTo>
                    <a:pt x="191401" y="462572"/>
                  </a:moveTo>
                  <a:lnTo>
                    <a:pt x="168135" y="422262"/>
                  </a:lnTo>
                  <a:lnTo>
                    <a:pt x="152438" y="416610"/>
                  </a:lnTo>
                  <a:lnTo>
                    <a:pt x="136664" y="416915"/>
                  </a:lnTo>
                  <a:lnTo>
                    <a:pt x="95681" y="452882"/>
                  </a:lnTo>
                  <a:lnTo>
                    <a:pt x="92049" y="469519"/>
                  </a:lnTo>
                  <a:lnTo>
                    <a:pt x="94602" y="486384"/>
                  </a:lnTo>
                  <a:lnTo>
                    <a:pt x="129082" y="521093"/>
                  </a:lnTo>
                  <a:lnTo>
                    <a:pt x="146164" y="522439"/>
                  </a:lnTo>
                  <a:lnTo>
                    <a:pt x="162687" y="517144"/>
                  </a:lnTo>
                  <a:lnTo>
                    <a:pt x="187718" y="481774"/>
                  </a:lnTo>
                  <a:lnTo>
                    <a:pt x="191401" y="462572"/>
                  </a:lnTo>
                  <a:close/>
                </a:path>
                <a:path w="492125" h="522604">
                  <a:moveTo>
                    <a:pt x="492086" y="220789"/>
                  </a:moveTo>
                  <a:lnTo>
                    <a:pt x="483184" y="184696"/>
                  </a:lnTo>
                  <a:lnTo>
                    <a:pt x="472935" y="168071"/>
                  </a:lnTo>
                  <a:lnTo>
                    <a:pt x="448144" y="137147"/>
                  </a:lnTo>
                  <a:lnTo>
                    <a:pt x="403453" y="105549"/>
                  </a:lnTo>
                  <a:lnTo>
                    <a:pt x="353949" y="94259"/>
                  </a:lnTo>
                  <a:lnTo>
                    <a:pt x="338378" y="94348"/>
                  </a:lnTo>
                  <a:lnTo>
                    <a:pt x="296443" y="104762"/>
                  </a:lnTo>
                  <a:lnTo>
                    <a:pt x="274637" y="123990"/>
                  </a:lnTo>
                  <a:lnTo>
                    <a:pt x="268147" y="131178"/>
                  </a:lnTo>
                  <a:lnTo>
                    <a:pt x="262051" y="138887"/>
                  </a:lnTo>
                  <a:lnTo>
                    <a:pt x="258013" y="147332"/>
                  </a:lnTo>
                  <a:lnTo>
                    <a:pt x="256095" y="156451"/>
                  </a:lnTo>
                  <a:lnTo>
                    <a:pt x="256324" y="166204"/>
                  </a:lnTo>
                  <a:lnTo>
                    <a:pt x="256273" y="170180"/>
                  </a:lnTo>
                  <a:lnTo>
                    <a:pt x="257822" y="173367"/>
                  </a:lnTo>
                  <a:lnTo>
                    <a:pt x="295059" y="201942"/>
                  </a:lnTo>
                  <a:lnTo>
                    <a:pt x="300723" y="205155"/>
                  </a:lnTo>
                  <a:lnTo>
                    <a:pt x="306463" y="206184"/>
                  </a:lnTo>
                  <a:lnTo>
                    <a:pt x="312470" y="205155"/>
                  </a:lnTo>
                  <a:lnTo>
                    <a:pt x="318909" y="202196"/>
                  </a:lnTo>
                  <a:lnTo>
                    <a:pt x="324675" y="198602"/>
                  </a:lnTo>
                  <a:lnTo>
                    <a:pt x="329819" y="194525"/>
                  </a:lnTo>
                  <a:lnTo>
                    <a:pt x="336219" y="191401"/>
                  </a:lnTo>
                  <a:lnTo>
                    <a:pt x="342188" y="188252"/>
                  </a:lnTo>
                  <a:lnTo>
                    <a:pt x="348361" y="186194"/>
                  </a:lnTo>
                  <a:lnTo>
                    <a:pt x="354761" y="185064"/>
                  </a:lnTo>
                  <a:lnTo>
                    <a:pt x="361416" y="184696"/>
                  </a:lnTo>
                  <a:lnTo>
                    <a:pt x="371602" y="187477"/>
                  </a:lnTo>
                  <a:lnTo>
                    <a:pt x="380669" y="193065"/>
                  </a:lnTo>
                  <a:lnTo>
                    <a:pt x="387477" y="200863"/>
                  </a:lnTo>
                  <a:lnTo>
                    <a:pt x="390880" y="210299"/>
                  </a:lnTo>
                  <a:lnTo>
                    <a:pt x="391160" y="218401"/>
                  </a:lnTo>
                  <a:lnTo>
                    <a:pt x="390550" y="226580"/>
                  </a:lnTo>
                  <a:lnTo>
                    <a:pt x="367169" y="264896"/>
                  </a:lnTo>
                  <a:lnTo>
                    <a:pt x="332841" y="282041"/>
                  </a:lnTo>
                  <a:lnTo>
                    <a:pt x="324561" y="283692"/>
                  </a:lnTo>
                  <a:lnTo>
                    <a:pt x="305473" y="288937"/>
                  </a:lnTo>
                  <a:lnTo>
                    <a:pt x="294144" y="291807"/>
                  </a:lnTo>
                  <a:lnTo>
                    <a:pt x="282778" y="294487"/>
                  </a:lnTo>
                  <a:lnTo>
                    <a:pt x="271272" y="296964"/>
                  </a:lnTo>
                  <a:lnTo>
                    <a:pt x="256514" y="300304"/>
                  </a:lnTo>
                  <a:lnTo>
                    <a:pt x="214439" y="317487"/>
                  </a:lnTo>
                  <a:lnTo>
                    <a:pt x="182981" y="353542"/>
                  </a:lnTo>
                  <a:lnTo>
                    <a:pt x="179171" y="378828"/>
                  </a:lnTo>
                  <a:lnTo>
                    <a:pt x="181190" y="386956"/>
                  </a:lnTo>
                  <a:lnTo>
                    <a:pt x="216408" y="414210"/>
                  </a:lnTo>
                  <a:lnTo>
                    <a:pt x="230746" y="417080"/>
                  </a:lnTo>
                  <a:lnTo>
                    <a:pt x="237744" y="415798"/>
                  </a:lnTo>
                  <a:lnTo>
                    <a:pt x="244576" y="412775"/>
                  </a:lnTo>
                  <a:lnTo>
                    <a:pt x="255143" y="406933"/>
                  </a:lnTo>
                  <a:lnTo>
                    <a:pt x="266204" y="402056"/>
                  </a:lnTo>
                  <a:lnTo>
                    <a:pt x="306971" y="388073"/>
                  </a:lnTo>
                  <a:lnTo>
                    <a:pt x="326529" y="385508"/>
                  </a:lnTo>
                  <a:lnTo>
                    <a:pt x="339483" y="382473"/>
                  </a:lnTo>
                  <a:lnTo>
                    <a:pt x="352234" y="378701"/>
                  </a:lnTo>
                  <a:lnTo>
                    <a:pt x="364909" y="374789"/>
                  </a:lnTo>
                  <a:lnTo>
                    <a:pt x="373062" y="372033"/>
                  </a:lnTo>
                  <a:lnTo>
                    <a:pt x="378333" y="369062"/>
                  </a:lnTo>
                  <a:lnTo>
                    <a:pt x="383133" y="366712"/>
                  </a:lnTo>
                  <a:lnTo>
                    <a:pt x="420852" y="348424"/>
                  </a:lnTo>
                  <a:lnTo>
                    <a:pt x="458558" y="306298"/>
                  </a:lnTo>
                  <a:lnTo>
                    <a:pt x="457911" y="305816"/>
                  </a:lnTo>
                  <a:lnTo>
                    <a:pt x="462915" y="298538"/>
                  </a:lnTo>
                  <a:lnTo>
                    <a:pt x="472960" y="284378"/>
                  </a:lnTo>
                  <a:lnTo>
                    <a:pt x="477951" y="277101"/>
                  </a:lnTo>
                  <a:lnTo>
                    <a:pt x="480860" y="273304"/>
                  </a:lnTo>
                  <a:lnTo>
                    <a:pt x="481685" y="270929"/>
                  </a:lnTo>
                  <a:lnTo>
                    <a:pt x="486079" y="258749"/>
                  </a:lnTo>
                  <a:lnTo>
                    <a:pt x="489508" y="246367"/>
                  </a:lnTo>
                  <a:lnTo>
                    <a:pt x="491617" y="233730"/>
                  </a:lnTo>
                  <a:lnTo>
                    <a:pt x="492086" y="220789"/>
                  </a:lnTo>
                  <a:close/>
                </a:path>
              </a:pathLst>
            </a:custGeom>
            <a:solidFill>
              <a:srgbClr val="FFFFFF"/>
            </a:solidFill>
          </p:spPr>
          <p:txBody>
            <a:bodyPr wrap="square" lIns="0" tIns="0" rIns="0" bIns="0" rtlCol="0"/>
            <a:lstStyle/>
            <a:p>
              <a:endParaRPr dirty="0"/>
            </a:p>
          </p:txBody>
        </p:sp>
      </p:grpSp>
      <p:sp>
        <p:nvSpPr>
          <p:cNvPr id="9" name="object 9"/>
          <p:cNvSpPr/>
          <p:nvPr/>
        </p:nvSpPr>
        <p:spPr>
          <a:xfrm>
            <a:off x="11032839" y="2916383"/>
            <a:ext cx="186055" cy="375920"/>
          </a:xfrm>
          <a:custGeom>
            <a:avLst/>
            <a:gdLst/>
            <a:ahLst/>
            <a:cxnLst/>
            <a:rect l="l" t="t" r="r" b="b"/>
            <a:pathLst>
              <a:path w="186054" h="375920">
                <a:moveTo>
                  <a:pt x="145306" y="0"/>
                </a:moveTo>
                <a:lnTo>
                  <a:pt x="115921" y="25541"/>
                </a:lnTo>
                <a:lnTo>
                  <a:pt x="1349" y="331019"/>
                </a:lnTo>
                <a:lnTo>
                  <a:pt x="0" y="344663"/>
                </a:lnTo>
                <a:lnTo>
                  <a:pt x="4731" y="357954"/>
                </a:lnTo>
                <a:lnTo>
                  <a:pt x="13985" y="368721"/>
                </a:lnTo>
                <a:lnTo>
                  <a:pt x="26206" y="374797"/>
                </a:lnTo>
                <a:lnTo>
                  <a:pt x="40590" y="375482"/>
                </a:lnTo>
                <a:lnTo>
                  <a:pt x="53047" y="371105"/>
                </a:lnTo>
                <a:lnTo>
                  <a:pt x="63029" y="362359"/>
                </a:lnTo>
                <a:lnTo>
                  <a:pt x="69985" y="349939"/>
                </a:lnTo>
                <a:lnTo>
                  <a:pt x="184547" y="44472"/>
                </a:lnTo>
                <a:lnTo>
                  <a:pt x="185902" y="30826"/>
                </a:lnTo>
                <a:lnTo>
                  <a:pt x="181173" y="17532"/>
                </a:lnTo>
                <a:lnTo>
                  <a:pt x="171916" y="6761"/>
                </a:lnTo>
                <a:lnTo>
                  <a:pt x="159689" y="683"/>
                </a:lnTo>
                <a:lnTo>
                  <a:pt x="145306" y="0"/>
                </a:lnTo>
                <a:close/>
              </a:path>
            </a:pathLst>
          </a:custGeom>
          <a:solidFill>
            <a:srgbClr val="F8D943"/>
          </a:solidFill>
        </p:spPr>
        <p:txBody>
          <a:bodyPr wrap="square" lIns="0" tIns="0" rIns="0" bIns="0" rtlCol="0"/>
          <a:lstStyle/>
          <a:p>
            <a:endParaRPr dirty="0"/>
          </a:p>
        </p:txBody>
      </p:sp>
      <p:sp>
        <p:nvSpPr>
          <p:cNvPr id="10" name="object 10"/>
          <p:cNvSpPr/>
          <p:nvPr/>
        </p:nvSpPr>
        <p:spPr>
          <a:xfrm>
            <a:off x="11597969" y="3247301"/>
            <a:ext cx="456565" cy="270510"/>
          </a:xfrm>
          <a:custGeom>
            <a:avLst/>
            <a:gdLst/>
            <a:ahLst/>
            <a:cxnLst/>
            <a:rect l="l" t="t" r="r" b="b"/>
            <a:pathLst>
              <a:path w="456565" h="270510">
                <a:moveTo>
                  <a:pt x="416615" y="0"/>
                </a:moveTo>
                <a:lnTo>
                  <a:pt x="359415" y="24671"/>
                </a:lnTo>
                <a:lnTo>
                  <a:pt x="315925" y="45774"/>
                </a:lnTo>
                <a:lnTo>
                  <a:pt x="272632" y="67275"/>
                </a:lnTo>
                <a:lnTo>
                  <a:pt x="229540" y="89172"/>
                </a:lnTo>
                <a:lnTo>
                  <a:pt x="186652" y="111463"/>
                </a:lnTo>
                <a:lnTo>
                  <a:pt x="143969" y="134147"/>
                </a:lnTo>
                <a:lnTo>
                  <a:pt x="101496" y="157223"/>
                </a:lnTo>
                <a:lnTo>
                  <a:pt x="59234" y="180687"/>
                </a:lnTo>
                <a:lnTo>
                  <a:pt x="17186" y="204539"/>
                </a:lnTo>
                <a:lnTo>
                  <a:pt x="0" y="240010"/>
                </a:lnTo>
                <a:lnTo>
                  <a:pt x="4412" y="253228"/>
                </a:lnTo>
                <a:lnTo>
                  <a:pt x="13795" y="263641"/>
                </a:lnTo>
                <a:lnTo>
                  <a:pt x="26149" y="269495"/>
                </a:lnTo>
                <a:lnTo>
                  <a:pt x="39807" y="270409"/>
                </a:lnTo>
                <a:lnTo>
                  <a:pt x="53101" y="266003"/>
                </a:lnTo>
                <a:lnTo>
                  <a:pt x="95149" y="242146"/>
                </a:lnTo>
                <a:lnTo>
                  <a:pt x="137412" y="218678"/>
                </a:lnTo>
                <a:lnTo>
                  <a:pt x="179887" y="195602"/>
                </a:lnTo>
                <a:lnTo>
                  <a:pt x="222571" y="172918"/>
                </a:lnTo>
                <a:lnTo>
                  <a:pt x="265462" y="150627"/>
                </a:lnTo>
                <a:lnTo>
                  <a:pt x="308555" y="128731"/>
                </a:lnTo>
                <a:lnTo>
                  <a:pt x="351849" y="107231"/>
                </a:lnTo>
                <a:lnTo>
                  <a:pt x="395341" y="86127"/>
                </a:lnTo>
                <a:lnTo>
                  <a:pt x="439027" y="65422"/>
                </a:lnTo>
                <a:lnTo>
                  <a:pt x="449640" y="56558"/>
                </a:lnTo>
                <a:lnTo>
                  <a:pt x="455340" y="43837"/>
                </a:lnTo>
                <a:lnTo>
                  <a:pt x="456078" y="29733"/>
                </a:lnTo>
                <a:lnTo>
                  <a:pt x="451801" y="16722"/>
                </a:lnTo>
                <a:lnTo>
                  <a:pt x="442245" y="6055"/>
                </a:lnTo>
                <a:lnTo>
                  <a:pt x="430090" y="588"/>
                </a:lnTo>
                <a:lnTo>
                  <a:pt x="416615" y="0"/>
                </a:lnTo>
                <a:close/>
              </a:path>
            </a:pathLst>
          </a:custGeom>
          <a:solidFill>
            <a:srgbClr val="F8D943"/>
          </a:solidFill>
        </p:spPr>
        <p:txBody>
          <a:bodyPr wrap="square" lIns="0" tIns="0" rIns="0" bIns="0" rtlCol="0"/>
          <a:lstStyle/>
          <a:p>
            <a:endParaRPr dirty="0"/>
          </a:p>
        </p:txBody>
      </p:sp>
      <p:pic>
        <p:nvPicPr>
          <p:cNvPr id="11" name="object 11"/>
          <p:cNvPicPr/>
          <p:nvPr/>
        </p:nvPicPr>
        <p:blipFill>
          <a:blip r:embed="rId3" cstate="print"/>
          <a:stretch>
            <a:fillRect/>
          </a:stretch>
        </p:blipFill>
        <p:spPr>
          <a:xfrm>
            <a:off x="11304297" y="3261410"/>
            <a:ext cx="128051" cy="147633"/>
          </a:xfrm>
          <a:prstGeom prst="rect">
            <a:avLst/>
          </a:prstGeom>
        </p:spPr>
      </p:pic>
      <p:sp>
        <p:nvSpPr>
          <p:cNvPr id="12" name="object 12"/>
          <p:cNvSpPr/>
          <p:nvPr/>
        </p:nvSpPr>
        <p:spPr>
          <a:xfrm>
            <a:off x="11565202" y="3876450"/>
            <a:ext cx="267335" cy="198120"/>
          </a:xfrm>
          <a:custGeom>
            <a:avLst/>
            <a:gdLst/>
            <a:ahLst/>
            <a:cxnLst/>
            <a:rect l="l" t="t" r="r" b="b"/>
            <a:pathLst>
              <a:path w="267334" h="198120">
                <a:moveTo>
                  <a:pt x="35262" y="0"/>
                </a:moveTo>
                <a:lnTo>
                  <a:pt x="21653" y="2431"/>
                </a:lnTo>
                <a:lnTo>
                  <a:pt x="10161" y="10256"/>
                </a:lnTo>
                <a:lnTo>
                  <a:pt x="2678" y="22137"/>
                </a:lnTo>
                <a:lnTo>
                  <a:pt x="0" y="35470"/>
                </a:lnTo>
                <a:lnTo>
                  <a:pt x="2402" y="48778"/>
                </a:lnTo>
                <a:lnTo>
                  <a:pt x="47687" y="95032"/>
                </a:lnTo>
                <a:lnTo>
                  <a:pt x="88044" y="125959"/>
                </a:lnTo>
                <a:lnTo>
                  <a:pt x="130666" y="153103"/>
                </a:lnTo>
                <a:lnTo>
                  <a:pt x="175624" y="176602"/>
                </a:lnTo>
                <a:lnTo>
                  <a:pt x="222563" y="196323"/>
                </a:lnTo>
                <a:lnTo>
                  <a:pt x="236217" y="197665"/>
                </a:lnTo>
                <a:lnTo>
                  <a:pt x="249506" y="192947"/>
                </a:lnTo>
                <a:lnTo>
                  <a:pt x="260269" y="183704"/>
                </a:lnTo>
                <a:lnTo>
                  <a:pt x="266342" y="171476"/>
                </a:lnTo>
                <a:lnTo>
                  <a:pt x="267030" y="157098"/>
                </a:lnTo>
                <a:lnTo>
                  <a:pt x="262659" y="144627"/>
                </a:lnTo>
                <a:lnTo>
                  <a:pt x="253917" y="134636"/>
                </a:lnTo>
                <a:lnTo>
                  <a:pt x="241495" y="127697"/>
                </a:lnTo>
                <a:lnTo>
                  <a:pt x="236825" y="125959"/>
                </a:lnTo>
                <a:lnTo>
                  <a:pt x="232176" y="124168"/>
                </a:lnTo>
                <a:lnTo>
                  <a:pt x="227537" y="122326"/>
                </a:lnTo>
                <a:lnTo>
                  <a:pt x="220815" y="119603"/>
                </a:lnTo>
                <a:lnTo>
                  <a:pt x="220979" y="119603"/>
                </a:lnTo>
                <a:lnTo>
                  <a:pt x="214287" y="116628"/>
                </a:lnTo>
                <a:lnTo>
                  <a:pt x="207882" y="113673"/>
                </a:lnTo>
                <a:lnTo>
                  <a:pt x="169569" y="93802"/>
                </a:lnTo>
                <a:lnTo>
                  <a:pt x="132957" y="70942"/>
                </a:lnTo>
                <a:lnTo>
                  <a:pt x="107429" y="52363"/>
                </a:lnTo>
                <a:lnTo>
                  <a:pt x="105687" y="50998"/>
                </a:lnTo>
                <a:lnTo>
                  <a:pt x="70874" y="20427"/>
                </a:lnTo>
                <a:lnTo>
                  <a:pt x="60495" y="10256"/>
                </a:lnTo>
                <a:lnTo>
                  <a:pt x="48904" y="2696"/>
                </a:lnTo>
                <a:lnTo>
                  <a:pt x="35262" y="0"/>
                </a:lnTo>
                <a:close/>
              </a:path>
              <a:path w="267334" h="198120">
                <a:moveTo>
                  <a:pt x="220815" y="119603"/>
                </a:moveTo>
                <a:lnTo>
                  <a:pt x="227422" y="122326"/>
                </a:lnTo>
                <a:lnTo>
                  <a:pt x="224764" y="121203"/>
                </a:lnTo>
                <a:lnTo>
                  <a:pt x="220815" y="119603"/>
                </a:lnTo>
                <a:close/>
              </a:path>
              <a:path w="267334" h="198120">
                <a:moveTo>
                  <a:pt x="224764" y="121203"/>
                </a:moveTo>
                <a:lnTo>
                  <a:pt x="227422" y="122326"/>
                </a:lnTo>
                <a:lnTo>
                  <a:pt x="224764" y="121203"/>
                </a:lnTo>
                <a:close/>
              </a:path>
              <a:path w="267334" h="198120">
                <a:moveTo>
                  <a:pt x="220979" y="119603"/>
                </a:moveTo>
                <a:lnTo>
                  <a:pt x="220815" y="119603"/>
                </a:lnTo>
                <a:lnTo>
                  <a:pt x="224764" y="121203"/>
                </a:lnTo>
                <a:lnTo>
                  <a:pt x="220979" y="119603"/>
                </a:lnTo>
                <a:close/>
              </a:path>
              <a:path w="267334" h="198120">
                <a:moveTo>
                  <a:pt x="109912" y="54354"/>
                </a:moveTo>
                <a:close/>
              </a:path>
            </a:pathLst>
          </a:custGeom>
          <a:solidFill>
            <a:srgbClr val="F8D943"/>
          </a:solidFill>
        </p:spPr>
        <p:txBody>
          <a:bodyPr wrap="square" lIns="0" tIns="0" rIns="0" bIns="0" rtlCol="0"/>
          <a:lstStyle/>
          <a:p>
            <a:endParaRPr dirty="0"/>
          </a:p>
        </p:txBody>
      </p:sp>
      <p:sp>
        <p:nvSpPr>
          <p:cNvPr id="13" name="object 13"/>
          <p:cNvSpPr/>
          <p:nvPr/>
        </p:nvSpPr>
        <p:spPr>
          <a:xfrm>
            <a:off x="8742237" y="3012369"/>
            <a:ext cx="86360" cy="339090"/>
          </a:xfrm>
          <a:custGeom>
            <a:avLst/>
            <a:gdLst/>
            <a:ahLst/>
            <a:cxnLst/>
            <a:rect l="l" t="t" r="r" b="b"/>
            <a:pathLst>
              <a:path w="86359" h="339089">
                <a:moveTo>
                  <a:pt x="45550" y="0"/>
                </a:moveTo>
                <a:lnTo>
                  <a:pt x="32278" y="3103"/>
                </a:lnTo>
                <a:lnTo>
                  <a:pt x="20370" y="10651"/>
                </a:lnTo>
                <a:lnTo>
                  <a:pt x="12157" y="21768"/>
                </a:lnTo>
                <a:lnTo>
                  <a:pt x="9970" y="35580"/>
                </a:lnTo>
                <a:lnTo>
                  <a:pt x="14094" y="87631"/>
                </a:lnTo>
                <a:lnTo>
                  <a:pt x="15247" y="139779"/>
                </a:lnTo>
                <a:lnTo>
                  <a:pt x="13378" y="191794"/>
                </a:lnTo>
                <a:lnTo>
                  <a:pt x="8432" y="243442"/>
                </a:lnTo>
                <a:lnTo>
                  <a:pt x="358" y="294493"/>
                </a:lnTo>
                <a:lnTo>
                  <a:pt x="0" y="308391"/>
                </a:lnTo>
                <a:lnTo>
                  <a:pt x="4073" y="321530"/>
                </a:lnTo>
                <a:lnTo>
                  <a:pt x="12504" y="332096"/>
                </a:lnTo>
                <a:lnTo>
                  <a:pt x="25216" y="338272"/>
                </a:lnTo>
                <a:lnTo>
                  <a:pt x="38935" y="338821"/>
                </a:lnTo>
                <a:lnTo>
                  <a:pt x="52288" y="334674"/>
                </a:lnTo>
                <a:lnTo>
                  <a:pt x="76652" y="267464"/>
                </a:lnTo>
                <a:lnTo>
                  <a:pt x="82126" y="221279"/>
                </a:lnTo>
                <a:lnTo>
                  <a:pt x="85363" y="174929"/>
                </a:lnTo>
                <a:lnTo>
                  <a:pt x="86312" y="128483"/>
                </a:lnTo>
                <a:lnTo>
                  <a:pt x="84922" y="82010"/>
                </a:lnTo>
                <a:lnTo>
                  <a:pt x="81141" y="35580"/>
                </a:lnTo>
                <a:lnTo>
                  <a:pt x="77650" y="22106"/>
                </a:lnTo>
                <a:lnTo>
                  <a:pt x="70350" y="10521"/>
                </a:lnTo>
                <a:lnTo>
                  <a:pt x="59548" y="2571"/>
                </a:lnTo>
                <a:lnTo>
                  <a:pt x="45550" y="0"/>
                </a:lnTo>
                <a:close/>
              </a:path>
            </a:pathLst>
          </a:custGeom>
          <a:solidFill>
            <a:srgbClr val="F8D943"/>
          </a:solidFill>
        </p:spPr>
        <p:txBody>
          <a:bodyPr wrap="square" lIns="0" tIns="0" rIns="0" bIns="0" rtlCol="0"/>
          <a:lstStyle/>
          <a:p>
            <a:endParaRPr dirty="0"/>
          </a:p>
        </p:txBody>
      </p:sp>
      <p:sp>
        <p:nvSpPr>
          <p:cNvPr id="14" name="object 14"/>
          <p:cNvSpPr/>
          <p:nvPr/>
        </p:nvSpPr>
        <p:spPr>
          <a:xfrm>
            <a:off x="8197949" y="3147374"/>
            <a:ext cx="304165" cy="354330"/>
          </a:xfrm>
          <a:custGeom>
            <a:avLst/>
            <a:gdLst/>
            <a:ahLst/>
            <a:cxnLst/>
            <a:rect l="l" t="t" r="r" b="b"/>
            <a:pathLst>
              <a:path w="304165" h="354329">
                <a:moveTo>
                  <a:pt x="30800" y="0"/>
                </a:moveTo>
                <a:lnTo>
                  <a:pt x="17441" y="4493"/>
                </a:lnTo>
                <a:lnTo>
                  <a:pt x="7199" y="13785"/>
                </a:lnTo>
                <a:lnTo>
                  <a:pt x="1113" y="26278"/>
                </a:lnTo>
                <a:lnTo>
                  <a:pt x="0" y="40050"/>
                </a:lnTo>
                <a:lnTo>
                  <a:pt x="4677" y="53183"/>
                </a:lnTo>
                <a:lnTo>
                  <a:pt x="30611" y="92554"/>
                </a:lnTo>
                <a:lnTo>
                  <a:pt x="57497" y="131480"/>
                </a:lnTo>
                <a:lnTo>
                  <a:pt x="85375" y="169788"/>
                </a:lnTo>
                <a:lnTo>
                  <a:pt x="114281" y="207308"/>
                </a:lnTo>
                <a:lnTo>
                  <a:pt x="144254" y="243869"/>
                </a:lnTo>
                <a:lnTo>
                  <a:pt x="175331" y="279301"/>
                </a:lnTo>
                <a:lnTo>
                  <a:pt x="211281" y="316004"/>
                </a:lnTo>
                <a:lnTo>
                  <a:pt x="250418" y="349268"/>
                </a:lnTo>
                <a:lnTo>
                  <a:pt x="263231" y="354322"/>
                </a:lnTo>
                <a:lnTo>
                  <a:pt x="277169" y="352940"/>
                </a:lnTo>
                <a:lnTo>
                  <a:pt x="289901" y="346529"/>
                </a:lnTo>
                <a:lnTo>
                  <a:pt x="299097" y="336493"/>
                </a:lnTo>
                <a:lnTo>
                  <a:pt x="303775" y="322813"/>
                </a:lnTo>
                <a:lnTo>
                  <a:pt x="302481" y="309675"/>
                </a:lnTo>
                <a:lnTo>
                  <a:pt x="296304" y="297773"/>
                </a:lnTo>
                <a:lnTo>
                  <a:pt x="286333" y="287804"/>
                </a:lnTo>
                <a:lnTo>
                  <a:pt x="254734" y="259336"/>
                </a:lnTo>
                <a:lnTo>
                  <a:pt x="216038" y="218253"/>
                </a:lnTo>
                <a:lnTo>
                  <a:pt x="185883" y="182612"/>
                </a:lnTo>
                <a:lnTo>
                  <a:pt x="161834" y="152363"/>
                </a:lnTo>
                <a:lnTo>
                  <a:pt x="134910" y="116458"/>
                </a:lnTo>
                <a:lnTo>
                  <a:pt x="102872" y="71639"/>
                </a:lnTo>
                <a:lnTo>
                  <a:pt x="79181" y="37032"/>
                </a:lnTo>
                <a:lnTo>
                  <a:pt x="66120" y="17247"/>
                </a:lnTo>
                <a:lnTo>
                  <a:pt x="56536" y="7045"/>
                </a:lnTo>
                <a:lnTo>
                  <a:pt x="44297" y="1073"/>
                </a:lnTo>
                <a:lnTo>
                  <a:pt x="30800" y="0"/>
                </a:lnTo>
                <a:close/>
              </a:path>
              <a:path w="304165" h="354329">
                <a:moveTo>
                  <a:pt x="286428" y="287804"/>
                </a:moveTo>
                <a:lnTo>
                  <a:pt x="294417" y="293961"/>
                </a:lnTo>
                <a:lnTo>
                  <a:pt x="286428" y="287804"/>
                </a:lnTo>
                <a:close/>
              </a:path>
              <a:path w="304165" h="354329">
                <a:moveTo>
                  <a:pt x="161834" y="152363"/>
                </a:moveTo>
                <a:lnTo>
                  <a:pt x="165960" y="157661"/>
                </a:lnTo>
                <a:lnTo>
                  <a:pt x="161834" y="152363"/>
                </a:lnTo>
                <a:close/>
              </a:path>
            </a:pathLst>
          </a:custGeom>
          <a:solidFill>
            <a:srgbClr val="F8D943"/>
          </a:solidFill>
        </p:spPr>
        <p:txBody>
          <a:bodyPr wrap="square" lIns="0" tIns="0" rIns="0" bIns="0" rtlCol="0"/>
          <a:lstStyle/>
          <a:p>
            <a:endParaRPr dirty="0"/>
          </a:p>
        </p:txBody>
      </p:sp>
      <p:sp>
        <p:nvSpPr>
          <p:cNvPr id="15" name="object 15"/>
          <p:cNvSpPr/>
          <p:nvPr/>
        </p:nvSpPr>
        <p:spPr>
          <a:xfrm>
            <a:off x="8199807" y="3722611"/>
            <a:ext cx="262255" cy="90170"/>
          </a:xfrm>
          <a:custGeom>
            <a:avLst/>
            <a:gdLst/>
            <a:ahLst/>
            <a:cxnLst/>
            <a:rect l="l" t="t" r="r" b="b"/>
            <a:pathLst>
              <a:path w="262254" h="90170">
                <a:moveTo>
                  <a:pt x="35590" y="0"/>
                </a:moveTo>
                <a:lnTo>
                  <a:pt x="22075" y="2277"/>
                </a:lnTo>
                <a:lnTo>
                  <a:pt x="10523" y="10397"/>
                </a:lnTo>
                <a:lnTo>
                  <a:pt x="2607" y="22216"/>
                </a:lnTo>
                <a:lnTo>
                  <a:pt x="0" y="35590"/>
                </a:lnTo>
                <a:lnTo>
                  <a:pt x="3157" y="49663"/>
                </a:lnTo>
                <a:lnTo>
                  <a:pt x="10680" y="60465"/>
                </a:lnTo>
                <a:lnTo>
                  <a:pt x="21760" y="67727"/>
                </a:lnTo>
                <a:lnTo>
                  <a:pt x="35590" y="71181"/>
                </a:lnTo>
                <a:lnTo>
                  <a:pt x="226558" y="89829"/>
                </a:lnTo>
                <a:lnTo>
                  <a:pt x="240072" y="87559"/>
                </a:lnTo>
                <a:lnTo>
                  <a:pt x="251621" y="79445"/>
                </a:lnTo>
                <a:lnTo>
                  <a:pt x="259537" y="67627"/>
                </a:lnTo>
                <a:lnTo>
                  <a:pt x="262149" y="54249"/>
                </a:lnTo>
                <a:lnTo>
                  <a:pt x="258994" y="40171"/>
                </a:lnTo>
                <a:lnTo>
                  <a:pt x="251468" y="29370"/>
                </a:lnTo>
                <a:lnTo>
                  <a:pt x="240386" y="22111"/>
                </a:lnTo>
                <a:lnTo>
                  <a:pt x="226558" y="18659"/>
                </a:lnTo>
                <a:lnTo>
                  <a:pt x="35590" y="0"/>
                </a:lnTo>
                <a:close/>
              </a:path>
            </a:pathLst>
          </a:custGeom>
          <a:solidFill>
            <a:srgbClr val="F8D943"/>
          </a:solidFill>
        </p:spPr>
        <p:txBody>
          <a:bodyPr wrap="square" lIns="0" tIns="0" rIns="0" bIns="0" rtlCol="0"/>
          <a:lstStyle/>
          <a:p>
            <a:endParaRPr dirty="0"/>
          </a:p>
        </p:txBody>
      </p:sp>
      <p:sp>
        <p:nvSpPr>
          <p:cNvPr id="31" name="object 16">
            <a:extLst>
              <a:ext uri="{FF2B5EF4-FFF2-40B4-BE49-F238E27FC236}">
                <a16:creationId xmlns:a16="http://schemas.microsoft.com/office/drawing/2014/main" id="{3711BE11-7E82-160E-802A-4B67056CD728}"/>
              </a:ext>
            </a:extLst>
          </p:cNvPr>
          <p:cNvSpPr/>
          <p:nvPr/>
        </p:nvSpPr>
        <p:spPr>
          <a:xfrm>
            <a:off x="1252977" y="804499"/>
            <a:ext cx="6028055" cy="104775"/>
          </a:xfrm>
          <a:custGeom>
            <a:avLst/>
            <a:gdLst/>
            <a:ahLst/>
            <a:cxnLst/>
            <a:rect l="l" t="t" r="r" b="b"/>
            <a:pathLst>
              <a:path w="6028055" h="104775">
                <a:moveTo>
                  <a:pt x="6027921" y="0"/>
                </a:moveTo>
                <a:lnTo>
                  <a:pt x="0" y="0"/>
                </a:lnTo>
                <a:lnTo>
                  <a:pt x="0" y="104719"/>
                </a:lnTo>
                <a:lnTo>
                  <a:pt x="6027921" y="104719"/>
                </a:lnTo>
                <a:lnTo>
                  <a:pt x="6027921" y="0"/>
                </a:lnTo>
                <a:close/>
              </a:path>
            </a:pathLst>
          </a:custGeom>
          <a:solidFill>
            <a:srgbClr val="F7D842"/>
          </a:solidFill>
        </p:spPr>
        <p:txBody>
          <a:bodyPr wrap="square" lIns="0" tIns="0" rIns="0" bIns="0" rtlCol="0"/>
          <a:lstStyle/>
          <a:p>
            <a:endParaRPr dirty="0"/>
          </a:p>
        </p:txBody>
      </p:sp>
      <p:sp>
        <p:nvSpPr>
          <p:cNvPr id="32" name="object 17">
            <a:extLst>
              <a:ext uri="{FF2B5EF4-FFF2-40B4-BE49-F238E27FC236}">
                <a16:creationId xmlns:a16="http://schemas.microsoft.com/office/drawing/2014/main" id="{56D8A8CC-6AC1-BD01-4B5C-5B1F927FE5B6}"/>
              </a:ext>
            </a:extLst>
          </p:cNvPr>
          <p:cNvSpPr txBox="1"/>
          <p:nvPr/>
        </p:nvSpPr>
        <p:spPr>
          <a:xfrm>
            <a:off x="3444446" y="351614"/>
            <a:ext cx="1654603" cy="446917"/>
          </a:xfrm>
          <a:prstGeom prst="rect">
            <a:avLst/>
          </a:prstGeom>
        </p:spPr>
        <p:txBody>
          <a:bodyPr vert="horz" wrap="square" lIns="0" tIns="15875" rIns="0" bIns="0" rtlCol="0">
            <a:spAutoFit/>
          </a:bodyPr>
          <a:lstStyle/>
          <a:p>
            <a:pPr marL="12700">
              <a:lnSpc>
                <a:spcPct val="100000"/>
              </a:lnSpc>
              <a:spcBef>
                <a:spcPts val="125"/>
              </a:spcBef>
            </a:pPr>
            <a:r>
              <a:rPr lang="fr-FR" sz="2800" b="1" spc="-60" dirty="0">
                <a:solidFill>
                  <a:srgbClr val="1C1C1C"/>
                </a:solidFill>
                <a:latin typeface="Calibri"/>
                <a:cs typeface="Calibri"/>
              </a:rPr>
              <a:t>ACTIVITÉ 1</a:t>
            </a:r>
            <a:endParaRPr lang="fr-FR" sz="2800" b="1" spc="-60" dirty="0">
              <a:latin typeface="Calibri"/>
              <a:cs typeface="Calibri"/>
            </a:endParaRPr>
          </a:p>
        </p:txBody>
      </p:sp>
      <p:grpSp>
        <p:nvGrpSpPr>
          <p:cNvPr id="33" name="object 18">
            <a:extLst>
              <a:ext uri="{FF2B5EF4-FFF2-40B4-BE49-F238E27FC236}">
                <a16:creationId xmlns:a16="http://schemas.microsoft.com/office/drawing/2014/main" id="{6FD96763-715A-0FC0-9768-227BA4C5F407}"/>
              </a:ext>
            </a:extLst>
          </p:cNvPr>
          <p:cNvGrpSpPr/>
          <p:nvPr/>
        </p:nvGrpSpPr>
        <p:grpSpPr>
          <a:xfrm>
            <a:off x="710101" y="611769"/>
            <a:ext cx="18580100" cy="436880"/>
            <a:chOff x="710101" y="611769"/>
            <a:chExt cx="18580100" cy="436880"/>
          </a:xfrm>
        </p:grpSpPr>
        <p:sp>
          <p:nvSpPr>
            <p:cNvPr id="34" name="object 19">
              <a:extLst>
                <a:ext uri="{FF2B5EF4-FFF2-40B4-BE49-F238E27FC236}">
                  <a16:creationId xmlns:a16="http://schemas.microsoft.com/office/drawing/2014/main" id="{1A2AB35C-2C55-FF6C-8102-6B5791654E74}"/>
                </a:ext>
              </a:extLst>
            </p:cNvPr>
            <p:cNvSpPr/>
            <p:nvPr/>
          </p:nvSpPr>
          <p:spPr>
            <a:xfrm>
              <a:off x="7280903" y="804493"/>
              <a:ext cx="5928995" cy="104775"/>
            </a:xfrm>
            <a:custGeom>
              <a:avLst/>
              <a:gdLst/>
              <a:ahLst/>
              <a:cxnLst/>
              <a:rect l="l" t="t" r="r" b="b"/>
              <a:pathLst>
                <a:path w="5928994" h="104775">
                  <a:moveTo>
                    <a:pt x="5928929" y="0"/>
                  </a:moveTo>
                  <a:lnTo>
                    <a:pt x="0" y="0"/>
                  </a:lnTo>
                  <a:lnTo>
                    <a:pt x="0" y="104719"/>
                  </a:lnTo>
                  <a:lnTo>
                    <a:pt x="5928929" y="104719"/>
                  </a:lnTo>
                  <a:lnTo>
                    <a:pt x="5908548" y="100604"/>
                  </a:lnTo>
                  <a:lnTo>
                    <a:pt x="5891906" y="89382"/>
                  </a:lnTo>
                  <a:lnTo>
                    <a:pt x="5880688" y="72737"/>
                  </a:lnTo>
                  <a:lnTo>
                    <a:pt x="5876574" y="52354"/>
                  </a:lnTo>
                  <a:lnTo>
                    <a:pt x="5880688" y="31977"/>
                  </a:lnTo>
                  <a:lnTo>
                    <a:pt x="5891906" y="15335"/>
                  </a:lnTo>
                  <a:lnTo>
                    <a:pt x="5908548" y="4114"/>
                  </a:lnTo>
                  <a:lnTo>
                    <a:pt x="5928929" y="0"/>
                  </a:lnTo>
                  <a:close/>
                </a:path>
              </a:pathLst>
            </a:custGeom>
            <a:solidFill>
              <a:srgbClr val="FCF4D8"/>
            </a:solidFill>
          </p:spPr>
          <p:txBody>
            <a:bodyPr wrap="square" lIns="0" tIns="0" rIns="0" bIns="0" rtlCol="0"/>
            <a:lstStyle/>
            <a:p>
              <a:endParaRPr dirty="0"/>
            </a:p>
          </p:txBody>
        </p:sp>
        <p:sp>
          <p:nvSpPr>
            <p:cNvPr id="35" name="object 20">
              <a:extLst>
                <a:ext uri="{FF2B5EF4-FFF2-40B4-BE49-F238E27FC236}">
                  <a16:creationId xmlns:a16="http://schemas.microsoft.com/office/drawing/2014/main" id="{91278D5C-2EB7-1D8C-2A27-47469F11F88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dirty="0"/>
            </a:p>
          </p:txBody>
        </p:sp>
        <p:sp>
          <p:nvSpPr>
            <p:cNvPr id="36" name="object 21">
              <a:extLst>
                <a:ext uri="{FF2B5EF4-FFF2-40B4-BE49-F238E27FC236}">
                  <a16:creationId xmlns:a16="http://schemas.microsoft.com/office/drawing/2014/main" id="{C22ADC6E-D254-642E-A7D6-B945C890090B}"/>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CF4D8"/>
            </a:solidFill>
          </p:spPr>
          <p:txBody>
            <a:bodyPr wrap="square" lIns="0" tIns="0" rIns="0" bIns="0" rtlCol="0"/>
            <a:lstStyle/>
            <a:p>
              <a:endParaRPr dirty="0"/>
            </a:p>
          </p:txBody>
        </p:sp>
        <p:pic>
          <p:nvPicPr>
            <p:cNvPr id="37" name="object 22">
              <a:extLst>
                <a:ext uri="{FF2B5EF4-FFF2-40B4-BE49-F238E27FC236}">
                  <a16:creationId xmlns:a16="http://schemas.microsoft.com/office/drawing/2014/main" id="{6588AE9F-7DF2-63D5-346E-E4224C18764B}"/>
                </a:ext>
              </a:extLst>
            </p:cNvPr>
            <p:cNvPicPr/>
            <p:nvPr/>
          </p:nvPicPr>
          <p:blipFill>
            <a:blip r:embed="rId4" cstate="print"/>
            <a:stretch>
              <a:fillRect/>
            </a:stretch>
          </p:blipFill>
          <p:spPr>
            <a:xfrm>
              <a:off x="13157475" y="804493"/>
              <a:ext cx="101839" cy="104719"/>
            </a:xfrm>
            <a:prstGeom prst="rect">
              <a:avLst/>
            </a:prstGeom>
          </p:spPr>
        </p:pic>
        <p:sp>
          <p:nvSpPr>
            <p:cNvPr id="38" name="object 23">
              <a:extLst>
                <a:ext uri="{FF2B5EF4-FFF2-40B4-BE49-F238E27FC236}">
                  <a16:creationId xmlns:a16="http://schemas.microsoft.com/office/drawing/2014/main" id="{6DAC096C-C826-2560-2098-9D06BC0F17F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FCEDAF"/>
            </a:solidFill>
          </p:spPr>
          <p:txBody>
            <a:bodyPr wrap="square" lIns="0" tIns="0" rIns="0" bIns="0" rtlCol="0"/>
            <a:lstStyle/>
            <a:p>
              <a:endParaRPr dirty="0"/>
            </a:p>
          </p:txBody>
        </p:sp>
        <p:sp>
          <p:nvSpPr>
            <p:cNvPr id="39" name="object 24">
              <a:extLst>
                <a:ext uri="{FF2B5EF4-FFF2-40B4-BE49-F238E27FC236}">
                  <a16:creationId xmlns:a16="http://schemas.microsoft.com/office/drawing/2014/main" id="{2EE5F569-5FAB-34CB-6620-34F2E62A93C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dirty="0"/>
            </a:p>
          </p:txBody>
        </p:sp>
        <p:sp>
          <p:nvSpPr>
            <p:cNvPr id="40" name="object 25">
              <a:extLst>
                <a:ext uri="{FF2B5EF4-FFF2-40B4-BE49-F238E27FC236}">
                  <a16:creationId xmlns:a16="http://schemas.microsoft.com/office/drawing/2014/main" id="{713C195C-8217-0345-3B7F-6F04B52374DD}"/>
                </a:ext>
              </a:extLst>
            </p:cNvPr>
            <p:cNvSpPr/>
            <p:nvPr/>
          </p:nvSpPr>
          <p:spPr>
            <a:xfrm>
              <a:off x="13071222"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FCEDAF"/>
            </a:solidFill>
          </p:spPr>
          <p:txBody>
            <a:bodyPr wrap="square" lIns="0" tIns="0" rIns="0" bIns="0" rtlCol="0"/>
            <a:lstStyle/>
            <a:p>
              <a:endParaRPr dirty="0"/>
            </a:p>
          </p:txBody>
        </p:sp>
        <p:sp>
          <p:nvSpPr>
            <p:cNvPr id="41" name="object 26">
              <a:extLst>
                <a:ext uri="{FF2B5EF4-FFF2-40B4-BE49-F238E27FC236}">
                  <a16:creationId xmlns:a16="http://schemas.microsoft.com/office/drawing/2014/main" id="{B80D5905-BD13-1C83-E962-C12F75BC55DA}"/>
                </a:ext>
              </a:extLst>
            </p:cNvPr>
            <p:cNvSpPr/>
            <p:nvPr/>
          </p:nvSpPr>
          <p:spPr>
            <a:xfrm>
              <a:off x="710095" y="611777"/>
              <a:ext cx="12665075" cy="436880"/>
            </a:xfrm>
            <a:custGeom>
              <a:avLst/>
              <a:gdLst/>
              <a:ahLst/>
              <a:cxnLst/>
              <a:rect l="l" t="t" r="r" b="b"/>
              <a:pathLst>
                <a:path w="12665075" h="436880">
                  <a:moveTo>
                    <a:pt x="642112" y="265696"/>
                  </a:moveTo>
                  <a:lnTo>
                    <a:pt x="636447" y="232232"/>
                  </a:lnTo>
                  <a:lnTo>
                    <a:pt x="619747" y="200926"/>
                  </a:lnTo>
                  <a:lnTo>
                    <a:pt x="592518" y="172377"/>
                  </a:lnTo>
                  <a:lnTo>
                    <a:pt x="555231" y="147167"/>
                  </a:lnTo>
                  <a:lnTo>
                    <a:pt x="555231" y="128803"/>
                  </a:lnTo>
                  <a:lnTo>
                    <a:pt x="524179" y="62776"/>
                  </a:lnTo>
                  <a:lnTo>
                    <a:pt x="488200" y="36868"/>
                  </a:lnTo>
                  <a:lnTo>
                    <a:pt x="441096" y="17068"/>
                  </a:lnTo>
                  <a:lnTo>
                    <a:pt x="384759" y="4445"/>
                  </a:lnTo>
                  <a:lnTo>
                    <a:pt x="321056" y="0"/>
                  </a:lnTo>
                  <a:lnTo>
                    <a:pt x="257352" y="4445"/>
                  </a:lnTo>
                  <a:lnTo>
                    <a:pt x="201015" y="17068"/>
                  </a:lnTo>
                  <a:lnTo>
                    <a:pt x="153924" y="36868"/>
                  </a:lnTo>
                  <a:lnTo>
                    <a:pt x="117944" y="62776"/>
                  </a:lnTo>
                  <a:lnTo>
                    <a:pt x="94983" y="93764"/>
                  </a:lnTo>
                  <a:lnTo>
                    <a:pt x="86906" y="128803"/>
                  </a:lnTo>
                  <a:lnTo>
                    <a:pt x="86906" y="147167"/>
                  </a:lnTo>
                  <a:lnTo>
                    <a:pt x="49606" y="172377"/>
                  </a:lnTo>
                  <a:lnTo>
                    <a:pt x="22364" y="200926"/>
                  </a:lnTo>
                  <a:lnTo>
                    <a:pt x="5676" y="232232"/>
                  </a:lnTo>
                  <a:lnTo>
                    <a:pt x="0" y="265696"/>
                  </a:lnTo>
                  <a:lnTo>
                    <a:pt x="4991" y="297154"/>
                  </a:lnTo>
                  <a:lnTo>
                    <a:pt x="42570" y="353136"/>
                  </a:lnTo>
                  <a:lnTo>
                    <a:pt x="73621" y="376834"/>
                  </a:lnTo>
                  <a:lnTo>
                    <a:pt x="111848" y="397141"/>
                  </a:lnTo>
                  <a:lnTo>
                    <a:pt x="156476" y="413651"/>
                  </a:lnTo>
                  <a:lnTo>
                    <a:pt x="206730" y="425932"/>
                  </a:lnTo>
                  <a:lnTo>
                    <a:pt x="261848" y="433603"/>
                  </a:lnTo>
                  <a:lnTo>
                    <a:pt x="321056" y="436257"/>
                  </a:lnTo>
                  <a:lnTo>
                    <a:pt x="380276" y="433603"/>
                  </a:lnTo>
                  <a:lnTo>
                    <a:pt x="435394" y="425932"/>
                  </a:lnTo>
                  <a:lnTo>
                    <a:pt x="485648" y="413651"/>
                  </a:lnTo>
                  <a:lnTo>
                    <a:pt x="530263" y="397141"/>
                  </a:lnTo>
                  <a:lnTo>
                    <a:pt x="568490" y="376834"/>
                  </a:lnTo>
                  <a:lnTo>
                    <a:pt x="599554" y="353136"/>
                  </a:lnTo>
                  <a:lnTo>
                    <a:pt x="637133" y="297154"/>
                  </a:lnTo>
                  <a:lnTo>
                    <a:pt x="642112" y="265696"/>
                  </a:lnTo>
                  <a:close/>
                </a:path>
                <a:path w="12665075" h="436880">
                  <a:moveTo>
                    <a:pt x="12664516" y="245084"/>
                  </a:moveTo>
                  <a:lnTo>
                    <a:pt x="12658611" y="201320"/>
                  </a:lnTo>
                  <a:lnTo>
                    <a:pt x="12641987" y="161975"/>
                  </a:lnTo>
                  <a:lnTo>
                    <a:pt x="12616205" y="128612"/>
                  </a:lnTo>
                  <a:lnTo>
                    <a:pt x="12612167" y="125501"/>
                  </a:lnTo>
                  <a:lnTo>
                    <a:pt x="12612167" y="245084"/>
                  </a:lnTo>
                  <a:lnTo>
                    <a:pt x="12603328" y="288848"/>
                  </a:lnTo>
                  <a:lnTo>
                    <a:pt x="12579236" y="324586"/>
                  </a:lnTo>
                  <a:lnTo>
                    <a:pt x="12543498" y="348691"/>
                  </a:lnTo>
                  <a:lnTo>
                    <a:pt x="12499734" y="357530"/>
                  </a:lnTo>
                  <a:lnTo>
                    <a:pt x="12455970" y="348691"/>
                  </a:lnTo>
                  <a:lnTo>
                    <a:pt x="12420232" y="324586"/>
                  </a:lnTo>
                  <a:lnTo>
                    <a:pt x="12396127" y="288836"/>
                  </a:lnTo>
                  <a:lnTo>
                    <a:pt x="12387301" y="245084"/>
                  </a:lnTo>
                  <a:lnTo>
                    <a:pt x="12396140" y="201320"/>
                  </a:lnTo>
                  <a:lnTo>
                    <a:pt x="12420232" y="165582"/>
                  </a:lnTo>
                  <a:lnTo>
                    <a:pt x="12455970" y="141478"/>
                  </a:lnTo>
                  <a:lnTo>
                    <a:pt x="12499734" y="132638"/>
                  </a:lnTo>
                  <a:lnTo>
                    <a:pt x="12543498" y="141478"/>
                  </a:lnTo>
                  <a:lnTo>
                    <a:pt x="12579236" y="165582"/>
                  </a:lnTo>
                  <a:lnTo>
                    <a:pt x="12603328" y="201320"/>
                  </a:lnTo>
                  <a:lnTo>
                    <a:pt x="12612167" y="245084"/>
                  </a:lnTo>
                  <a:lnTo>
                    <a:pt x="12612167" y="125501"/>
                  </a:lnTo>
                  <a:lnTo>
                    <a:pt x="12582843" y="102819"/>
                  </a:lnTo>
                  <a:lnTo>
                    <a:pt x="12543498" y="86182"/>
                  </a:lnTo>
                  <a:lnTo>
                    <a:pt x="12499734" y="80289"/>
                  </a:lnTo>
                  <a:lnTo>
                    <a:pt x="12455970" y="86182"/>
                  </a:lnTo>
                  <a:lnTo>
                    <a:pt x="12416625" y="102819"/>
                  </a:lnTo>
                  <a:lnTo>
                    <a:pt x="12383262" y="128612"/>
                  </a:lnTo>
                  <a:lnTo>
                    <a:pt x="12357468" y="161975"/>
                  </a:lnTo>
                  <a:lnTo>
                    <a:pt x="12340844" y="201320"/>
                  </a:lnTo>
                  <a:lnTo>
                    <a:pt x="12334951" y="245084"/>
                  </a:lnTo>
                  <a:lnTo>
                    <a:pt x="12340844" y="288848"/>
                  </a:lnTo>
                  <a:lnTo>
                    <a:pt x="12357468" y="328193"/>
                  </a:lnTo>
                  <a:lnTo>
                    <a:pt x="12383262" y="361556"/>
                  </a:lnTo>
                  <a:lnTo>
                    <a:pt x="12416625" y="387350"/>
                  </a:lnTo>
                  <a:lnTo>
                    <a:pt x="12455970" y="403987"/>
                  </a:lnTo>
                  <a:lnTo>
                    <a:pt x="12499734" y="409879"/>
                  </a:lnTo>
                  <a:lnTo>
                    <a:pt x="12543498" y="403987"/>
                  </a:lnTo>
                  <a:lnTo>
                    <a:pt x="12582843" y="387350"/>
                  </a:lnTo>
                  <a:lnTo>
                    <a:pt x="12616205" y="361556"/>
                  </a:lnTo>
                  <a:lnTo>
                    <a:pt x="12641987" y="328193"/>
                  </a:lnTo>
                  <a:lnTo>
                    <a:pt x="12658624" y="288836"/>
                  </a:lnTo>
                  <a:lnTo>
                    <a:pt x="12664516" y="245084"/>
                  </a:lnTo>
                  <a:close/>
                </a:path>
              </a:pathLst>
            </a:custGeom>
            <a:solidFill>
              <a:srgbClr val="FFFFFF"/>
            </a:solidFill>
          </p:spPr>
          <p:txBody>
            <a:bodyPr wrap="square" lIns="0" tIns="0" rIns="0" bIns="0" rtlCol="0"/>
            <a:lstStyle/>
            <a:p>
              <a:endParaRPr dirty="0"/>
            </a:p>
          </p:txBody>
        </p:sp>
        <p:sp>
          <p:nvSpPr>
            <p:cNvPr id="42" name="object 27">
              <a:extLst>
                <a:ext uri="{FF2B5EF4-FFF2-40B4-BE49-F238E27FC236}">
                  <a16:creationId xmlns:a16="http://schemas.microsoft.com/office/drawing/2014/main" id="{0BEB0923-C332-835F-B0DA-BD4D90809692}"/>
                </a:ext>
              </a:extLst>
            </p:cNvPr>
            <p:cNvSpPr/>
            <p:nvPr/>
          </p:nvSpPr>
          <p:spPr>
            <a:xfrm>
              <a:off x="741603" y="778122"/>
              <a:ext cx="579120" cy="238760"/>
            </a:xfrm>
            <a:custGeom>
              <a:avLst/>
              <a:gdLst/>
              <a:ahLst/>
              <a:cxnLst/>
              <a:rect l="l" t="t" r="r" b="b"/>
              <a:pathLst>
                <a:path w="579119" h="238759">
                  <a:moveTo>
                    <a:pt x="579094" y="103555"/>
                  </a:moveTo>
                  <a:lnTo>
                    <a:pt x="578967" y="94170"/>
                  </a:lnTo>
                  <a:lnTo>
                    <a:pt x="578662" y="90868"/>
                  </a:lnTo>
                  <a:lnTo>
                    <a:pt x="578586" y="90309"/>
                  </a:lnTo>
                  <a:lnTo>
                    <a:pt x="570064" y="64579"/>
                  </a:lnTo>
                  <a:lnTo>
                    <a:pt x="552196" y="40665"/>
                  </a:lnTo>
                  <a:lnTo>
                    <a:pt x="525970" y="18973"/>
                  </a:lnTo>
                  <a:lnTo>
                    <a:pt x="492302" y="0"/>
                  </a:lnTo>
                  <a:lnTo>
                    <a:pt x="492302" y="73761"/>
                  </a:lnTo>
                  <a:lnTo>
                    <a:pt x="481965" y="104559"/>
                  </a:lnTo>
                  <a:lnTo>
                    <a:pt x="453186" y="131292"/>
                  </a:lnTo>
                  <a:lnTo>
                    <a:pt x="409295" y="152374"/>
                  </a:lnTo>
                  <a:lnTo>
                    <a:pt x="354215" y="166065"/>
                  </a:lnTo>
                  <a:lnTo>
                    <a:pt x="354215" y="235013"/>
                  </a:lnTo>
                  <a:lnTo>
                    <a:pt x="289560" y="238493"/>
                  </a:lnTo>
                  <a:lnTo>
                    <a:pt x="354203" y="235013"/>
                  </a:lnTo>
                  <a:lnTo>
                    <a:pt x="354215" y="166065"/>
                  </a:lnTo>
                  <a:lnTo>
                    <a:pt x="353631" y="166204"/>
                  </a:lnTo>
                  <a:lnTo>
                    <a:pt x="289547" y="171170"/>
                  </a:lnTo>
                  <a:lnTo>
                    <a:pt x="225463" y="166204"/>
                  </a:lnTo>
                  <a:lnTo>
                    <a:pt x="169811" y="152374"/>
                  </a:lnTo>
                  <a:lnTo>
                    <a:pt x="125920" y="131292"/>
                  </a:lnTo>
                  <a:lnTo>
                    <a:pt x="97142" y="104559"/>
                  </a:lnTo>
                  <a:lnTo>
                    <a:pt x="86804" y="73761"/>
                  </a:lnTo>
                  <a:lnTo>
                    <a:pt x="86804" y="38"/>
                  </a:lnTo>
                  <a:lnTo>
                    <a:pt x="53098" y="18999"/>
                  </a:lnTo>
                  <a:lnTo>
                    <a:pt x="26873" y="40652"/>
                  </a:lnTo>
                  <a:lnTo>
                    <a:pt x="9042" y="64566"/>
                  </a:lnTo>
                  <a:lnTo>
                    <a:pt x="508" y="90297"/>
                  </a:lnTo>
                  <a:lnTo>
                    <a:pt x="101" y="94170"/>
                  </a:lnTo>
                  <a:lnTo>
                    <a:pt x="0" y="103555"/>
                  </a:lnTo>
                  <a:lnTo>
                    <a:pt x="190" y="105625"/>
                  </a:lnTo>
                  <a:lnTo>
                    <a:pt x="10198" y="136271"/>
                  </a:lnTo>
                  <a:lnTo>
                    <a:pt x="33324" y="164299"/>
                  </a:lnTo>
                  <a:lnTo>
                    <a:pt x="10198" y="136271"/>
                  </a:lnTo>
                  <a:lnTo>
                    <a:pt x="33324" y="164312"/>
                  </a:lnTo>
                  <a:lnTo>
                    <a:pt x="67957" y="188976"/>
                  </a:lnTo>
                  <a:lnTo>
                    <a:pt x="112496" y="209486"/>
                  </a:lnTo>
                  <a:lnTo>
                    <a:pt x="165341" y="225107"/>
                  </a:lnTo>
                  <a:lnTo>
                    <a:pt x="224891" y="235026"/>
                  </a:lnTo>
                  <a:lnTo>
                    <a:pt x="289560" y="238506"/>
                  </a:lnTo>
                  <a:lnTo>
                    <a:pt x="289941" y="238493"/>
                  </a:lnTo>
                  <a:lnTo>
                    <a:pt x="354215" y="235026"/>
                  </a:lnTo>
                  <a:lnTo>
                    <a:pt x="413829" y="225082"/>
                  </a:lnTo>
                  <a:lnTo>
                    <a:pt x="466648" y="209473"/>
                  </a:lnTo>
                  <a:lnTo>
                    <a:pt x="511162" y="188963"/>
                  </a:lnTo>
                  <a:lnTo>
                    <a:pt x="545757" y="164312"/>
                  </a:lnTo>
                  <a:lnTo>
                    <a:pt x="568896" y="136271"/>
                  </a:lnTo>
                  <a:lnTo>
                    <a:pt x="578904" y="105625"/>
                  </a:lnTo>
                  <a:lnTo>
                    <a:pt x="579094" y="103555"/>
                  </a:lnTo>
                  <a:close/>
                </a:path>
              </a:pathLst>
            </a:custGeom>
            <a:solidFill>
              <a:srgbClr val="FCF4C6"/>
            </a:solidFill>
          </p:spPr>
          <p:txBody>
            <a:bodyPr wrap="square" lIns="0" tIns="0" rIns="0" bIns="0" rtlCol="0"/>
            <a:lstStyle/>
            <a:p>
              <a:endParaRPr dirty="0"/>
            </a:p>
          </p:txBody>
        </p:sp>
        <p:sp>
          <p:nvSpPr>
            <p:cNvPr id="43" name="object 28">
              <a:extLst>
                <a:ext uri="{FF2B5EF4-FFF2-40B4-BE49-F238E27FC236}">
                  <a16:creationId xmlns:a16="http://schemas.microsoft.com/office/drawing/2014/main" id="{BB2772D7-5436-0BC9-AB6D-41713D078356}"/>
                </a:ext>
              </a:extLst>
            </p:cNvPr>
            <p:cNvSpPr/>
            <p:nvPr/>
          </p:nvSpPr>
          <p:spPr>
            <a:xfrm>
              <a:off x="828418" y="740579"/>
              <a:ext cx="405765" cy="208915"/>
            </a:xfrm>
            <a:custGeom>
              <a:avLst/>
              <a:gdLst/>
              <a:ahLst/>
              <a:cxnLst/>
              <a:rect l="l" t="t" r="r" b="b"/>
              <a:pathLst>
                <a:path w="405765" h="208915">
                  <a:moveTo>
                    <a:pt x="405495" y="0"/>
                  </a:moveTo>
                  <a:lnTo>
                    <a:pt x="0" y="0"/>
                  </a:lnTo>
                  <a:lnTo>
                    <a:pt x="0" y="111295"/>
                  </a:lnTo>
                  <a:lnTo>
                    <a:pt x="39114" y="168833"/>
                  </a:lnTo>
                  <a:lnTo>
                    <a:pt x="83000" y="189921"/>
                  </a:lnTo>
                  <a:lnTo>
                    <a:pt x="138653" y="203750"/>
                  </a:lnTo>
                  <a:lnTo>
                    <a:pt x="202737" y="208716"/>
                  </a:lnTo>
                  <a:lnTo>
                    <a:pt x="266826" y="203750"/>
                  </a:lnTo>
                  <a:lnTo>
                    <a:pt x="322486" y="189921"/>
                  </a:lnTo>
                  <a:lnTo>
                    <a:pt x="366376" y="168833"/>
                  </a:lnTo>
                  <a:lnTo>
                    <a:pt x="395159" y="142089"/>
                  </a:lnTo>
                  <a:lnTo>
                    <a:pt x="405495" y="111295"/>
                  </a:lnTo>
                  <a:lnTo>
                    <a:pt x="405495" y="0"/>
                  </a:lnTo>
                  <a:close/>
                </a:path>
              </a:pathLst>
            </a:custGeom>
            <a:solidFill>
              <a:srgbClr val="FFB542"/>
            </a:solidFill>
          </p:spPr>
          <p:txBody>
            <a:bodyPr wrap="square" lIns="0" tIns="0" rIns="0" bIns="0" rtlCol="0"/>
            <a:lstStyle/>
            <a:p>
              <a:endParaRPr dirty="0"/>
            </a:p>
          </p:txBody>
        </p:sp>
        <p:sp>
          <p:nvSpPr>
            <p:cNvPr id="44" name="object 29">
              <a:extLst>
                <a:ext uri="{FF2B5EF4-FFF2-40B4-BE49-F238E27FC236}">
                  <a16:creationId xmlns:a16="http://schemas.microsoft.com/office/drawing/2014/main" id="{6DE3B98E-D36E-6795-BB6B-4080F6A47DF9}"/>
                </a:ext>
              </a:extLst>
            </p:cNvPr>
            <p:cNvSpPr/>
            <p:nvPr/>
          </p:nvSpPr>
          <p:spPr>
            <a:xfrm>
              <a:off x="828417" y="643168"/>
              <a:ext cx="405765" cy="194945"/>
            </a:xfrm>
            <a:custGeom>
              <a:avLst/>
              <a:gdLst/>
              <a:ahLst/>
              <a:cxnLst/>
              <a:rect l="l" t="t" r="r" b="b"/>
              <a:pathLst>
                <a:path w="405765" h="194944">
                  <a:moveTo>
                    <a:pt x="202737" y="0"/>
                  </a:moveTo>
                  <a:lnTo>
                    <a:pt x="138653" y="4965"/>
                  </a:lnTo>
                  <a:lnTo>
                    <a:pt x="83000" y="18794"/>
                  </a:lnTo>
                  <a:lnTo>
                    <a:pt x="39114" y="39880"/>
                  </a:lnTo>
                  <a:lnTo>
                    <a:pt x="10335" y="66620"/>
                  </a:lnTo>
                  <a:lnTo>
                    <a:pt x="0" y="97410"/>
                  </a:lnTo>
                  <a:lnTo>
                    <a:pt x="10335" y="128195"/>
                  </a:lnTo>
                  <a:lnTo>
                    <a:pt x="39114" y="154932"/>
                  </a:lnTo>
                  <a:lnTo>
                    <a:pt x="83000" y="176017"/>
                  </a:lnTo>
                  <a:lnTo>
                    <a:pt x="138653" y="189844"/>
                  </a:lnTo>
                  <a:lnTo>
                    <a:pt x="202737" y="194810"/>
                  </a:lnTo>
                  <a:lnTo>
                    <a:pt x="266826" y="189844"/>
                  </a:lnTo>
                  <a:lnTo>
                    <a:pt x="322486" y="176017"/>
                  </a:lnTo>
                  <a:lnTo>
                    <a:pt x="366376" y="154932"/>
                  </a:lnTo>
                  <a:lnTo>
                    <a:pt x="395159" y="128195"/>
                  </a:lnTo>
                  <a:lnTo>
                    <a:pt x="405495" y="97410"/>
                  </a:lnTo>
                  <a:lnTo>
                    <a:pt x="395159" y="66620"/>
                  </a:lnTo>
                  <a:lnTo>
                    <a:pt x="366376" y="39880"/>
                  </a:lnTo>
                  <a:lnTo>
                    <a:pt x="322486" y="18794"/>
                  </a:lnTo>
                  <a:lnTo>
                    <a:pt x="266826" y="4965"/>
                  </a:lnTo>
                  <a:lnTo>
                    <a:pt x="202737" y="0"/>
                  </a:lnTo>
                  <a:close/>
                </a:path>
              </a:pathLst>
            </a:custGeom>
            <a:solidFill>
              <a:srgbClr val="F7D842"/>
            </a:solidFill>
          </p:spPr>
          <p:txBody>
            <a:bodyPr wrap="square" lIns="0" tIns="0" rIns="0" bIns="0" rtlCol="0"/>
            <a:lstStyle/>
            <a:p>
              <a:endParaRPr dirty="0"/>
            </a:p>
          </p:txBody>
        </p:sp>
        <p:pic>
          <p:nvPicPr>
            <p:cNvPr id="45" name="object 30">
              <a:extLst>
                <a:ext uri="{FF2B5EF4-FFF2-40B4-BE49-F238E27FC236}">
                  <a16:creationId xmlns:a16="http://schemas.microsoft.com/office/drawing/2014/main" id="{E691B314-352D-B194-8946-6539C246697D}"/>
                </a:ext>
              </a:extLst>
            </p:cNvPr>
            <p:cNvPicPr/>
            <p:nvPr/>
          </p:nvPicPr>
          <p:blipFill>
            <a:blip r:embed="rId5" cstate="print"/>
            <a:stretch>
              <a:fillRect/>
            </a:stretch>
          </p:blipFill>
          <p:spPr>
            <a:xfrm>
              <a:off x="900792" y="665402"/>
              <a:ext cx="90708" cy="160403"/>
            </a:xfrm>
            <a:prstGeom prst="rect">
              <a:avLst/>
            </a:prstGeom>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a:off x="8892503" y="6792336"/>
              <a:ext cx="2722880" cy="0"/>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sz="3300" b="1" dirty="0">
                <a:solidFill>
                  <a:srgbClr val="231F20"/>
                </a:solidFill>
                <a:latin typeface="Arial"/>
                <a:cs typeface="Arial"/>
              </a:rPr>
              <a:t>Microsoft</a:t>
            </a:r>
            <a:r>
              <a:rPr sz="3300" b="1" spc="-145" dirty="0">
                <a:solidFill>
                  <a:srgbClr val="231F20"/>
                </a:solidFill>
                <a:latin typeface="Arial"/>
                <a:cs typeface="Arial"/>
              </a:rPr>
              <a:t> </a:t>
            </a:r>
            <a:r>
              <a:rPr sz="3300" b="1" dirty="0">
                <a:solidFill>
                  <a:srgbClr val="231F20"/>
                </a:solidFill>
                <a:latin typeface="Arial"/>
                <a:cs typeface="Arial"/>
              </a:rPr>
              <a:t>vous</a:t>
            </a:r>
            <a:r>
              <a:rPr sz="3300" b="1" spc="-145" dirty="0">
                <a:solidFill>
                  <a:srgbClr val="231F20"/>
                </a:solidFill>
                <a:latin typeface="Arial"/>
                <a:cs typeface="Arial"/>
              </a:rPr>
              <a:t> </a:t>
            </a:r>
            <a:r>
              <a:rPr sz="3300" b="1" dirty="0">
                <a:solidFill>
                  <a:srgbClr val="231F20"/>
                </a:solidFill>
                <a:latin typeface="Arial"/>
                <a:cs typeface="Arial"/>
              </a:rPr>
              <a:t>offre</a:t>
            </a:r>
            <a:r>
              <a:rPr sz="3300" b="1" spc="-145" dirty="0">
                <a:solidFill>
                  <a:srgbClr val="231F20"/>
                </a:solidFill>
                <a:latin typeface="Arial"/>
                <a:cs typeface="Arial"/>
              </a:rPr>
              <a:t> </a:t>
            </a:r>
            <a:r>
              <a:rPr sz="3300" b="1" spc="-25" dirty="0">
                <a:solidFill>
                  <a:srgbClr val="231F20"/>
                </a:solidFill>
                <a:latin typeface="Arial"/>
                <a:cs typeface="Arial"/>
              </a:rPr>
              <a:t>une </a:t>
            </a:r>
            <a:r>
              <a:rPr sz="3300" b="1" dirty="0">
                <a:solidFill>
                  <a:srgbClr val="231F20"/>
                </a:solidFill>
                <a:latin typeface="Arial"/>
                <a:cs typeface="Arial"/>
              </a:rPr>
              <a:t>XBOX</a:t>
            </a:r>
            <a:r>
              <a:rPr sz="3300" b="1" spc="-90" dirty="0">
                <a:solidFill>
                  <a:srgbClr val="231F20"/>
                </a:solidFill>
                <a:latin typeface="Arial"/>
                <a:cs typeface="Arial"/>
              </a:rPr>
              <a:t> </a:t>
            </a:r>
            <a:r>
              <a:rPr sz="3300" b="1" dirty="0">
                <a:solidFill>
                  <a:srgbClr val="231F20"/>
                </a:solidFill>
                <a:latin typeface="Arial"/>
                <a:cs typeface="Arial"/>
              </a:rPr>
              <a:t>One.</a:t>
            </a:r>
            <a:r>
              <a:rPr sz="3300" b="1" spc="-90" dirty="0">
                <a:solidFill>
                  <a:srgbClr val="231F20"/>
                </a:solidFill>
                <a:latin typeface="Arial"/>
                <a:cs typeface="Arial"/>
              </a:rPr>
              <a:t> </a:t>
            </a:r>
            <a:r>
              <a:rPr sz="3300" dirty="0">
                <a:solidFill>
                  <a:srgbClr val="231F20"/>
                </a:solidFill>
                <a:latin typeface="Arial"/>
                <a:cs typeface="Arial"/>
              </a:rPr>
              <a:t>Bravo,</a:t>
            </a:r>
            <a:r>
              <a:rPr sz="3300" spc="-90" dirty="0">
                <a:solidFill>
                  <a:srgbClr val="231F20"/>
                </a:solidFill>
                <a:latin typeface="Arial"/>
                <a:cs typeface="Arial"/>
              </a:rPr>
              <a:t> </a:t>
            </a:r>
            <a:r>
              <a:rPr sz="3300" spc="-20" dirty="0">
                <a:solidFill>
                  <a:srgbClr val="231F20"/>
                </a:solidFill>
                <a:latin typeface="Arial"/>
                <a:cs typeface="Arial"/>
              </a:rPr>
              <a:t>vous </a:t>
            </a:r>
            <a:r>
              <a:rPr sz="3300" dirty="0">
                <a:solidFill>
                  <a:srgbClr val="231F20"/>
                </a:solidFill>
                <a:latin typeface="Arial"/>
                <a:cs typeface="Arial"/>
              </a:rPr>
              <a:t>avez</a:t>
            </a:r>
            <a:r>
              <a:rPr sz="3300" spc="-75" dirty="0">
                <a:solidFill>
                  <a:srgbClr val="231F20"/>
                </a:solidFill>
                <a:latin typeface="Arial"/>
                <a:cs typeface="Arial"/>
              </a:rPr>
              <a:t> </a:t>
            </a:r>
            <a:r>
              <a:rPr sz="3300" dirty="0">
                <a:solidFill>
                  <a:srgbClr val="231F20"/>
                </a:solidFill>
                <a:latin typeface="Arial"/>
                <a:cs typeface="Arial"/>
              </a:rPr>
              <a:t>gagné</a:t>
            </a:r>
            <a:r>
              <a:rPr sz="3300" spc="-7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spc="-10" dirty="0">
                <a:solidFill>
                  <a:srgbClr val="231F20"/>
                </a:solidFill>
                <a:latin typeface="Arial"/>
                <a:cs typeface="Arial"/>
              </a:rPr>
              <a:t>Obtenez</a:t>
            </a:r>
            <a:r>
              <a:rPr sz="3300" spc="825" dirty="0">
                <a:solidFill>
                  <a:srgbClr val="231F20"/>
                </a:solidFill>
                <a:latin typeface="Arial"/>
                <a:cs typeface="Arial"/>
              </a:rPr>
              <a:t> </a:t>
            </a:r>
            <a:r>
              <a:rPr sz="3300" dirty="0">
                <a:solidFill>
                  <a:srgbClr val="231F20"/>
                </a:solidFill>
                <a:latin typeface="Arial"/>
                <a:cs typeface="Arial"/>
              </a:rPr>
              <a:t>votre</a:t>
            </a:r>
            <a:r>
              <a:rPr sz="3300" spc="-70" dirty="0">
                <a:solidFill>
                  <a:srgbClr val="231F20"/>
                </a:solidFill>
                <a:latin typeface="Arial"/>
                <a:cs typeface="Arial"/>
              </a:rPr>
              <a:t> </a:t>
            </a:r>
            <a:r>
              <a:rPr sz="3300" dirty="0">
                <a:solidFill>
                  <a:srgbClr val="231F20"/>
                </a:solidFill>
                <a:latin typeface="Arial"/>
                <a:cs typeface="Arial"/>
              </a:rPr>
              <a:t>console</a:t>
            </a:r>
            <a:r>
              <a:rPr sz="3300" spc="-6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u="sng" spc="-10" dirty="0">
                <a:solidFill>
                  <a:srgbClr val="3DAAF9"/>
                </a:solidFill>
                <a:uFill>
                  <a:solidFill>
                    <a:srgbClr val="3DAAF9"/>
                  </a:solidFill>
                </a:uFill>
                <a:latin typeface="Arial"/>
                <a:cs typeface="Arial"/>
              </a:rPr>
              <a:t>https://www.</a:t>
            </a:r>
            <a:r>
              <a:rPr sz="3300" spc="-10" dirty="0">
                <a:solidFill>
                  <a:srgbClr val="3DAAF9"/>
                </a:solidFill>
                <a:latin typeface="Arial"/>
                <a:cs typeface="Arial"/>
              </a:rPr>
              <a:t> micrọsoft.com/</a:t>
            </a:r>
            <a:endParaRP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2" name="object 13">
            <a:extLst>
              <a:ext uri="{FF2B5EF4-FFF2-40B4-BE49-F238E27FC236}">
                <a16:creationId xmlns:a16="http://schemas.microsoft.com/office/drawing/2014/main" id="{BFB904CA-A6DE-5B7D-90AD-AABAA6DD79B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F9FE5791-6A57-F299-8651-EDAC8580688F}"/>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957F0249-DFE9-46CC-9614-109E4E86251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3A53686A-6532-9891-76C0-B95A38F5DE47}"/>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6" name="object 34">
            <a:extLst>
              <a:ext uri="{FF2B5EF4-FFF2-40B4-BE49-F238E27FC236}">
                <a16:creationId xmlns:a16="http://schemas.microsoft.com/office/drawing/2014/main" id="{46C21C3C-DA1C-26D7-884B-6C828B694B1F}"/>
              </a:ext>
            </a:extLst>
          </p:cNvPr>
          <p:cNvPicPr/>
          <p:nvPr/>
        </p:nvPicPr>
        <p:blipFill>
          <a:blip r:embed="rId2" cstate="print"/>
          <a:stretch>
            <a:fillRect/>
          </a:stretch>
        </p:blipFill>
        <p:spPr>
          <a:xfrm>
            <a:off x="13157476" y="804493"/>
            <a:ext cx="101839" cy="104719"/>
          </a:xfrm>
          <a:prstGeom prst="rect">
            <a:avLst/>
          </a:prstGeom>
        </p:spPr>
      </p:pic>
      <p:sp>
        <p:nvSpPr>
          <p:cNvPr id="7" name="object 35">
            <a:extLst>
              <a:ext uri="{FF2B5EF4-FFF2-40B4-BE49-F238E27FC236}">
                <a16:creationId xmlns:a16="http://schemas.microsoft.com/office/drawing/2014/main" id="{8E6D7E32-8042-8CD4-3F05-87FFA4321BED}"/>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 name="object 36">
            <a:extLst>
              <a:ext uri="{FF2B5EF4-FFF2-40B4-BE49-F238E27FC236}">
                <a16:creationId xmlns:a16="http://schemas.microsoft.com/office/drawing/2014/main" id="{F8D3AF3D-C905-E51D-C198-292ECFB229A5}"/>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9" name="object 37">
            <a:extLst>
              <a:ext uri="{FF2B5EF4-FFF2-40B4-BE49-F238E27FC236}">
                <a16:creationId xmlns:a16="http://schemas.microsoft.com/office/drawing/2014/main" id="{2EEB9767-7C29-1826-E01B-1CCB0F928C30}"/>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0" name="object 39">
            <a:extLst>
              <a:ext uri="{FF2B5EF4-FFF2-40B4-BE49-F238E27FC236}">
                <a16:creationId xmlns:a16="http://schemas.microsoft.com/office/drawing/2014/main" id="{8449A0D3-5814-3528-27BD-7ED70D2A5C9F}"/>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1" name="object 40">
            <a:extLst>
              <a:ext uri="{FF2B5EF4-FFF2-40B4-BE49-F238E27FC236}">
                <a16:creationId xmlns:a16="http://schemas.microsoft.com/office/drawing/2014/main" id="{92B17654-49F1-6A5E-7941-EEB158928B37}"/>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2" name="object 41">
            <a:extLst>
              <a:ext uri="{FF2B5EF4-FFF2-40B4-BE49-F238E27FC236}">
                <a16:creationId xmlns:a16="http://schemas.microsoft.com/office/drawing/2014/main" id="{C354F552-10FA-3DF2-FDEF-9FF4ED5AA79E}"/>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3" name="object 42">
            <a:extLst>
              <a:ext uri="{FF2B5EF4-FFF2-40B4-BE49-F238E27FC236}">
                <a16:creationId xmlns:a16="http://schemas.microsoft.com/office/drawing/2014/main" id="{02930352-D41D-6A9C-53D9-FC0887192CF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4" name="object 43">
            <a:extLst>
              <a:ext uri="{FF2B5EF4-FFF2-40B4-BE49-F238E27FC236}">
                <a16:creationId xmlns:a16="http://schemas.microsoft.com/office/drawing/2014/main" id="{C7568AEB-948E-E6D7-A379-0C8ED773A023}"/>
              </a:ext>
            </a:extLst>
          </p:cNvPr>
          <p:cNvPicPr/>
          <p:nvPr/>
        </p:nvPicPr>
        <p:blipFill>
          <a:blip r:embed="rId3" cstate="print"/>
          <a:stretch>
            <a:fillRect/>
          </a:stretch>
        </p:blipFill>
        <p:spPr>
          <a:xfrm>
            <a:off x="900786" y="665402"/>
            <a:ext cx="90720" cy="160403"/>
          </a:xfrm>
          <a:prstGeom prst="rect">
            <a:avLst/>
          </a:prstGeom>
        </p:spPr>
      </p:pic>
      <p:grpSp>
        <p:nvGrpSpPr>
          <p:cNvPr id="15" name="Groupe 14">
            <a:extLst>
              <a:ext uri="{FF2B5EF4-FFF2-40B4-BE49-F238E27FC236}">
                <a16:creationId xmlns:a16="http://schemas.microsoft.com/office/drawing/2014/main" id="{58B661E0-9D88-370F-13F2-90CD1E82368B}"/>
              </a:ext>
            </a:extLst>
          </p:cNvPr>
          <p:cNvGrpSpPr/>
          <p:nvPr/>
        </p:nvGrpSpPr>
        <p:grpSpPr>
          <a:xfrm>
            <a:off x="6958757" y="625475"/>
            <a:ext cx="579409" cy="373714"/>
            <a:chOff x="893915" y="795563"/>
            <a:chExt cx="579409" cy="373714"/>
          </a:xfrm>
        </p:grpSpPr>
        <p:sp>
          <p:nvSpPr>
            <p:cNvPr id="16" name="object 39">
              <a:extLst>
                <a:ext uri="{FF2B5EF4-FFF2-40B4-BE49-F238E27FC236}">
                  <a16:creationId xmlns:a16="http://schemas.microsoft.com/office/drawing/2014/main" id="{7A83BEFD-3096-9BFF-3ECA-69FA87148EC8}"/>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17" name="object 40">
              <a:extLst>
                <a:ext uri="{FF2B5EF4-FFF2-40B4-BE49-F238E27FC236}">
                  <a16:creationId xmlns:a16="http://schemas.microsoft.com/office/drawing/2014/main" id="{894F52BE-2588-F971-0C1E-466A4483AD8B}"/>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18" name="object 41">
              <a:extLst>
                <a:ext uri="{FF2B5EF4-FFF2-40B4-BE49-F238E27FC236}">
                  <a16:creationId xmlns:a16="http://schemas.microsoft.com/office/drawing/2014/main" id="{677A14D1-8D57-EB07-EA44-EB2AA77FDF1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19" name="object 42">
              <a:extLst>
                <a:ext uri="{FF2B5EF4-FFF2-40B4-BE49-F238E27FC236}">
                  <a16:creationId xmlns:a16="http://schemas.microsoft.com/office/drawing/2014/main" id="{2BE136D8-9827-4916-B94F-29B765DE8CD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0" name="object 43">
              <a:extLst>
                <a:ext uri="{FF2B5EF4-FFF2-40B4-BE49-F238E27FC236}">
                  <a16:creationId xmlns:a16="http://schemas.microsoft.com/office/drawing/2014/main" id="{608C702D-0C89-71DD-EA0E-9649F5F655A1}"/>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 name="object 2">
            <a:extLst>
              <a:ext uri="{FF2B5EF4-FFF2-40B4-BE49-F238E27FC236}">
                <a16:creationId xmlns:a16="http://schemas.microsoft.com/office/drawing/2014/main" id="{8B6CFAC9-E457-6A3A-8AAB-4A7E12FBA0BC}"/>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grpSp>
        <p:nvGrpSpPr>
          <p:cNvPr id="49" name="object 3">
            <a:extLst>
              <a:ext uri="{FF2B5EF4-FFF2-40B4-BE49-F238E27FC236}">
                <a16:creationId xmlns:a16="http://schemas.microsoft.com/office/drawing/2014/main" id="{8DA5BB65-A7BB-3A67-56C1-3028FFCE5809}"/>
              </a:ext>
            </a:extLst>
          </p:cNvPr>
          <p:cNvGrpSpPr/>
          <p:nvPr/>
        </p:nvGrpSpPr>
        <p:grpSpPr>
          <a:xfrm>
            <a:off x="8439198" y="3901368"/>
            <a:ext cx="6155690" cy="3343910"/>
            <a:chOff x="8439198" y="3901368"/>
            <a:chExt cx="6155690" cy="3343910"/>
          </a:xfrm>
        </p:grpSpPr>
        <p:sp>
          <p:nvSpPr>
            <p:cNvPr id="50" name="object 4">
              <a:extLst>
                <a:ext uri="{FF2B5EF4-FFF2-40B4-BE49-F238E27FC236}">
                  <a16:creationId xmlns:a16="http://schemas.microsoft.com/office/drawing/2014/main" id="{AE1F3EBF-4BD0-839E-2F55-F27AC778DD4D}"/>
                </a:ext>
              </a:extLst>
            </p:cNvPr>
            <p:cNvSpPr/>
            <p:nvPr/>
          </p:nvSpPr>
          <p:spPr>
            <a:xfrm>
              <a:off x="8439198" y="3901368"/>
              <a:ext cx="6155690" cy="3343910"/>
            </a:xfrm>
            <a:custGeom>
              <a:avLst/>
              <a:gdLst/>
              <a:ahLst/>
              <a:cxnLst/>
              <a:rect l="l" t="t" r="r" b="b"/>
              <a:pathLst>
                <a:path w="6155690" h="3343909">
                  <a:moveTo>
                    <a:pt x="6155624" y="0"/>
                  </a:moveTo>
                  <a:lnTo>
                    <a:pt x="0" y="0"/>
                  </a:lnTo>
                  <a:lnTo>
                    <a:pt x="0" y="3343563"/>
                  </a:lnTo>
                  <a:lnTo>
                    <a:pt x="6155624" y="3343563"/>
                  </a:lnTo>
                  <a:lnTo>
                    <a:pt x="6155624" y="0"/>
                  </a:lnTo>
                  <a:close/>
                </a:path>
              </a:pathLst>
            </a:custGeom>
            <a:solidFill>
              <a:srgbClr val="231F20">
                <a:alpha val="44999"/>
              </a:srgbClr>
            </a:solidFill>
          </p:spPr>
          <p:txBody>
            <a:bodyPr wrap="square" lIns="0" tIns="0" rIns="0" bIns="0" rtlCol="0"/>
            <a:lstStyle/>
            <a:p>
              <a:endParaRPr/>
            </a:p>
          </p:txBody>
        </p:sp>
        <p:sp>
          <p:nvSpPr>
            <p:cNvPr id="51" name="object 5">
              <a:extLst>
                <a:ext uri="{FF2B5EF4-FFF2-40B4-BE49-F238E27FC236}">
                  <a16:creationId xmlns:a16="http://schemas.microsoft.com/office/drawing/2014/main" id="{CDBF93C4-44EC-BC59-E7E3-7FB02C8B7664}"/>
                </a:ext>
              </a:extLst>
            </p:cNvPr>
            <p:cNvSpPr/>
            <p:nvPr/>
          </p:nvSpPr>
          <p:spPr>
            <a:xfrm>
              <a:off x="8502363" y="3964538"/>
              <a:ext cx="6014720" cy="3203575"/>
            </a:xfrm>
            <a:custGeom>
              <a:avLst/>
              <a:gdLst/>
              <a:ahLst/>
              <a:cxnLst/>
              <a:rect l="l" t="t" r="r" b="b"/>
              <a:pathLst>
                <a:path w="6014719" h="3203575">
                  <a:moveTo>
                    <a:pt x="5922427" y="0"/>
                  </a:moveTo>
                  <a:lnTo>
                    <a:pt x="92007" y="0"/>
                  </a:lnTo>
                  <a:lnTo>
                    <a:pt x="56193" y="7230"/>
                  </a:lnTo>
                  <a:lnTo>
                    <a:pt x="26948" y="26950"/>
                  </a:lnTo>
                  <a:lnTo>
                    <a:pt x="7230" y="56202"/>
                  </a:lnTo>
                  <a:lnTo>
                    <a:pt x="0" y="92028"/>
                  </a:lnTo>
                  <a:lnTo>
                    <a:pt x="0" y="3111161"/>
                  </a:lnTo>
                  <a:lnTo>
                    <a:pt x="7230" y="3146967"/>
                  </a:lnTo>
                  <a:lnTo>
                    <a:pt x="26948" y="3176206"/>
                  </a:lnTo>
                  <a:lnTo>
                    <a:pt x="56193" y="3195920"/>
                  </a:lnTo>
                  <a:lnTo>
                    <a:pt x="92007" y="3203148"/>
                  </a:lnTo>
                  <a:lnTo>
                    <a:pt x="5922427" y="3203148"/>
                  </a:lnTo>
                  <a:lnTo>
                    <a:pt x="5958242" y="3195920"/>
                  </a:lnTo>
                  <a:lnTo>
                    <a:pt x="5987491" y="3176206"/>
                  </a:lnTo>
                  <a:lnTo>
                    <a:pt x="6007213" y="3146967"/>
                  </a:lnTo>
                  <a:lnTo>
                    <a:pt x="6014445" y="3111161"/>
                  </a:lnTo>
                  <a:lnTo>
                    <a:pt x="6014445" y="92028"/>
                  </a:lnTo>
                  <a:lnTo>
                    <a:pt x="6007213" y="56202"/>
                  </a:lnTo>
                  <a:lnTo>
                    <a:pt x="5987491" y="26950"/>
                  </a:lnTo>
                  <a:lnTo>
                    <a:pt x="5958242" y="7230"/>
                  </a:lnTo>
                  <a:lnTo>
                    <a:pt x="5922427" y="0"/>
                  </a:lnTo>
                  <a:close/>
                </a:path>
              </a:pathLst>
            </a:custGeom>
            <a:solidFill>
              <a:srgbClr val="FFFFFF"/>
            </a:solidFill>
          </p:spPr>
          <p:txBody>
            <a:bodyPr wrap="square" lIns="0" tIns="0" rIns="0" bIns="0" rtlCol="0"/>
            <a:lstStyle/>
            <a:p>
              <a:endParaRPr/>
            </a:p>
          </p:txBody>
        </p:sp>
        <p:sp>
          <p:nvSpPr>
            <p:cNvPr id="52" name="object 6">
              <a:extLst>
                <a:ext uri="{FF2B5EF4-FFF2-40B4-BE49-F238E27FC236}">
                  <a16:creationId xmlns:a16="http://schemas.microsoft.com/office/drawing/2014/main" id="{17621A20-D006-CFF4-4A2C-8ECE6084683D}"/>
                </a:ext>
              </a:extLst>
            </p:cNvPr>
            <p:cNvSpPr/>
            <p:nvPr/>
          </p:nvSpPr>
          <p:spPr>
            <a:xfrm>
              <a:off x="8892503" y="6792336"/>
              <a:ext cx="2722880" cy="0"/>
            </a:xfrm>
            <a:custGeom>
              <a:avLst/>
              <a:gdLst/>
              <a:ahLst/>
              <a:cxnLst/>
              <a:rect l="l" t="t" r="r" b="b"/>
              <a:pathLst>
                <a:path w="2722879">
                  <a:moveTo>
                    <a:pt x="0" y="0"/>
                  </a:moveTo>
                  <a:lnTo>
                    <a:pt x="2722838" y="0"/>
                  </a:lnTo>
                </a:path>
              </a:pathLst>
            </a:custGeom>
            <a:ln w="30679">
              <a:solidFill>
                <a:srgbClr val="3DAAF9"/>
              </a:solidFill>
            </a:ln>
          </p:spPr>
          <p:txBody>
            <a:bodyPr wrap="square" lIns="0" tIns="0" rIns="0" bIns="0" rtlCol="0"/>
            <a:lstStyle/>
            <a:p>
              <a:endParaRPr/>
            </a:p>
          </p:txBody>
        </p:sp>
      </p:grpSp>
      <p:sp>
        <p:nvSpPr>
          <p:cNvPr id="53" name="object 7">
            <a:extLst>
              <a:ext uri="{FF2B5EF4-FFF2-40B4-BE49-F238E27FC236}">
                <a16:creationId xmlns:a16="http://schemas.microsoft.com/office/drawing/2014/main" id="{11F6343D-7466-7CE0-12CB-7BFE8C5C1256}"/>
              </a:ext>
            </a:extLst>
          </p:cNvPr>
          <p:cNvSpPr txBox="1"/>
          <p:nvPr/>
        </p:nvSpPr>
        <p:spPr>
          <a:xfrm>
            <a:off x="8439198" y="3901368"/>
            <a:ext cx="6155690" cy="2880853"/>
          </a:xfrm>
          <a:prstGeom prst="rect">
            <a:avLst/>
          </a:prstGeom>
        </p:spPr>
        <p:txBody>
          <a:bodyPr vert="horz" wrap="square" lIns="0" tIns="273050" rIns="0" bIns="0" rtlCol="0">
            <a:spAutoFit/>
          </a:bodyPr>
          <a:lstStyle/>
          <a:p>
            <a:pPr marL="452755" marR="596900">
              <a:lnSpc>
                <a:spcPct val="104099"/>
              </a:lnSpc>
              <a:spcBef>
                <a:spcPts val="2150"/>
              </a:spcBef>
            </a:pPr>
            <a:r>
              <a:rPr sz="3300" b="1" dirty="0">
                <a:solidFill>
                  <a:srgbClr val="231F20"/>
                </a:solidFill>
                <a:latin typeface="Arial"/>
                <a:cs typeface="Arial"/>
              </a:rPr>
              <a:t>Microsoft</a:t>
            </a:r>
            <a:r>
              <a:rPr sz="3300" b="1" spc="-145" dirty="0">
                <a:solidFill>
                  <a:srgbClr val="231F20"/>
                </a:solidFill>
                <a:latin typeface="Arial"/>
                <a:cs typeface="Arial"/>
              </a:rPr>
              <a:t> </a:t>
            </a:r>
            <a:r>
              <a:rPr sz="3300" b="1" dirty="0">
                <a:solidFill>
                  <a:srgbClr val="231F20"/>
                </a:solidFill>
                <a:latin typeface="Arial"/>
                <a:cs typeface="Arial"/>
              </a:rPr>
              <a:t>vous</a:t>
            </a:r>
            <a:r>
              <a:rPr sz="3300" b="1" spc="-145" dirty="0">
                <a:solidFill>
                  <a:srgbClr val="231F20"/>
                </a:solidFill>
                <a:latin typeface="Arial"/>
                <a:cs typeface="Arial"/>
              </a:rPr>
              <a:t> </a:t>
            </a:r>
            <a:r>
              <a:rPr sz="3300" b="1" dirty="0">
                <a:solidFill>
                  <a:srgbClr val="231F20"/>
                </a:solidFill>
                <a:latin typeface="Arial"/>
                <a:cs typeface="Arial"/>
              </a:rPr>
              <a:t>offre</a:t>
            </a:r>
            <a:r>
              <a:rPr sz="3300" b="1" spc="-145" dirty="0">
                <a:solidFill>
                  <a:srgbClr val="231F20"/>
                </a:solidFill>
                <a:latin typeface="Arial"/>
                <a:cs typeface="Arial"/>
              </a:rPr>
              <a:t> </a:t>
            </a:r>
            <a:r>
              <a:rPr sz="3300" b="1" spc="-25" dirty="0">
                <a:solidFill>
                  <a:srgbClr val="231F20"/>
                </a:solidFill>
                <a:latin typeface="Arial"/>
                <a:cs typeface="Arial"/>
              </a:rPr>
              <a:t>une </a:t>
            </a:r>
            <a:r>
              <a:rPr sz="3300" b="1" dirty="0">
                <a:solidFill>
                  <a:srgbClr val="231F20"/>
                </a:solidFill>
                <a:latin typeface="Arial"/>
                <a:cs typeface="Arial"/>
              </a:rPr>
              <a:t>XBOX</a:t>
            </a:r>
            <a:r>
              <a:rPr sz="3300" b="1" spc="-90" dirty="0">
                <a:solidFill>
                  <a:srgbClr val="231F20"/>
                </a:solidFill>
                <a:latin typeface="Arial"/>
                <a:cs typeface="Arial"/>
              </a:rPr>
              <a:t> </a:t>
            </a:r>
            <a:r>
              <a:rPr sz="3300" b="1" dirty="0">
                <a:solidFill>
                  <a:srgbClr val="231F20"/>
                </a:solidFill>
                <a:latin typeface="Arial"/>
                <a:cs typeface="Arial"/>
              </a:rPr>
              <a:t>One.</a:t>
            </a:r>
            <a:r>
              <a:rPr sz="3300" b="1" spc="-90" dirty="0">
                <a:solidFill>
                  <a:srgbClr val="231F20"/>
                </a:solidFill>
                <a:latin typeface="Arial"/>
                <a:cs typeface="Arial"/>
              </a:rPr>
              <a:t> </a:t>
            </a:r>
            <a:r>
              <a:rPr sz="3300" dirty="0">
                <a:solidFill>
                  <a:srgbClr val="231F20"/>
                </a:solidFill>
                <a:latin typeface="Arial"/>
                <a:cs typeface="Arial"/>
              </a:rPr>
              <a:t>Bravo,</a:t>
            </a:r>
            <a:r>
              <a:rPr sz="3300" spc="-90" dirty="0">
                <a:solidFill>
                  <a:srgbClr val="231F20"/>
                </a:solidFill>
                <a:latin typeface="Arial"/>
                <a:cs typeface="Arial"/>
              </a:rPr>
              <a:t> </a:t>
            </a:r>
            <a:r>
              <a:rPr sz="3300" spc="-20" dirty="0">
                <a:solidFill>
                  <a:srgbClr val="231F20"/>
                </a:solidFill>
                <a:latin typeface="Arial"/>
                <a:cs typeface="Arial"/>
              </a:rPr>
              <a:t>vous </a:t>
            </a:r>
            <a:r>
              <a:rPr sz="3300" dirty="0">
                <a:solidFill>
                  <a:srgbClr val="231F20"/>
                </a:solidFill>
                <a:latin typeface="Arial"/>
                <a:cs typeface="Arial"/>
              </a:rPr>
              <a:t>avez</a:t>
            </a:r>
            <a:r>
              <a:rPr sz="3300" spc="-75" dirty="0">
                <a:solidFill>
                  <a:srgbClr val="231F20"/>
                </a:solidFill>
                <a:latin typeface="Arial"/>
                <a:cs typeface="Arial"/>
              </a:rPr>
              <a:t> </a:t>
            </a:r>
            <a:r>
              <a:rPr sz="3300" dirty="0">
                <a:solidFill>
                  <a:srgbClr val="231F20"/>
                </a:solidFill>
                <a:latin typeface="Arial"/>
                <a:cs typeface="Arial"/>
              </a:rPr>
              <a:t>gagné</a:t>
            </a:r>
            <a:r>
              <a:rPr sz="3300" spc="-7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spc="-10" dirty="0">
                <a:solidFill>
                  <a:srgbClr val="231F20"/>
                </a:solidFill>
                <a:latin typeface="Arial"/>
                <a:cs typeface="Arial"/>
              </a:rPr>
              <a:t>Obtenez</a:t>
            </a:r>
            <a:r>
              <a:rPr sz="3300" spc="825" dirty="0">
                <a:solidFill>
                  <a:srgbClr val="231F20"/>
                </a:solidFill>
                <a:latin typeface="Arial"/>
                <a:cs typeface="Arial"/>
              </a:rPr>
              <a:t> </a:t>
            </a:r>
            <a:r>
              <a:rPr sz="3300" dirty="0">
                <a:solidFill>
                  <a:srgbClr val="231F20"/>
                </a:solidFill>
                <a:latin typeface="Arial"/>
                <a:cs typeface="Arial"/>
              </a:rPr>
              <a:t>votre</a:t>
            </a:r>
            <a:r>
              <a:rPr sz="3300" spc="-70" dirty="0">
                <a:solidFill>
                  <a:srgbClr val="231F20"/>
                </a:solidFill>
                <a:latin typeface="Arial"/>
                <a:cs typeface="Arial"/>
              </a:rPr>
              <a:t> </a:t>
            </a:r>
            <a:r>
              <a:rPr sz="3300" dirty="0">
                <a:solidFill>
                  <a:srgbClr val="231F20"/>
                </a:solidFill>
                <a:latin typeface="Arial"/>
                <a:cs typeface="Arial"/>
              </a:rPr>
              <a:t>console</a:t>
            </a:r>
            <a:r>
              <a:rPr sz="3300" spc="-65" dirty="0">
                <a:solidFill>
                  <a:srgbClr val="231F20"/>
                </a:solidFill>
                <a:latin typeface="Arial"/>
                <a:cs typeface="Arial"/>
              </a:rPr>
              <a:t> </a:t>
            </a:r>
            <a:r>
              <a:rPr sz="3300" dirty="0">
                <a:solidFill>
                  <a:srgbClr val="231F20"/>
                </a:solidFill>
                <a:latin typeface="Arial"/>
                <a:cs typeface="Arial"/>
              </a:rPr>
              <a:t>:</a:t>
            </a:r>
            <a:r>
              <a:rPr sz="3300" spc="-70" dirty="0">
                <a:solidFill>
                  <a:srgbClr val="231F20"/>
                </a:solidFill>
                <a:latin typeface="Arial"/>
                <a:cs typeface="Arial"/>
              </a:rPr>
              <a:t> </a:t>
            </a:r>
            <a:r>
              <a:rPr sz="3300" u="sng" spc="-10" dirty="0">
                <a:solidFill>
                  <a:srgbClr val="3DAAF9"/>
                </a:solidFill>
                <a:uFill>
                  <a:solidFill>
                    <a:srgbClr val="3DAAF9"/>
                  </a:solidFill>
                </a:uFill>
                <a:latin typeface="Arial"/>
                <a:cs typeface="Arial"/>
              </a:rPr>
              <a:t>https://www.</a:t>
            </a:r>
            <a:r>
              <a:rPr sz="3300" spc="-10" dirty="0">
                <a:solidFill>
                  <a:srgbClr val="3DAAF9"/>
                </a:solidFill>
                <a:latin typeface="Arial"/>
                <a:cs typeface="Arial"/>
              </a:rPr>
              <a:t> micrọsoft.com/</a:t>
            </a:r>
            <a:endParaRPr sz="3300" dirty="0">
              <a:latin typeface="Arial"/>
              <a:cs typeface="Arial"/>
            </a:endParaRPr>
          </a:p>
        </p:txBody>
      </p:sp>
      <p:grpSp>
        <p:nvGrpSpPr>
          <p:cNvPr id="54" name="object 8">
            <a:extLst>
              <a:ext uri="{FF2B5EF4-FFF2-40B4-BE49-F238E27FC236}">
                <a16:creationId xmlns:a16="http://schemas.microsoft.com/office/drawing/2014/main" id="{AEDC93E3-4C33-CD26-9B5C-308811E23616}"/>
              </a:ext>
            </a:extLst>
          </p:cNvPr>
          <p:cNvGrpSpPr/>
          <p:nvPr/>
        </p:nvGrpSpPr>
        <p:grpSpPr>
          <a:xfrm>
            <a:off x="11605932" y="6705877"/>
            <a:ext cx="339090" cy="426720"/>
            <a:chOff x="11605932" y="6705877"/>
            <a:chExt cx="339090" cy="426720"/>
          </a:xfrm>
        </p:grpSpPr>
        <p:sp>
          <p:nvSpPr>
            <p:cNvPr id="55" name="object 10">
              <a:extLst>
                <a:ext uri="{FF2B5EF4-FFF2-40B4-BE49-F238E27FC236}">
                  <a16:creationId xmlns:a16="http://schemas.microsoft.com/office/drawing/2014/main" id="{EC44E9D9-9C27-3EEB-08E3-1E9932C2E7FA}"/>
                </a:ext>
              </a:extLst>
            </p:cNvPr>
            <p:cNvSpPr/>
            <p:nvPr/>
          </p:nvSpPr>
          <p:spPr>
            <a:xfrm>
              <a:off x="11605932" y="6705877"/>
              <a:ext cx="339090" cy="426720"/>
            </a:xfrm>
            <a:custGeom>
              <a:avLst/>
              <a:gdLst/>
              <a:ahLst/>
              <a:cxnLst/>
              <a:rect l="l" t="t" r="r" b="b"/>
              <a:pathLst>
                <a:path w="339090" h="426720">
                  <a:moveTo>
                    <a:pt x="0" y="0"/>
                  </a:moveTo>
                  <a:lnTo>
                    <a:pt x="0" y="426185"/>
                  </a:lnTo>
                  <a:lnTo>
                    <a:pt x="127074" y="245018"/>
                  </a:lnTo>
                  <a:lnTo>
                    <a:pt x="338890" y="245018"/>
                  </a:lnTo>
                  <a:lnTo>
                    <a:pt x="0" y="0"/>
                  </a:lnTo>
                  <a:close/>
                </a:path>
              </a:pathLst>
            </a:custGeom>
            <a:solidFill>
              <a:srgbClr val="FFFFFF"/>
            </a:solidFill>
          </p:spPr>
          <p:txBody>
            <a:bodyPr wrap="square" lIns="0" tIns="0" rIns="0" bIns="0" rtlCol="0"/>
            <a:lstStyle/>
            <a:p>
              <a:endParaRPr/>
            </a:p>
          </p:txBody>
        </p:sp>
        <p:sp>
          <p:nvSpPr>
            <p:cNvPr id="56" name="object 11">
              <a:extLst>
                <a:ext uri="{FF2B5EF4-FFF2-40B4-BE49-F238E27FC236}">
                  <a16:creationId xmlns:a16="http://schemas.microsoft.com/office/drawing/2014/main" id="{5889C433-4361-2E8D-5B24-3294402D7770}"/>
                </a:ext>
              </a:extLst>
            </p:cNvPr>
            <p:cNvSpPr/>
            <p:nvPr/>
          </p:nvSpPr>
          <p:spPr>
            <a:xfrm>
              <a:off x="11605932" y="6705877"/>
              <a:ext cx="339090" cy="426720"/>
            </a:xfrm>
            <a:custGeom>
              <a:avLst/>
              <a:gdLst/>
              <a:ahLst/>
              <a:cxnLst/>
              <a:rect l="l" t="t" r="r" b="b"/>
              <a:pathLst>
                <a:path w="339090" h="426720">
                  <a:moveTo>
                    <a:pt x="0" y="426185"/>
                  </a:moveTo>
                  <a:lnTo>
                    <a:pt x="0" y="0"/>
                  </a:lnTo>
                  <a:lnTo>
                    <a:pt x="338890" y="245018"/>
                  </a:lnTo>
                  <a:lnTo>
                    <a:pt x="127074" y="245018"/>
                  </a:lnTo>
                  <a:lnTo>
                    <a:pt x="0" y="426185"/>
                  </a:lnTo>
                  <a:close/>
                </a:path>
              </a:pathLst>
            </a:custGeom>
            <a:ln w="38061">
              <a:solidFill>
                <a:srgbClr val="000000"/>
              </a:solidFill>
            </a:ln>
          </p:spPr>
          <p:txBody>
            <a:bodyPr wrap="square" lIns="0" tIns="0" rIns="0" bIns="0" rtlCol="0"/>
            <a:lstStyle/>
            <a:p>
              <a:endParaRPr/>
            </a:p>
          </p:txBody>
        </p:sp>
      </p:grpSp>
      <p:sp>
        <p:nvSpPr>
          <p:cNvPr id="74" name="object 14">
            <a:extLst>
              <a:ext uri="{FF2B5EF4-FFF2-40B4-BE49-F238E27FC236}">
                <a16:creationId xmlns:a16="http://schemas.microsoft.com/office/drawing/2014/main" id="{230529BA-CF6B-6063-7C4B-1814E36110F1}"/>
              </a:ext>
            </a:extLst>
          </p:cNvPr>
          <p:cNvSpPr txBox="1"/>
          <p:nvPr/>
        </p:nvSpPr>
        <p:spPr>
          <a:xfrm>
            <a:off x="5969868" y="7823256"/>
            <a:ext cx="4182604" cy="986424"/>
          </a:xfrm>
          <a:prstGeom prst="rect">
            <a:avLst/>
          </a:prstGeom>
        </p:spPr>
        <p:txBody>
          <a:bodyPr vert="horz" wrap="square" lIns="0" tIns="1905" rIns="0" bIns="0" rtlCol="0">
            <a:spAutoFit/>
          </a:bodyPr>
          <a:lstStyle/>
          <a:p>
            <a:pPr marL="12700" marR="5080">
              <a:lnSpc>
                <a:spcPct val="103899"/>
              </a:lnSpc>
              <a:spcBef>
                <a:spcPts val="15"/>
              </a:spcBef>
            </a:pPr>
            <a:r>
              <a:rPr sz="2050" b="1" spc="80" dirty="0">
                <a:solidFill>
                  <a:srgbClr val="602177"/>
                </a:solidFill>
                <a:latin typeface="Calibri"/>
                <a:cs typeface="Calibri"/>
              </a:rPr>
              <a:t>Le</a:t>
            </a:r>
            <a:r>
              <a:rPr sz="2050" b="1" spc="45" dirty="0">
                <a:solidFill>
                  <a:srgbClr val="602177"/>
                </a:solidFill>
                <a:latin typeface="Calibri"/>
                <a:cs typeface="Calibri"/>
              </a:rPr>
              <a:t> </a:t>
            </a:r>
            <a:r>
              <a:rPr sz="2050" b="1" dirty="0">
                <a:solidFill>
                  <a:srgbClr val="602177"/>
                </a:solidFill>
                <a:latin typeface="Calibri"/>
                <a:cs typeface="Calibri"/>
              </a:rPr>
              <a:t>nom</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dirty="0">
                <a:solidFill>
                  <a:srgbClr val="602177"/>
                </a:solidFill>
                <a:latin typeface="Calibri"/>
                <a:cs typeface="Calibri"/>
              </a:rPr>
              <a:t>domaine</a:t>
            </a:r>
            <a:r>
              <a:rPr sz="2050" b="1" spc="50" dirty="0">
                <a:solidFill>
                  <a:srgbClr val="602177"/>
                </a:solidFill>
                <a:latin typeface="Calibri"/>
                <a:cs typeface="Calibri"/>
              </a:rPr>
              <a:t> </a:t>
            </a:r>
            <a:r>
              <a:rPr sz="2050" b="1" dirty="0">
                <a:solidFill>
                  <a:srgbClr val="602177"/>
                </a:solidFill>
                <a:latin typeface="Calibri"/>
                <a:cs typeface="Calibri"/>
              </a:rPr>
              <a:t>de</a:t>
            </a:r>
            <a:r>
              <a:rPr sz="2050" b="1" spc="45" dirty="0">
                <a:solidFill>
                  <a:srgbClr val="602177"/>
                </a:solidFill>
                <a:latin typeface="Calibri"/>
                <a:cs typeface="Calibri"/>
              </a:rPr>
              <a:t> </a:t>
            </a:r>
            <a:r>
              <a:rPr sz="2050" b="1" spc="35" dirty="0">
                <a:solidFill>
                  <a:srgbClr val="602177"/>
                </a:solidFill>
                <a:latin typeface="Calibri"/>
                <a:cs typeface="Calibri"/>
              </a:rPr>
              <a:t>destination </a:t>
            </a:r>
            <a:r>
              <a:rPr sz="2050" b="1" dirty="0">
                <a:solidFill>
                  <a:srgbClr val="602177"/>
                </a:solidFill>
                <a:latin typeface="Calibri"/>
                <a:cs typeface="Calibri"/>
              </a:rPr>
              <a:t>n’est</a:t>
            </a:r>
            <a:r>
              <a:rPr sz="2050" b="1" spc="130" dirty="0">
                <a:solidFill>
                  <a:srgbClr val="602177"/>
                </a:solidFill>
                <a:latin typeface="Calibri"/>
                <a:cs typeface="Calibri"/>
              </a:rPr>
              <a:t> </a:t>
            </a:r>
            <a:r>
              <a:rPr sz="2050" b="1" spc="55" dirty="0">
                <a:solidFill>
                  <a:srgbClr val="602177"/>
                </a:solidFill>
                <a:latin typeface="Calibri"/>
                <a:cs typeface="Calibri"/>
              </a:rPr>
              <a:t>pas</a:t>
            </a:r>
            <a:r>
              <a:rPr sz="2050" b="1" spc="135" dirty="0">
                <a:solidFill>
                  <a:srgbClr val="602177"/>
                </a:solidFill>
                <a:latin typeface="Calibri"/>
                <a:cs typeface="Calibri"/>
              </a:rPr>
              <a:t> </a:t>
            </a:r>
            <a:r>
              <a:rPr sz="2050" b="1" dirty="0">
                <a:solidFill>
                  <a:srgbClr val="602177"/>
                </a:solidFill>
                <a:latin typeface="Calibri"/>
                <a:cs typeface="Calibri"/>
              </a:rPr>
              <a:t>exactement</a:t>
            </a:r>
            <a:r>
              <a:rPr sz="2050" b="1" spc="130" dirty="0">
                <a:solidFill>
                  <a:srgbClr val="602177"/>
                </a:solidFill>
                <a:latin typeface="Calibri"/>
                <a:cs typeface="Calibri"/>
              </a:rPr>
              <a:t> </a:t>
            </a:r>
            <a:r>
              <a:rPr sz="2050" b="1" spc="-10" dirty="0">
                <a:solidFill>
                  <a:srgbClr val="602177"/>
                </a:solidFill>
                <a:latin typeface="Calibri"/>
                <a:cs typeface="Calibri"/>
              </a:rPr>
              <a:t>identique</a:t>
            </a:r>
            <a:endParaRPr sz="2050" b="1" dirty="0">
              <a:latin typeface="Calibri"/>
              <a:cs typeface="Calibri"/>
            </a:endParaRPr>
          </a:p>
          <a:p>
            <a:pPr marL="12700">
              <a:lnSpc>
                <a:spcPct val="100000"/>
              </a:lnSpc>
              <a:spcBef>
                <a:spcPts val="95"/>
              </a:spcBef>
            </a:pPr>
            <a:r>
              <a:rPr sz="2050" b="1" spc="55" dirty="0">
                <a:solidFill>
                  <a:srgbClr val="602177"/>
                </a:solidFill>
                <a:latin typeface="Calibri"/>
                <a:cs typeface="Calibri"/>
              </a:rPr>
              <a:t>à</a:t>
            </a:r>
            <a:r>
              <a:rPr sz="2050" b="1" spc="90" dirty="0">
                <a:solidFill>
                  <a:srgbClr val="602177"/>
                </a:solidFill>
                <a:latin typeface="Calibri"/>
                <a:cs typeface="Calibri"/>
              </a:rPr>
              <a:t> </a:t>
            </a:r>
            <a:r>
              <a:rPr sz="2050" b="1" dirty="0">
                <a:solidFill>
                  <a:srgbClr val="602177"/>
                </a:solidFill>
                <a:latin typeface="Calibri"/>
                <a:cs typeface="Calibri"/>
              </a:rPr>
              <a:t>l’adresse</a:t>
            </a:r>
            <a:r>
              <a:rPr sz="2050" b="1" spc="100" dirty="0">
                <a:solidFill>
                  <a:srgbClr val="602177"/>
                </a:solidFill>
                <a:latin typeface="Calibri"/>
                <a:cs typeface="Calibri"/>
              </a:rPr>
              <a:t> </a:t>
            </a:r>
            <a:r>
              <a:rPr sz="2050" b="1" dirty="0">
                <a:solidFill>
                  <a:srgbClr val="602177"/>
                </a:solidFill>
                <a:latin typeface="Calibri"/>
                <a:cs typeface="Calibri"/>
              </a:rPr>
              <a:t>du</a:t>
            </a:r>
            <a:r>
              <a:rPr sz="2050" b="1" spc="100" dirty="0">
                <a:solidFill>
                  <a:srgbClr val="602177"/>
                </a:solidFill>
                <a:latin typeface="Calibri"/>
                <a:cs typeface="Calibri"/>
              </a:rPr>
              <a:t> </a:t>
            </a:r>
            <a:r>
              <a:rPr sz="2050" b="1" spc="50" dirty="0">
                <a:solidFill>
                  <a:srgbClr val="602177"/>
                </a:solidFill>
                <a:latin typeface="Calibri"/>
                <a:cs typeface="Calibri"/>
              </a:rPr>
              <a:t>site</a:t>
            </a:r>
            <a:r>
              <a:rPr sz="2050" b="1" spc="100" dirty="0">
                <a:solidFill>
                  <a:srgbClr val="602177"/>
                </a:solidFill>
                <a:latin typeface="Calibri"/>
                <a:cs typeface="Calibri"/>
              </a:rPr>
              <a:t> </a:t>
            </a:r>
            <a:r>
              <a:rPr sz="2050" b="1" spc="40" dirty="0">
                <a:solidFill>
                  <a:srgbClr val="602177"/>
                </a:solidFill>
                <a:latin typeface="Calibri"/>
                <a:cs typeface="Calibri"/>
              </a:rPr>
              <a:t>officiel.</a:t>
            </a:r>
            <a:endParaRPr sz="2050" b="1" dirty="0">
              <a:latin typeface="Calibri"/>
              <a:cs typeface="Calibri"/>
            </a:endParaRPr>
          </a:p>
        </p:txBody>
      </p:sp>
      <p:sp>
        <p:nvSpPr>
          <p:cNvPr id="75" name="object 15">
            <a:extLst>
              <a:ext uri="{FF2B5EF4-FFF2-40B4-BE49-F238E27FC236}">
                <a16:creationId xmlns:a16="http://schemas.microsoft.com/office/drawing/2014/main" id="{4F4502E5-1F23-48E6-02B9-E8255364C05F}"/>
              </a:ext>
            </a:extLst>
          </p:cNvPr>
          <p:cNvSpPr txBox="1"/>
          <p:nvPr/>
        </p:nvSpPr>
        <p:spPr>
          <a:xfrm>
            <a:off x="5969868" y="9121399"/>
            <a:ext cx="3741638" cy="988694"/>
          </a:xfrm>
          <a:prstGeom prst="rect">
            <a:avLst/>
          </a:prstGeom>
        </p:spPr>
        <p:txBody>
          <a:bodyPr vert="horz" wrap="square" lIns="0" tIns="1905" rIns="0" bIns="0" rtlCol="0">
            <a:spAutoFit/>
          </a:bodyPr>
          <a:lstStyle/>
          <a:p>
            <a:pPr marL="12700" marR="5080">
              <a:lnSpc>
                <a:spcPct val="103899"/>
              </a:lnSpc>
              <a:spcBef>
                <a:spcPts val="15"/>
              </a:spcBef>
            </a:pPr>
            <a:r>
              <a:rPr sz="2050" b="1" dirty="0">
                <a:solidFill>
                  <a:srgbClr val="602177"/>
                </a:solidFill>
                <a:latin typeface="Calibri"/>
                <a:cs typeface="Calibri"/>
              </a:rPr>
              <a:t>Attention</a:t>
            </a:r>
            <a:r>
              <a:rPr sz="2050" b="1" spc="150" dirty="0">
                <a:solidFill>
                  <a:srgbClr val="602177"/>
                </a:solidFill>
                <a:latin typeface="Calibri"/>
                <a:cs typeface="Calibri"/>
              </a:rPr>
              <a:t> </a:t>
            </a:r>
            <a:r>
              <a:rPr sz="2050" b="1" dirty="0">
                <a:solidFill>
                  <a:srgbClr val="602177"/>
                </a:solidFill>
                <a:latin typeface="Calibri"/>
                <a:cs typeface="Calibri"/>
              </a:rPr>
              <a:t>:</a:t>
            </a:r>
            <a:r>
              <a:rPr sz="2050" b="1" spc="150" dirty="0">
                <a:solidFill>
                  <a:srgbClr val="602177"/>
                </a:solidFill>
                <a:latin typeface="Calibri"/>
                <a:cs typeface="Calibri"/>
              </a:rPr>
              <a:t> </a:t>
            </a:r>
            <a:r>
              <a:rPr sz="2050" b="1" dirty="0">
                <a:solidFill>
                  <a:srgbClr val="602177"/>
                </a:solidFill>
                <a:latin typeface="Calibri"/>
                <a:cs typeface="Calibri"/>
              </a:rPr>
              <a:t>un</a:t>
            </a:r>
            <a:r>
              <a:rPr sz="2050" b="1" spc="145" dirty="0">
                <a:solidFill>
                  <a:srgbClr val="602177"/>
                </a:solidFill>
                <a:latin typeface="Calibri"/>
                <a:cs typeface="Calibri"/>
              </a:rPr>
              <a:t> </a:t>
            </a:r>
            <a:r>
              <a:rPr sz="2050" b="1" dirty="0">
                <a:solidFill>
                  <a:srgbClr val="602177"/>
                </a:solidFill>
                <a:latin typeface="Calibri"/>
                <a:cs typeface="Calibri"/>
              </a:rPr>
              <a:t>petit</a:t>
            </a:r>
            <a:r>
              <a:rPr sz="2050" b="1" spc="150" dirty="0">
                <a:solidFill>
                  <a:srgbClr val="602177"/>
                </a:solidFill>
                <a:latin typeface="Calibri"/>
                <a:cs typeface="Calibri"/>
              </a:rPr>
              <a:t> </a:t>
            </a:r>
            <a:r>
              <a:rPr sz="2050" b="1" dirty="0">
                <a:solidFill>
                  <a:srgbClr val="602177"/>
                </a:solidFill>
                <a:latin typeface="Calibri"/>
                <a:cs typeface="Calibri"/>
              </a:rPr>
              <a:t>point,</a:t>
            </a:r>
            <a:r>
              <a:rPr sz="2050" b="1" spc="145" dirty="0">
                <a:solidFill>
                  <a:srgbClr val="602177"/>
                </a:solidFill>
                <a:latin typeface="Calibri"/>
                <a:cs typeface="Calibri"/>
              </a:rPr>
              <a:t> </a:t>
            </a:r>
            <a:r>
              <a:rPr sz="2050" b="1" spc="-25" dirty="0">
                <a:solidFill>
                  <a:srgbClr val="602177"/>
                </a:solidFill>
                <a:latin typeface="Calibri"/>
                <a:cs typeface="Calibri"/>
              </a:rPr>
              <a:t>en </a:t>
            </a:r>
            <a:r>
              <a:rPr sz="2050" b="1" dirty="0">
                <a:solidFill>
                  <a:srgbClr val="602177"/>
                </a:solidFill>
                <a:latin typeface="Calibri"/>
                <a:cs typeface="Calibri"/>
              </a:rPr>
              <a:t>dessous</a:t>
            </a:r>
            <a:r>
              <a:rPr sz="2050" b="1" spc="9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dirty="0">
                <a:solidFill>
                  <a:srgbClr val="602177"/>
                </a:solidFill>
                <a:latin typeface="Calibri"/>
                <a:cs typeface="Calibri"/>
              </a:rPr>
              <a:t>premier</a:t>
            </a:r>
            <a:r>
              <a:rPr sz="2050" b="1" spc="105" dirty="0">
                <a:solidFill>
                  <a:srgbClr val="602177"/>
                </a:solidFill>
                <a:latin typeface="Calibri"/>
                <a:cs typeface="Calibri"/>
              </a:rPr>
              <a:t> </a:t>
            </a:r>
            <a:r>
              <a:rPr sz="2050" b="1" dirty="0">
                <a:solidFill>
                  <a:srgbClr val="602177"/>
                </a:solidFill>
                <a:latin typeface="Calibri"/>
                <a:cs typeface="Calibri"/>
              </a:rPr>
              <a:t>“o”</a:t>
            </a:r>
            <a:r>
              <a:rPr sz="2050" b="1" spc="105" dirty="0">
                <a:solidFill>
                  <a:srgbClr val="602177"/>
                </a:solidFill>
                <a:latin typeface="Calibri"/>
                <a:cs typeface="Calibri"/>
              </a:rPr>
              <a:t> </a:t>
            </a:r>
            <a:r>
              <a:rPr sz="2050" b="1" dirty="0">
                <a:solidFill>
                  <a:srgbClr val="602177"/>
                </a:solidFill>
                <a:latin typeface="Calibri"/>
                <a:cs typeface="Calibri"/>
              </a:rPr>
              <a:t>du</a:t>
            </a:r>
            <a:r>
              <a:rPr sz="2050" b="1" spc="105" dirty="0">
                <a:solidFill>
                  <a:srgbClr val="602177"/>
                </a:solidFill>
                <a:latin typeface="Calibri"/>
                <a:cs typeface="Calibri"/>
              </a:rPr>
              <a:t> </a:t>
            </a:r>
            <a:r>
              <a:rPr sz="2050" b="1" spc="-25" dirty="0">
                <a:solidFill>
                  <a:srgbClr val="602177"/>
                </a:solidFill>
                <a:latin typeface="Calibri"/>
                <a:cs typeface="Calibri"/>
              </a:rPr>
              <a:t>mot </a:t>
            </a:r>
            <a:r>
              <a:rPr sz="2050" b="1" dirty="0">
                <a:solidFill>
                  <a:srgbClr val="602177"/>
                </a:solidFill>
                <a:latin typeface="Calibri"/>
                <a:cs typeface="Calibri"/>
              </a:rPr>
              <a:t>microsoft</a:t>
            </a:r>
            <a:r>
              <a:rPr sz="2050" b="1" spc="275" dirty="0">
                <a:solidFill>
                  <a:srgbClr val="602177"/>
                </a:solidFill>
                <a:latin typeface="Calibri"/>
                <a:cs typeface="Calibri"/>
              </a:rPr>
              <a:t> </a:t>
            </a:r>
            <a:r>
              <a:rPr sz="2050" b="1" spc="-10" dirty="0">
                <a:solidFill>
                  <a:srgbClr val="602177"/>
                </a:solidFill>
                <a:latin typeface="Calibri"/>
                <a:cs typeface="Calibri"/>
              </a:rPr>
              <a:t>apparaît.</a:t>
            </a:r>
            <a:endParaRPr sz="2050" b="1">
              <a:latin typeface="Calibri"/>
              <a:cs typeface="Calibri"/>
            </a:endParaRPr>
          </a:p>
        </p:txBody>
      </p:sp>
      <p:sp>
        <p:nvSpPr>
          <p:cNvPr id="76" name="object 16">
            <a:extLst>
              <a:ext uri="{FF2B5EF4-FFF2-40B4-BE49-F238E27FC236}">
                <a16:creationId xmlns:a16="http://schemas.microsoft.com/office/drawing/2014/main" id="{34E02E87-C8F8-2019-C78F-DF20A3E5484A}"/>
              </a:ext>
            </a:extLst>
          </p:cNvPr>
          <p:cNvSpPr txBox="1"/>
          <p:nvPr/>
        </p:nvSpPr>
        <p:spPr>
          <a:xfrm>
            <a:off x="10596054" y="7823256"/>
            <a:ext cx="4325207" cy="1629805"/>
          </a:xfrm>
          <a:prstGeom prst="rect">
            <a:avLst/>
          </a:prstGeom>
        </p:spPr>
        <p:txBody>
          <a:bodyPr vert="horz" wrap="square" lIns="0" tIns="1905" rIns="0" bIns="0" rtlCol="0">
            <a:spAutoFit/>
          </a:bodyPr>
          <a:lstStyle/>
          <a:p>
            <a:pPr marL="12700" marR="5080">
              <a:lnSpc>
                <a:spcPct val="103899"/>
              </a:lnSpc>
              <a:spcBef>
                <a:spcPts val="15"/>
              </a:spcBef>
            </a:pPr>
            <a:r>
              <a:rPr sz="2050" b="1" spc="65" dirty="0">
                <a:solidFill>
                  <a:srgbClr val="602177"/>
                </a:solidFill>
                <a:latin typeface="Calibri"/>
                <a:cs typeface="Calibri"/>
              </a:rPr>
              <a:t>Ce</a:t>
            </a:r>
            <a:r>
              <a:rPr sz="2050" b="1" spc="175" dirty="0">
                <a:solidFill>
                  <a:srgbClr val="602177"/>
                </a:solidFill>
                <a:latin typeface="Calibri"/>
                <a:cs typeface="Calibri"/>
              </a:rPr>
              <a:t> </a:t>
            </a:r>
            <a:r>
              <a:rPr sz="2050" b="1" dirty="0">
                <a:solidFill>
                  <a:srgbClr val="602177"/>
                </a:solidFill>
                <a:latin typeface="Calibri"/>
                <a:cs typeface="Calibri"/>
              </a:rPr>
              <a:t>type</a:t>
            </a:r>
            <a:r>
              <a:rPr sz="2050" b="1" spc="180" dirty="0">
                <a:solidFill>
                  <a:srgbClr val="602177"/>
                </a:solidFill>
                <a:latin typeface="Calibri"/>
                <a:cs typeface="Calibri"/>
              </a:rPr>
              <a:t> </a:t>
            </a:r>
            <a:r>
              <a:rPr sz="2050" b="1" dirty="0">
                <a:solidFill>
                  <a:srgbClr val="602177"/>
                </a:solidFill>
                <a:latin typeface="Calibri"/>
                <a:cs typeface="Calibri"/>
              </a:rPr>
              <a:t>d’arnaque</a:t>
            </a:r>
            <a:r>
              <a:rPr sz="2050" b="1" spc="175" dirty="0">
                <a:solidFill>
                  <a:srgbClr val="602177"/>
                </a:solidFill>
                <a:latin typeface="Calibri"/>
                <a:cs typeface="Calibri"/>
              </a:rPr>
              <a:t> </a:t>
            </a:r>
            <a:r>
              <a:rPr sz="2050" b="1" dirty="0">
                <a:solidFill>
                  <a:srgbClr val="602177"/>
                </a:solidFill>
                <a:latin typeface="Calibri"/>
                <a:cs typeface="Calibri"/>
              </a:rPr>
              <a:t>s’appelle</a:t>
            </a:r>
            <a:r>
              <a:rPr sz="2050" b="1" spc="175" dirty="0">
                <a:solidFill>
                  <a:srgbClr val="602177"/>
                </a:solidFill>
                <a:latin typeface="Calibri"/>
                <a:cs typeface="Calibri"/>
              </a:rPr>
              <a:t> </a:t>
            </a:r>
            <a:r>
              <a:rPr sz="2050" b="1" spc="35" dirty="0">
                <a:solidFill>
                  <a:srgbClr val="602177"/>
                </a:solidFill>
                <a:latin typeface="Calibri"/>
                <a:cs typeface="Calibri"/>
              </a:rPr>
              <a:t>le </a:t>
            </a:r>
            <a:r>
              <a:rPr sz="2050" b="1" spc="50" dirty="0">
                <a:solidFill>
                  <a:srgbClr val="602177"/>
                </a:solidFill>
                <a:latin typeface="Calibri"/>
                <a:cs typeface="Calibri"/>
              </a:rPr>
              <a:t>typosquatting,</a:t>
            </a:r>
            <a:r>
              <a:rPr sz="2050" b="1" spc="110" dirty="0">
                <a:solidFill>
                  <a:srgbClr val="602177"/>
                </a:solidFill>
                <a:latin typeface="Calibri"/>
                <a:cs typeface="Calibri"/>
              </a:rPr>
              <a:t> </a:t>
            </a:r>
            <a:r>
              <a:rPr sz="2050" b="1" dirty="0">
                <a:solidFill>
                  <a:srgbClr val="602177"/>
                </a:solidFill>
                <a:latin typeface="Calibri"/>
                <a:cs typeface="Calibri"/>
              </a:rPr>
              <a:t>c’est-</a:t>
            </a:r>
            <a:r>
              <a:rPr sz="2050" b="1" spc="55" dirty="0">
                <a:solidFill>
                  <a:srgbClr val="602177"/>
                </a:solidFill>
                <a:latin typeface="Calibri"/>
                <a:cs typeface="Calibri"/>
              </a:rPr>
              <a:t>à-</a:t>
            </a:r>
            <a:r>
              <a:rPr sz="2050" b="1" dirty="0">
                <a:solidFill>
                  <a:srgbClr val="602177"/>
                </a:solidFill>
                <a:latin typeface="Calibri"/>
                <a:cs typeface="Calibri"/>
              </a:rPr>
              <a:t>dire</a:t>
            </a:r>
            <a:r>
              <a:rPr sz="2050" b="1" spc="120" dirty="0">
                <a:solidFill>
                  <a:srgbClr val="602177"/>
                </a:solidFill>
                <a:latin typeface="Calibri"/>
                <a:cs typeface="Calibri"/>
              </a:rPr>
              <a:t> </a:t>
            </a:r>
            <a:r>
              <a:rPr sz="2050" b="1" spc="60" dirty="0">
                <a:solidFill>
                  <a:srgbClr val="602177"/>
                </a:solidFill>
                <a:latin typeface="Calibri"/>
                <a:cs typeface="Calibri"/>
              </a:rPr>
              <a:t>le</a:t>
            </a:r>
            <a:r>
              <a:rPr sz="2050" b="1" spc="125" dirty="0">
                <a:solidFill>
                  <a:srgbClr val="602177"/>
                </a:solidFill>
                <a:latin typeface="Calibri"/>
                <a:cs typeface="Calibri"/>
              </a:rPr>
              <a:t> </a:t>
            </a:r>
            <a:r>
              <a:rPr sz="2050" b="1" spc="40" dirty="0">
                <a:solidFill>
                  <a:srgbClr val="602177"/>
                </a:solidFill>
                <a:latin typeface="Calibri"/>
                <a:cs typeface="Calibri"/>
              </a:rPr>
              <a:t>fait </a:t>
            </a:r>
            <a:r>
              <a:rPr sz="2050" b="1" spc="50" dirty="0">
                <a:solidFill>
                  <a:srgbClr val="602177"/>
                </a:solidFill>
                <a:latin typeface="Calibri"/>
                <a:cs typeface="Calibri"/>
              </a:rPr>
              <a:t>d’utiliser</a:t>
            </a:r>
            <a:r>
              <a:rPr sz="2050" b="1" spc="90" dirty="0">
                <a:solidFill>
                  <a:srgbClr val="602177"/>
                </a:solidFill>
                <a:latin typeface="Calibri"/>
                <a:cs typeface="Calibri"/>
              </a:rPr>
              <a:t> </a:t>
            </a:r>
            <a:r>
              <a:rPr sz="2050" b="1" dirty="0">
                <a:solidFill>
                  <a:srgbClr val="602177"/>
                </a:solidFill>
                <a:latin typeface="Calibri"/>
                <a:cs typeface="Calibri"/>
              </a:rPr>
              <a:t>une</a:t>
            </a:r>
            <a:r>
              <a:rPr sz="2050" b="1" spc="95" dirty="0">
                <a:solidFill>
                  <a:srgbClr val="602177"/>
                </a:solidFill>
                <a:latin typeface="Calibri"/>
                <a:cs typeface="Calibri"/>
              </a:rPr>
              <a:t> </a:t>
            </a:r>
            <a:r>
              <a:rPr sz="2050" b="1" dirty="0">
                <a:solidFill>
                  <a:srgbClr val="602177"/>
                </a:solidFill>
                <a:latin typeface="Calibri"/>
                <a:cs typeface="Calibri"/>
              </a:rPr>
              <a:t>lettre</a:t>
            </a:r>
            <a:r>
              <a:rPr sz="2050" b="1" spc="100" dirty="0">
                <a:solidFill>
                  <a:srgbClr val="602177"/>
                </a:solidFill>
                <a:latin typeface="Calibri"/>
                <a:cs typeface="Calibri"/>
              </a:rPr>
              <a:t> </a:t>
            </a:r>
            <a:r>
              <a:rPr sz="2050" b="1" spc="-10" dirty="0">
                <a:solidFill>
                  <a:srgbClr val="602177"/>
                </a:solidFill>
                <a:latin typeface="Calibri"/>
                <a:cs typeface="Calibri"/>
              </a:rPr>
              <a:t>graphiquement </a:t>
            </a:r>
            <a:r>
              <a:rPr sz="2050" b="1" dirty="0">
                <a:solidFill>
                  <a:srgbClr val="602177"/>
                </a:solidFill>
                <a:latin typeface="Calibri"/>
                <a:cs typeface="Calibri"/>
              </a:rPr>
              <a:t>proche</a:t>
            </a:r>
            <a:r>
              <a:rPr sz="2050" b="1" spc="114" dirty="0">
                <a:solidFill>
                  <a:srgbClr val="602177"/>
                </a:solidFill>
                <a:latin typeface="Calibri"/>
                <a:cs typeface="Calibri"/>
              </a:rPr>
              <a:t> </a:t>
            </a:r>
            <a:r>
              <a:rPr sz="2050" b="1" dirty="0">
                <a:solidFill>
                  <a:srgbClr val="602177"/>
                </a:solidFill>
                <a:latin typeface="Calibri"/>
                <a:cs typeface="Calibri"/>
              </a:rPr>
              <a:t>d’une</a:t>
            </a:r>
            <a:r>
              <a:rPr sz="2050" b="1" spc="125" dirty="0">
                <a:solidFill>
                  <a:srgbClr val="602177"/>
                </a:solidFill>
                <a:latin typeface="Calibri"/>
                <a:cs typeface="Calibri"/>
              </a:rPr>
              <a:t> </a:t>
            </a:r>
            <a:r>
              <a:rPr sz="2050" b="1" dirty="0">
                <a:solidFill>
                  <a:srgbClr val="602177"/>
                </a:solidFill>
                <a:latin typeface="Calibri"/>
                <a:cs typeface="Calibri"/>
              </a:rPr>
              <a:t>autre</a:t>
            </a:r>
            <a:r>
              <a:rPr sz="2050" b="1" spc="130" dirty="0">
                <a:solidFill>
                  <a:srgbClr val="602177"/>
                </a:solidFill>
                <a:latin typeface="Calibri"/>
                <a:cs typeface="Calibri"/>
              </a:rPr>
              <a:t> </a:t>
            </a:r>
            <a:r>
              <a:rPr sz="2050" b="1" dirty="0">
                <a:solidFill>
                  <a:srgbClr val="602177"/>
                </a:solidFill>
                <a:latin typeface="Calibri"/>
                <a:cs typeface="Calibri"/>
              </a:rPr>
              <a:t>pour</a:t>
            </a:r>
            <a:r>
              <a:rPr sz="2050" b="1" spc="125" dirty="0">
                <a:solidFill>
                  <a:srgbClr val="602177"/>
                </a:solidFill>
                <a:latin typeface="Calibri"/>
                <a:cs typeface="Calibri"/>
              </a:rPr>
              <a:t> </a:t>
            </a:r>
            <a:r>
              <a:rPr sz="2050" b="1" dirty="0">
                <a:solidFill>
                  <a:srgbClr val="602177"/>
                </a:solidFill>
                <a:latin typeface="Calibri"/>
                <a:cs typeface="Calibri"/>
              </a:rPr>
              <a:t>faire</a:t>
            </a:r>
            <a:r>
              <a:rPr sz="2050" b="1" spc="130" dirty="0">
                <a:solidFill>
                  <a:srgbClr val="602177"/>
                </a:solidFill>
                <a:latin typeface="Calibri"/>
                <a:cs typeface="Calibri"/>
              </a:rPr>
              <a:t> </a:t>
            </a:r>
            <a:r>
              <a:rPr sz="2050" b="1" spc="-10" dirty="0">
                <a:solidFill>
                  <a:srgbClr val="602177"/>
                </a:solidFill>
                <a:latin typeface="Calibri"/>
                <a:cs typeface="Calibri"/>
              </a:rPr>
              <a:t>croire </a:t>
            </a:r>
            <a:r>
              <a:rPr sz="2050" b="1" dirty="0">
                <a:solidFill>
                  <a:srgbClr val="602177"/>
                </a:solidFill>
                <a:latin typeface="Calibri"/>
                <a:cs typeface="Calibri"/>
              </a:rPr>
              <a:t>qu’on</a:t>
            </a:r>
            <a:r>
              <a:rPr sz="2050" b="1" spc="5" dirty="0">
                <a:solidFill>
                  <a:srgbClr val="602177"/>
                </a:solidFill>
                <a:latin typeface="Calibri"/>
                <a:cs typeface="Calibri"/>
              </a:rPr>
              <a:t> </a:t>
            </a:r>
            <a:r>
              <a:rPr sz="2050" b="1" spc="50" dirty="0">
                <a:solidFill>
                  <a:srgbClr val="602177"/>
                </a:solidFill>
                <a:latin typeface="Calibri"/>
                <a:cs typeface="Calibri"/>
              </a:rPr>
              <a:t>se</a:t>
            </a:r>
            <a:r>
              <a:rPr sz="2050" b="1" spc="10" dirty="0">
                <a:solidFill>
                  <a:srgbClr val="602177"/>
                </a:solidFill>
                <a:latin typeface="Calibri"/>
                <a:cs typeface="Calibri"/>
              </a:rPr>
              <a:t> </a:t>
            </a:r>
            <a:r>
              <a:rPr sz="2050" b="1" dirty="0">
                <a:solidFill>
                  <a:srgbClr val="602177"/>
                </a:solidFill>
                <a:latin typeface="Calibri"/>
                <a:cs typeface="Calibri"/>
              </a:rPr>
              <a:t>trouve</a:t>
            </a:r>
            <a:r>
              <a:rPr sz="2050" b="1" spc="10" dirty="0">
                <a:solidFill>
                  <a:srgbClr val="602177"/>
                </a:solidFill>
                <a:latin typeface="Calibri"/>
                <a:cs typeface="Calibri"/>
              </a:rPr>
              <a:t> </a:t>
            </a:r>
            <a:r>
              <a:rPr sz="2050" b="1" spc="55" dirty="0">
                <a:solidFill>
                  <a:srgbClr val="602177"/>
                </a:solidFill>
                <a:latin typeface="Calibri"/>
                <a:cs typeface="Calibri"/>
              </a:rPr>
              <a:t>sur</a:t>
            </a:r>
            <a:r>
              <a:rPr sz="2050" b="1" spc="10" dirty="0">
                <a:solidFill>
                  <a:srgbClr val="602177"/>
                </a:solidFill>
                <a:latin typeface="Calibri"/>
                <a:cs typeface="Calibri"/>
              </a:rPr>
              <a:t> </a:t>
            </a:r>
            <a:r>
              <a:rPr sz="2050" b="1" dirty="0">
                <a:solidFill>
                  <a:srgbClr val="602177"/>
                </a:solidFill>
                <a:latin typeface="Calibri"/>
                <a:cs typeface="Calibri"/>
              </a:rPr>
              <a:t>un</a:t>
            </a:r>
            <a:r>
              <a:rPr sz="2050" b="1" spc="5" dirty="0">
                <a:solidFill>
                  <a:srgbClr val="602177"/>
                </a:solidFill>
                <a:latin typeface="Calibri"/>
                <a:cs typeface="Calibri"/>
              </a:rPr>
              <a:t> </a:t>
            </a:r>
            <a:r>
              <a:rPr sz="2050" b="1" spc="50" dirty="0">
                <a:solidFill>
                  <a:srgbClr val="602177"/>
                </a:solidFill>
                <a:latin typeface="Calibri"/>
                <a:cs typeface="Calibri"/>
              </a:rPr>
              <a:t>site</a:t>
            </a:r>
            <a:r>
              <a:rPr sz="2050" b="1" spc="15" dirty="0">
                <a:solidFill>
                  <a:srgbClr val="602177"/>
                </a:solidFill>
                <a:latin typeface="Calibri"/>
                <a:cs typeface="Calibri"/>
              </a:rPr>
              <a:t> </a:t>
            </a:r>
            <a:r>
              <a:rPr sz="2050" b="1" spc="40" dirty="0">
                <a:solidFill>
                  <a:srgbClr val="602177"/>
                </a:solidFill>
                <a:latin typeface="Calibri"/>
                <a:cs typeface="Calibri"/>
              </a:rPr>
              <a:t>officiel.</a:t>
            </a:r>
            <a:endParaRPr sz="2050" b="1">
              <a:latin typeface="Calibri"/>
              <a:cs typeface="Calibri"/>
            </a:endParaRPr>
          </a:p>
        </p:txBody>
      </p:sp>
      <p:sp>
        <p:nvSpPr>
          <p:cNvPr id="77" name="object 12">
            <a:extLst>
              <a:ext uri="{FF2B5EF4-FFF2-40B4-BE49-F238E27FC236}">
                <a16:creationId xmlns:a16="http://schemas.microsoft.com/office/drawing/2014/main" id="{8C53320B-7754-3ECB-FCC6-BA562801123C}"/>
              </a:ext>
            </a:extLst>
          </p:cNvPr>
          <p:cNvSpPr/>
          <p:nvPr/>
        </p:nvSpPr>
        <p:spPr>
          <a:xfrm>
            <a:off x="5933321" y="5057880"/>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sp>
        <p:nvSpPr>
          <p:cNvPr id="78" name="object 13">
            <a:extLst>
              <a:ext uri="{FF2B5EF4-FFF2-40B4-BE49-F238E27FC236}">
                <a16:creationId xmlns:a16="http://schemas.microsoft.com/office/drawing/2014/main" id="{C77587E2-A92B-5CD4-89FF-B77343071E49}"/>
              </a:ext>
            </a:extLst>
          </p:cNvPr>
          <p:cNvSpPr txBox="1"/>
          <p:nvPr/>
        </p:nvSpPr>
        <p:spPr>
          <a:xfrm rot="20880000">
            <a:off x="6314310" y="5523216"/>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2" name="object 13">
            <a:extLst>
              <a:ext uri="{FF2B5EF4-FFF2-40B4-BE49-F238E27FC236}">
                <a16:creationId xmlns:a16="http://schemas.microsoft.com/office/drawing/2014/main" id="{7DE924EA-3634-E121-182F-C554F1CB059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56306481-4FC9-D1C2-C5F8-DC32AEB7951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4" name="object 32">
            <a:extLst>
              <a:ext uri="{FF2B5EF4-FFF2-40B4-BE49-F238E27FC236}">
                <a16:creationId xmlns:a16="http://schemas.microsoft.com/office/drawing/2014/main" id="{C2E6BDFB-8FCF-9B0C-7214-36CCE51C632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5" name="object 33">
            <a:extLst>
              <a:ext uri="{FF2B5EF4-FFF2-40B4-BE49-F238E27FC236}">
                <a16:creationId xmlns:a16="http://schemas.microsoft.com/office/drawing/2014/main" id="{ED504E17-2017-23A0-05AE-2552C6FF6E5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6" name="object 34">
            <a:extLst>
              <a:ext uri="{FF2B5EF4-FFF2-40B4-BE49-F238E27FC236}">
                <a16:creationId xmlns:a16="http://schemas.microsoft.com/office/drawing/2014/main" id="{1012D702-721B-73BA-2F79-5D6F17C767CD}"/>
              </a:ext>
            </a:extLst>
          </p:cNvPr>
          <p:cNvPicPr/>
          <p:nvPr/>
        </p:nvPicPr>
        <p:blipFill>
          <a:blip r:embed="rId2" cstate="print"/>
          <a:stretch>
            <a:fillRect/>
          </a:stretch>
        </p:blipFill>
        <p:spPr>
          <a:xfrm>
            <a:off x="13157476" y="804493"/>
            <a:ext cx="101839" cy="104719"/>
          </a:xfrm>
          <a:prstGeom prst="rect">
            <a:avLst/>
          </a:prstGeom>
        </p:spPr>
      </p:pic>
      <p:sp>
        <p:nvSpPr>
          <p:cNvPr id="7" name="object 35">
            <a:extLst>
              <a:ext uri="{FF2B5EF4-FFF2-40B4-BE49-F238E27FC236}">
                <a16:creationId xmlns:a16="http://schemas.microsoft.com/office/drawing/2014/main" id="{36469E4B-2D98-BC95-E362-8EF285CDAA4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8" name="object 36">
            <a:extLst>
              <a:ext uri="{FF2B5EF4-FFF2-40B4-BE49-F238E27FC236}">
                <a16:creationId xmlns:a16="http://schemas.microsoft.com/office/drawing/2014/main" id="{91C04232-8B5D-4E18-9F63-5D3715BD871F}"/>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9" name="object 37">
            <a:extLst>
              <a:ext uri="{FF2B5EF4-FFF2-40B4-BE49-F238E27FC236}">
                <a16:creationId xmlns:a16="http://schemas.microsoft.com/office/drawing/2014/main" id="{42FB196A-0370-044B-E352-7380E80965C3}"/>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0" name="object 39">
            <a:extLst>
              <a:ext uri="{FF2B5EF4-FFF2-40B4-BE49-F238E27FC236}">
                <a16:creationId xmlns:a16="http://schemas.microsoft.com/office/drawing/2014/main" id="{2FB3FD6B-4291-6CEA-4598-C0AC1DAE4B56}"/>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1" name="object 40">
            <a:extLst>
              <a:ext uri="{FF2B5EF4-FFF2-40B4-BE49-F238E27FC236}">
                <a16:creationId xmlns:a16="http://schemas.microsoft.com/office/drawing/2014/main" id="{D2584BC8-6F35-520C-08B8-9DEAECFAAD15}"/>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2" name="object 41">
            <a:extLst>
              <a:ext uri="{FF2B5EF4-FFF2-40B4-BE49-F238E27FC236}">
                <a16:creationId xmlns:a16="http://schemas.microsoft.com/office/drawing/2014/main" id="{9631FED7-A082-641D-1FD9-F2C13B1BEA4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3" name="object 42">
            <a:extLst>
              <a:ext uri="{FF2B5EF4-FFF2-40B4-BE49-F238E27FC236}">
                <a16:creationId xmlns:a16="http://schemas.microsoft.com/office/drawing/2014/main" id="{C612D3FA-79AC-29C2-03EB-DECA1404B03A}"/>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4" name="object 43">
            <a:extLst>
              <a:ext uri="{FF2B5EF4-FFF2-40B4-BE49-F238E27FC236}">
                <a16:creationId xmlns:a16="http://schemas.microsoft.com/office/drawing/2014/main" id="{3A748E24-F396-77BF-0A6F-70E922C61DFA}"/>
              </a:ext>
            </a:extLst>
          </p:cNvPr>
          <p:cNvPicPr/>
          <p:nvPr/>
        </p:nvPicPr>
        <p:blipFill>
          <a:blip r:embed="rId3" cstate="print"/>
          <a:stretch>
            <a:fillRect/>
          </a:stretch>
        </p:blipFill>
        <p:spPr>
          <a:xfrm>
            <a:off x="900786" y="665402"/>
            <a:ext cx="90720" cy="160403"/>
          </a:xfrm>
          <a:prstGeom prst="rect">
            <a:avLst/>
          </a:prstGeom>
        </p:spPr>
      </p:pic>
      <p:grpSp>
        <p:nvGrpSpPr>
          <p:cNvPr id="15" name="Groupe 14">
            <a:extLst>
              <a:ext uri="{FF2B5EF4-FFF2-40B4-BE49-F238E27FC236}">
                <a16:creationId xmlns:a16="http://schemas.microsoft.com/office/drawing/2014/main" id="{C0490814-A3D5-385E-4DA0-A228694236CF}"/>
              </a:ext>
            </a:extLst>
          </p:cNvPr>
          <p:cNvGrpSpPr/>
          <p:nvPr/>
        </p:nvGrpSpPr>
        <p:grpSpPr>
          <a:xfrm>
            <a:off x="6958757" y="625475"/>
            <a:ext cx="579409" cy="373714"/>
            <a:chOff x="893915" y="795563"/>
            <a:chExt cx="579409" cy="373714"/>
          </a:xfrm>
        </p:grpSpPr>
        <p:sp>
          <p:nvSpPr>
            <p:cNvPr id="16" name="object 39">
              <a:extLst>
                <a:ext uri="{FF2B5EF4-FFF2-40B4-BE49-F238E27FC236}">
                  <a16:creationId xmlns:a16="http://schemas.microsoft.com/office/drawing/2014/main" id="{D2774B94-EC42-CE6C-A8B9-9B89E8434DFA}"/>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17" name="object 40">
              <a:extLst>
                <a:ext uri="{FF2B5EF4-FFF2-40B4-BE49-F238E27FC236}">
                  <a16:creationId xmlns:a16="http://schemas.microsoft.com/office/drawing/2014/main" id="{CB13ADD7-685F-090B-10AE-F57487F03E0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18" name="object 41">
              <a:extLst>
                <a:ext uri="{FF2B5EF4-FFF2-40B4-BE49-F238E27FC236}">
                  <a16:creationId xmlns:a16="http://schemas.microsoft.com/office/drawing/2014/main" id="{EBAC2A5B-BADD-F443-315E-FE5367EB686A}"/>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19" name="object 42">
              <a:extLst>
                <a:ext uri="{FF2B5EF4-FFF2-40B4-BE49-F238E27FC236}">
                  <a16:creationId xmlns:a16="http://schemas.microsoft.com/office/drawing/2014/main" id="{E93879B4-599C-0B7B-60C9-971FAEF95B2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0" name="object 43">
              <a:extLst>
                <a:ext uri="{FF2B5EF4-FFF2-40B4-BE49-F238E27FC236}">
                  <a16:creationId xmlns:a16="http://schemas.microsoft.com/office/drawing/2014/main" id="{2E3D5AF0-F08B-5A39-797D-8682BE73976E}"/>
                </a:ext>
              </a:extLst>
            </p:cNvPr>
            <p:cNvPicPr/>
            <p:nvPr/>
          </p:nvPicPr>
          <p:blipFill>
            <a:blip r:embed="rId3" cstate="print"/>
            <a:stretch>
              <a:fillRect/>
            </a:stretch>
          </p:blipFill>
          <p:spPr>
            <a:xfrm>
              <a:off x="1053186" y="817802"/>
              <a:ext cx="90720" cy="160403"/>
            </a:xfrm>
            <a:prstGeom prst="rect">
              <a:avLst/>
            </a:prstGeom>
          </p:spPr>
        </p:pic>
      </p:grpSp>
    </p:spTree>
    <p:extLst>
      <p:ext uri="{BB962C8B-B14F-4D97-AF65-F5344CB8AC3E}">
        <p14:creationId xmlns:p14="http://schemas.microsoft.com/office/powerpoint/2010/main" val="29172560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2527353" y="1567155"/>
            <a:ext cx="10234706" cy="8937696"/>
            <a:chOff x="2527353" y="1567155"/>
            <a:chExt cx="10234706" cy="8937696"/>
          </a:xfrm>
        </p:grpSpPr>
        <p:sp>
          <p:nvSpPr>
            <p:cNvPr id="4" name="object 4"/>
            <p:cNvSpPr/>
            <p:nvPr/>
          </p:nvSpPr>
          <p:spPr>
            <a:xfrm>
              <a:off x="7816044" y="1567155"/>
              <a:ext cx="4946015" cy="8937696"/>
            </a:xfrm>
            <a:custGeom>
              <a:avLst/>
              <a:gdLst/>
              <a:ahLst/>
              <a:cxnLst/>
              <a:rect l="l" t="t" r="r" b="b"/>
              <a:pathLst>
                <a:path w="4946015" h="4161790">
                  <a:moveTo>
                    <a:pt x="4945608" y="0"/>
                  </a:moveTo>
                  <a:lnTo>
                    <a:pt x="0" y="0"/>
                  </a:lnTo>
                  <a:lnTo>
                    <a:pt x="0" y="4161548"/>
                  </a:lnTo>
                  <a:lnTo>
                    <a:pt x="4945608" y="4161548"/>
                  </a:lnTo>
                  <a:lnTo>
                    <a:pt x="4945608" y="0"/>
                  </a:lnTo>
                  <a:close/>
                </a:path>
              </a:pathLst>
            </a:custGeom>
            <a:solidFill>
              <a:srgbClr val="231F20">
                <a:alpha val="44999"/>
              </a:srgbClr>
            </a:solidFill>
          </p:spPr>
          <p:txBody>
            <a:bodyPr wrap="square" lIns="0" tIns="0" rIns="0" bIns="0" rtlCol="0"/>
            <a:lstStyle/>
            <a:p>
              <a:endParaRPr/>
            </a:p>
          </p:txBody>
        </p:sp>
        <p:pic>
          <p:nvPicPr>
            <p:cNvPr id="5" name="object 5"/>
            <p:cNvPicPr/>
            <p:nvPr/>
          </p:nvPicPr>
          <p:blipFill>
            <a:blip r:embed="rId2" cstate="print"/>
            <a:stretch>
              <a:fillRect/>
            </a:stretch>
          </p:blipFill>
          <p:spPr>
            <a:xfrm>
              <a:off x="7921596" y="1672640"/>
              <a:ext cx="4711904" cy="3929271"/>
            </a:xfrm>
            <a:prstGeom prst="rect">
              <a:avLst/>
            </a:prstGeom>
          </p:spPr>
        </p:pic>
        <p:sp>
          <p:nvSpPr>
            <p:cNvPr id="6" name="object 6"/>
            <p:cNvSpPr/>
            <p:nvPr/>
          </p:nvSpPr>
          <p:spPr>
            <a:xfrm>
              <a:off x="7921598" y="5383998"/>
              <a:ext cx="4712335" cy="4918075"/>
            </a:xfrm>
            <a:custGeom>
              <a:avLst/>
              <a:gdLst/>
              <a:ahLst/>
              <a:cxnLst/>
              <a:rect l="l" t="t" r="r" b="b"/>
              <a:pathLst>
                <a:path w="4712334" h="4918075">
                  <a:moveTo>
                    <a:pt x="4563494" y="0"/>
                  </a:moveTo>
                  <a:lnTo>
                    <a:pt x="148403" y="0"/>
                  </a:lnTo>
                  <a:lnTo>
                    <a:pt x="101494" y="7564"/>
                  </a:lnTo>
                  <a:lnTo>
                    <a:pt x="60756" y="28628"/>
                  </a:lnTo>
                  <a:lnTo>
                    <a:pt x="28631" y="60749"/>
                  </a:lnTo>
                  <a:lnTo>
                    <a:pt x="7565" y="101485"/>
                  </a:lnTo>
                  <a:lnTo>
                    <a:pt x="0" y="148393"/>
                  </a:lnTo>
                  <a:lnTo>
                    <a:pt x="0" y="4769163"/>
                  </a:lnTo>
                  <a:lnTo>
                    <a:pt x="7565" y="4816039"/>
                  </a:lnTo>
                  <a:lnTo>
                    <a:pt x="28631" y="4856771"/>
                  </a:lnTo>
                  <a:lnTo>
                    <a:pt x="60756" y="4888904"/>
                  </a:lnTo>
                  <a:lnTo>
                    <a:pt x="101494" y="4909984"/>
                  </a:lnTo>
                  <a:lnTo>
                    <a:pt x="148403" y="4917557"/>
                  </a:lnTo>
                  <a:lnTo>
                    <a:pt x="4563494" y="4917557"/>
                  </a:lnTo>
                  <a:lnTo>
                    <a:pt x="4610399" y="4909984"/>
                  </a:lnTo>
                  <a:lnTo>
                    <a:pt x="4651137" y="4888904"/>
                  </a:lnTo>
                  <a:lnTo>
                    <a:pt x="4683263" y="4856771"/>
                  </a:lnTo>
                  <a:lnTo>
                    <a:pt x="4704332" y="4816039"/>
                  </a:lnTo>
                  <a:lnTo>
                    <a:pt x="4711898" y="4769163"/>
                  </a:lnTo>
                  <a:lnTo>
                    <a:pt x="4711898" y="148393"/>
                  </a:lnTo>
                  <a:lnTo>
                    <a:pt x="4704332" y="101485"/>
                  </a:lnTo>
                  <a:lnTo>
                    <a:pt x="4683263" y="60749"/>
                  </a:lnTo>
                  <a:lnTo>
                    <a:pt x="4651137" y="28628"/>
                  </a:lnTo>
                  <a:lnTo>
                    <a:pt x="4610399" y="7564"/>
                  </a:lnTo>
                  <a:lnTo>
                    <a:pt x="4563494" y="0"/>
                  </a:lnTo>
                  <a:close/>
                </a:path>
              </a:pathLst>
            </a:custGeom>
            <a:solidFill>
              <a:srgbClr val="000000"/>
            </a:solidFill>
          </p:spPr>
          <p:txBody>
            <a:bodyPr wrap="square" lIns="0" tIns="0" rIns="0" bIns="0" rtlCol="0"/>
            <a:lstStyle/>
            <a:p>
              <a:endParaRPr/>
            </a:p>
          </p:txBody>
        </p:sp>
        <p:sp>
          <p:nvSpPr>
            <p:cNvPr id="8" name="object 8"/>
            <p:cNvSpPr/>
            <p:nvPr/>
          </p:nvSpPr>
          <p:spPr>
            <a:xfrm>
              <a:off x="10728763" y="5008762"/>
              <a:ext cx="371475" cy="466725"/>
            </a:xfrm>
            <a:custGeom>
              <a:avLst/>
              <a:gdLst/>
              <a:ahLst/>
              <a:cxnLst/>
              <a:rect l="l" t="t" r="r" b="b"/>
              <a:pathLst>
                <a:path w="371475" h="466725">
                  <a:moveTo>
                    <a:pt x="0" y="0"/>
                  </a:moveTo>
                  <a:lnTo>
                    <a:pt x="0" y="466676"/>
                  </a:lnTo>
                  <a:lnTo>
                    <a:pt x="139147" y="268295"/>
                  </a:lnTo>
                  <a:lnTo>
                    <a:pt x="371088" y="268295"/>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10728763" y="5008762"/>
              <a:ext cx="371475" cy="466725"/>
            </a:xfrm>
            <a:custGeom>
              <a:avLst/>
              <a:gdLst/>
              <a:ahLst/>
              <a:cxnLst/>
              <a:rect l="l" t="t" r="r" b="b"/>
              <a:pathLst>
                <a:path w="371475" h="466725">
                  <a:moveTo>
                    <a:pt x="0" y="466676"/>
                  </a:moveTo>
                  <a:lnTo>
                    <a:pt x="0" y="0"/>
                  </a:lnTo>
                  <a:lnTo>
                    <a:pt x="371088"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10" name="object 10"/>
            <p:cNvSpPr/>
            <p:nvPr/>
          </p:nvSpPr>
          <p:spPr>
            <a:xfrm>
              <a:off x="7356006" y="5108238"/>
              <a:ext cx="2267585" cy="953769"/>
            </a:xfrm>
            <a:custGeom>
              <a:avLst/>
              <a:gdLst/>
              <a:ahLst/>
              <a:cxnLst/>
              <a:rect l="l" t="t" r="r" b="b"/>
              <a:pathLst>
                <a:path w="2267584" h="953770">
                  <a:moveTo>
                    <a:pt x="2267491" y="0"/>
                  </a:moveTo>
                  <a:lnTo>
                    <a:pt x="2178628" y="551338"/>
                  </a:lnTo>
                  <a:lnTo>
                    <a:pt x="1912810" y="834458"/>
                  </a:lnTo>
                  <a:lnTo>
                    <a:pt x="1257460" y="938766"/>
                  </a:lnTo>
                  <a:lnTo>
                    <a:pt x="0" y="953667"/>
                  </a:lnTo>
                </a:path>
              </a:pathLst>
            </a:custGeom>
            <a:ln w="52354">
              <a:solidFill>
                <a:srgbClr val="E0C1F2"/>
              </a:solidFill>
            </a:ln>
          </p:spPr>
          <p:txBody>
            <a:bodyPr wrap="square" lIns="0" tIns="0" rIns="0" bIns="0" rtlCol="0"/>
            <a:lstStyle/>
            <a:p>
              <a:endParaRPr/>
            </a:p>
          </p:txBody>
        </p:sp>
        <p:sp>
          <p:nvSpPr>
            <p:cNvPr id="11" name="object 11"/>
            <p:cNvSpPr/>
            <p:nvPr/>
          </p:nvSpPr>
          <p:spPr>
            <a:xfrm>
              <a:off x="2527353" y="5642121"/>
              <a:ext cx="4838065" cy="817880"/>
            </a:xfrm>
            <a:custGeom>
              <a:avLst/>
              <a:gdLst/>
              <a:ahLst/>
              <a:cxnLst/>
              <a:rect l="l" t="t" r="r" b="b"/>
              <a:pathLst>
                <a:path w="4838065" h="817879">
                  <a:moveTo>
                    <a:pt x="4732917" y="0"/>
                  </a:moveTo>
                  <a:lnTo>
                    <a:pt x="104547" y="0"/>
                  </a:lnTo>
                  <a:lnTo>
                    <a:pt x="63950" y="8206"/>
                  </a:lnTo>
                  <a:lnTo>
                    <a:pt x="30667" y="30662"/>
                  </a:lnTo>
                  <a:lnTo>
                    <a:pt x="8228" y="63949"/>
                  </a:lnTo>
                  <a:lnTo>
                    <a:pt x="0" y="104676"/>
                  </a:lnTo>
                  <a:lnTo>
                    <a:pt x="0" y="721317"/>
                  </a:lnTo>
                  <a:lnTo>
                    <a:pt x="8228" y="762075"/>
                  </a:lnTo>
                  <a:lnTo>
                    <a:pt x="30667" y="795358"/>
                  </a:lnTo>
                  <a:lnTo>
                    <a:pt x="63468" y="817472"/>
                  </a:lnTo>
                  <a:lnTo>
                    <a:pt x="4773996" y="817472"/>
                  </a:lnTo>
                  <a:lnTo>
                    <a:pt x="4806797" y="795358"/>
                  </a:lnTo>
                  <a:lnTo>
                    <a:pt x="4829236" y="762075"/>
                  </a:lnTo>
                  <a:lnTo>
                    <a:pt x="4837465" y="721317"/>
                  </a:lnTo>
                  <a:lnTo>
                    <a:pt x="4837465" y="104676"/>
                  </a:lnTo>
                  <a:lnTo>
                    <a:pt x="4829236" y="63949"/>
                  </a:lnTo>
                  <a:lnTo>
                    <a:pt x="4806797" y="30662"/>
                  </a:lnTo>
                  <a:lnTo>
                    <a:pt x="4773514" y="8206"/>
                  </a:lnTo>
                  <a:lnTo>
                    <a:pt x="4732917" y="0"/>
                  </a:lnTo>
                  <a:close/>
                </a:path>
              </a:pathLst>
            </a:custGeom>
            <a:solidFill>
              <a:srgbClr val="E0C1F2"/>
            </a:solidFill>
          </p:spPr>
          <p:txBody>
            <a:bodyPr wrap="square" lIns="0" tIns="0" rIns="0" bIns="0" rtlCol="0"/>
            <a:lstStyle/>
            <a:p>
              <a:endParaRPr/>
            </a:p>
          </p:txBody>
        </p:sp>
        <p:sp>
          <p:nvSpPr>
            <p:cNvPr id="12" name="object 12"/>
            <p:cNvSpPr/>
            <p:nvPr/>
          </p:nvSpPr>
          <p:spPr>
            <a:xfrm>
              <a:off x="2850057" y="5852559"/>
              <a:ext cx="706755" cy="398780"/>
            </a:xfrm>
            <a:custGeom>
              <a:avLst/>
              <a:gdLst/>
              <a:ahLst/>
              <a:cxnLst/>
              <a:rect l="l" t="t" r="r" b="b"/>
              <a:pathLst>
                <a:path w="706754" h="398779">
                  <a:moveTo>
                    <a:pt x="178219" y="299897"/>
                  </a:moveTo>
                  <a:lnTo>
                    <a:pt x="169722" y="165011"/>
                  </a:lnTo>
                  <a:lnTo>
                    <a:pt x="169456" y="157975"/>
                  </a:lnTo>
                  <a:lnTo>
                    <a:pt x="156070" y="117081"/>
                  </a:lnTo>
                  <a:lnTo>
                    <a:pt x="122389" y="97332"/>
                  </a:lnTo>
                  <a:lnTo>
                    <a:pt x="113080" y="96748"/>
                  </a:lnTo>
                  <a:lnTo>
                    <a:pt x="102082" y="97459"/>
                  </a:lnTo>
                  <a:lnTo>
                    <a:pt x="62255" y="113982"/>
                  </a:lnTo>
                  <a:lnTo>
                    <a:pt x="50888" y="122821"/>
                  </a:lnTo>
                  <a:lnTo>
                    <a:pt x="50888" y="32245"/>
                  </a:lnTo>
                  <a:lnTo>
                    <a:pt x="33578" y="0"/>
                  </a:lnTo>
                  <a:lnTo>
                    <a:pt x="2933" y="0"/>
                  </a:lnTo>
                  <a:lnTo>
                    <a:pt x="0" y="2717"/>
                  </a:lnTo>
                  <a:lnTo>
                    <a:pt x="0" y="308051"/>
                  </a:lnTo>
                  <a:lnTo>
                    <a:pt x="6146" y="308889"/>
                  </a:lnTo>
                  <a:lnTo>
                    <a:pt x="12407" y="309473"/>
                  </a:lnTo>
                  <a:lnTo>
                    <a:pt x="18821" y="309829"/>
                  </a:lnTo>
                  <a:lnTo>
                    <a:pt x="25349" y="309943"/>
                  </a:lnTo>
                  <a:lnTo>
                    <a:pt x="32435" y="309829"/>
                  </a:lnTo>
                  <a:lnTo>
                    <a:pt x="39065" y="309473"/>
                  </a:lnTo>
                  <a:lnTo>
                    <a:pt x="45212" y="308889"/>
                  </a:lnTo>
                  <a:lnTo>
                    <a:pt x="50888" y="308051"/>
                  </a:lnTo>
                  <a:lnTo>
                    <a:pt x="50888" y="182613"/>
                  </a:lnTo>
                  <a:lnTo>
                    <a:pt x="50888" y="165011"/>
                  </a:lnTo>
                  <a:lnTo>
                    <a:pt x="89065" y="143675"/>
                  </a:lnTo>
                  <a:lnTo>
                    <a:pt x="104000" y="143675"/>
                  </a:lnTo>
                  <a:lnTo>
                    <a:pt x="117906" y="289001"/>
                  </a:lnTo>
                  <a:lnTo>
                    <a:pt x="119964" y="297027"/>
                  </a:lnTo>
                  <a:lnTo>
                    <a:pt x="128193" y="308203"/>
                  </a:lnTo>
                  <a:lnTo>
                    <a:pt x="135407" y="310997"/>
                  </a:lnTo>
                  <a:lnTo>
                    <a:pt x="152171" y="310997"/>
                  </a:lnTo>
                  <a:lnTo>
                    <a:pt x="158254" y="309943"/>
                  </a:lnTo>
                  <a:lnTo>
                    <a:pt x="169697" y="305765"/>
                  </a:lnTo>
                  <a:lnTo>
                    <a:pt x="174447" y="303098"/>
                  </a:lnTo>
                  <a:lnTo>
                    <a:pt x="178219" y="299897"/>
                  </a:lnTo>
                  <a:close/>
                </a:path>
                <a:path w="706754" h="398779">
                  <a:moveTo>
                    <a:pt x="340093" y="112547"/>
                  </a:moveTo>
                  <a:lnTo>
                    <a:pt x="339305" y="106324"/>
                  </a:lnTo>
                  <a:lnTo>
                    <a:pt x="337781" y="99910"/>
                  </a:lnTo>
                  <a:lnTo>
                    <a:pt x="286689" y="100799"/>
                  </a:lnTo>
                  <a:lnTo>
                    <a:pt x="286689" y="39370"/>
                  </a:lnTo>
                  <a:lnTo>
                    <a:pt x="283972" y="36652"/>
                  </a:lnTo>
                  <a:lnTo>
                    <a:pt x="253453" y="36652"/>
                  </a:lnTo>
                  <a:lnTo>
                    <a:pt x="235800" y="68897"/>
                  </a:lnTo>
                  <a:lnTo>
                    <a:pt x="235800" y="100533"/>
                  </a:lnTo>
                  <a:lnTo>
                    <a:pt x="204393" y="99910"/>
                  </a:lnTo>
                  <a:lnTo>
                    <a:pt x="202844" y="106324"/>
                  </a:lnTo>
                  <a:lnTo>
                    <a:pt x="202082" y="112547"/>
                  </a:lnTo>
                  <a:lnTo>
                    <a:pt x="202082" y="125247"/>
                  </a:lnTo>
                  <a:lnTo>
                    <a:pt x="202844" y="131660"/>
                  </a:lnTo>
                  <a:lnTo>
                    <a:pt x="204393" y="137795"/>
                  </a:lnTo>
                  <a:lnTo>
                    <a:pt x="235800" y="137160"/>
                  </a:lnTo>
                  <a:lnTo>
                    <a:pt x="235813" y="261137"/>
                  </a:lnTo>
                  <a:lnTo>
                    <a:pt x="248056" y="297903"/>
                  </a:lnTo>
                  <a:lnTo>
                    <a:pt x="284581" y="309943"/>
                  </a:lnTo>
                  <a:lnTo>
                    <a:pt x="290817" y="309880"/>
                  </a:lnTo>
                  <a:lnTo>
                    <a:pt x="334213" y="306603"/>
                  </a:lnTo>
                  <a:lnTo>
                    <a:pt x="335280" y="295071"/>
                  </a:lnTo>
                  <a:lnTo>
                    <a:pt x="335026" y="288378"/>
                  </a:lnTo>
                  <a:lnTo>
                    <a:pt x="334276" y="281876"/>
                  </a:lnTo>
                  <a:lnTo>
                    <a:pt x="333032" y="275602"/>
                  </a:lnTo>
                  <a:lnTo>
                    <a:pt x="331292" y="269519"/>
                  </a:lnTo>
                  <a:lnTo>
                    <a:pt x="298056" y="269519"/>
                  </a:lnTo>
                  <a:lnTo>
                    <a:pt x="293497" y="267843"/>
                  </a:lnTo>
                  <a:lnTo>
                    <a:pt x="288036" y="261137"/>
                  </a:lnTo>
                  <a:lnTo>
                    <a:pt x="286689" y="256628"/>
                  </a:lnTo>
                  <a:lnTo>
                    <a:pt x="286689" y="136918"/>
                  </a:lnTo>
                  <a:lnTo>
                    <a:pt x="337781" y="137795"/>
                  </a:lnTo>
                  <a:lnTo>
                    <a:pt x="339305" y="131660"/>
                  </a:lnTo>
                  <a:lnTo>
                    <a:pt x="340093" y="125247"/>
                  </a:lnTo>
                  <a:lnTo>
                    <a:pt x="340093" y="112547"/>
                  </a:lnTo>
                  <a:close/>
                </a:path>
                <a:path w="706754" h="398779">
                  <a:moveTo>
                    <a:pt x="490867" y="112547"/>
                  </a:moveTo>
                  <a:lnTo>
                    <a:pt x="490093" y="106324"/>
                  </a:lnTo>
                  <a:lnTo>
                    <a:pt x="488569" y="99910"/>
                  </a:lnTo>
                  <a:lnTo>
                    <a:pt x="437451" y="100799"/>
                  </a:lnTo>
                  <a:lnTo>
                    <a:pt x="437451" y="39370"/>
                  </a:lnTo>
                  <a:lnTo>
                    <a:pt x="434733" y="36652"/>
                  </a:lnTo>
                  <a:lnTo>
                    <a:pt x="404228" y="36652"/>
                  </a:lnTo>
                  <a:lnTo>
                    <a:pt x="386575" y="68897"/>
                  </a:lnTo>
                  <a:lnTo>
                    <a:pt x="386575" y="100533"/>
                  </a:lnTo>
                  <a:lnTo>
                    <a:pt x="355168" y="99910"/>
                  </a:lnTo>
                  <a:lnTo>
                    <a:pt x="353618" y="106324"/>
                  </a:lnTo>
                  <a:lnTo>
                    <a:pt x="352844" y="112547"/>
                  </a:lnTo>
                  <a:lnTo>
                    <a:pt x="352844" y="125247"/>
                  </a:lnTo>
                  <a:lnTo>
                    <a:pt x="353618" y="131660"/>
                  </a:lnTo>
                  <a:lnTo>
                    <a:pt x="355168" y="137795"/>
                  </a:lnTo>
                  <a:lnTo>
                    <a:pt x="386575" y="137160"/>
                  </a:lnTo>
                  <a:lnTo>
                    <a:pt x="386588" y="261137"/>
                  </a:lnTo>
                  <a:lnTo>
                    <a:pt x="398830" y="297903"/>
                  </a:lnTo>
                  <a:lnTo>
                    <a:pt x="435368" y="309943"/>
                  </a:lnTo>
                  <a:lnTo>
                    <a:pt x="441591" y="309880"/>
                  </a:lnTo>
                  <a:lnTo>
                    <a:pt x="485000" y="306603"/>
                  </a:lnTo>
                  <a:lnTo>
                    <a:pt x="486054" y="295071"/>
                  </a:lnTo>
                  <a:lnTo>
                    <a:pt x="485800" y="288378"/>
                  </a:lnTo>
                  <a:lnTo>
                    <a:pt x="485051" y="281876"/>
                  </a:lnTo>
                  <a:lnTo>
                    <a:pt x="483806" y="275602"/>
                  </a:lnTo>
                  <a:lnTo>
                    <a:pt x="482066" y="269519"/>
                  </a:lnTo>
                  <a:lnTo>
                    <a:pt x="448830" y="269519"/>
                  </a:lnTo>
                  <a:lnTo>
                    <a:pt x="444271" y="267843"/>
                  </a:lnTo>
                  <a:lnTo>
                    <a:pt x="438823" y="261137"/>
                  </a:lnTo>
                  <a:lnTo>
                    <a:pt x="437451" y="256628"/>
                  </a:lnTo>
                  <a:lnTo>
                    <a:pt x="437451" y="136918"/>
                  </a:lnTo>
                  <a:lnTo>
                    <a:pt x="488569" y="137795"/>
                  </a:lnTo>
                  <a:lnTo>
                    <a:pt x="490093" y="131660"/>
                  </a:lnTo>
                  <a:lnTo>
                    <a:pt x="490867" y="125247"/>
                  </a:lnTo>
                  <a:lnTo>
                    <a:pt x="490867" y="112547"/>
                  </a:lnTo>
                  <a:close/>
                </a:path>
                <a:path w="706754" h="398779">
                  <a:moveTo>
                    <a:pt x="706551" y="201663"/>
                  </a:moveTo>
                  <a:lnTo>
                    <a:pt x="702017" y="158483"/>
                  </a:lnTo>
                  <a:lnTo>
                    <a:pt x="681748" y="115735"/>
                  </a:lnTo>
                  <a:lnTo>
                    <a:pt x="653364" y="97510"/>
                  </a:lnTo>
                  <a:lnTo>
                    <a:pt x="653364" y="201663"/>
                  </a:lnTo>
                  <a:lnTo>
                    <a:pt x="653084" y="212521"/>
                  </a:lnTo>
                  <a:lnTo>
                    <a:pt x="643229" y="253796"/>
                  </a:lnTo>
                  <a:lnTo>
                    <a:pt x="623963" y="271614"/>
                  </a:lnTo>
                  <a:lnTo>
                    <a:pt x="616724" y="271614"/>
                  </a:lnTo>
                  <a:lnTo>
                    <a:pt x="580491" y="258216"/>
                  </a:lnTo>
                  <a:lnTo>
                    <a:pt x="580491" y="245859"/>
                  </a:lnTo>
                  <a:lnTo>
                    <a:pt x="580491" y="190995"/>
                  </a:lnTo>
                  <a:lnTo>
                    <a:pt x="580491" y="160007"/>
                  </a:lnTo>
                  <a:lnTo>
                    <a:pt x="581228" y="158940"/>
                  </a:lnTo>
                  <a:lnTo>
                    <a:pt x="614476" y="137160"/>
                  </a:lnTo>
                  <a:lnTo>
                    <a:pt x="626478" y="137160"/>
                  </a:lnTo>
                  <a:lnTo>
                    <a:pt x="650824" y="172123"/>
                  </a:lnTo>
                  <a:lnTo>
                    <a:pt x="653364" y="201663"/>
                  </a:lnTo>
                  <a:lnTo>
                    <a:pt x="653364" y="97510"/>
                  </a:lnTo>
                  <a:lnTo>
                    <a:pt x="644994" y="95516"/>
                  </a:lnTo>
                  <a:lnTo>
                    <a:pt x="633260" y="94678"/>
                  </a:lnTo>
                  <a:lnTo>
                    <a:pt x="623430" y="95250"/>
                  </a:lnTo>
                  <a:lnTo>
                    <a:pt x="581672" y="114350"/>
                  </a:lnTo>
                  <a:lnTo>
                    <a:pt x="576910" y="118884"/>
                  </a:lnTo>
                  <a:lnTo>
                    <a:pt x="575652" y="115506"/>
                  </a:lnTo>
                  <a:lnTo>
                    <a:pt x="546760" y="98018"/>
                  </a:lnTo>
                  <a:lnTo>
                    <a:pt x="532117" y="98018"/>
                  </a:lnTo>
                  <a:lnTo>
                    <a:pt x="529272" y="100838"/>
                  </a:lnTo>
                  <a:lnTo>
                    <a:pt x="529170" y="395605"/>
                  </a:lnTo>
                  <a:lnTo>
                    <a:pt x="532117" y="398322"/>
                  </a:lnTo>
                  <a:lnTo>
                    <a:pt x="562749" y="398322"/>
                  </a:lnTo>
                  <a:lnTo>
                    <a:pt x="570179" y="395820"/>
                  </a:lnTo>
                  <a:lnTo>
                    <a:pt x="580491" y="366077"/>
                  </a:lnTo>
                  <a:lnTo>
                    <a:pt x="580491" y="299707"/>
                  </a:lnTo>
                  <a:lnTo>
                    <a:pt x="587184" y="303250"/>
                  </a:lnTo>
                  <a:lnTo>
                    <a:pt x="595820" y="307009"/>
                  </a:lnTo>
                  <a:lnTo>
                    <a:pt x="604939" y="309689"/>
                  </a:lnTo>
                  <a:lnTo>
                    <a:pt x="614553" y="311302"/>
                  </a:lnTo>
                  <a:lnTo>
                    <a:pt x="624674" y="311835"/>
                  </a:lnTo>
                  <a:lnTo>
                    <a:pt x="635190" y="311073"/>
                  </a:lnTo>
                  <a:lnTo>
                    <a:pt x="673696" y="292696"/>
                  </a:lnTo>
                  <a:lnTo>
                    <a:pt x="700074" y="249948"/>
                  </a:lnTo>
                  <a:lnTo>
                    <a:pt x="705827" y="219316"/>
                  </a:lnTo>
                  <a:lnTo>
                    <a:pt x="706551" y="201663"/>
                  </a:lnTo>
                  <a:close/>
                </a:path>
              </a:pathLst>
            </a:custGeom>
            <a:solidFill>
              <a:srgbClr val="212121"/>
            </a:solidFill>
          </p:spPr>
          <p:txBody>
            <a:bodyPr wrap="square" lIns="0" tIns="0" rIns="0" bIns="0" rtlCol="0"/>
            <a:lstStyle/>
            <a:p>
              <a:endParaRPr/>
            </a:p>
          </p:txBody>
        </p:sp>
        <p:pic>
          <p:nvPicPr>
            <p:cNvPr id="13" name="object 13"/>
            <p:cNvPicPr/>
            <p:nvPr/>
          </p:nvPicPr>
          <p:blipFill>
            <a:blip r:embed="rId3" cstate="print"/>
            <a:stretch>
              <a:fillRect/>
            </a:stretch>
          </p:blipFill>
          <p:spPr>
            <a:xfrm>
              <a:off x="3584263" y="5947222"/>
              <a:ext cx="160413" cy="219050"/>
            </a:xfrm>
            <a:prstGeom prst="rect">
              <a:avLst/>
            </a:prstGeom>
          </p:spPr>
        </p:pic>
        <p:pic>
          <p:nvPicPr>
            <p:cNvPr id="14" name="object 14"/>
            <p:cNvPicPr/>
            <p:nvPr/>
          </p:nvPicPr>
          <p:blipFill>
            <a:blip r:embed="rId4" cstate="print"/>
            <a:stretch>
              <a:fillRect/>
            </a:stretch>
          </p:blipFill>
          <p:spPr>
            <a:xfrm>
              <a:off x="3782781" y="5971930"/>
              <a:ext cx="65767" cy="192664"/>
            </a:xfrm>
            <a:prstGeom prst="rect">
              <a:avLst/>
            </a:prstGeom>
          </p:spPr>
        </p:pic>
        <p:pic>
          <p:nvPicPr>
            <p:cNvPr id="15" name="object 15"/>
            <p:cNvPicPr/>
            <p:nvPr/>
          </p:nvPicPr>
          <p:blipFill>
            <a:blip r:embed="rId5" cstate="print"/>
            <a:stretch>
              <a:fillRect/>
            </a:stretch>
          </p:blipFill>
          <p:spPr>
            <a:xfrm>
              <a:off x="3876176" y="5852554"/>
              <a:ext cx="3153729" cy="376956"/>
            </a:xfrm>
            <a:prstGeom prst="rect">
              <a:avLst/>
            </a:prstGeom>
          </p:spPr>
        </p:pic>
      </p:grpSp>
      <p:sp>
        <p:nvSpPr>
          <p:cNvPr id="54" name="object 2">
            <a:extLst>
              <a:ext uri="{FF2B5EF4-FFF2-40B4-BE49-F238E27FC236}">
                <a16:creationId xmlns:a16="http://schemas.microsoft.com/office/drawing/2014/main" id="{1BFB85E1-5A7C-91EE-B917-F4BFB6DF4AC6}"/>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4B5135FB-A708-BFF5-C5D0-37A74EAD7E5E}"/>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7" name="object 77">
            <a:extLst>
              <a:ext uri="{FF2B5EF4-FFF2-40B4-BE49-F238E27FC236}">
                <a16:creationId xmlns:a16="http://schemas.microsoft.com/office/drawing/2014/main" id="{9D5A6044-E055-63FF-FECD-AB0872BE71B4}"/>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6" name="object 32">
            <a:extLst>
              <a:ext uri="{FF2B5EF4-FFF2-40B4-BE49-F238E27FC236}">
                <a16:creationId xmlns:a16="http://schemas.microsoft.com/office/drawing/2014/main" id="{32BBFD49-A578-D254-5A12-E8628CC55DE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7" name="object 33">
            <a:extLst>
              <a:ext uri="{FF2B5EF4-FFF2-40B4-BE49-F238E27FC236}">
                <a16:creationId xmlns:a16="http://schemas.microsoft.com/office/drawing/2014/main" id="{094F135D-508F-16BF-3760-7E6327D4A5A3}"/>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8" name="object 34">
            <a:extLst>
              <a:ext uri="{FF2B5EF4-FFF2-40B4-BE49-F238E27FC236}">
                <a16:creationId xmlns:a16="http://schemas.microsoft.com/office/drawing/2014/main" id="{446E28A5-AA69-EC86-0679-325B02205DE9}"/>
              </a:ext>
            </a:extLst>
          </p:cNvPr>
          <p:cNvPicPr/>
          <p:nvPr/>
        </p:nvPicPr>
        <p:blipFill>
          <a:blip r:embed="rId6" cstate="print"/>
          <a:stretch>
            <a:fillRect/>
          </a:stretch>
        </p:blipFill>
        <p:spPr>
          <a:xfrm>
            <a:off x="13157476" y="804493"/>
            <a:ext cx="101839" cy="104719"/>
          </a:xfrm>
          <a:prstGeom prst="rect">
            <a:avLst/>
          </a:prstGeom>
        </p:spPr>
      </p:pic>
      <p:sp>
        <p:nvSpPr>
          <p:cNvPr id="19" name="object 35">
            <a:extLst>
              <a:ext uri="{FF2B5EF4-FFF2-40B4-BE49-F238E27FC236}">
                <a16:creationId xmlns:a16="http://schemas.microsoft.com/office/drawing/2014/main" id="{162EF3BF-E678-FDA0-0EBD-924EF706669C}"/>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0" name="object 36">
            <a:extLst>
              <a:ext uri="{FF2B5EF4-FFF2-40B4-BE49-F238E27FC236}">
                <a16:creationId xmlns:a16="http://schemas.microsoft.com/office/drawing/2014/main" id="{CCBD4496-E14F-8750-63DB-C3E30C24BBA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1" name="object 37">
            <a:extLst>
              <a:ext uri="{FF2B5EF4-FFF2-40B4-BE49-F238E27FC236}">
                <a16:creationId xmlns:a16="http://schemas.microsoft.com/office/drawing/2014/main" id="{AEA2F914-3F42-3DE0-DBC5-BC108726BF0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2" name="object 39">
            <a:extLst>
              <a:ext uri="{FF2B5EF4-FFF2-40B4-BE49-F238E27FC236}">
                <a16:creationId xmlns:a16="http://schemas.microsoft.com/office/drawing/2014/main" id="{732F93F8-2468-EB8C-7713-1170464C668C}"/>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3" name="object 40">
            <a:extLst>
              <a:ext uri="{FF2B5EF4-FFF2-40B4-BE49-F238E27FC236}">
                <a16:creationId xmlns:a16="http://schemas.microsoft.com/office/drawing/2014/main" id="{2F454051-6D4D-0B83-DFA1-63E3EE42C8B7}"/>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4" name="object 41">
            <a:extLst>
              <a:ext uri="{FF2B5EF4-FFF2-40B4-BE49-F238E27FC236}">
                <a16:creationId xmlns:a16="http://schemas.microsoft.com/office/drawing/2014/main" id="{2C5DDC6C-2D2E-C238-B0C7-5E199FBB0DCF}"/>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5" name="object 42">
            <a:extLst>
              <a:ext uri="{FF2B5EF4-FFF2-40B4-BE49-F238E27FC236}">
                <a16:creationId xmlns:a16="http://schemas.microsoft.com/office/drawing/2014/main" id="{AB7B3CEA-0141-ED45-7A88-F89CE105D20D}"/>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6" name="object 43">
            <a:extLst>
              <a:ext uri="{FF2B5EF4-FFF2-40B4-BE49-F238E27FC236}">
                <a16:creationId xmlns:a16="http://schemas.microsoft.com/office/drawing/2014/main" id="{698E75F0-99FB-B4A0-4223-E85E404D38B4}"/>
              </a:ext>
            </a:extLst>
          </p:cNvPr>
          <p:cNvPicPr/>
          <p:nvPr/>
        </p:nvPicPr>
        <p:blipFill>
          <a:blip r:embed="rId7" cstate="print"/>
          <a:stretch>
            <a:fillRect/>
          </a:stretch>
        </p:blipFill>
        <p:spPr>
          <a:xfrm>
            <a:off x="900786" y="665402"/>
            <a:ext cx="90720" cy="160403"/>
          </a:xfrm>
          <a:prstGeom prst="rect">
            <a:avLst/>
          </a:prstGeom>
        </p:spPr>
      </p:pic>
      <p:grpSp>
        <p:nvGrpSpPr>
          <p:cNvPr id="27" name="Groupe 26">
            <a:extLst>
              <a:ext uri="{FF2B5EF4-FFF2-40B4-BE49-F238E27FC236}">
                <a16:creationId xmlns:a16="http://schemas.microsoft.com/office/drawing/2014/main" id="{8259E491-495F-7412-9A2F-8370B02602E4}"/>
              </a:ext>
            </a:extLst>
          </p:cNvPr>
          <p:cNvGrpSpPr/>
          <p:nvPr/>
        </p:nvGrpSpPr>
        <p:grpSpPr>
          <a:xfrm>
            <a:off x="6958757" y="625475"/>
            <a:ext cx="579409" cy="373714"/>
            <a:chOff x="893915" y="795563"/>
            <a:chExt cx="579409" cy="373714"/>
          </a:xfrm>
        </p:grpSpPr>
        <p:sp>
          <p:nvSpPr>
            <p:cNvPr id="28" name="object 39">
              <a:extLst>
                <a:ext uri="{FF2B5EF4-FFF2-40B4-BE49-F238E27FC236}">
                  <a16:creationId xmlns:a16="http://schemas.microsoft.com/office/drawing/2014/main" id="{56C3A2B9-6AB5-69E2-842B-3376E65B7A1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9" name="object 40">
              <a:extLst>
                <a:ext uri="{FF2B5EF4-FFF2-40B4-BE49-F238E27FC236}">
                  <a16:creationId xmlns:a16="http://schemas.microsoft.com/office/drawing/2014/main" id="{382F9F22-FD64-DBCE-51F3-549487126F30}"/>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0" name="object 41">
              <a:extLst>
                <a:ext uri="{FF2B5EF4-FFF2-40B4-BE49-F238E27FC236}">
                  <a16:creationId xmlns:a16="http://schemas.microsoft.com/office/drawing/2014/main" id="{67935EBE-8BE6-F0C5-2901-309E065CF94D}"/>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1" name="object 42">
              <a:extLst>
                <a:ext uri="{FF2B5EF4-FFF2-40B4-BE49-F238E27FC236}">
                  <a16:creationId xmlns:a16="http://schemas.microsoft.com/office/drawing/2014/main" id="{7CB8EAE9-604C-367A-6138-E30FBCD32507}"/>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2" name="object 43">
              <a:extLst>
                <a:ext uri="{FF2B5EF4-FFF2-40B4-BE49-F238E27FC236}">
                  <a16:creationId xmlns:a16="http://schemas.microsoft.com/office/drawing/2014/main" id="{83961D37-AD14-555F-C3C7-1364B3C9731A}"/>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 name="object 4">
            <a:extLst>
              <a:ext uri="{FF2B5EF4-FFF2-40B4-BE49-F238E27FC236}">
                <a16:creationId xmlns:a16="http://schemas.microsoft.com/office/drawing/2014/main" id="{A0B3CA4D-A151-0CF7-EA73-F25FA1BEFB03}"/>
              </a:ext>
            </a:extLst>
          </p:cNvPr>
          <p:cNvSpPr/>
          <p:nvPr/>
        </p:nvSpPr>
        <p:spPr>
          <a:xfrm>
            <a:off x="7816044" y="1567155"/>
            <a:ext cx="4946015" cy="8937696"/>
          </a:xfrm>
          <a:custGeom>
            <a:avLst/>
            <a:gdLst/>
            <a:ahLst/>
            <a:cxnLst/>
            <a:rect l="l" t="t" r="r" b="b"/>
            <a:pathLst>
              <a:path w="4946015" h="4161790">
                <a:moveTo>
                  <a:pt x="4945608" y="0"/>
                </a:moveTo>
                <a:lnTo>
                  <a:pt x="0" y="0"/>
                </a:lnTo>
                <a:lnTo>
                  <a:pt x="0" y="4161548"/>
                </a:lnTo>
                <a:lnTo>
                  <a:pt x="4945608" y="4161548"/>
                </a:lnTo>
                <a:lnTo>
                  <a:pt x="4945608" y="0"/>
                </a:lnTo>
                <a:close/>
              </a:path>
            </a:pathLst>
          </a:custGeom>
          <a:solidFill>
            <a:srgbClr val="231F20">
              <a:alpha val="44999"/>
            </a:srgbClr>
          </a:solidFill>
        </p:spPr>
        <p:txBody>
          <a:bodyPr wrap="square" lIns="0" tIns="0" rIns="0" bIns="0" rtlCol="0"/>
          <a:lstStyle/>
          <a:p>
            <a:endParaRPr/>
          </a:p>
        </p:txBody>
      </p:sp>
      <p:grpSp>
        <p:nvGrpSpPr>
          <p:cNvPr id="3" name="object 3"/>
          <p:cNvGrpSpPr/>
          <p:nvPr/>
        </p:nvGrpSpPr>
        <p:grpSpPr>
          <a:xfrm>
            <a:off x="2527353" y="1672640"/>
            <a:ext cx="10106580" cy="8629433"/>
            <a:chOff x="2527353" y="1672640"/>
            <a:chExt cx="10106580" cy="8629433"/>
          </a:xfrm>
        </p:grpSpPr>
        <p:pic>
          <p:nvPicPr>
            <p:cNvPr id="5" name="object 5"/>
            <p:cNvPicPr/>
            <p:nvPr/>
          </p:nvPicPr>
          <p:blipFill>
            <a:blip r:embed="rId2" cstate="print"/>
            <a:stretch>
              <a:fillRect/>
            </a:stretch>
          </p:blipFill>
          <p:spPr>
            <a:xfrm>
              <a:off x="7921596" y="1672640"/>
              <a:ext cx="4711904" cy="3929271"/>
            </a:xfrm>
            <a:prstGeom prst="rect">
              <a:avLst/>
            </a:prstGeom>
          </p:spPr>
        </p:pic>
        <p:sp>
          <p:nvSpPr>
            <p:cNvPr id="6" name="object 6"/>
            <p:cNvSpPr/>
            <p:nvPr/>
          </p:nvSpPr>
          <p:spPr>
            <a:xfrm>
              <a:off x="7921598" y="5383998"/>
              <a:ext cx="4712335" cy="4918075"/>
            </a:xfrm>
            <a:custGeom>
              <a:avLst/>
              <a:gdLst/>
              <a:ahLst/>
              <a:cxnLst/>
              <a:rect l="l" t="t" r="r" b="b"/>
              <a:pathLst>
                <a:path w="4712334" h="4918075">
                  <a:moveTo>
                    <a:pt x="4563494" y="0"/>
                  </a:moveTo>
                  <a:lnTo>
                    <a:pt x="148403" y="0"/>
                  </a:lnTo>
                  <a:lnTo>
                    <a:pt x="101494" y="7564"/>
                  </a:lnTo>
                  <a:lnTo>
                    <a:pt x="60756" y="28628"/>
                  </a:lnTo>
                  <a:lnTo>
                    <a:pt x="28631" y="60749"/>
                  </a:lnTo>
                  <a:lnTo>
                    <a:pt x="7565" y="101485"/>
                  </a:lnTo>
                  <a:lnTo>
                    <a:pt x="0" y="148393"/>
                  </a:lnTo>
                  <a:lnTo>
                    <a:pt x="0" y="4769163"/>
                  </a:lnTo>
                  <a:lnTo>
                    <a:pt x="7565" y="4816039"/>
                  </a:lnTo>
                  <a:lnTo>
                    <a:pt x="28631" y="4856771"/>
                  </a:lnTo>
                  <a:lnTo>
                    <a:pt x="60756" y="4888904"/>
                  </a:lnTo>
                  <a:lnTo>
                    <a:pt x="101494" y="4909984"/>
                  </a:lnTo>
                  <a:lnTo>
                    <a:pt x="148403" y="4917557"/>
                  </a:lnTo>
                  <a:lnTo>
                    <a:pt x="4563494" y="4917557"/>
                  </a:lnTo>
                  <a:lnTo>
                    <a:pt x="4610399" y="4909984"/>
                  </a:lnTo>
                  <a:lnTo>
                    <a:pt x="4651137" y="4888904"/>
                  </a:lnTo>
                  <a:lnTo>
                    <a:pt x="4683263" y="4856771"/>
                  </a:lnTo>
                  <a:lnTo>
                    <a:pt x="4704332" y="4816039"/>
                  </a:lnTo>
                  <a:lnTo>
                    <a:pt x="4711898" y="4769163"/>
                  </a:lnTo>
                  <a:lnTo>
                    <a:pt x="4711898" y="148393"/>
                  </a:lnTo>
                  <a:lnTo>
                    <a:pt x="4704332" y="101485"/>
                  </a:lnTo>
                  <a:lnTo>
                    <a:pt x="4683263" y="60749"/>
                  </a:lnTo>
                  <a:lnTo>
                    <a:pt x="4651137" y="28628"/>
                  </a:lnTo>
                  <a:lnTo>
                    <a:pt x="4610399" y="7564"/>
                  </a:lnTo>
                  <a:lnTo>
                    <a:pt x="4563494" y="0"/>
                  </a:lnTo>
                  <a:close/>
                </a:path>
              </a:pathLst>
            </a:custGeom>
            <a:solidFill>
              <a:srgbClr val="000000"/>
            </a:solidFill>
          </p:spPr>
          <p:txBody>
            <a:bodyPr wrap="square" lIns="0" tIns="0" rIns="0" bIns="0" rtlCol="0"/>
            <a:lstStyle/>
            <a:p>
              <a:endParaRPr/>
            </a:p>
          </p:txBody>
        </p:sp>
        <p:sp>
          <p:nvSpPr>
            <p:cNvPr id="8" name="object 8"/>
            <p:cNvSpPr/>
            <p:nvPr/>
          </p:nvSpPr>
          <p:spPr>
            <a:xfrm>
              <a:off x="10728763" y="5008762"/>
              <a:ext cx="371475" cy="466725"/>
            </a:xfrm>
            <a:custGeom>
              <a:avLst/>
              <a:gdLst/>
              <a:ahLst/>
              <a:cxnLst/>
              <a:rect l="l" t="t" r="r" b="b"/>
              <a:pathLst>
                <a:path w="371475" h="466725">
                  <a:moveTo>
                    <a:pt x="0" y="0"/>
                  </a:moveTo>
                  <a:lnTo>
                    <a:pt x="0" y="466676"/>
                  </a:lnTo>
                  <a:lnTo>
                    <a:pt x="139147" y="268295"/>
                  </a:lnTo>
                  <a:lnTo>
                    <a:pt x="371088" y="268295"/>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10728763" y="5008762"/>
              <a:ext cx="371475" cy="466725"/>
            </a:xfrm>
            <a:custGeom>
              <a:avLst/>
              <a:gdLst/>
              <a:ahLst/>
              <a:cxnLst/>
              <a:rect l="l" t="t" r="r" b="b"/>
              <a:pathLst>
                <a:path w="371475" h="466725">
                  <a:moveTo>
                    <a:pt x="0" y="466676"/>
                  </a:moveTo>
                  <a:lnTo>
                    <a:pt x="0" y="0"/>
                  </a:lnTo>
                  <a:lnTo>
                    <a:pt x="371088" y="268295"/>
                  </a:lnTo>
                  <a:lnTo>
                    <a:pt x="139147" y="268295"/>
                  </a:lnTo>
                  <a:lnTo>
                    <a:pt x="0" y="466676"/>
                  </a:lnTo>
                  <a:close/>
                </a:path>
              </a:pathLst>
            </a:custGeom>
            <a:ln w="41674">
              <a:solidFill>
                <a:srgbClr val="000000"/>
              </a:solidFill>
            </a:ln>
          </p:spPr>
          <p:txBody>
            <a:bodyPr wrap="square" lIns="0" tIns="0" rIns="0" bIns="0" rtlCol="0"/>
            <a:lstStyle/>
            <a:p>
              <a:endParaRPr/>
            </a:p>
          </p:txBody>
        </p:sp>
        <p:sp>
          <p:nvSpPr>
            <p:cNvPr id="10" name="object 10"/>
            <p:cNvSpPr/>
            <p:nvPr/>
          </p:nvSpPr>
          <p:spPr>
            <a:xfrm>
              <a:off x="7356006" y="5108238"/>
              <a:ext cx="2267585" cy="953769"/>
            </a:xfrm>
            <a:custGeom>
              <a:avLst/>
              <a:gdLst/>
              <a:ahLst/>
              <a:cxnLst/>
              <a:rect l="l" t="t" r="r" b="b"/>
              <a:pathLst>
                <a:path w="2267584" h="953770">
                  <a:moveTo>
                    <a:pt x="2267491" y="0"/>
                  </a:moveTo>
                  <a:lnTo>
                    <a:pt x="2178628" y="551338"/>
                  </a:lnTo>
                  <a:lnTo>
                    <a:pt x="1912810" y="834458"/>
                  </a:lnTo>
                  <a:lnTo>
                    <a:pt x="1257460" y="938766"/>
                  </a:lnTo>
                  <a:lnTo>
                    <a:pt x="0" y="953667"/>
                  </a:lnTo>
                </a:path>
              </a:pathLst>
            </a:custGeom>
            <a:ln w="52354">
              <a:solidFill>
                <a:srgbClr val="E0C1F2"/>
              </a:solidFill>
            </a:ln>
          </p:spPr>
          <p:txBody>
            <a:bodyPr wrap="square" lIns="0" tIns="0" rIns="0" bIns="0" rtlCol="0"/>
            <a:lstStyle/>
            <a:p>
              <a:endParaRPr/>
            </a:p>
          </p:txBody>
        </p:sp>
        <p:sp>
          <p:nvSpPr>
            <p:cNvPr id="11" name="object 11"/>
            <p:cNvSpPr/>
            <p:nvPr/>
          </p:nvSpPr>
          <p:spPr>
            <a:xfrm>
              <a:off x="2527353" y="5642121"/>
              <a:ext cx="4838065" cy="817880"/>
            </a:xfrm>
            <a:custGeom>
              <a:avLst/>
              <a:gdLst/>
              <a:ahLst/>
              <a:cxnLst/>
              <a:rect l="l" t="t" r="r" b="b"/>
              <a:pathLst>
                <a:path w="4838065" h="817879">
                  <a:moveTo>
                    <a:pt x="4732917" y="0"/>
                  </a:moveTo>
                  <a:lnTo>
                    <a:pt x="104547" y="0"/>
                  </a:lnTo>
                  <a:lnTo>
                    <a:pt x="63950" y="8206"/>
                  </a:lnTo>
                  <a:lnTo>
                    <a:pt x="30667" y="30662"/>
                  </a:lnTo>
                  <a:lnTo>
                    <a:pt x="8228" y="63949"/>
                  </a:lnTo>
                  <a:lnTo>
                    <a:pt x="0" y="104676"/>
                  </a:lnTo>
                  <a:lnTo>
                    <a:pt x="0" y="721317"/>
                  </a:lnTo>
                  <a:lnTo>
                    <a:pt x="8228" y="762075"/>
                  </a:lnTo>
                  <a:lnTo>
                    <a:pt x="30667" y="795358"/>
                  </a:lnTo>
                  <a:lnTo>
                    <a:pt x="63468" y="817472"/>
                  </a:lnTo>
                  <a:lnTo>
                    <a:pt x="4773996" y="817472"/>
                  </a:lnTo>
                  <a:lnTo>
                    <a:pt x="4806797" y="795358"/>
                  </a:lnTo>
                  <a:lnTo>
                    <a:pt x="4829236" y="762075"/>
                  </a:lnTo>
                  <a:lnTo>
                    <a:pt x="4837465" y="721317"/>
                  </a:lnTo>
                  <a:lnTo>
                    <a:pt x="4837465" y="104676"/>
                  </a:lnTo>
                  <a:lnTo>
                    <a:pt x="4829236" y="63949"/>
                  </a:lnTo>
                  <a:lnTo>
                    <a:pt x="4806797" y="30662"/>
                  </a:lnTo>
                  <a:lnTo>
                    <a:pt x="4773514" y="8206"/>
                  </a:lnTo>
                  <a:lnTo>
                    <a:pt x="4732917" y="0"/>
                  </a:lnTo>
                  <a:close/>
                </a:path>
              </a:pathLst>
            </a:custGeom>
            <a:solidFill>
              <a:srgbClr val="E0C1F2"/>
            </a:solidFill>
          </p:spPr>
          <p:txBody>
            <a:bodyPr wrap="square" lIns="0" tIns="0" rIns="0" bIns="0" rtlCol="0"/>
            <a:lstStyle/>
            <a:p>
              <a:endParaRPr/>
            </a:p>
          </p:txBody>
        </p:sp>
        <p:sp>
          <p:nvSpPr>
            <p:cNvPr id="12" name="object 12"/>
            <p:cNvSpPr/>
            <p:nvPr/>
          </p:nvSpPr>
          <p:spPr>
            <a:xfrm>
              <a:off x="2850057" y="5852559"/>
              <a:ext cx="706755" cy="398780"/>
            </a:xfrm>
            <a:custGeom>
              <a:avLst/>
              <a:gdLst/>
              <a:ahLst/>
              <a:cxnLst/>
              <a:rect l="l" t="t" r="r" b="b"/>
              <a:pathLst>
                <a:path w="706754" h="398779">
                  <a:moveTo>
                    <a:pt x="178219" y="299897"/>
                  </a:moveTo>
                  <a:lnTo>
                    <a:pt x="169722" y="165011"/>
                  </a:lnTo>
                  <a:lnTo>
                    <a:pt x="169456" y="157975"/>
                  </a:lnTo>
                  <a:lnTo>
                    <a:pt x="156070" y="117081"/>
                  </a:lnTo>
                  <a:lnTo>
                    <a:pt x="122389" y="97332"/>
                  </a:lnTo>
                  <a:lnTo>
                    <a:pt x="113080" y="96748"/>
                  </a:lnTo>
                  <a:lnTo>
                    <a:pt x="102082" y="97459"/>
                  </a:lnTo>
                  <a:lnTo>
                    <a:pt x="62255" y="113982"/>
                  </a:lnTo>
                  <a:lnTo>
                    <a:pt x="50888" y="122821"/>
                  </a:lnTo>
                  <a:lnTo>
                    <a:pt x="50888" y="32245"/>
                  </a:lnTo>
                  <a:lnTo>
                    <a:pt x="33578" y="0"/>
                  </a:lnTo>
                  <a:lnTo>
                    <a:pt x="2933" y="0"/>
                  </a:lnTo>
                  <a:lnTo>
                    <a:pt x="0" y="2717"/>
                  </a:lnTo>
                  <a:lnTo>
                    <a:pt x="0" y="308051"/>
                  </a:lnTo>
                  <a:lnTo>
                    <a:pt x="6146" y="308889"/>
                  </a:lnTo>
                  <a:lnTo>
                    <a:pt x="12407" y="309473"/>
                  </a:lnTo>
                  <a:lnTo>
                    <a:pt x="18821" y="309829"/>
                  </a:lnTo>
                  <a:lnTo>
                    <a:pt x="25349" y="309943"/>
                  </a:lnTo>
                  <a:lnTo>
                    <a:pt x="32435" y="309829"/>
                  </a:lnTo>
                  <a:lnTo>
                    <a:pt x="39065" y="309473"/>
                  </a:lnTo>
                  <a:lnTo>
                    <a:pt x="45212" y="308889"/>
                  </a:lnTo>
                  <a:lnTo>
                    <a:pt x="50888" y="308051"/>
                  </a:lnTo>
                  <a:lnTo>
                    <a:pt x="50888" y="182613"/>
                  </a:lnTo>
                  <a:lnTo>
                    <a:pt x="50888" y="165011"/>
                  </a:lnTo>
                  <a:lnTo>
                    <a:pt x="89065" y="143675"/>
                  </a:lnTo>
                  <a:lnTo>
                    <a:pt x="104000" y="143675"/>
                  </a:lnTo>
                  <a:lnTo>
                    <a:pt x="117906" y="289001"/>
                  </a:lnTo>
                  <a:lnTo>
                    <a:pt x="119964" y="297027"/>
                  </a:lnTo>
                  <a:lnTo>
                    <a:pt x="128193" y="308203"/>
                  </a:lnTo>
                  <a:lnTo>
                    <a:pt x="135407" y="310997"/>
                  </a:lnTo>
                  <a:lnTo>
                    <a:pt x="152171" y="310997"/>
                  </a:lnTo>
                  <a:lnTo>
                    <a:pt x="158254" y="309943"/>
                  </a:lnTo>
                  <a:lnTo>
                    <a:pt x="169697" y="305765"/>
                  </a:lnTo>
                  <a:lnTo>
                    <a:pt x="174447" y="303098"/>
                  </a:lnTo>
                  <a:lnTo>
                    <a:pt x="178219" y="299897"/>
                  </a:lnTo>
                  <a:close/>
                </a:path>
                <a:path w="706754" h="398779">
                  <a:moveTo>
                    <a:pt x="340093" y="112547"/>
                  </a:moveTo>
                  <a:lnTo>
                    <a:pt x="339305" y="106324"/>
                  </a:lnTo>
                  <a:lnTo>
                    <a:pt x="337781" y="99910"/>
                  </a:lnTo>
                  <a:lnTo>
                    <a:pt x="286689" y="100799"/>
                  </a:lnTo>
                  <a:lnTo>
                    <a:pt x="286689" y="39370"/>
                  </a:lnTo>
                  <a:lnTo>
                    <a:pt x="283972" y="36652"/>
                  </a:lnTo>
                  <a:lnTo>
                    <a:pt x="253453" y="36652"/>
                  </a:lnTo>
                  <a:lnTo>
                    <a:pt x="235800" y="68897"/>
                  </a:lnTo>
                  <a:lnTo>
                    <a:pt x="235800" y="100533"/>
                  </a:lnTo>
                  <a:lnTo>
                    <a:pt x="204393" y="99910"/>
                  </a:lnTo>
                  <a:lnTo>
                    <a:pt x="202844" y="106324"/>
                  </a:lnTo>
                  <a:lnTo>
                    <a:pt x="202082" y="112547"/>
                  </a:lnTo>
                  <a:lnTo>
                    <a:pt x="202082" y="125247"/>
                  </a:lnTo>
                  <a:lnTo>
                    <a:pt x="202844" y="131660"/>
                  </a:lnTo>
                  <a:lnTo>
                    <a:pt x="204393" y="137795"/>
                  </a:lnTo>
                  <a:lnTo>
                    <a:pt x="235800" y="137160"/>
                  </a:lnTo>
                  <a:lnTo>
                    <a:pt x="235813" y="261137"/>
                  </a:lnTo>
                  <a:lnTo>
                    <a:pt x="248056" y="297903"/>
                  </a:lnTo>
                  <a:lnTo>
                    <a:pt x="284581" y="309943"/>
                  </a:lnTo>
                  <a:lnTo>
                    <a:pt x="290817" y="309880"/>
                  </a:lnTo>
                  <a:lnTo>
                    <a:pt x="334213" y="306603"/>
                  </a:lnTo>
                  <a:lnTo>
                    <a:pt x="335280" y="295071"/>
                  </a:lnTo>
                  <a:lnTo>
                    <a:pt x="335026" y="288378"/>
                  </a:lnTo>
                  <a:lnTo>
                    <a:pt x="334276" y="281876"/>
                  </a:lnTo>
                  <a:lnTo>
                    <a:pt x="333032" y="275602"/>
                  </a:lnTo>
                  <a:lnTo>
                    <a:pt x="331292" y="269519"/>
                  </a:lnTo>
                  <a:lnTo>
                    <a:pt x="298056" y="269519"/>
                  </a:lnTo>
                  <a:lnTo>
                    <a:pt x="293497" y="267843"/>
                  </a:lnTo>
                  <a:lnTo>
                    <a:pt x="288036" y="261137"/>
                  </a:lnTo>
                  <a:lnTo>
                    <a:pt x="286689" y="256628"/>
                  </a:lnTo>
                  <a:lnTo>
                    <a:pt x="286689" y="136918"/>
                  </a:lnTo>
                  <a:lnTo>
                    <a:pt x="337781" y="137795"/>
                  </a:lnTo>
                  <a:lnTo>
                    <a:pt x="339305" y="131660"/>
                  </a:lnTo>
                  <a:lnTo>
                    <a:pt x="340093" y="125247"/>
                  </a:lnTo>
                  <a:lnTo>
                    <a:pt x="340093" y="112547"/>
                  </a:lnTo>
                  <a:close/>
                </a:path>
                <a:path w="706754" h="398779">
                  <a:moveTo>
                    <a:pt x="490867" y="112547"/>
                  </a:moveTo>
                  <a:lnTo>
                    <a:pt x="490093" y="106324"/>
                  </a:lnTo>
                  <a:lnTo>
                    <a:pt x="488569" y="99910"/>
                  </a:lnTo>
                  <a:lnTo>
                    <a:pt x="437451" y="100799"/>
                  </a:lnTo>
                  <a:lnTo>
                    <a:pt x="437451" y="39370"/>
                  </a:lnTo>
                  <a:lnTo>
                    <a:pt x="434733" y="36652"/>
                  </a:lnTo>
                  <a:lnTo>
                    <a:pt x="404228" y="36652"/>
                  </a:lnTo>
                  <a:lnTo>
                    <a:pt x="386575" y="68897"/>
                  </a:lnTo>
                  <a:lnTo>
                    <a:pt x="386575" y="100533"/>
                  </a:lnTo>
                  <a:lnTo>
                    <a:pt x="355168" y="99910"/>
                  </a:lnTo>
                  <a:lnTo>
                    <a:pt x="353618" y="106324"/>
                  </a:lnTo>
                  <a:lnTo>
                    <a:pt x="352844" y="112547"/>
                  </a:lnTo>
                  <a:lnTo>
                    <a:pt x="352844" y="125247"/>
                  </a:lnTo>
                  <a:lnTo>
                    <a:pt x="353618" y="131660"/>
                  </a:lnTo>
                  <a:lnTo>
                    <a:pt x="355168" y="137795"/>
                  </a:lnTo>
                  <a:lnTo>
                    <a:pt x="386575" y="137160"/>
                  </a:lnTo>
                  <a:lnTo>
                    <a:pt x="386588" y="261137"/>
                  </a:lnTo>
                  <a:lnTo>
                    <a:pt x="398830" y="297903"/>
                  </a:lnTo>
                  <a:lnTo>
                    <a:pt x="435368" y="309943"/>
                  </a:lnTo>
                  <a:lnTo>
                    <a:pt x="441591" y="309880"/>
                  </a:lnTo>
                  <a:lnTo>
                    <a:pt x="485000" y="306603"/>
                  </a:lnTo>
                  <a:lnTo>
                    <a:pt x="486054" y="295071"/>
                  </a:lnTo>
                  <a:lnTo>
                    <a:pt x="485800" y="288378"/>
                  </a:lnTo>
                  <a:lnTo>
                    <a:pt x="485051" y="281876"/>
                  </a:lnTo>
                  <a:lnTo>
                    <a:pt x="483806" y="275602"/>
                  </a:lnTo>
                  <a:lnTo>
                    <a:pt x="482066" y="269519"/>
                  </a:lnTo>
                  <a:lnTo>
                    <a:pt x="448830" y="269519"/>
                  </a:lnTo>
                  <a:lnTo>
                    <a:pt x="444271" y="267843"/>
                  </a:lnTo>
                  <a:lnTo>
                    <a:pt x="438823" y="261137"/>
                  </a:lnTo>
                  <a:lnTo>
                    <a:pt x="437451" y="256628"/>
                  </a:lnTo>
                  <a:lnTo>
                    <a:pt x="437451" y="136918"/>
                  </a:lnTo>
                  <a:lnTo>
                    <a:pt x="488569" y="137795"/>
                  </a:lnTo>
                  <a:lnTo>
                    <a:pt x="490093" y="131660"/>
                  </a:lnTo>
                  <a:lnTo>
                    <a:pt x="490867" y="125247"/>
                  </a:lnTo>
                  <a:lnTo>
                    <a:pt x="490867" y="112547"/>
                  </a:lnTo>
                  <a:close/>
                </a:path>
                <a:path w="706754" h="398779">
                  <a:moveTo>
                    <a:pt x="706551" y="201663"/>
                  </a:moveTo>
                  <a:lnTo>
                    <a:pt x="702017" y="158483"/>
                  </a:lnTo>
                  <a:lnTo>
                    <a:pt x="681748" y="115735"/>
                  </a:lnTo>
                  <a:lnTo>
                    <a:pt x="653364" y="97510"/>
                  </a:lnTo>
                  <a:lnTo>
                    <a:pt x="653364" y="201663"/>
                  </a:lnTo>
                  <a:lnTo>
                    <a:pt x="653084" y="212521"/>
                  </a:lnTo>
                  <a:lnTo>
                    <a:pt x="643229" y="253796"/>
                  </a:lnTo>
                  <a:lnTo>
                    <a:pt x="623963" y="271614"/>
                  </a:lnTo>
                  <a:lnTo>
                    <a:pt x="616724" y="271614"/>
                  </a:lnTo>
                  <a:lnTo>
                    <a:pt x="580491" y="258216"/>
                  </a:lnTo>
                  <a:lnTo>
                    <a:pt x="580491" y="245859"/>
                  </a:lnTo>
                  <a:lnTo>
                    <a:pt x="580491" y="190995"/>
                  </a:lnTo>
                  <a:lnTo>
                    <a:pt x="580491" y="160007"/>
                  </a:lnTo>
                  <a:lnTo>
                    <a:pt x="581228" y="158940"/>
                  </a:lnTo>
                  <a:lnTo>
                    <a:pt x="614476" y="137160"/>
                  </a:lnTo>
                  <a:lnTo>
                    <a:pt x="626478" y="137160"/>
                  </a:lnTo>
                  <a:lnTo>
                    <a:pt x="650824" y="172123"/>
                  </a:lnTo>
                  <a:lnTo>
                    <a:pt x="653364" y="201663"/>
                  </a:lnTo>
                  <a:lnTo>
                    <a:pt x="653364" y="97510"/>
                  </a:lnTo>
                  <a:lnTo>
                    <a:pt x="644994" y="95516"/>
                  </a:lnTo>
                  <a:lnTo>
                    <a:pt x="633260" y="94678"/>
                  </a:lnTo>
                  <a:lnTo>
                    <a:pt x="623430" y="95250"/>
                  </a:lnTo>
                  <a:lnTo>
                    <a:pt x="581672" y="114350"/>
                  </a:lnTo>
                  <a:lnTo>
                    <a:pt x="576910" y="118884"/>
                  </a:lnTo>
                  <a:lnTo>
                    <a:pt x="575652" y="115506"/>
                  </a:lnTo>
                  <a:lnTo>
                    <a:pt x="546760" y="98018"/>
                  </a:lnTo>
                  <a:lnTo>
                    <a:pt x="532117" y="98018"/>
                  </a:lnTo>
                  <a:lnTo>
                    <a:pt x="529272" y="100838"/>
                  </a:lnTo>
                  <a:lnTo>
                    <a:pt x="529170" y="395605"/>
                  </a:lnTo>
                  <a:lnTo>
                    <a:pt x="532117" y="398322"/>
                  </a:lnTo>
                  <a:lnTo>
                    <a:pt x="562749" y="398322"/>
                  </a:lnTo>
                  <a:lnTo>
                    <a:pt x="570179" y="395820"/>
                  </a:lnTo>
                  <a:lnTo>
                    <a:pt x="580491" y="366077"/>
                  </a:lnTo>
                  <a:lnTo>
                    <a:pt x="580491" y="299707"/>
                  </a:lnTo>
                  <a:lnTo>
                    <a:pt x="587184" y="303250"/>
                  </a:lnTo>
                  <a:lnTo>
                    <a:pt x="595820" y="307009"/>
                  </a:lnTo>
                  <a:lnTo>
                    <a:pt x="604939" y="309689"/>
                  </a:lnTo>
                  <a:lnTo>
                    <a:pt x="614553" y="311302"/>
                  </a:lnTo>
                  <a:lnTo>
                    <a:pt x="624674" y="311835"/>
                  </a:lnTo>
                  <a:lnTo>
                    <a:pt x="635190" y="311073"/>
                  </a:lnTo>
                  <a:lnTo>
                    <a:pt x="673696" y="292696"/>
                  </a:lnTo>
                  <a:lnTo>
                    <a:pt x="700074" y="249948"/>
                  </a:lnTo>
                  <a:lnTo>
                    <a:pt x="705827" y="219316"/>
                  </a:lnTo>
                  <a:lnTo>
                    <a:pt x="706551" y="201663"/>
                  </a:lnTo>
                  <a:close/>
                </a:path>
              </a:pathLst>
            </a:custGeom>
            <a:solidFill>
              <a:srgbClr val="212121"/>
            </a:solidFill>
          </p:spPr>
          <p:txBody>
            <a:bodyPr wrap="square" lIns="0" tIns="0" rIns="0" bIns="0" rtlCol="0"/>
            <a:lstStyle/>
            <a:p>
              <a:endParaRPr/>
            </a:p>
          </p:txBody>
        </p:sp>
        <p:pic>
          <p:nvPicPr>
            <p:cNvPr id="13" name="object 13"/>
            <p:cNvPicPr/>
            <p:nvPr/>
          </p:nvPicPr>
          <p:blipFill>
            <a:blip r:embed="rId3" cstate="print"/>
            <a:stretch>
              <a:fillRect/>
            </a:stretch>
          </p:blipFill>
          <p:spPr>
            <a:xfrm>
              <a:off x="3584263" y="5947222"/>
              <a:ext cx="160413" cy="219050"/>
            </a:xfrm>
            <a:prstGeom prst="rect">
              <a:avLst/>
            </a:prstGeom>
          </p:spPr>
        </p:pic>
        <p:pic>
          <p:nvPicPr>
            <p:cNvPr id="14" name="object 14"/>
            <p:cNvPicPr/>
            <p:nvPr/>
          </p:nvPicPr>
          <p:blipFill>
            <a:blip r:embed="rId4" cstate="print"/>
            <a:stretch>
              <a:fillRect/>
            </a:stretch>
          </p:blipFill>
          <p:spPr>
            <a:xfrm>
              <a:off x="3782781" y="5971930"/>
              <a:ext cx="65767" cy="192664"/>
            </a:xfrm>
            <a:prstGeom prst="rect">
              <a:avLst/>
            </a:prstGeom>
          </p:spPr>
        </p:pic>
        <p:pic>
          <p:nvPicPr>
            <p:cNvPr id="15" name="object 15"/>
            <p:cNvPicPr/>
            <p:nvPr/>
          </p:nvPicPr>
          <p:blipFill>
            <a:blip r:embed="rId5" cstate="print"/>
            <a:stretch>
              <a:fillRect/>
            </a:stretch>
          </p:blipFill>
          <p:spPr>
            <a:xfrm>
              <a:off x="3876176" y="5852554"/>
              <a:ext cx="3153729" cy="376956"/>
            </a:xfrm>
            <a:prstGeom prst="rect">
              <a:avLst/>
            </a:prstGeom>
          </p:spPr>
        </p:pic>
        <p:sp>
          <p:nvSpPr>
            <p:cNvPr id="16" name="object 16"/>
            <p:cNvSpPr/>
            <p:nvPr/>
          </p:nvSpPr>
          <p:spPr>
            <a:xfrm>
              <a:off x="3572672" y="3985003"/>
              <a:ext cx="2760345" cy="1779270"/>
            </a:xfrm>
            <a:custGeom>
              <a:avLst/>
              <a:gdLst/>
              <a:ahLst/>
              <a:cxnLst/>
              <a:rect l="l" t="t" r="r" b="b"/>
              <a:pathLst>
                <a:path w="2760345" h="1779270">
                  <a:moveTo>
                    <a:pt x="2298760" y="0"/>
                  </a:moveTo>
                  <a:lnTo>
                    <a:pt x="2251473" y="338"/>
                  </a:lnTo>
                  <a:lnTo>
                    <a:pt x="2203559" y="7758"/>
                  </a:lnTo>
                  <a:lnTo>
                    <a:pt x="252980" y="458079"/>
                  </a:lnTo>
                  <a:lnTo>
                    <a:pt x="206663" y="472414"/>
                  </a:lnTo>
                  <a:lnTo>
                    <a:pt x="164013" y="492839"/>
                  </a:lnTo>
                  <a:lnTo>
                    <a:pt x="125409" y="518745"/>
                  </a:lnTo>
                  <a:lnTo>
                    <a:pt x="91231" y="549527"/>
                  </a:lnTo>
                  <a:lnTo>
                    <a:pt x="61857" y="584577"/>
                  </a:lnTo>
                  <a:lnTo>
                    <a:pt x="37668" y="623289"/>
                  </a:lnTo>
                  <a:lnTo>
                    <a:pt x="19043" y="665055"/>
                  </a:lnTo>
                  <a:lnTo>
                    <a:pt x="6360" y="709269"/>
                  </a:lnTo>
                  <a:lnTo>
                    <a:pt x="0" y="755323"/>
                  </a:lnTo>
                  <a:lnTo>
                    <a:pt x="341" y="802612"/>
                  </a:lnTo>
                  <a:lnTo>
                    <a:pt x="7762" y="850528"/>
                  </a:lnTo>
                  <a:lnTo>
                    <a:pt x="163726" y="1526088"/>
                  </a:lnTo>
                  <a:lnTo>
                    <a:pt x="178062" y="1572408"/>
                  </a:lnTo>
                  <a:lnTo>
                    <a:pt x="198486" y="1615060"/>
                  </a:lnTo>
                  <a:lnTo>
                    <a:pt x="224392" y="1653666"/>
                  </a:lnTo>
                  <a:lnTo>
                    <a:pt x="255174" y="1687846"/>
                  </a:lnTo>
                  <a:lnTo>
                    <a:pt x="290223" y="1717220"/>
                  </a:lnTo>
                  <a:lnTo>
                    <a:pt x="328934" y="1741410"/>
                  </a:lnTo>
                  <a:lnTo>
                    <a:pt x="370699" y="1760036"/>
                  </a:lnTo>
                  <a:lnTo>
                    <a:pt x="414912" y="1772719"/>
                  </a:lnTo>
                  <a:lnTo>
                    <a:pt x="460965" y="1779079"/>
                  </a:lnTo>
                  <a:lnTo>
                    <a:pt x="508251" y="1778738"/>
                  </a:lnTo>
                  <a:lnTo>
                    <a:pt x="556165" y="1771316"/>
                  </a:lnTo>
                  <a:lnTo>
                    <a:pt x="2064841" y="1423023"/>
                  </a:lnTo>
                  <a:lnTo>
                    <a:pt x="2079556" y="1440259"/>
                  </a:lnTo>
                  <a:lnTo>
                    <a:pt x="2122303" y="1481862"/>
                  </a:lnTo>
                  <a:lnTo>
                    <a:pt x="2183221" y="1526053"/>
                  </a:lnTo>
                  <a:lnTo>
                    <a:pt x="2220649" y="1546522"/>
                  </a:lnTo>
                  <a:lnTo>
                    <a:pt x="2262807" y="1564523"/>
                  </a:lnTo>
                  <a:lnTo>
                    <a:pt x="2309756" y="1579017"/>
                  </a:lnTo>
                  <a:lnTo>
                    <a:pt x="2361559" y="1588966"/>
                  </a:lnTo>
                  <a:lnTo>
                    <a:pt x="2418278" y="1593331"/>
                  </a:lnTo>
                  <a:lnTo>
                    <a:pt x="2479975" y="1591073"/>
                  </a:lnTo>
                  <a:lnTo>
                    <a:pt x="2546712" y="1581155"/>
                  </a:lnTo>
                  <a:lnTo>
                    <a:pt x="2618552" y="1562538"/>
                  </a:lnTo>
                  <a:lnTo>
                    <a:pt x="2549298" y="1506584"/>
                  </a:lnTo>
                  <a:lnTo>
                    <a:pt x="2506771" y="1464572"/>
                  </a:lnTo>
                  <a:lnTo>
                    <a:pt x="2473474" y="1415476"/>
                  </a:lnTo>
                  <a:lnTo>
                    <a:pt x="2431908" y="1338272"/>
                  </a:lnTo>
                  <a:lnTo>
                    <a:pt x="2506744" y="1320995"/>
                  </a:lnTo>
                  <a:lnTo>
                    <a:pt x="2553061" y="1306662"/>
                  </a:lnTo>
                  <a:lnTo>
                    <a:pt x="2595711" y="1286239"/>
                  </a:lnTo>
                  <a:lnTo>
                    <a:pt x="2634315" y="1260333"/>
                  </a:lnTo>
                  <a:lnTo>
                    <a:pt x="2668494" y="1229552"/>
                  </a:lnTo>
                  <a:lnTo>
                    <a:pt x="2697868" y="1194501"/>
                  </a:lnTo>
                  <a:lnTo>
                    <a:pt x="2722057" y="1155789"/>
                  </a:lnTo>
                  <a:lnTo>
                    <a:pt x="2740684" y="1114022"/>
                  </a:lnTo>
                  <a:lnTo>
                    <a:pt x="2753368" y="1069807"/>
                  </a:lnTo>
                  <a:lnTo>
                    <a:pt x="2759730" y="1023752"/>
                  </a:lnTo>
                  <a:lnTo>
                    <a:pt x="2759391" y="976462"/>
                  </a:lnTo>
                  <a:lnTo>
                    <a:pt x="2751972" y="928546"/>
                  </a:lnTo>
                  <a:lnTo>
                    <a:pt x="2595998" y="252986"/>
                  </a:lnTo>
                  <a:lnTo>
                    <a:pt x="2581665" y="206669"/>
                  </a:lnTo>
                  <a:lnTo>
                    <a:pt x="2561242" y="164018"/>
                  </a:lnTo>
                  <a:lnTo>
                    <a:pt x="2535336" y="125414"/>
                  </a:lnTo>
                  <a:lnTo>
                    <a:pt x="2504555" y="91236"/>
                  </a:lnTo>
                  <a:lnTo>
                    <a:pt x="2469505" y="61862"/>
                  </a:lnTo>
                  <a:lnTo>
                    <a:pt x="2430793" y="37672"/>
                  </a:lnTo>
                  <a:lnTo>
                    <a:pt x="2389027" y="19046"/>
                  </a:lnTo>
                  <a:lnTo>
                    <a:pt x="2344814" y="6362"/>
                  </a:lnTo>
                  <a:lnTo>
                    <a:pt x="2298760" y="0"/>
                  </a:lnTo>
                  <a:close/>
                </a:path>
              </a:pathLst>
            </a:custGeom>
            <a:solidFill>
              <a:srgbClr val="231F20"/>
            </a:solidFill>
          </p:spPr>
          <p:txBody>
            <a:bodyPr wrap="square" lIns="0" tIns="0" rIns="0" bIns="0" rtlCol="0"/>
            <a:lstStyle/>
            <a:p>
              <a:endParaRPr/>
            </a:p>
          </p:txBody>
        </p:sp>
      </p:grpSp>
      <p:sp>
        <p:nvSpPr>
          <p:cNvPr id="17" name="object 17"/>
          <p:cNvSpPr txBox="1"/>
          <p:nvPr/>
        </p:nvSpPr>
        <p:spPr>
          <a:xfrm>
            <a:off x="1668083" y="6986623"/>
            <a:ext cx="5697335" cy="1313180"/>
          </a:xfrm>
          <a:prstGeom prst="rect">
            <a:avLst/>
          </a:prstGeom>
        </p:spPr>
        <p:txBody>
          <a:bodyPr vert="horz" wrap="square" lIns="0" tIns="1905" rIns="0" bIns="0" rtlCol="0">
            <a:spAutoFit/>
          </a:bodyPr>
          <a:lstStyle/>
          <a:p>
            <a:pPr marL="12700" marR="5080">
              <a:lnSpc>
                <a:spcPct val="103899"/>
              </a:lnSpc>
              <a:spcBef>
                <a:spcPts val="15"/>
              </a:spcBef>
            </a:pPr>
            <a:r>
              <a:rPr sz="2050" b="1" spc="110" dirty="0">
                <a:solidFill>
                  <a:srgbClr val="602177"/>
                </a:solidFill>
                <a:latin typeface="Calibri"/>
                <a:cs typeface="Calibri"/>
              </a:rPr>
              <a:t>Il</a:t>
            </a:r>
            <a:r>
              <a:rPr sz="2050" b="1" spc="145" dirty="0">
                <a:solidFill>
                  <a:srgbClr val="602177"/>
                </a:solidFill>
                <a:latin typeface="Calibri"/>
                <a:cs typeface="Calibri"/>
              </a:rPr>
              <a:t> </a:t>
            </a:r>
            <a:r>
              <a:rPr sz="2050" b="1" spc="50" dirty="0">
                <a:solidFill>
                  <a:srgbClr val="602177"/>
                </a:solidFill>
                <a:latin typeface="Calibri"/>
                <a:cs typeface="Calibri"/>
              </a:rPr>
              <a:t>s’agit</a:t>
            </a:r>
            <a:r>
              <a:rPr sz="2050" b="1" spc="160" dirty="0">
                <a:solidFill>
                  <a:srgbClr val="602177"/>
                </a:solidFill>
                <a:latin typeface="Calibri"/>
                <a:cs typeface="Calibri"/>
              </a:rPr>
              <a:t> </a:t>
            </a:r>
            <a:r>
              <a:rPr sz="2050" b="1" dirty="0">
                <a:solidFill>
                  <a:srgbClr val="602177"/>
                </a:solidFill>
                <a:latin typeface="Calibri"/>
                <a:cs typeface="Calibri"/>
              </a:rPr>
              <a:t>probablement</a:t>
            </a:r>
            <a:r>
              <a:rPr sz="2050" b="1" spc="160" dirty="0">
                <a:solidFill>
                  <a:srgbClr val="602177"/>
                </a:solidFill>
                <a:latin typeface="Calibri"/>
                <a:cs typeface="Calibri"/>
              </a:rPr>
              <a:t> </a:t>
            </a:r>
            <a:r>
              <a:rPr sz="2050" b="1" dirty="0">
                <a:solidFill>
                  <a:srgbClr val="602177"/>
                </a:solidFill>
                <a:latin typeface="Calibri"/>
                <a:cs typeface="Calibri"/>
              </a:rPr>
              <a:t>d’une</a:t>
            </a:r>
            <a:r>
              <a:rPr sz="2050" b="1" spc="160" dirty="0">
                <a:solidFill>
                  <a:srgbClr val="602177"/>
                </a:solidFill>
                <a:latin typeface="Calibri"/>
                <a:cs typeface="Calibri"/>
              </a:rPr>
              <a:t> </a:t>
            </a:r>
            <a:r>
              <a:rPr sz="2050" b="1" dirty="0">
                <a:solidFill>
                  <a:srgbClr val="602177"/>
                </a:solidFill>
                <a:latin typeface="Calibri"/>
                <a:cs typeface="Calibri"/>
              </a:rPr>
              <a:t>arnaque.</a:t>
            </a:r>
            <a:r>
              <a:rPr sz="2050" b="1" spc="160" dirty="0">
                <a:solidFill>
                  <a:srgbClr val="602177"/>
                </a:solidFill>
                <a:latin typeface="Calibri"/>
                <a:cs typeface="Calibri"/>
              </a:rPr>
              <a:t> </a:t>
            </a:r>
            <a:r>
              <a:rPr sz="2050" b="1" dirty="0">
                <a:solidFill>
                  <a:srgbClr val="602177"/>
                </a:solidFill>
                <a:latin typeface="Calibri"/>
                <a:cs typeface="Calibri"/>
              </a:rPr>
              <a:t>Souvent,</a:t>
            </a:r>
            <a:r>
              <a:rPr sz="2050" b="1" spc="160" dirty="0">
                <a:solidFill>
                  <a:srgbClr val="602177"/>
                </a:solidFill>
                <a:latin typeface="Calibri"/>
                <a:cs typeface="Calibri"/>
              </a:rPr>
              <a:t> </a:t>
            </a:r>
            <a:r>
              <a:rPr sz="2050" b="1" spc="45" dirty="0">
                <a:solidFill>
                  <a:srgbClr val="602177"/>
                </a:solidFill>
                <a:latin typeface="Calibri"/>
                <a:cs typeface="Calibri"/>
              </a:rPr>
              <a:t>les </a:t>
            </a:r>
            <a:r>
              <a:rPr sz="2050" b="1" spc="50" dirty="0">
                <a:solidFill>
                  <a:srgbClr val="602177"/>
                </a:solidFill>
                <a:latin typeface="Calibri"/>
                <a:cs typeface="Calibri"/>
              </a:rPr>
              <a:t>fraudeurs</a:t>
            </a:r>
            <a:r>
              <a:rPr sz="2050" b="1" spc="15" dirty="0">
                <a:solidFill>
                  <a:srgbClr val="602177"/>
                </a:solidFill>
                <a:latin typeface="Calibri"/>
                <a:cs typeface="Calibri"/>
              </a:rPr>
              <a:t> </a:t>
            </a:r>
            <a:r>
              <a:rPr sz="2050" b="1" spc="65" dirty="0">
                <a:solidFill>
                  <a:srgbClr val="602177"/>
                </a:solidFill>
                <a:latin typeface="Calibri"/>
                <a:cs typeface="Calibri"/>
              </a:rPr>
              <a:t>utilisent</a:t>
            </a:r>
            <a:r>
              <a:rPr sz="2050" b="1" spc="30" dirty="0">
                <a:solidFill>
                  <a:srgbClr val="602177"/>
                </a:solidFill>
                <a:latin typeface="Calibri"/>
                <a:cs typeface="Calibri"/>
              </a:rPr>
              <a:t> </a:t>
            </a:r>
            <a:r>
              <a:rPr sz="2050" b="1" dirty="0">
                <a:solidFill>
                  <a:srgbClr val="602177"/>
                </a:solidFill>
                <a:latin typeface="Calibri"/>
                <a:cs typeface="Calibri"/>
              </a:rPr>
              <a:t>des</a:t>
            </a:r>
            <a:r>
              <a:rPr sz="2050" b="1" spc="25" dirty="0">
                <a:solidFill>
                  <a:srgbClr val="602177"/>
                </a:solidFill>
                <a:latin typeface="Calibri"/>
                <a:cs typeface="Calibri"/>
              </a:rPr>
              <a:t> </a:t>
            </a:r>
            <a:r>
              <a:rPr sz="2050" b="1" spc="70" dirty="0">
                <a:solidFill>
                  <a:srgbClr val="602177"/>
                </a:solidFill>
                <a:latin typeface="Calibri"/>
                <a:cs typeface="Calibri"/>
              </a:rPr>
              <a:t>liens</a:t>
            </a:r>
            <a:r>
              <a:rPr sz="2050" b="1" spc="30" dirty="0">
                <a:solidFill>
                  <a:srgbClr val="602177"/>
                </a:solidFill>
                <a:latin typeface="Calibri"/>
                <a:cs typeface="Calibri"/>
              </a:rPr>
              <a:t> </a:t>
            </a:r>
            <a:r>
              <a:rPr sz="2050" b="1" spc="60" dirty="0">
                <a:solidFill>
                  <a:srgbClr val="602177"/>
                </a:solidFill>
                <a:latin typeface="Calibri"/>
                <a:cs typeface="Calibri"/>
              </a:rPr>
              <a:t>raccourcis</a:t>
            </a:r>
            <a:r>
              <a:rPr sz="2050" b="1" spc="30" dirty="0">
                <a:solidFill>
                  <a:srgbClr val="602177"/>
                </a:solidFill>
                <a:latin typeface="Calibri"/>
                <a:cs typeface="Calibri"/>
              </a:rPr>
              <a:t> </a:t>
            </a:r>
            <a:r>
              <a:rPr sz="2050" b="1" dirty="0">
                <a:solidFill>
                  <a:srgbClr val="602177"/>
                </a:solidFill>
                <a:latin typeface="Calibri"/>
                <a:cs typeface="Calibri"/>
              </a:rPr>
              <a:t>pour</a:t>
            </a:r>
            <a:r>
              <a:rPr sz="2050" b="1" spc="25" dirty="0">
                <a:solidFill>
                  <a:srgbClr val="602177"/>
                </a:solidFill>
                <a:latin typeface="Calibri"/>
                <a:cs typeface="Calibri"/>
              </a:rPr>
              <a:t> </a:t>
            </a:r>
            <a:r>
              <a:rPr sz="2050" b="1" spc="-10" dirty="0">
                <a:solidFill>
                  <a:srgbClr val="602177"/>
                </a:solidFill>
                <a:latin typeface="Calibri"/>
                <a:cs typeface="Calibri"/>
              </a:rPr>
              <a:t>faire </a:t>
            </a:r>
            <a:r>
              <a:rPr sz="2050" b="1" dirty="0">
                <a:solidFill>
                  <a:srgbClr val="602177"/>
                </a:solidFill>
                <a:latin typeface="Calibri"/>
                <a:cs typeface="Calibri"/>
              </a:rPr>
              <a:t>croire</a:t>
            </a:r>
            <a:r>
              <a:rPr sz="2050" b="1" spc="80" dirty="0">
                <a:solidFill>
                  <a:srgbClr val="602177"/>
                </a:solidFill>
                <a:latin typeface="Calibri"/>
                <a:cs typeface="Calibri"/>
              </a:rPr>
              <a:t> </a:t>
            </a:r>
            <a:r>
              <a:rPr sz="2050" b="1" dirty="0">
                <a:solidFill>
                  <a:srgbClr val="602177"/>
                </a:solidFill>
                <a:latin typeface="Calibri"/>
                <a:cs typeface="Calibri"/>
              </a:rPr>
              <a:t>qu’un</a:t>
            </a:r>
            <a:r>
              <a:rPr sz="2050" b="1" spc="90" dirty="0">
                <a:solidFill>
                  <a:srgbClr val="602177"/>
                </a:solidFill>
                <a:latin typeface="Calibri"/>
                <a:cs typeface="Calibri"/>
              </a:rPr>
              <a:t> </a:t>
            </a:r>
            <a:r>
              <a:rPr sz="2050" b="1" spc="65" dirty="0">
                <a:solidFill>
                  <a:srgbClr val="602177"/>
                </a:solidFill>
                <a:latin typeface="Calibri"/>
                <a:cs typeface="Calibri"/>
              </a:rPr>
              <a:t>lien</a:t>
            </a:r>
            <a:r>
              <a:rPr sz="2050" b="1" spc="90" dirty="0">
                <a:solidFill>
                  <a:srgbClr val="602177"/>
                </a:solidFill>
                <a:latin typeface="Calibri"/>
                <a:cs typeface="Calibri"/>
              </a:rPr>
              <a:t> </a:t>
            </a:r>
            <a:r>
              <a:rPr sz="2050" b="1" dirty="0">
                <a:solidFill>
                  <a:srgbClr val="602177"/>
                </a:solidFill>
                <a:latin typeface="Calibri"/>
                <a:cs typeface="Calibri"/>
              </a:rPr>
              <a:t>semble</a:t>
            </a:r>
            <a:r>
              <a:rPr sz="2050" b="1" spc="95" dirty="0">
                <a:solidFill>
                  <a:srgbClr val="602177"/>
                </a:solidFill>
                <a:latin typeface="Calibri"/>
                <a:cs typeface="Calibri"/>
              </a:rPr>
              <a:t> </a:t>
            </a:r>
            <a:r>
              <a:rPr sz="2050" b="1" dirty="0">
                <a:solidFill>
                  <a:srgbClr val="602177"/>
                </a:solidFill>
                <a:latin typeface="Calibri"/>
                <a:cs typeface="Calibri"/>
              </a:rPr>
              <a:t>pouvoir</a:t>
            </a:r>
            <a:r>
              <a:rPr sz="2050" b="1" spc="85" dirty="0">
                <a:solidFill>
                  <a:srgbClr val="602177"/>
                </a:solidFill>
                <a:latin typeface="Calibri"/>
                <a:cs typeface="Calibri"/>
              </a:rPr>
              <a:t> </a:t>
            </a:r>
            <a:r>
              <a:rPr sz="2050" b="1" dirty="0">
                <a:solidFill>
                  <a:srgbClr val="602177"/>
                </a:solidFill>
                <a:latin typeface="Calibri"/>
                <a:cs typeface="Calibri"/>
              </a:rPr>
              <a:t>être</a:t>
            </a:r>
            <a:r>
              <a:rPr sz="2050" b="1" spc="90" dirty="0">
                <a:solidFill>
                  <a:srgbClr val="602177"/>
                </a:solidFill>
                <a:latin typeface="Calibri"/>
                <a:cs typeface="Calibri"/>
              </a:rPr>
              <a:t> </a:t>
            </a:r>
            <a:r>
              <a:rPr sz="2050" b="1" spc="60" dirty="0">
                <a:solidFill>
                  <a:srgbClr val="602177"/>
                </a:solidFill>
                <a:latin typeface="Calibri"/>
                <a:cs typeface="Calibri"/>
              </a:rPr>
              <a:t>cliqué</a:t>
            </a:r>
            <a:r>
              <a:rPr sz="2050" b="1" spc="95" dirty="0">
                <a:solidFill>
                  <a:srgbClr val="602177"/>
                </a:solidFill>
                <a:latin typeface="Calibri"/>
                <a:cs typeface="Calibri"/>
              </a:rPr>
              <a:t> </a:t>
            </a:r>
            <a:r>
              <a:rPr sz="2050" b="1" spc="45" dirty="0">
                <a:solidFill>
                  <a:srgbClr val="602177"/>
                </a:solidFill>
                <a:latin typeface="Calibri"/>
                <a:cs typeface="Calibri"/>
              </a:rPr>
              <a:t>sans </a:t>
            </a:r>
            <a:r>
              <a:rPr sz="2050" b="1" spc="-10" dirty="0">
                <a:solidFill>
                  <a:srgbClr val="602177"/>
                </a:solidFill>
                <a:latin typeface="Calibri"/>
                <a:cs typeface="Calibri"/>
              </a:rPr>
              <a:t>danger.</a:t>
            </a:r>
            <a:endParaRPr sz="2050" b="1">
              <a:latin typeface="Calibri"/>
              <a:cs typeface="Calibri"/>
            </a:endParaRPr>
          </a:p>
        </p:txBody>
      </p:sp>
      <p:sp>
        <p:nvSpPr>
          <p:cNvPr id="18" name="object 18"/>
          <p:cNvSpPr txBox="1"/>
          <p:nvPr/>
        </p:nvSpPr>
        <p:spPr>
          <a:xfrm rot="20880000">
            <a:off x="3953660" y="4450335"/>
            <a:ext cx="2045723" cy="1028700"/>
          </a:xfrm>
          <a:prstGeom prst="rect">
            <a:avLst/>
          </a:prstGeom>
        </p:spPr>
        <p:txBody>
          <a:bodyPr vert="horz" wrap="square" lIns="0" tIns="0" rIns="0" bIns="0" rtlCol="0">
            <a:spAutoFit/>
          </a:bodyPr>
          <a:lstStyle/>
          <a:p>
            <a:pPr>
              <a:lnSpc>
                <a:spcPts val="7834"/>
              </a:lnSpc>
            </a:pPr>
            <a:r>
              <a:rPr lang="fr-FR" sz="8100" b="1" spc="-150" dirty="0">
                <a:solidFill>
                  <a:srgbClr val="FFFFFF"/>
                </a:solidFill>
                <a:latin typeface="Calibri"/>
                <a:cs typeface="Calibri"/>
              </a:rPr>
              <a:t>NON</a:t>
            </a:r>
            <a:endParaRPr lang="fr-FR" sz="8100" b="1" spc="-150" dirty="0">
              <a:latin typeface="Calibri"/>
              <a:cs typeface="Calibri"/>
            </a:endParaRPr>
          </a:p>
        </p:txBody>
      </p:sp>
      <p:sp>
        <p:nvSpPr>
          <p:cNvPr id="57" name="object 2">
            <a:extLst>
              <a:ext uri="{FF2B5EF4-FFF2-40B4-BE49-F238E27FC236}">
                <a16:creationId xmlns:a16="http://schemas.microsoft.com/office/drawing/2014/main" id="{9612A2CC-FCFD-7943-0705-82110449CDBD}"/>
              </a:ext>
            </a:extLst>
          </p:cNvPr>
          <p:cNvSpPr txBox="1"/>
          <p:nvPr/>
        </p:nvSpPr>
        <p:spPr>
          <a:xfrm>
            <a:off x="845912" y="1539377"/>
            <a:ext cx="5929538" cy="1886094"/>
          </a:xfrm>
          <a:prstGeom prst="rect">
            <a:avLst/>
          </a:prstGeom>
        </p:spPr>
        <p:txBody>
          <a:bodyPr vert="horz" wrap="square" lIns="0" tIns="179705" rIns="0" bIns="0" rtlCol="0">
            <a:spAutoFit/>
          </a:bodyPr>
          <a:lstStyle/>
          <a:p>
            <a:pPr marL="12700" marR="5080">
              <a:lnSpc>
                <a:spcPts val="6600"/>
              </a:lnSpc>
              <a:spcBef>
                <a:spcPts val="1415"/>
              </a:spcBef>
            </a:pPr>
            <a:r>
              <a:rPr lang="fr-FR" sz="6600" b="1" spc="-150" dirty="0">
                <a:solidFill>
                  <a:srgbClr val="231F20"/>
                </a:solidFill>
                <a:latin typeface="Calibri"/>
                <a:cs typeface="Calibri"/>
              </a:rPr>
              <a:t>FAUT-IL CLIQUER OU NON ?</a:t>
            </a:r>
            <a:endParaRPr lang="fr-FR" sz="6600" b="1" spc="-150" dirty="0">
              <a:latin typeface="Calibri"/>
              <a:cs typeface="Calibri"/>
            </a:endParaRPr>
          </a:p>
        </p:txBody>
      </p:sp>
      <p:sp>
        <p:nvSpPr>
          <p:cNvPr id="2" name="object 13">
            <a:extLst>
              <a:ext uri="{FF2B5EF4-FFF2-40B4-BE49-F238E27FC236}">
                <a16:creationId xmlns:a16="http://schemas.microsoft.com/office/drawing/2014/main" id="{E360DB3A-9702-2F04-0707-D6B14EF2503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4" name="object 77">
            <a:extLst>
              <a:ext uri="{FF2B5EF4-FFF2-40B4-BE49-F238E27FC236}">
                <a16:creationId xmlns:a16="http://schemas.microsoft.com/office/drawing/2014/main" id="{657BC491-C6FF-3571-1322-ACE24AB4E3F0}"/>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7" name="object 32">
            <a:extLst>
              <a:ext uri="{FF2B5EF4-FFF2-40B4-BE49-F238E27FC236}">
                <a16:creationId xmlns:a16="http://schemas.microsoft.com/office/drawing/2014/main" id="{9EA856D3-E087-BFA1-3D03-65721FE8F8A6}"/>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9" name="object 33">
            <a:extLst>
              <a:ext uri="{FF2B5EF4-FFF2-40B4-BE49-F238E27FC236}">
                <a16:creationId xmlns:a16="http://schemas.microsoft.com/office/drawing/2014/main" id="{3A836CA3-543C-B284-BE13-E2ED6B9706C1}"/>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0" name="object 34">
            <a:extLst>
              <a:ext uri="{FF2B5EF4-FFF2-40B4-BE49-F238E27FC236}">
                <a16:creationId xmlns:a16="http://schemas.microsoft.com/office/drawing/2014/main" id="{FC69E24E-7DD6-245B-76CF-AA2287FF7B3C}"/>
              </a:ext>
            </a:extLst>
          </p:cNvPr>
          <p:cNvPicPr/>
          <p:nvPr/>
        </p:nvPicPr>
        <p:blipFill>
          <a:blip r:embed="rId6" cstate="print"/>
          <a:stretch>
            <a:fillRect/>
          </a:stretch>
        </p:blipFill>
        <p:spPr>
          <a:xfrm>
            <a:off x="13157476" y="804493"/>
            <a:ext cx="101839" cy="104719"/>
          </a:xfrm>
          <a:prstGeom prst="rect">
            <a:avLst/>
          </a:prstGeom>
        </p:spPr>
      </p:pic>
      <p:sp>
        <p:nvSpPr>
          <p:cNvPr id="21" name="object 35">
            <a:extLst>
              <a:ext uri="{FF2B5EF4-FFF2-40B4-BE49-F238E27FC236}">
                <a16:creationId xmlns:a16="http://schemas.microsoft.com/office/drawing/2014/main" id="{FF652770-6ACB-EC71-4252-2C2CD03E2F80}"/>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2" name="object 36">
            <a:extLst>
              <a:ext uri="{FF2B5EF4-FFF2-40B4-BE49-F238E27FC236}">
                <a16:creationId xmlns:a16="http://schemas.microsoft.com/office/drawing/2014/main" id="{F06C482D-6167-500C-57A9-89058A0B81A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3" name="object 37">
            <a:extLst>
              <a:ext uri="{FF2B5EF4-FFF2-40B4-BE49-F238E27FC236}">
                <a16:creationId xmlns:a16="http://schemas.microsoft.com/office/drawing/2014/main" id="{DB85FE5B-0F35-9918-C854-5440EA57059A}"/>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4" name="object 39">
            <a:extLst>
              <a:ext uri="{FF2B5EF4-FFF2-40B4-BE49-F238E27FC236}">
                <a16:creationId xmlns:a16="http://schemas.microsoft.com/office/drawing/2014/main" id="{833E3DD7-1E67-9F74-AADD-5F0DBA402BC2}"/>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5" name="object 40">
            <a:extLst>
              <a:ext uri="{FF2B5EF4-FFF2-40B4-BE49-F238E27FC236}">
                <a16:creationId xmlns:a16="http://schemas.microsoft.com/office/drawing/2014/main" id="{1344A523-7263-8903-EC43-812D72242D86}"/>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6" name="object 41">
            <a:extLst>
              <a:ext uri="{FF2B5EF4-FFF2-40B4-BE49-F238E27FC236}">
                <a16:creationId xmlns:a16="http://schemas.microsoft.com/office/drawing/2014/main" id="{61FF32FB-C6D7-E620-334A-25B2B1E688BC}"/>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7" name="object 42">
            <a:extLst>
              <a:ext uri="{FF2B5EF4-FFF2-40B4-BE49-F238E27FC236}">
                <a16:creationId xmlns:a16="http://schemas.microsoft.com/office/drawing/2014/main" id="{2471A547-6449-2EEB-F399-6D5A785AF628}"/>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8" name="object 43">
            <a:extLst>
              <a:ext uri="{FF2B5EF4-FFF2-40B4-BE49-F238E27FC236}">
                <a16:creationId xmlns:a16="http://schemas.microsoft.com/office/drawing/2014/main" id="{9AA26C8F-C79C-416A-578C-BB26278147E0}"/>
              </a:ext>
            </a:extLst>
          </p:cNvPr>
          <p:cNvPicPr/>
          <p:nvPr/>
        </p:nvPicPr>
        <p:blipFill>
          <a:blip r:embed="rId7" cstate="print"/>
          <a:stretch>
            <a:fillRect/>
          </a:stretch>
        </p:blipFill>
        <p:spPr>
          <a:xfrm>
            <a:off x="900786" y="665402"/>
            <a:ext cx="90720" cy="160403"/>
          </a:xfrm>
          <a:prstGeom prst="rect">
            <a:avLst/>
          </a:prstGeom>
        </p:spPr>
      </p:pic>
      <p:grpSp>
        <p:nvGrpSpPr>
          <p:cNvPr id="29" name="Groupe 28">
            <a:extLst>
              <a:ext uri="{FF2B5EF4-FFF2-40B4-BE49-F238E27FC236}">
                <a16:creationId xmlns:a16="http://schemas.microsoft.com/office/drawing/2014/main" id="{F84C0EB5-B350-51D5-5841-E7D942021DE2}"/>
              </a:ext>
            </a:extLst>
          </p:cNvPr>
          <p:cNvGrpSpPr/>
          <p:nvPr/>
        </p:nvGrpSpPr>
        <p:grpSpPr>
          <a:xfrm>
            <a:off x="6958757" y="625475"/>
            <a:ext cx="579409" cy="373714"/>
            <a:chOff x="893915" y="795563"/>
            <a:chExt cx="579409" cy="373714"/>
          </a:xfrm>
        </p:grpSpPr>
        <p:sp>
          <p:nvSpPr>
            <p:cNvPr id="30" name="object 39">
              <a:extLst>
                <a:ext uri="{FF2B5EF4-FFF2-40B4-BE49-F238E27FC236}">
                  <a16:creationId xmlns:a16="http://schemas.microsoft.com/office/drawing/2014/main" id="{C9F624BE-D36E-6ED0-C39D-207C5F4EDE8F}"/>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1" name="object 40">
              <a:extLst>
                <a:ext uri="{FF2B5EF4-FFF2-40B4-BE49-F238E27FC236}">
                  <a16:creationId xmlns:a16="http://schemas.microsoft.com/office/drawing/2014/main" id="{1F34633D-1B05-65C9-39CA-8F470F677EEE}"/>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2" name="object 41">
              <a:extLst>
                <a:ext uri="{FF2B5EF4-FFF2-40B4-BE49-F238E27FC236}">
                  <a16:creationId xmlns:a16="http://schemas.microsoft.com/office/drawing/2014/main" id="{3B33516D-D503-1817-604A-34C43C6C2DE6}"/>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3" name="object 42">
              <a:extLst>
                <a:ext uri="{FF2B5EF4-FFF2-40B4-BE49-F238E27FC236}">
                  <a16:creationId xmlns:a16="http://schemas.microsoft.com/office/drawing/2014/main" id="{1DC4B3F1-C0D5-4197-23BD-BC32316CF911}"/>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4" name="object 43">
              <a:extLst>
                <a:ext uri="{FF2B5EF4-FFF2-40B4-BE49-F238E27FC236}">
                  <a16:creationId xmlns:a16="http://schemas.microsoft.com/office/drawing/2014/main" id="{70E0BC86-9A13-8719-A3E4-F5130FA61DD6}"/>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638260" y="2316844"/>
            <a:ext cx="2355850" cy="2355850"/>
          </a:xfrm>
          <a:custGeom>
            <a:avLst/>
            <a:gdLst/>
            <a:ahLst/>
            <a:cxnLst/>
            <a:rect l="l" t="t" r="r" b="b"/>
            <a:pathLst>
              <a:path w="2355850" h="2355850">
                <a:moveTo>
                  <a:pt x="1177817" y="0"/>
                </a:moveTo>
                <a:lnTo>
                  <a:pt x="1129267" y="982"/>
                </a:lnTo>
                <a:lnTo>
                  <a:pt x="1081217" y="3904"/>
                </a:lnTo>
                <a:lnTo>
                  <a:pt x="1033705" y="8727"/>
                </a:lnTo>
                <a:lnTo>
                  <a:pt x="986768" y="15415"/>
                </a:lnTo>
                <a:lnTo>
                  <a:pt x="940445" y="23928"/>
                </a:lnTo>
                <a:lnTo>
                  <a:pt x="894773" y="34229"/>
                </a:lnTo>
                <a:lnTo>
                  <a:pt x="849790" y="46281"/>
                </a:lnTo>
                <a:lnTo>
                  <a:pt x="805535" y="60044"/>
                </a:lnTo>
                <a:lnTo>
                  <a:pt x="762044" y="75482"/>
                </a:lnTo>
                <a:lnTo>
                  <a:pt x="719356" y="92556"/>
                </a:lnTo>
                <a:lnTo>
                  <a:pt x="677509" y="111229"/>
                </a:lnTo>
                <a:lnTo>
                  <a:pt x="636541" y="131463"/>
                </a:lnTo>
                <a:lnTo>
                  <a:pt x="596489" y="153219"/>
                </a:lnTo>
                <a:lnTo>
                  <a:pt x="557392" y="176461"/>
                </a:lnTo>
                <a:lnTo>
                  <a:pt x="519287" y="201149"/>
                </a:lnTo>
                <a:lnTo>
                  <a:pt x="482212" y="227246"/>
                </a:lnTo>
                <a:lnTo>
                  <a:pt x="446206" y="254715"/>
                </a:lnTo>
                <a:lnTo>
                  <a:pt x="411305" y="283517"/>
                </a:lnTo>
                <a:lnTo>
                  <a:pt x="377548" y="313614"/>
                </a:lnTo>
                <a:lnTo>
                  <a:pt x="344973" y="344969"/>
                </a:lnTo>
                <a:lnTo>
                  <a:pt x="313618" y="377544"/>
                </a:lnTo>
                <a:lnTo>
                  <a:pt x="283520" y="411301"/>
                </a:lnTo>
                <a:lnTo>
                  <a:pt x="254718" y="446201"/>
                </a:lnTo>
                <a:lnTo>
                  <a:pt x="227249" y="482208"/>
                </a:lnTo>
                <a:lnTo>
                  <a:pt x="201152" y="519282"/>
                </a:lnTo>
                <a:lnTo>
                  <a:pt x="176463" y="557387"/>
                </a:lnTo>
                <a:lnTo>
                  <a:pt x="153221" y="596485"/>
                </a:lnTo>
                <a:lnTo>
                  <a:pt x="131465" y="636536"/>
                </a:lnTo>
                <a:lnTo>
                  <a:pt x="111231" y="677505"/>
                </a:lnTo>
                <a:lnTo>
                  <a:pt x="92558" y="719352"/>
                </a:lnTo>
                <a:lnTo>
                  <a:pt x="75483" y="762040"/>
                </a:lnTo>
                <a:lnTo>
                  <a:pt x="60045" y="805531"/>
                </a:lnTo>
                <a:lnTo>
                  <a:pt x="46281" y="849786"/>
                </a:lnTo>
                <a:lnTo>
                  <a:pt x="34230" y="894770"/>
                </a:lnTo>
                <a:lnTo>
                  <a:pt x="23928" y="940442"/>
                </a:lnTo>
                <a:lnTo>
                  <a:pt x="15415" y="986766"/>
                </a:lnTo>
                <a:lnTo>
                  <a:pt x="8728" y="1033703"/>
                </a:lnTo>
                <a:lnTo>
                  <a:pt x="3904" y="1081216"/>
                </a:lnTo>
                <a:lnTo>
                  <a:pt x="982" y="1129267"/>
                </a:lnTo>
                <a:lnTo>
                  <a:pt x="0" y="1177817"/>
                </a:lnTo>
                <a:lnTo>
                  <a:pt x="982" y="1226368"/>
                </a:lnTo>
                <a:lnTo>
                  <a:pt x="3904" y="1274418"/>
                </a:lnTo>
                <a:lnTo>
                  <a:pt x="8728" y="1321931"/>
                </a:lnTo>
                <a:lnTo>
                  <a:pt x="15415" y="1368868"/>
                </a:lnTo>
                <a:lnTo>
                  <a:pt x="23928" y="1415192"/>
                </a:lnTo>
                <a:lnTo>
                  <a:pt x="34230" y="1460864"/>
                </a:lnTo>
                <a:lnTo>
                  <a:pt x="46281" y="1505847"/>
                </a:lnTo>
                <a:lnTo>
                  <a:pt x="60045" y="1550102"/>
                </a:lnTo>
                <a:lnTo>
                  <a:pt x="75483" y="1593593"/>
                </a:lnTo>
                <a:lnTo>
                  <a:pt x="92558" y="1636281"/>
                </a:lnTo>
                <a:lnTo>
                  <a:pt x="111231" y="1678127"/>
                </a:lnTo>
                <a:lnTo>
                  <a:pt x="131465" y="1719096"/>
                </a:lnTo>
                <a:lnTo>
                  <a:pt x="153221" y="1759147"/>
                </a:lnTo>
                <a:lnTo>
                  <a:pt x="176463" y="1798244"/>
                </a:lnTo>
                <a:lnTo>
                  <a:pt x="201152" y="1836348"/>
                </a:lnTo>
                <a:lnTo>
                  <a:pt x="227249" y="1873423"/>
                </a:lnTo>
                <a:lnTo>
                  <a:pt x="254718" y="1909429"/>
                </a:lnTo>
                <a:lnTo>
                  <a:pt x="283520" y="1944329"/>
                </a:lnTo>
                <a:lnTo>
                  <a:pt x="313618" y="1978085"/>
                </a:lnTo>
                <a:lnTo>
                  <a:pt x="344973" y="2010659"/>
                </a:lnTo>
                <a:lnTo>
                  <a:pt x="377548" y="2042014"/>
                </a:lnTo>
                <a:lnTo>
                  <a:pt x="411305" y="2072111"/>
                </a:lnTo>
                <a:lnTo>
                  <a:pt x="446206" y="2100913"/>
                </a:lnTo>
                <a:lnTo>
                  <a:pt x="482212" y="2128381"/>
                </a:lnTo>
                <a:lnTo>
                  <a:pt x="519287" y="2154478"/>
                </a:lnTo>
                <a:lnTo>
                  <a:pt x="557392" y="2179166"/>
                </a:lnTo>
                <a:lnTo>
                  <a:pt x="596489" y="2202407"/>
                </a:lnTo>
                <a:lnTo>
                  <a:pt x="636541" y="2224163"/>
                </a:lnTo>
                <a:lnTo>
                  <a:pt x="677509" y="2244396"/>
                </a:lnTo>
                <a:lnTo>
                  <a:pt x="719356" y="2263069"/>
                </a:lnTo>
                <a:lnTo>
                  <a:pt x="762044" y="2280143"/>
                </a:lnTo>
                <a:lnTo>
                  <a:pt x="805535" y="2295581"/>
                </a:lnTo>
                <a:lnTo>
                  <a:pt x="849790" y="2309344"/>
                </a:lnTo>
                <a:lnTo>
                  <a:pt x="894773" y="2321395"/>
                </a:lnTo>
                <a:lnTo>
                  <a:pt x="940445" y="2331696"/>
                </a:lnTo>
                <a:lnTo>
                  <a:pt x="986768" y="2340209"/>
                </a:lnTo>
                <a:lnTo>
                  <a:pt x="1033705" y="2346896"/>
                </a:lnTo>
                <a:lnTo>
                  <a:pt x="1081217" y="2351720"/>
                </a:lnTo>
                <a:lnTo>
                  <a:pt x="1129267" y="2354642"/>
                </a:lnTo>
                <a:lnTo>
                  <a:pt x="1177817" y="2355624"/>
                </a:lnTo>
                <a:lnTo>
                  <a:pt x="1226367" y="2354642"/>
                </a:lnTo>
                <a:lnTo>
                  <a:pt x="1274417" y="2351720"/>
                </a:lnTo>
                <a:lnTo>
                  <a:pt x="1321929" y="2346896"/>
                </a:lnTo>
                <a:lnTo>
                  <a:pt x="1368866" y="2340209"/>
                </a:lnTo>
                <a:lnTo>
                  <a:pt x="1415189" y="2331696"/>
                </a:lnTo>
                <a:lnTo>
                  <a:pt x="1460861" y="2321395"/>
                </a:lnTo>
                <a:lnTo>
                  <a:pt x="1505844" y="2309344"/>
                </a:lnTo>
                <a:lnTo>
                  <a:pt x="1550099" y="2295581"/>
                </a:lnTo>
                <a:lnTo>
                  <a:pt x="1593590" y="2280143"/>
                </a:lnTo>
                <a:lnTo>
                  <a:pt x="1636278" y="2263069"/>
                </a:lnTo>
                <a:lnTo>
                  <a:pt x="1678125" y="2244396"/>
                </a:lnTo>
                <a:lnTo>
                  <a:pt x="1719093" y="2224163"/>
                </a:lnTo>
                <a:lnTo>
                  <a:pt x="1759145" y="2202407"/>
                </a:lnTo>
                <a:lnTo>
                  <a:pt x="1798242" y="2179166"/>
                </a:lnTo>
                <a:lnTo>
                  <a:pt x="1836347" y="2154478"/>
                </a:lnTo>
                <a:lnTo>
                  <a:pt x="1873422" y="2128381"/>
                </a:lnTo>
                <a:lnTo>
                  <a:pt x="1909429" y="2100913"/>
                </a:lnTo>
                <a:lnTo>
                  <a:pt x="1944329" y="2072111"/>
                </a:lnTo>
                <a:lnTo>
                  <a:pt x="1978086" y="2042014"/>
                </a:lnTo>
                <a:lnTo>
                  <a:pt x="2010661" y="2010659"/>
                </a:lnTo>
                <a:lnTo>
                  <a:pt x="2042016" y="1978085"/>
                </a:lnTo>
                <a:lnTo>
                  <a:pt x="2072114" y="1944329"/>
                </a:lnTo>
                <a:lnTo>
                  <a:pt x="2100916" y="1909429"/>
                </a:lnTo>
                <a:lnTo>
                  <a:pt x="2128385" y="1873423"/>
                </a:lnTo>
                <a:lnTo>
                  <a:pt x="2154483" y="1836348"/>
                </a:lnTo>
                <a:lnTo>
                  <a:pt x="2179171" y="1798244"/>
                </a:lnTo>
                <a:lnTo>
                  <a:pt x="2202413" y="1759147"/>
                </a:lnTo>
                <a:lnTo>
                  <a:pt x="2224169" y="1719096"/>
                </a:lnTo>
                <a:lnTo>
                  <a:pt x="2244403" y="1678127"/>
                </a:lnTo>
                <a:lnTo>
                  <a:pt x="2263076" y="1636281"/>
                </a:lnTo>
                <a:lnTo>
                  <a:pt x="2280151" y="1593593"/>
                </a:lnTo>
                <a:lnTo>
                  <a:pt x="2295589" y="1550102"/>
                </a:lnTo>
                <a:lnTo>
                  <a:pt x="2309353" y="1505847"/>
                </a:lnTo>
                <a:lnTo>
                  <a:pt x="2321404" y="1460864"/>
                </a:lnTo>
                <a:lnTo>
                  <a:pt x="2331706" y="1415192"/>
                </a:lnTo>
                <a:lnTo>
                  <a:pt x="2340219" y="1368868"/>
                </a:lnTo>
                <a:lnTo>
                  <a:pt x="2346906" y="1321931"/>
                </a:lnTo>
                <a:lnTo>
                  <a:pt x="2351730" y="1274418"/>
                </a:lnTo>
                <a:lnTo>
                  <a:pt x="2354652" y="1226368"/>
                </a:lnTo>
                <a:lnTo>
                  <a:pt x="2355635" y="1177817"/>
                </a:lnTo>
                <a:lnTo>
                  <a:pt x="2354652" y="1129267"/>
                </a:lnTo>
                <a:lnTo>
                  <a:pt x="2351730" y="1081216"/>
                </a:lnTo>
                <a:lnTo>
                  <a:pt x="2346906" y="1033703"/>
                </a:lnTo>
                <a:lnTo>
                  <a:pt x="2340219" y="986766"/>
                </a:lnTo>
                <a:lnTo>
                  <a:pt x="2331706" y="940442"/>
                </a:lnTo>
                <a:lnTo>
                  <a:pt x="2321404" y="894770"/>
                </a:lnTo>
                <a:lnTo>
                  <a:pt x="2309353" y="849786"/>
                </a:lnTo>
                <a:lnTo>
                  <a:pt x="2295589" y="805531"/>
                </a:lnTo>
                <a:lnTo>
                  <a:pt x="2280151" y="762040"/>
                </a:lnTo>
                <a:lnTo>
                  <a:pt x="2263076" y="719352"/>
                </a:lnTo>
                <a:lnTo>
                  <a:pt x="2244403" y="677505"/>
                </a:lnTo>
                <a:lnTo>
                  <a:pt x="2224169" y="636536"/>
                </a:lnTo>
                <a:lnTo>
                  <a:pt x="2202413" y="596485"/>
                </a:lnTo>
                <a:lnTo>
                  <a:pt x="2179171" y="557387"/>
                </a:lnTo>
                <a:lnTo>
                  <a:pt x="2154483" y="519282"/>
                </a:lnTo>
                <a:lnTo>
                  <a:pt x="2128385" y="482208"/>
                </a:lnTo>
                <a:lnTo>
                  <a:pt x="2100916" y="446201"/>
                </a:lnTo>
                <a:lnTo>
                  <a:pt x="2072114" y="411301"/>
                </a:lnTo>
                <a:lnTo>
                  <a:pt x="2042016" y="377544"/>
                </a:lnTo>
                <a:lnTo>
                  <a:pt x="2010661" y="344969"/>
                </a:lnTo>
                <a:lnTo>
                  <a:pt x="1978086" y="313614"/>
                </a:lnTo>
                <a:lnTo>
                  <a:pt x="1944329" y="283517"/>
                </a:lnTo>
                <a:lnTo>
                  <a:pt x="1909429" y="254715"/>
                </a:lnTo>
                <a:lnTo>
                  <a:pt x="1873422" y="227246"/>
                </a:lnTo>
                <a:lnTo>
                  <a:pt x="1836347" y="201149"/>
                </a:lnTo>
                <a:lnTo>
                  <a:pt x="1798242" y="176461"/>
                </a:lnTo>
                <a:lnTo>
                  <a:pt x="1759145" y="153219"/>
                </a:lnTo>
                <a:lnTo>
                  <a:pt x="1719093" y="131463"/>
                </a:lnTo>
                <a:lnTo>
                  <a:pt x="1678125" y="111229"/>
                </a:lnTo>
                <a:lnTo>
                  <a:pt x="1636278" y="92556"/>
                </a:lnTo>
                <a:lnTo>
                  <a:pt x="1593590" y="75482"/>
                </a:lnTo>
                <a:lnTo>
                  <a:pt x="1550099" y="60044"/>
                </a:lnTo>
                <a:lnTo>
                  <a:pt x="1505844" y="46281"/>
                </a:lnTo>
                <a:lnTo>
                  <a:pt x="1460861" y="34229"/>
                </a:lnTo>
                <a:lnTo>
                  <a:pt x="1415189" y="23928"/>
                </a:lnTo>
                <a:lnTo>
                  <a:pt x="1368866" y="15415"/>
                </a:lnTo>
                <a:lnTo>
                  <a:pt x="1321929" y="8727"/>
                </a:lnTo>
                <a:lnTo>
                  <a:pt x="1274417" y="3904"/>
                </a:lnTo>
                <a:lnTo>
                  <a:pt x="1226367" y="982"/>
                </a:lnTo>
                <a:lnTo>
                  <a:pt x="1177817" y="0"/>
                </a:lnTo>
                <a:close/>
              </a:path>
            </a:pathLst>
          </a:custGeom>
          <a:solidFill>
            <a:srgbClr val="EFE0F9"/>
          </a:solidFill>
        </p:spPr>
        <p:txBody>
          <a:bodyPr wrap="square" lIns="0" tIns="0" rIns="0" bIns="0" rtlCol="0"/>
          <a:lstStyle/>
          <a:p>
            <a:endParaRPr/>
          </a:p>
        </p:txBody>
      </p:sp>
      <p:sp>
        <p:nvSpPr>
          <p:cNvPr id="3" name="object 3"/>
          <p:cNvSpPr/>
          <p:nvPr/>
        </p:nvSpPr>
        <p:spPr>
          <a:xfrm>
            <a:off x="10639542" y="2316844"/>
            <a:ext cx="2355850" cy="2355850"/>
          </a:xfrm>
          <a:custGeom>
            <a:avLst/>
            <a:gdLst/>
            <a:ahLst/>
            <a:cxnLst/>
            <a:rect l="l" t="t" r="r" b="b"/>
            <a:pathLst>
              <a:path w="2355850" h="2355850">
                <a:moveTo>
                  <a:pt x="1177817" y="0"/>
                </a:moveTo>
                <a:lnTo>
                  <a:pt x="1129267" y="982"/>
                </a:lnTo>
                <a:lnTo>
                  <a:pt x="1081217" y="3904"/>
                </a:lnTo>
                <a:lnTo>
                  <a:pt x="1033705" y="8727"/>
                </a:lnTo>
                <a:lnTo>
                  <a:pt x="986768" y="15415"/>
                </a:lnTo>
                <a:lnTo>
                  <a:pt x="940445" y="23928"/>
                </a:lnTo>
                <a:lnTo>
                  <a:pt x="894773" y="34229"/>
                </a:lnTo>
                <a:lnTo>
                  <a:pt x="849790" y="46281"/>
                </a:lnTo>
                <a:lnTo>
                  <a:pt x="805535" y="60044"/>
                </a:lnTo>
                <a:lnTo>
                  <a:pt x="762044" y="75482"/>
                </a:lnTo>
                <a:lnTo>
                  <a:pt x="719356" y="92556"/>
                </a:lnTo>
                <a:lnTo>
                  <a:pt x="677509" y="111229"/>
                </a:lnTo>
                <a:lnTo>
                  <a:pt x="636541" y="131463"/>
                </a:lnTo>
                <a:lnTo>
                  <a:pt x="596489" y="153219"/>
                </a:lnTo>
                <a:lnTo>
                  <a:pt x="557392" y="176461"/>
                </a:lnTo>
                <a:lnTo>
                  <a:pt x="519287" y="201149"/>
                </a:lnTo>
                <a:lnTo>
                  <a:pt x="482212" y="227246"/>
                </a:lnTo>
                <a:lnTo>
                  <a:pt x="446206" y="254715"/>
                </a:lnTo>
                <a:lnTo>
                  <a:pt x="411305" y="283517"/>
                </a:lnTo>
                <a:lnTo>
                  <a:pt x="377548" y="313614"/>
                </a:lnTo>
                <a:lnTo>
                  <a:pt x="344973" y="344969"/>
                </a:lnTo>
                <a:lnTo>
                  <a:pt x="313618" y="377544"/>
                </a:lnTo>
                <a:lnTo>
                  <a:pt x="283520" y="411301"/>
                </a:lnTo>
                <a:lnTo>
                  <a:pt x="254718" y="446201"/>
                </a:lnTo>
                <a:lnTo>
                  <a:pt x="227249" y="482208"/>
                </a:lnTo>
                <a:lnTo>
                  <a:pt x="201152" y="519282"/>
                </a:lnTo>
                <a:lnTo>
                  <a:pt x="176463" y="557387"/>
                </a:lnTo>
                <a:lnTo>
                  <a:pt x="153221" y="596485"/>
                </a:lnTo>
                <a:lnTo>
                  <a:pt x="131465" y="636536"/>
                </a:lnTo>
                <a:lnTo>
                  <a:pt x="111231" y="677505"/>
                </a:lnTo>
                <a:lnTo>
                  <a:pt x="92558" y="719352"/>
                </a:lnTo>
                <a:lnTo>
                  <a:pt x="75483" y="762040"/>
                </a:lnTo>
                <a:lnTo>
                  <a:pt x="60045" y="805531"/>
                </a:lnTo>
                <a:lnTo>
                  <a:pt x="46281" y="849786"/>
                </a:lnTo>
                <a:lnTo>
                  <a:pt x="34230" y="894770"/>
                </a:lnTo>
                <a:lnTo>
                  <a:pt x="23928" y="940442"/>
                </a:lnTo>
                <a:lnTo>
                  <a:pt x="15415" y="986766"/>
                </a:lnTo>
                <a:lnTo>
                  <a:pt x="8728" y="1033703"/>
                </a:lnTo>
                <a:lnTo>
                  <a:pt x="3904" y="1081216"/>
                </a:lnTo>
                <a:lnTo>
                  <a:pt x="982" y="1129267"/>
                </a:lnTo>
                <a:lnTo>
                  <a:pt x="0" y="1177817"/>
                </a:lnTo>
                <a:lnTo>
                  <a:pt x="982" y="1226368"/>
                </a:lnTo>
                <a:lnTo>
                  <a:pt x="3904" y="1274418"/>
                </a:lnTo>
                <a:lnTo>
                  <a:pt x="8728" y="1321931"/>
                </a:lnTo>
                <a:lnTo>
                  <a:pt x="15415" y="1368868"/>
                </a:lnTo>
                <a:lnTo>
                  <a:pt x="23928" y="1415192"/>
                </a:lnTo>
                <a:lnTo>
                  <a:pt x="34230" y="1460864"/>
                </a:lnTo>
                <a:lnTo>
                  <a:pt x="46281" y="1505847"/>
                </a:lnTo>
                <a:lnTo>
                  <a:pt x="60045" y="1550102"/>
                </a:lnTo>
                <a:lnTo>
                  <a:pt x="75483" y="1593593"/>
                </a:lnTo>
                <a:lnTo>
                  <a:pt x="92558" y="1636281"/>
                </a:lnTo>
                <a:lnTo>
                  <a:pt x="111231" y="1678127"/>
                </a:lnTo>
                <a:lnTo>
                  <a:pt x="131465" y="1719096"/>
                </a:lnTo>
                <a:lnTo>
                  <a:pt x="153221" y="1759147"/>
                </a:lnTo>
                <a:lnTo>
                  <a:pt x="176463" y="1798244"/>
                </a:lnTo>
                <a:lnTo>
                  <a:pt x="201152" y="1836348"/>
                </a:lnTo>
                <a:lnTo>
                  <a:pt x="227249" y="1873423"/>
                </a:lnTo>
                <a:lnTo>
                  <a:pt x="254718" y="1909429"/>
                </a:lnTo>
                <a:lnTo>
                  <a:pt x="283520" y="1944329"/>
                </a:lnTo>
                <a:lnTo>
                  <a:pt x="313618" y="1978085"/>
                </a:lnTo>
                <a:lnTo>
                  <a:pt x="344973" y="2010659"/>
                </a:lnTo>
                <a:lnTo>
                  <a:pt x="377548" y="2042014"/>
                </a:lnTo>
                <a:lnTo>
                  <a:pt x="411305" y="2072111"/>
                </a:lnTo>
                <a:lnTo>
                  <a:pt x="446206" y="2100913"/>
                </a:lnTo>
                <a:lnTo>
                  <a:pt x="482212" y="2128381"/>
                </a:lnTo>
                <a:lnTo>
                  <a:pt x="519287" y="2154478"/>
                </a:lnTo>
                <a:lnTo>
                  <a:pt x="557392" y="2179166"/>
                </a:lnTo>
                <a:lnTo>
                  <a:pt x="596489" y="2202407"/>
                </a:lnTo>
                <a:lnTo>
                  <a:pt x="636541" y="2224163"/>
                </a:lnTo>
                <a:lnTo>
                  <a:pt x="677509" y="2244396"/>
                </a:lnTo>
                <a:lnTo>
                  <a:pt x="719356" y="2263069"/>
                </a:lnTo>
                <a:lnTo>
                  <a:pt x="762044" y="2280143"/>
                </a:lnTo>
                <a:lnTo>
                  <a:pt x="805535" y="2295581"/>
                </a:lnTo>
                <a:lnTo>
                  <a:pt x="849790" y="2309344"/>
                </a:lnTo>
                <a:lnTo>
                  <a:pt x="894773" y="2321395"/>
                </a:lnTo>
                <a:lnTo>
                  <a:pt x="940445" y="2331696"/>
                </a:lnTo>
                <a:lnTo>
                  <a:pt x="986768" y="2340209"/>
                </a:lnTo>
                <a:lnTo>
                  <a:pt x="1033705" y="2346896"/>
                </a:lnTo>
                <a:lnTo>
                  <a:pt x="1081217" y="2351720"/>
                </a:lnTo>
                <a:lnTo>
                  <a:pt x="1129267" y="2354642"/>
                </a:lnTo>
                <a:lnTo>
                  <a:pt x="1177817" y="2355624"/>
                </a:lnTo>
                <a:lnTo>
                  <a:pt x="1226367" y="2354642"/>
                </a:lnTo>
                <a:lnTo>
                  <a:pt x="1274417" y="2351720"/>
                </a:lnTo>
                <a:lnTo>
                  <a:pt x="1321929" y="2346896"/>
                </a:lnTo>
                <a:lnTo>
                  <a:pt x="1368866" y="2340209"/>
                </a:lnTo>
                <a:lnTo>
                  <a:pt x="1415189" y="2331696"/>
                </a:lnTo>
                <a:lnTo>
                  <a:pt x="1460861" y="2321395"/>
                </a:lnTo>
                <a:lnTo>
                  <a:pt x="1505844" y="2309344"/>
                </a:lnTo>
                <a:lnTo>
                  <a:pt x="1550099" y="2295581"/>
                </a:lnTo>
                <a:lnTo>
                  <a:pt x="1593590" y="2280143"/>
                </a:lnTo>
                <a:lnTo>
                  <a:pt x="1636278" y="2263069"/>
                </a:lnTo>
                <a:lnTo>
                  <a:pt x="1678125" y="2244396"/>
                </a:lnTo>
                <a:lnTo>
                  <a:pt x="1719093" y="2224163"/>
                </a:lnTo>
                <a:lnTo>
                  <a:pt x="1759145" y="2202407"/>
                </a:lnTo>
                <a:lnTo>
                  <a:pt x="1798242" y="2179166"/>
                </a:lnTo>
                <a:lnTo>
                  <a:pt x="1836347" y="2154478"/>
                </a:lnTo>
                <a:lnTo>
                  <a:pt x="1873422" y="2128381"/>
                </a:lnTo>
                <a:lnTo>
                  <a:pt x="1909429" y="2100913"/>
                </a:lnTo>
                <a:lnTo>
                  <a:pt x="1944329" y="2072111"/>
                </a:lnTo>
                <a:lnTo>
                  <a:pt x="1978086" y="2042014"/>
                </a:lnTo>
                <a:lnTo>
                  <a:pt x="2010661" y="2010659"/>
                </a:lnTo>
                <a:lnTo>
                  <a:pt x="2042016" y="1978085"/>
                </a:lnTo>
                <a:lnTo>
                  <a:pt x="2072114" y="1944329"/>
                </a:lnTo>
                <a:lnTo>
                  <a:pt x="2100916" y="1909429"/>
                </a:lnTo>
                <a:lnTo>
                  <a:pt x="2128385" y="1873423"/>
                </a:lnTo>
                <a:lnTo>
                  <a:pt x="2154483" y="1836348"/>
                </a:lnTo>
                <a:lnTo>
                  <a:pt x="2179171" y="1798244"/>
                </a:lnTo>
                <a:lnTo>
                  <a:pt x="2202413" y="1759147"/>
                </a:lnTo>
                <a:lnTo>
                  <a:pt x="2224169" y="1719096"/>
                </a:lnTo>
                <a:lnTo>
                  <a:pt x="2244403" y="1678127"/>
                </a:lnTo>
                <a:lnTo>
                  <a:pt x="2263076" y="1636281"/>
                </a:lnTo>
                <a:lnTo>
                  <a:pt x="2280151" y="1593593"/>
                </a:lnTo>
                <a:lnTo>
                  <a:pt x="2295589" y="1550102"/>
                </a:lnTo>
                <a:lnTo>
                  <a:pt x="2309353" y="1505847"/>
                </a:lnTo>
                <a:lnTo>
                  <a:pt x="2321404" y="1460864"/>
                </a:lnTo>
                <a:lnTo>
                  <a:pt x="2331706" y="1415192"/>
                </a:lnTo>
                <a:lnTo>
                  <a:pt x="2340219" y="1368868"/>
                </a:lnTo>
                <a:lnTo>
                  <a:pt x="2346906" y="1321931"/>
                </a:lnTo>
                <a:lnTo>
                  <a:pt x="2351730" y="1274418"/>
                </a:lnTo>
                <a:lnTo>
                  <a:pt x="2354652" y="1226368"/>
                </a:lnTo>
                <a:lnTo>
                  <a:pt x="2355635" y="1177817"/>
                </a:lnTo>
                <a:lnTo>
                  <a:pt x="2354652" y="1129267"/>
                </a:lnTo>
                <a:lnTo>
                  <a:pt x="2351730" y="1081216"/>
                </a:lnTo>
                <a:lnTo>
                  <a:pt x="2346906" y="1033703"/>
                </a:lnTo>
                <a:lnTo>
                  <a:pt x="2340219" y="986766"/>
                </a:lnTo>
                <a:lnTo>
                  <a:pt x="2331706" y="940442"/>
                </a:lnTo>
                <a:lnTo>
                  <a:pt x="2321404" y="894770"/>
                </a:lnTo>
                <a:lnTo>
                  <a:pt x="2309353" y="849786"/>
                </a:lnTo>
                <a:lnTo>
                  <a:pt x="2295589" y="805531"/>
                </a:lnTo>
                <a:lnTo>
                  <a:pt x="2280151" y="762040"/>
                </a:lnTo>
                <a:lnTo>
                  <a:pt x="2263076" y="719352"/>
                </a:lnTo>
                <a:lnTo>
                  <a:pt x="2244403" y="677505"/>
                </a:lnTo>
                <a:lnTo>
                  <a:pt x="2224169" y="636536"/>
                </a:lnTo>
                <a:lnTo>
                  <a:pt x="2202413" y="596485"/>
                </a:lnTo>
                <a:lnTo>
                  <a:pt x="2179171" y="557387"/>
                </a:lnTo>
                <a:lnTo>
                  <a:pt x="2154483" y="519282"/>
                </a:lnTo>
                <a:lnTo>
                  <a:pt x="2128385" y="482208"/>
                </a:lnTo>
                <a:lnTo>
                  <a:pt x="2100916" y="446201"/>
                </a:lnTo>
                <a:lnTo>
                  <a:pt x="2072114" y="411301"/>
                </a:lnTo>
                <a:lnTo>
                  <a:pt x="2042016" y="377544"/>
                </a:lnTo>
                <a:lnTo>
                  <a:pt x="2010661" y="344969"/>
                </a:lnTo>
                <a:lnTo>
                  <a:pt x="1978086" y="313614"/>
                </a:lnTo>
                <a:lnTo>
                  <a:pt x="1944329" y="283517"/>
                </a:lnTo>
                <a:lnTo>
                  <a:pt x="1909429" y="254715"/>
                </a:lnTo>
                <a:lnTo>
                  <a:pt x="1873422" y="227246"/>
                </a:lnTo>
                <a:lnTo>
                  <a:pt x="1836347" y="201149"/>
                </a:lnTo>
                <a:lnTo>
                  <a:pt x="1798242" y="176461"/>
                </a:lnTo>
                <a:lnTo>
                  <a:pt x="1759145" y="153219"/>
                </a:lnTo>
                <a:lnTo>
                  <a:pt x="1719093" y="131463"/>
                </a:lnTo>
                <a:lnTo>
                  <a:pt x="1678125" y="111229"/>
                </a:lnTo>
                <a:lnTo>
                  <a:pt x="1636278" y="92556"/>
                </a:lnTo>
                <a:lnTo>
                  <a:pt x="1593590" y="75482"/>
                </a:lnTo>
                <a:lnTo>
                  <a:pt x="1550099" y="60044"/>
                </a:lnTo>
                <a:lnTo>
                  <a:pt x="1505844" y="46281"/>
                </a:lnTo>
                <a:lnTo>
                  <a:pt x="1460861" y="34229"/>
                </a:lnTo>
                <a:lnTo>
                  <a:pt x="1415189" y="23928"/>
                </a:lnTo>
                <a:lnTo>
                  <a:pt x="1368866" y="15415"/>
                </a:lnTo>
                <a:lnTo>
                  <a:pt x="1321929" y="8727"/>
                </a:lnTo>
                <a:lnTo>
                  <a:pt x="1274417" y="3904"/>
                </a:lnTo>
                <a:lnTo>
                  <a:pt x="1226367" y="982"/>
                </a:lnTo>
                <a:lnTo>
                  <a:pt x="1177817" y="0"/>
                </a:lnTo>
                <a:close/>
              </a:path>
            </a:pathLst>
          </a:custGeom>
          <a:solidFill>
            <a:srgbClr val="EFE0F9"/>
          </a:solidFill>
        </p:spPr>
        <p:txBody>
          <a:bodyPr wrap="square" lIns="0" tIns="0" rIns="0" bIns="0" rtlCol="0"/>
          <a:lstStyle/>
          <a:p>
            <a:endParaRPr/>
          </a:p>
        </p:txBody>
      </p:sp>
      <p:grpSp>
        <p:nvGrpSpPr>
          <p:cNvPr id="4" name="object 4"/>
          <p:cNvGrpSpPr/>
          <p:nvPr/>
        </p:nvGrpSpPr>
        <p:grpSpPr>
          <a:xfrm>
            <a:off x="4001335" y="2529120"/>
            <a:ext cx="1630045" cy="1746249"/>
            <a:chOff x="4001335" y="2529120"/>
            <a:chExt cx="1630045" cy="1746249"/>
          </a:xfrm>
        </p:grpSpPr>
        <p:sp>
          <p:nvSpPr>
            <p:cNvPr id="5" name="object 5"/>
            <p:cNvSpPr/>
            <p:nvPr/>
          </p:nvSpPr>
          <p:spPr>
            <a:xfrm>
              <a:off x="4303686" y="2529120"/>
              <a:ext cx="1003547" cy="979759"/>
            </a:xfrm>
            <a:custGeom>
              <a:avLst/>
              <a:gdLst>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994890 w 1003547"/>
                <a:gd name="connsiteY9" fmla="*/ 867331 h 979758"/>
                <a:gd name="connsiteX10" fmla="*/ 993331 w 1003547"/>
                <a:gd name="connsiteY10" fmla="*/ 861164 h 979758"/>
                <a:gd name="connsiteX11" fmla="*/ 921084 w 1003547"/>
                <a:gd name="connsiteY11"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 name="connsiteX0" fmla="*/ 488991 w 1003547"/>
                <a:gd name="connsiteY0" fmla="*/ 0 h 979758"/>
                <a:gd name="connsiteX1" fmla="*/ 455987 w 1003547"/>
                <a:gd name="connsiteY1" fmla="*/ 9970 h 979758"/>
                <a:gd name="connsiteX2" fmla="*/ 430343 w 1003547"/>
                <a:gd name="connsiteY2" fmla="*/ 38865 h 979758"/>
                <a:gd name="connsiteX3" fmla="*/ 9353 w 1003547"/>
                <a:gd name="connsiteY3" fmla="*/ 862782 h 979758"/>
                <a:gd name="connsiteX4" fmla="*/ 0 w 1003547"/>
                <a:gd name="connsiteY4" fmla="*/ 902974 h 979758"/>
                <a:gd name="connsiteX5" fmla="*/ 9278 w 1003547"/>
                <a:gd name="connsiteY5" fmla="*/ 940748 h 979758"/>
                <a:gd name="connsiteX6" fmla="*/ 33461 w 1003547"/>
                <a:gd name="connsiteY6" fmla="*/ 968784 h 979758"/>
                <a:gd name="connsiteX7" fmla="*/ 68826 w 1003547"/>
                <a:gd name="connsiteY7" fmla="*/ 979758 h 979758"/>
                <a:gd name="connsiteX8" fmla="*/ 934705 w 1003547"/>
                <a:gd name="connsiteY8" fmla="*/ 979758 h 979758"/>
                <a:gd name="connsiteX9" fmla="*/ 970460 w 1003547"/>
                <a:gd name="connsiteY9" fmla="*/ 968528 h 979758"/>
                <a:gd name="connsiteX10" fmla="*/ 994665 w 1003547"/>
                <a:gd name="connsiteY10" fmla="*/ 939929 h 979758"/>
                <a:gd name="connsiteX11" fmla="*/ 1003547 w 1003547"/>
                <a:gd name="connsiteY11" fmla="*/ 901596 h 979758"/>
                <a:gd name="connsiteX12" fmla="*/ 994890 w 1003547"/>
                <a:gd name="connsiteY12" fmla="*/ 867331 h 979758"/>
                <a:gd name="connsiteX13" fmla="*/ 522774 w 1003547"/>
                <a:gd name="connsiteY13" fmla="*/ 867331 h 979758"/>
                <a:gd name="connsiteX14" fmla="*/ 508946 w 1003547"/>
                <a:gd name="connsiteY14" fmla="*/ 866211 h 979758"/>
                <a:gd name="connsiteX15" fmla="*/ 468345 w 1003547"/>
                <a:gd name="connsiteY15" fmla="*/ 843997 h 979758"/>
                <a:gd name="connsiteX16" fmla="*/ 458657 w 1003547"/>
                <a:gd name="connsiteY16" fmla="*/ 827281 h 979758"/>
                <a:gd name="connsiteX17" fmla="*/ 457672 w 1003547"/>
                <a:gd name="connsiteY17" fmla="*/ 826391 h 979758"/>
                <a:gd name="connsiteX18" fmla="*/ 456060 w 1003547"/>
                <a:gd name="connsiteY18" fmla="*/ 796454 h 979758"/>
                <a:gd name="connsiteX19" fmla="*/ 456445 w 1003547"/>
                <a:gd name="connsiteY19" fmla="*/ 786727 h 979758"/>
                <a:gd name="connsiteX20" fmla="*/ 457366 w 1003547"/>
                <a:gd name="connsiteY20" fmla="*/ 777147 h 979758"/>
                <a:gd name="connsiteX21" fmla="*/ 481064 w 1003547"/>
                <a:gd name="connsiteY21" fmla="*/ 737880 h 979758"/>
                <a:gd name="connsiteX22" fmla="*/ 486478 w 1003547"/>
                <a:gd name="connsiteY22" fmla="*/ 733828 h 979758"/>
                <a:gd name="connsiteX23" fmla="*/ 492917 w 1003547"/>
                <a:gd name="connsiteY23" fmla="*/ 731608 h 979758"/>
                <a:gd name="connsiteX24" fmla="*/ 510138 w 1003547"/>
                <a:gd name="connsiteY24" fmla="*/ 727359 h 979758"/>
                <a:gd name="connsiteX25" fmla="*/ 921084 w 1003547"/>
                <a:gd name="connsiteY25" fmla="*/ 727359 h 979758"/>
                <a:gd name="connsiteX26" fmla="*/ 897112 w 1003547"/>
                <a:gd name="connsiteY26" fmla="*/ 682960 h 979758"/>
                <a:gd name="connsiteX27" fmla="*/ 492184 w 1003547"/>
                <a:gd name="connsiteY27" fmla="*/ 682960 h 979758"/>
                <a:gd name="connsiteX28" fmla="*/ 488300 w 1003547"/>
                <a:gd name="connsiteY28" fmla="*/ 680353 h 979758"/>
                <a:gd name="connsiteX29" fmla="*/ 479004 w 1003547"/>
                <a:gd name="connsiteY29" fmla="*/ 674945 h 979758"/>
                <a:gd name="connsiteX30" fmla="*/ 458112 w 1003547"/>
                <a:gd name="connsiteY30" fmla="*/ 642564 h 979758"/>
                <a:gd name="connsiteX31" fmla="*/ 447275 w 1003547"/>
                <a:gd name="connsiteY31" fmla="*/ 545561 h 979758"/>
                <a:gd name="connsiteX32" fmla="*/ 445435 w 1003547"/>
                <a:gd name="connsiteY32" fmla="*/ 523850 h 979758"/>
                <a:gd name="connsiteX33" fmla="*/ 443770 w 1003547"/>
                <a:gd name="connsiteY33" fmla="*/ 502126 h 979758"/>
                <a:gd name="connsiteX34" fmla="*/ 442454 w 1003547"/>
                <a:gd name="connsiteY34" fmla="*/ 480381 h 979758"/>
                <a:gd name="connsiteX35" fmla="*/ 441662 w 1003547"/>
                <a:gd name="connsiteY35" fmla="*/ 458611 h 979758"/>
                <a:gd name="connsiteX36" fmla="*/ 440596 w 1003547"/>
                <a:gd name="connsiteY36" fmla="*/ 438100 h 979758"/>
                <a:gd name="connsiteX37" fmla="*/ 439685 w 1003547"/>
                <a:gd name="connsiteY37" fmla="*/ 417315 h 979758"/>
                <a:gd name="connsiteX38" fmla="*/ 439114 w 1003547"/>
                <a:gd name="connsiteY38" fmla="*/ 396336 h 979758"/>
                <a:gd name="connsiteX39" fmla="*/ 439132 w 1003547"/>
                <a:gd name="connsiteY39" fmla="*/ 359346 h 979758"/>
                <a:gd name="connsiteX40" fmla="*/ 441369 w 1003547"/>
                <a:gd name="connsiteY40" fmla="*/ 313192 h 979758"/>
                <a:gd name="connsiteX41" fmla="*/ 456196 w 1003547"/>
                <a:gd name="connsiteY41" fmla="*/ 274868 h 979758"/>
                <a:gd name="connsiteX42" fmla="*/ 481868 w 1003547"/>
                <a:gd name="connsiteY42" fmla="*/ 263945 h 979758"/>
                <a:gd name="connsiteX43" fmla="*/ 490161 w 1003547"/>
                <a:gd name="connsiteY43" fmla="*/ 263075 h 979758"/>
                <a:gd name="connsiteX44" fmla="*/ 498269 w 1003547"/>
                <a:gd name="connsiteY44" fmla="*/ 262036 h 979758"/>
                <a:gd name="connsiteX45" fmla="*/ 506111 w 1003547"/>
                <a:gd name="connsiteY45" fmla="*/ 260921 h 979758"/>
                <a:gd name="connsiteX46" fmla="*/ 509859 w 1003547"/>
                <a:gd name="connsiteY46" fmla="*/ 260722 h 979758"/>
                <a:gd name="connsiteX47" fmla="*/ 517559 w 1003547"/>
                <a:gd name="connsiteY47" fmla="*/ 259140 h 979758"/>
                <a:gd name="connsiteX48" fmla="*/ 668273 w 1003547"/>
                <a:gd name="connsiteY48" fmla="*/ 259140 h 979758"/>
                <a:gd name="connsiteX49" fmla="*/ 548455 w 1003547"/>
                <a:gd name="connsiteY49" fmla="*/ 37231 h 979758"/>
                <a:gd name="connsiteX50" fmla="*/ 522199 w 1003547"/>
                <a:gd name="connsiteY50" fmla="*/ 9053 h 979758"/>
                <a:gd name="connsiteX51" fmla="*/ 488991 w 1003547"/>
                <a:gd name="connsiteY51" fmla="*/ 0 h 979758"/>
                <a:gd name="connsiteX0" fmla="*/ 921084 w 1003547"/>
                <a:gd name="connsiteY0" fmla="*/ 727359 h 979758"/>
                <a:gd name="connsiteX1" fmla="*/ 510138 w 1003547"/>
                <a:gd name="connsiteY1" fmla="*/ 727359 h 979758"/>
                <a:gd name="connsiteX2" fmla="*/ 526029 w 1003547"/>
                <a:gd name="connsiteY2" fmla="*/ 727841 h 979758"/>
                <a:gd name="connsiteX3" fmla="*/ 540770 w 1003547"/>
                <a:gd name="connsiteY3" fmla="*/ 733134 h 979758"/>
                <a:gd name="connsiteX4" fmla="*/ 566355 w 1003547"/>
                <a:gd name="connsiteY4" fmla="*/ 761943 h 979758"/>
                <a:gd name="connsiteX5" fmla="*/ 573606 w 1003547"/>
                <a:gd name="connsiteY5" fmla="*/ 801397 h 979758"/>
                <a:gd name="connsiteX6" fmla="*/ 574072 w 1003547"/>
                <a:gd name="connsiteY6" fmla="*/ 811443 h 979758"/>
                <a:gd name="connsiteX7" fmla="*/ 565089 w 1003547"/>
                <a:gd name="connsiteY7" fmla="*/ 848625 h 979758"/>
                <a:gd name="connsiteX8" fmla="*/ 522774 w 1003547"/>
                <a:gd name="connsiteY8" fmla="*/ 867331 h 979758"/>
                <a:gd name="connsiteX9" fmla="*/ 743614 w 1003547"/>
                <a:gd name="connsiteY9" fmla="*/ 860424 h 979758"/>
                <a:gd name="connsiteX10" fmla="*/ 994890 w 1003547"/>
                <a:gd name="connsiteY10" fmla="*/ 867331 h 979758"/>
                <a:gd name="connsiteX11" fmla="*/ 993331 w 1003547"/>
                <a:gd name="connsiteY11" fmla="*/ 861164 h 979758"/>
                <a:gd name="connsiteX12" fmla="*/ 921084 w 1003547"/>
                <a:gd name="connsiteY12" fmla="*/ 727359 h 979758"/>
                <a:gd name="connsiteX0" fmla="*/ 668273 w 1003547"/>
                <a:gd name="connsiteY0" fmla="*/ 259140 h 979758"/>
                <a:gd name="connsiteX1" fmla="*/ 517559 w 1003547"/>
                <a:gd name="connsiteY1" fmla="*/ 259140 h 979758"/>
                <a:gd name="connsiteX2" fmla="*/ 524270 w 1003547"/>
                <a:gd name="connsiteY2" fmla="*/ 260422 h 979758"/>
                <a:gd name="connsiteX3" fmla="*/ 530215 w 1003547"/>
                <a:gd name="connsiteY3" fmla="*/ 263854 h 979758"/>
                <a:gd name="connsiteX4" fmla="*/ 551927 w 1003547"/>
                <a:gd name="connsiteY4" fmla="*/ 302156 h 979758"/>
                <a:gd name="connsiteX5" fmla="*/ 558227 w 1003547"/>
                <a:gd name="connsiteY5" fmla="*/ 359760 h 979758"/>
                <a:gd name="connsiteX6" fmla="*/ 559870 w 1003547"/>
                <a:gd name="connsiteY6" fmla="*/ 381496 h 979758"/>
                <a:gd name="connsiteX7" fmla="*/ 561617 w 1003547"/>
                <a:gd name="connsiteY7" fmla="*/ 403377 h 979758"/>
                <a:gd name="connsiteX8" fmla="*/ 562328 w 1003547"/>
                <a:gd name="connsiteY8" fmla="*/ 413898 h 979758"/>
                <a:gd name="connsiteX9" fmla="*/ 564099 w 1003547"/>
                <a:gd name="connsiteY9" fmla="*/ 434913 h 979758"/>
                <a:gd name="connsiteX10" fmla="*/ 564811 w 1003547"/>
                <a:gd name="connsiteY10" fmla="*/ 445428 h 979758"/>
                <a:gd name="connsiteX11" fmla="*/ 570339 w 1003547"/>
                <a:gd name="connsiteY11" fmla="*/ 548347 h 979758"/>
                <a:gd name="connsiteX12" fmla="*/ 570560 w 1003547"/>
                <a:gd name="connsiteY12" fmla="*/ 558182 h 979758"/>
                <a:gd name="connsiteX13" fmla="*/ 570343 w 1003547"/>
                <a:gd name="connsiteY13" fmla="*/ 568045 h 979758"/>
                <a:gd name="connsiteX14" fmla="*/ 569952 w 1003547"/>
                <a:gd name="connsiteY14" fmla="*/ 577920 h 979758"/>
                <a:gd name="connsiteX15" fmla="*/ 569648 w 1003547"/>
                <a:gd name="connsiteY15" fmla="*/ 587791 h 979758"/>
                <a:gd name="connsiteX16" fmla="*/ 570852 w 1003547"/>
                <a:gd name="connsiteY16" fmla="*/ 610240 h 979758"/>
                <a:gd name="connsiteX17" fmla="*/ 570518 w 1003547"/>
                <a:gd name="connsiteY17" fmla="*/ 617440 h 979758"/>
                <a:gd name="connsiteX18" fmla="*/ 570107 w 1003547"/>
                <a:gd name="connsiteY18" fmla="*/ 624822 h 979758"/>
                <a:gd name="connsiteX19" fmla="*/ 569523 w 1003547"/>
                <a:gd name="connsiteY19" fmla="*/ 632214 h 979758"/>
                <a:gd name="connsiteX20" fmla="*/ 568664 w 1003547"/>
                <a:gd name="connsiteY20" fmla="*/ 639443 h 979758"/>
                <a:gd name="connsiteX21" fmla="*/ 568025 w 1003547"/>
                <a:gd name="connsiteY21" fmla="*/ 645108 h 979758"/>
                <a:gd name="connsiteX22" fmla="*/ 538717 w 1003547"/>
                <a:gd name="connsiteY22" fmla="*/ 675767 h 979758"/>
                <a:gd name="connsiteX23" fmla="*/ 510344 w 1003547"/>
                <a:gd name="connsiteY23" fmla="*/ 680725 h 979758"/>
                <a:gd name="connsiteX24" fmla="*/ 500603 w 1003547"/>
                <a:gd name="connsiteY24" fmla="*/ 682510 h 979758"/>
                <a:gd name="connsiteX25" fmla="*/ 492184 w 1003547"/>
                <a:gd name="connsiteY25" fmla="*/ 682960 h 979758"/>
                <a:gd name="connsiteX26" fmla="*/ 897112 w 1003547"/>
                <a:gd name="connsiteY26" fmla="*/ 682960 h 979758"/>
                <a:gd name="connsiteX27" fmla="*/ 668273 w 1003547"/>
                <a:gd name="connsiteY27" fmla="*/ 259140 h 979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03547" h="979758">
                  <a:moveTo>
                    <a:pt x="488991" y="0"/>
                  </a:moveTo>
                  <a:lnTo>
                    <a:pt x="455987" y="9970"/>
                  </a:lnTo>
                  <a:lnTo>
                    <a:pt x="430343" y="38865"/>
                  </a:lnTo>
                  <a:lnTo>
                    <a:pt x="9353" y="862782"/>
                  </a:lnTo>
                  <a:lnTo>
                    <a:pt x="0" y="902974"/>
                  </a:lnTo>
                  <a:lnTo>
                    <a:pt x="9278" y="940748"/>
                  </a:lnTo>
                  <a:lnTo>
                    <a:pt x="33461" y="968784"/>
                  </a:lnTo>
                  <a:lnTo>
                    <a:pt x="68826" y="979758"/>
                  </a:lnTo>
                  <a:lnTo>
                    <a:pt x="934705" y="979758"/>
                  </a:lnTo>
                  <a:lnTo>
                    <a:pt x="970460" y="968528"/>
                  </a:lnTo>
                  <a:lnTo>
                    <a:pt x="994665" y="939929"/>
                  </a:lnTo>
                  <a:lnTo>
                    <a:pt x="1003547" y="901596"/>
                  </a:lnTo>
                  <a:lnTo>
                    <a:pt x="994890" y="867331"/>
                  </a:lnTo>
                  <a:cubicBezTo>
                    <a:pt x="837518" y="867331"/>
                    <a:pt x="677765" y="838756"/>
                    <a:pt x="522774" y="867331"/>
                  </a:cubicBezTo>
                  <a:lnTo>
                    <a:pt x="508946" y="866211"/>
                  </a:lnTo>
                  <a:lnTo>
                    <a:pt x="468345" y="843997"/>
                  </a:lnTo>
                  <a:lnTo>
                    <a:pt x="458657" y="827281"/>
                  </a:lnTo>
                  <a:lnTo>
                    <a:pt x="457672" y="826391"/>
                  </a:lnTo>
                  <a:cubicBezTo>
                    <a:pt x="457135" y="816412"/>
                    <a:pt x="456597" y="806433"/>
                    <a:pt x="456060" y="796454"/>
                  </a:cubicBezTo>
                  <a:cubicBezTo>
                    <a:pt x="456188" y="793212"/>
                    <a:pt x="456317" y="789969"/>
                    <a:pt x="456445" y="786727"/>
                  </a:cubicBezTo>
                  <a:lnTo>
                    <a:pt x="457366" y="777147"/>
                  </a:lnTo>
                  <a:lnTo>
                    <a:pt x="481064" y="737880"/>
                  </a:lnTo>
                  <a:lnTo>
                    <a:pt x="486478" y="733828"/>
                  </a:lnTo>
                  <a:lnTo>
                    <a:pt x="492917" y="731608"/>
                  </a:lnTo>
                  <a:lnTo>
                    <a:pt x="510138" y="727359"/>
                  </a:lnTo>
                  <a:cubicBezTo>
                    <a:pt x="647120" y="727359"/>
                    <a:pt x="803153" y="779746"/>
                    <a:pt x="921084" y="727359"/>
                  </a:cubicBezTo>
                  <a:lnTo>
                    <a:pt x="897112" y="682960"/>
                  </a:lnTo>
                  <a:cubicBezTo>
                    <a:pt x="745468" y="594854"/>
                    <a:pt x="627160" y="682960"/>
                    <a:pt x="492184" y="682960"/>
                  </a:cubicBezTo>
                  <a:lnTo>
                    <a:pt x="488300" y="680353"/>
                  </a:lnTo>
                  <a:lnTo>
                    <a:pt x="479004" y="674945"/>
                  </a:lnTo>
                  <a:lnTo>
                    <a:pt x="458112" y="642564"/>
                  </a:lnTo>
                  <a:lnTo>
                    <a:pt x="447275" y="545561"/>
                  </a:lnTo>
                  <a:lnTo>
                    <a:pt x="445435" y="523850"/>
                  </a:lnTo>
                  <a:lnTo>
                    <a:pt x="443770" y="502126"/>
                  </a:lnTo>
                  <a:cubicBezTo>
                    <a:pt x="443331" y="494878"/>
                    <a:pt x="442893" y="487629"/>
                    <a:pt x="442454" y="480381"/>
                  </a:cubicBezTo>
                  <a:lnTo>
                    <a:pt x="441662" y="458611"/>
                  </a:lnTo>
                  <a:cubicBezTo>
                    <a:pt x="441307" y="451774"/>
                    <a:pt x="440951" y="444937"/>
                    <a:pt x="440596" y="438100"/>
                  </a:cubicBezTo>
                  <a:cubicBezTo>
                    <a:pt x="440292" y="431172"/>
                    <a:pt x="439989" y="424243"/>
                    <a:pt x="439685" y="417315"/>
                  </a:cubicBezTo>
                  <a:cubicBezTo>
                    <a:pt x="439495" y="410322"/>
                    <a:pt x="439304" y="403329"/>
                    <a:pt x="439114" y="396336"/>
                  </a:cubicBezTo>
                  <a:lnTo>
                    <a:pt x="439132" y="359346"/>
                  </a:lnTo>
                  <a:lnTo>
                    <a:pt x="441369" y="313192"/>
                  </a:lnTo>
                  <a:lnTo>
                    <a:pt x="456196" y="274868"/>
                  </a:lnTo>
                  <a:lnTo>
                    <a:pt x="481868" y="263945"/>
                  </a:lnTo>
                  <a:lnTo>
                    <a:pt x="490161" y="263075"/>
                  </a:lnTo>
                  <a:lnTo>
                    <a:pt x="498269" y="262036"/>
                  </a:lnTo>
                  <a:lnTo>
                    <a:pt x="506111" y="260921"/>
                  </a:lnTo>
                  <a:lnTo>
                    <a:pt x="509859" y="260722"/>
                  </a:lnTo>
                  <a:lnTo>
                    <a:pt x="517559" y="259140"/>
                  </a:lnTo>
                  <a:cubicBezTo>
                    <a:pt x="567797" y="259140"/>
                    <a:pt x="606130" y="297241"/>
                    <a:pt x="668273" y="259140"/>
                  </a:cubicBezTo>
                  <a:lnTo>
                    <a:pt x="548455" y="37231"/>
                  </a:lnTo>
                  <a:lnTo>
                    <a:pt x="522199" y="9053"/>
                  </a:lnTo>
                  <a:lnTo>
                    <a:pt x="488991" y="0"/>
                  </a:lnTo>
                  <a:close/>
                </a:path>
                <a:path w="1003547" h="979758">
                  <a:moveTo>
                    <a:pt x="921084" y="727359"/>
                  </a:moveTo>
                  <a:lnTo>
                    <a:pt x="510138" y="727359"/>
                  </a:lnTo>
                  <a:lnTo>
                    <a:pt x="526029" y="727841"/>
                  </a:lnTo>
                  <a:lnTo>
                    <a:pt x="540770" y="733134"/>
                  </a:lnTo>
                  <a:lnTo>
                    <a:pt x="566355" y="761943"/>
                  </a:lnTo>
                  <a:lnTo>
                    <a:pt x="573606" y="801397"/>
                  </a:lnTo>
                  <a:cubicBezTo>
                    <a:pt x="573761" y="804746"/>
                    <a:pt x="573917" y="808094"/>
                    <a:pt x="574072" y="811443"/>
                  </a:cubicBezTo>
                  <a:lnTo>
                    <a:pt x="565089" y="848625"/>
                  </a:lnTo>
                  <a:lnTo>
                    <a:pt x="522774" y="867331"/>
                  </a:lnTo>
                  <a:cubicBezTo>
                    <a:pt x="595594" y="867410"/>
                    <a:pt x="670794" y="860345"/>
                    <a:pt x="743614" y="860424"/>
                  </a:cubicBezTo>
                  <a:cubicBezTo>
                    <a:pt x="829755" y="922257"/>
                    <a:pt x="911131" y="865029"/>
                    <a:pt x="994890" y="867331"/>
                  </a:cubicBezTo>
                  <a:lnTo>
                    <a:pt x="993331" y="861164"/>
                  </a:lnTo>
                  <a:lnTo>
                    <a:pt x="921084" y="727359"/>
                  </a:lnTo>
                  <a:close/>
                </a:path>
                <a:path w="1003547" h="979758">
                  <a:moveTo>
                    <a:pt x="668273" y="259140"/>
                  </a:moveTo>
                  <a:lnTo>
                    <a:pt x="517559" y="259140"/>
                  </a:lnTo>
                  <a:lnTo>
                    <a:pt x="524270" y="260422"/>
                  </a:lnTo>
                  <a:lnTo>
                    <a:pt x="530215" y="263854"/>
                  </a:lnTo>
                  <a:lnTo>
                    <a:pt x="551927" y="302156"/>
                  </a:lnTo>
                  <a:lnTo>
                    <a:pt x="558227" y="359760"/>
                  </a:lnTo>
                  <a:lnTo>
                    <a:pt x="559870" y="381496"/>
                  </a:lnTo>
                  <a:lnTo>
                    <a:pt x="561617" y="403377"/>
                  </a:lnTo>
                  <a:lnTo>
                    <a:pt x="562328" y="413898"/>
                  </a:lnTo>
                  <a:lnTo>
                    <a:pt x="564099" y="434913"/>
                  </a:lnTo>
                  <a:cubicBezTo>
                    <a:pt x="564336" y="438418"/>
                    <a:pt x="564574" y="441923"/>
                    <a:pt x="564811" y="445428"/>
                  </a:cubicBezTo>
                  <a:lnTo>
                    <a:pt x="570339" y="548347"/>
                  </a:lnTo>
                  <a:cubicBezTo>
                    <a:pt x="570413" y="551625"/>
                    <a:pt x="570486" y="554904"/>
                    <a:pt x="570560" y="558182"/>
                  </a:cubicBezTo>
                  <a:cubicBezTo>
                    <a:pt x="570488" y="561470"/>
                    <a:pt x="570415" y="564757"/>
                    <a:pt x="570343" y="568045"/>
                  </a:cubicBezTo>
                  <a:cubicBezTo>
                    <a:pt x="570213" y="571337"/>
                    <a:pt x="570082" y="574628"/>
                    <a:pt x="569952" y="577920"/>
                  </a:cubicBezTo>
                  <a:cubicBezTo>
                    <a:pt x="569851" y="581210"/>
                    <a:pt x="569749" y="584501"/>
                    <a:pt x="569648" y="587791"/>
                  </a:cubicBezTo>
                  <a:cubicBezTo>
                    <a:pt x="570049" y="595274"/>
                    <a:pt x="570451" y="602757"/>
                    <a:pt x="570852" y="610240"/>
                  </a:cubicBezTo>
                  <a:cubicBezTo>
                    <a:pt x="570741" y="612640"/>
                    <a:pt x="570629" y="615040"/>
                    <a:pt x="570518" y="617440"/>
                  </a:cubicBezTo>
                  <a:lnTo>
                    <a:pt x="570107" y="624822"/>
                  </a:lnTo>
                  <a:cubicBezTo>
                    <a:pt x="569912" y="627286"/>
                    <a:pt x="569718" y="629750"/>
                    <a:pt x="569523" y="632214"/>
                  </a:cubicBezTo>
                  <a:cubicBezTo>
                    <a:pt x="569237" y="634624"/>
                    <a:pt x="568950" y="637033"/>
                    <a:pt x="568664" y="639443"/>
                  </a:cubicBezTo>
                  <a:lnTo>
                    <a:pt x="568025" y="645108"/>
                  </a:lnTo>
                  <a:lnTo>
                    <a:pt x="538717" y="675767"/>
                  </a:lnTo>
                  <a:lnTo>
                    <a:pt x="510344" y="680725"/>
                  </a:lnTo>
                  <a:lnTo>
                    <a:pt x="500603" y="682510"/>
                  </a:lnTo>
                  <a:lnTo>
                    <a:pt x="492184" y="682960"/>
                  </a:lnTo>
                  <a:lnTo>
                    <a:pt x="897112" y="682960"/>
                  </a:lnTo>
                  <a:lnTo>
                    <a:pt x="668273" y="259140"/>
                  </a:lnTo>
                  <a:close/>
                </a:path>
              </a:pathLst>
            </a:custGeom>
            <a:solidFill>
              <a:srgbClr val="7C2D9B"/>
            </a:solidFill>
          </p:spPr>
          <p:txBody>
            <a:bodyPr wrap="square" lIns="0" tIns="0" rIns="0" bIns="0" rtlCol="0"/>
            <a:lstStyle/>
            <a:p>
              <a:endParaRPr dirty="0"/>
            </a:p>
          </p:txBody>
        </p:sp>
        <p:sp>
          <p:nvSpPr>
            <p:cNvPr id="6" name="object 6"/>
            <p:cNvSpPr/>
            <p:nvPr/>
          </p:nvSpPr>
          <p:spPr>
            <a:xfrm>
              <a:off x="4315095" y="2546767"/>
              <a:ext cx="1003935" cy="979805"/>
            </a:xfrm>
            <a:custGeom>
              <a:avLst/>
              <a:gdLst/>
              <a:ahLst/>
              <a:cxnLst/>
              <a:rect l="l" t="t" r="r" b="b"/>
              <a:pathLst>
                <a:path w="1003935" h="979804">
                  <a:moveTo>
                    <a:pt x="993331" y="861164"/>
                  </a:moveTo>
                  <a:lnTo>
                    <a:pt x="548455" y="37231"/>
                  </a:lnTo>
                  <a:lnTo>
                    <a:pt x="522199" y="9053"/>
                  </a:lnTo>
                  <a:lnTo>
                    <a:pt x="488991" y="0"/>
                  </a:lnTo>
                  <a:lnTo>
                    <a:pt x="455987" y="9970"/>
                  </a:lnTo>
                  <a:lnTo>
                    <a:pt x="430343" y="38865"/>
                  </a:lnTo>
                  <a:lnTo>
                    <a:pt x="9351" y="862787"/>
                  </a:lnTo>
                  <a:lnTo>
                    <a:pt x="0" y="902974"/>
                  </a:lnTo>
                  <a:lnTo>
                    <a:pt x="9278" y="940748"/>
                  </a:lnTo>
                  <a:lnTo>
                    <a:pt x="33461" y="968784"/>
                  </a:lnTo>
                  <a:lnTo>
                    <a:pt x="68826" y="979758"/>
                  </a:lnTo>
                  <a:lnTo>
                    <a:pt x="934705" y="979758"/>
                  </a:lnTo>
                  <a:lnTo>
                    <a:pt x="970460" y="968528"/>
                  </a:lnTo>
                  <a:lnTo>
                    <a:pt x="994665" y="939929"/>
                  </a:lnTo>
                  <a:lnTo>
                    <a:pt x="1003547" y="901596"/>
                  </a:lnTo>
                  <a:lnTo>
                    <a:pt x="993331" y="861164"/>
                  </a:lnTo>
                  <a:close/>
                </a:path>
                <a:path w="1003935" h="979804">
                  <a:moveTo>
                    <a:pt x="441662" y="458611"/>
                  </a:moveTo>
                  <a:lnTo>
                    <a:pt x="440596" y="438100"/>
                  </a:lnTo>
                  <a:lnTo>
                    <a:pt x="439685" y="417315"/>
                  </a:lnTo>
                  <a:lnTo>
                    <a:pt x="439114" y="396336"/>
                  </a:lnTo>
                  <a:lnTo>
                    <a:pt x="439066" y="375242"/>
                  </a:lnTo>
                  <a:lnTo>
                    <a:pt x="439121" y="359760"/>
                  </a:lnTo>
                  <a:lnTo>
                    <a:pt x="441369" y="313192"/>
                  </a:lnTo>
                  <a:lnTo>
                    <a:pt x="456196" y="274868"/>
                  </a:lnTo>
                  <a:lnTo>
                    <a:pt x="481868" y="263945"/>
                  </a:lnTo>
                  <a:lnTo>
                    <a:pt x="490161" y="263075"/>
                  </a:lnTo>
                  <a:lnTo>
                    <a:pt x="498269" y="262036"/>
                  </a:lnTo>
                  <a:lnTo>
                    <a:pt x="506111" y="260921"/>
                  </a:lnTo>
                  <a:lnTo>
                    <a:pt x="507985" y="260827"/>
                  </a:lnTo>
                  <a:lnTo>
                    <a:pt x="508927" y="260774"/>
                  </a:lnTo>
                  <a:lnTo>
                    <a:pt x="509859" y="260722"/>
                  </a:lnTo>
                  <a:lnTo>
                    <a:pt x="517559" y="259140"/>
                  </a:lnTo>
                  <a:lnTo>
                    <a:pt x="524270" y="260422"/>
                  </a:lnTo>
                  <a:lnTo>
                    <a:pt x="548259" y="290098"/>
                  </a:lnTo>
                  <a:lnTo>
                    <a:pt x="556337" y="337029"/>
                  </a:lnTo>
                  <a:lnTo>
                    <a:pt x="559870" y="381496"/>
                  </a:lnTo>
                  <a:lnTo>
                    <a:pt x="561617" y="403377"/>
                  </a:lnTo>
                  <a:lnTo>
                    <a:pt x="562328" y="413898"/>
                  </a:lnTo>
                  <a:lnTo>
                    <a:pt x="563214" y="424407"/>
                  </a:lnTo>
                  <a:lnTo>
                    <a:pt x="564099" y="434913"/>
                  </a:lnTo>
                  <a:lnTo>
                    <a:pt x="564811" y="445428"/>
                  </a:lnTo>
                  <a:lnTo>
                    <a:pt x="566206" y="471376"/>
                  </a:lnTo>
                  <a:lnTo>
                    <a:pt x="567594" y="497237"/>
                  </a:lnTo>
                  <a:lnTo>
                    <a:pt x="568973" y="522923"/>
                  </a:lnTo>
                  <a:lnTo>
                    <a:pt x="570339" y="548347"/>
                  </a:lnTo>
                  <a:lnTo>
                    <a:pt x="570560" y="558182"/>
                  </a:lnTo>
                  <a:lnTo>
                    <a:pt x="570343" y="568045"/>
                  </a:lnTo>
                  <a:lnTo>
                    <a:pt x="569952" y="577920"/>
                  </a:lnTo>
                  <a:lnTo>
                    <a:pt x="569648" y="587791"/>
                  </a:lnTo>
                  <a:lnTo>
                    <a:pt x="570046" y="595267"/>
                  </a:lnTo>
                  <a:lnTo>
                    <a:pt x="570454" y="602753"/>
                  </a:lnTo>
                  <a:lnTo>
                    <a:pt x="570852" y="610240"/>
                  </a:lnTo>
                  <a:lnTo>
                    <a:pt x="570518" y="617440"/>
                  </a:lnTo>
                  <a:lnTo>
                    <a:pt x="570107" y="624822"/>
                  </a:lnTo>
                  <a:lnTo>
                    <a:pt x="569523" y="632214"/>
                  </a:lnTo>
                  <a:lnTo>
                    <a:pt x="568664" y="639443"/>
                  </a:lnTo>
                  <a:lnTo>
                    <a:pt x="568025" y="645108"/>
                  </a:lnTo>
                  <a:lnTo>
                    <a:pt x="538717" y="675767"/>
                  </a:lnTo>
                  <a:lnTo>
                    <a:pt x="510344" y="680725"/>
                  </a:lnTo>
                  <a:lnTo>
                    <a:pt x="500603" y="682510"/>
                  </a:lnTo>
                  <a:lnTo>
                    <a:pt x="496865" y="682709"/>
                  </a:lnTo>
                  <a:lnTo>
                    <a:pt x="492184" y="682960"/>
                  </a:lnTo>
                  <a:lnTo>
                    <a:pt x="488300" y="680353"/>
                  </a:lnTo>
                  <a:lnTo>
                    <a:pt x="459452" y="649998"/>
                  </a:lnTo>
                  <a:lnTo>
                    <a:pt x="458269" y="645370"/>
                  </a:lnTo>
                  <a:lnTo>
                    <a:pt x="458112" y="642564"/>
                  </a:lnTo>
                  <a:lnTo>
                    <a:pt x="455401" y="618226"/>
                  </a:lnTo>
                  <a:lnTo>
                    <a:pt x="452697" y="594066"/>
                  </a:lnTo>
                  <a:lnTo>
                    <a:pt x="449992" y="569905"/>
                  </a:lnTo>
                  <a:lnTo>
                    <a:pt x="447275" y="545561"/>
                  </a:lnTo>
                  <a:lnTo>
                    <a:pt x="445435" y="523850"/>
                  </a:lnTo>
                  <a:lnTo>
                    <a:pt x="443770" y="502126"/>
                  </a:lnTo>
                  <a:lnTo>
                    <a:pt x="442454" y="480381"/>
                  </a:lnTo>
                  <a:lnTo>
                    <a:pt x="441662" y="458611"/>
                  </a:lnTo>
                  <a:close/>
                </a:path>
              </a:pathLst>
            </a:custGeom>
            <a:ln w="48532">
              <a:solidFill>
                <a:srgbClr val="602177"/>
              </a:solidFill>
            </a:ln>
          </p:spPr>
          <p:txBody>
            <a:bodyPr wrap="square" lIns="0" tIns="0" rIns="0" bIns="0" rtlCol="0"/>
            <a:lstStyle/>
            <a:p>
              <a:endParaRPr/>
            </a:p>
          </p:txBody>
        </p:sp>
        <p:pic>
          <p:nvPicPr>
            <p:cNvPr id="7" name="object 7"/>
            <p:cNvPicPr/>
            <p:nvPr/>
          </p:nvPicPr>
          <p:blipFill>
            <a:blip r:embed="rId2" cstate="print"/>
            <a:stretch>
              <a:fillRect/>
            </a:stretch>
          </p:blipFill>
          <p:spPr>
            <a:xfrm>
              <a:off x="4746889" y="3249861"/>
              <a:ext cx="166544" cy="188505"/>
            </a:xfrm>
            <a:prstGeom prst="rect">
              <a:avLst/>
            </a:prstGeom>
          </p:spPr>
        </p:pic>
        <p:sp>
          <p:nvSpPr>
            <p:cNvPr id="8" name="object 8"/>
            <p:cNvSpPr/>
            <p:nvPr/>
          </p:nvSpPr>
          <p:spPr>
            <a:xfrm>
              <a:off x="4019893" y="2809537"/>
              <a:ext cx="1586230" cy="924560"/>
            </a:xfrm>
            <a:custGeom>
              <a:avLst/>
              <a:gdLst/>
              <a:ahLst/>
              <a:cxnLst/>
              <a:rect l="l" t="t" r="r" b="b"/>
              <a:pathLst>
                <a:path w="1586229" h="924560">
                  <a:moveTo>
                    <a:pt x="607148" y="0"/>
                  </a:moveTo>
                  <a:lnTo>
                    <a:pt x="56210" y="0"/>
                  </a:lnTo>
                  <a:lnTo>
                    <a:pt x="0" y="67462"/>
                  </a:lnTo>
                  <a:lnTo>
                    <a:pt x="0" y="924229"/>
                  </a:lnTo>
                  <a:lnTo>
                    <a:pt x="114681" y="924229"/>
                  </a:lnTo>
                  <a:lnTo>
                    <a:pt x="114681" y="112433"/>
                  </a:lnTo>
                  <a:lnTo>
                    <a:pt x="539686" y="112433"/>
                  </a:lnTo>
                  <a:lnTo>
                    <a:pt x="607148" y="0"/>
                  </a:lnTo>
                  <a:close/>
                </a:path>
                <a:path w="1586229" h="924560">
                  <a:moveTo>
                    <a:pt x="1586039" y="67462"/>
                  </a:moveTo>
                  <a:lnTo>
                    <a:pt x="1529816" y="0"/>
                  </a:lnTo>
                  <a:lnTo>
                    <a:pt x="978877" y="0"/>
                  </a:lnTo>
                  <a:lnTo>
                    <a:pt x="1046340" y="112433"/>
                  </a:lnTo>
                  <a:lnTo>
                    <a:pt x="1471345" y="112433"/>
                  </a:lnTo>
                  <a:lnTo>
                    <a:pt x="1471345" y="924229"/>
                  </a:lnTo>
                  <a:lnTo>
                    <a:pt x="1586039" y="924229"/>
                  </a:lnTo>
                  <a:lnTo>
                    <a:pt x="1586039" y="67462"/>
                  </a:lnTo>
                  <a:close/>
                </a:path>
              </a:pathLst>
            </a:custGeom>
            <a:solidFill>
              <a:srgbClr val="7C2D9B"/>
            </a:solidFill>
          </p:spPr>
          <p:txBody>
            <a:bodyPr wrap="square" lIns="0" tIns="0" rIns="0" bIns="0" rtlCol="0"/>
            <a:lstStyle/>
            <a:p>
              <a:endParaRPr/>
            </a:p>
          </p:txBody>
        </p:sp>
        <p:sp>
          <p:nvSpPr>
            <p:cNvPr id="9" name="object 9"/>
            <p:cNvSpPr/>
            <p:nvPr/>
          </p:nvSpPr>
          <p:spPr>
            <a:xfrm>
              <a:off x="4001335" y="2784389"/>
              <a:ext cx="1630045" cy="1490980"/>
            </a:xfrm>
            <a:custGeom>
              <a:avLst/>
              <a:gdLst/>
              <a:ahLst/>
              <a:cxnLst/>
              <a:rect l="l" t="t" r="r" b="b"/>
              <a:pathLst>
                <a:path w="1630045" h="1490979">
                  <a:moveTo>
                    <a:pt x="1112304" y="1490509"/>
                  </a:moveTo>
                  <a:lnTo>
                    <a:pt x="1104759" y="1490509"/>
                  </a:lnTo>
                  <a:lnTo>
                    <a:pt x="1110749" y="1490719"/>
                  </a:lnTo>
                  <a:lnTo>
                    <a:pt x="1112304" y="1490509"/>
                  </a:lnTo>
                  <a:close/>
                </a:path>
                <a:path w="1630045" h="1490979">
                  <a:moveTo>
                    <a:pt x="951885" y="1175168"/>
                  </a:moveTo>
                  <a:lnTo>
                    <a:pt x="677223" y="1175168"/>
                  </a:lnTo>
                  <a:lnTo>
                    <a:pt x="660691" y="1207003"/>
                  </a:lnTo>
                  <a:lnTo>
                    <a:pt x="641402" y="1235853"/>
                  </a:lnTo>
                  <a:lnTo>
                    <a:pt x="596314" y="1287060"/>
                  </a:lnTo>
                  <a:lnTo>
                    <a:pt x="560764" y="1312713"/>
                  </a:lnTo>
                  <a:lnTo>
                    <a:pt x="546316" y="1318368"/>
                  </a:lnTo>
                  <a:lnTo>
                    <a:pt x="521625" y="1330299"/>
                  </a:lnTo>
                  <a:lnTo>
                    <a:pt x="503533" y="1348029"/>
                  </a:lnTo>
                  <a:lnTo>
                    <a:pt x="492095" y="1370994"/>
                  </a:lnTo>
                  <a:lnTo>
                    <a:pt x="487365" y="1398627"/>
                  </a:lnTo>
                  <a:lnTo>
                    <a:pt x="486992" y="1411059"/>
                  </a:lnTo>
                  <a:lnTo>
                    <a:pt x="487009" y="1448406"/>
                  </a:lnTo>
                  <a:lnTo>
                    <a:pt x="488650" y="1469899"/>
                  </a:lnTo>
                  <a:lnTo>
                    <a:pt x="494972" y="1482720"/>
                  </a:lnTo>
                  <a:lnTo>
                    <a:pt x="508071" y="1488915"/>
                  </a:lnTo>
                  <a:lnTo>
                    <a:pt x="530044" y="1490530"/>
                  </a:lnTo>
                  <a:lnTo>
                    <a:pt x="1112304" y="1490509"/>
                  </a:lnTo>
                  <a:lnTo>
                    <a:pt x="1142434" y="1461756"/>
                  </a:lnTo>
                  <a:lnTo>
                    <a:pt x="1142494" y="1448406"/>
                  </a:lnTo>
                  <a:lnTo>
                    <a:pt x="1142414" y="1411059"/>
                  </a:lnTo>
                  <a:lnTo>
                    <a:pt x="1135708" y="1366744"/>
                  </a:lnTo>
                  <a:lnTo>
                    <a:pt x="1098973" y="1324612"/>
                  </a:lnTo>
                  <a:lnTo>
                    <a:pt x="1061044" y="1312284"/>
                  </a:lnTo>
                  <a:lnTo>
                    <a:pt x="1057850" y="1309426"/>
                  </a:lnTo>
                  <a:lnTo>
                    <a:pt x="1027175" y="1280364"/>
                  </a:lnTo>
                  <a:lnTo>
                    <a:pt x="998757" y="1249027"/>
                  </a:lnTo>
                  <a:lnTo>
                    <a:pt x="973395" y="1214325"/>
                  </a:lnTo>
                  <a:lnTo>
                    <a:pt x="951885" y="1175168"/>
                  </a:lnTo>
                  <a:close/>
                </a:path>
                <a:path w="1630045" h="1490979">
                  <a:moveTo>
                    <a:pt x="170743" y="0"/>
                  </a:moveTo>
                  <a:lnTo>
                    <a:pt x="109984" y="408"/>
                  </a:lnTo>
                  <a:lnTo>
                    <a:pt x="67043" y="9914"/>
                  </a:lnTo>
                  <a:lnTo>
                    <a:pt x="32130" y="34184"/>
                  </a:lnTo>
                  <a:lnTo>
                    <a:pt x="8663" y="69673"/>
                  </a:lnTo>
                  <a:lnTo>
                    <a:pt x="60" y="112834"/>
                  </a:lnTo>
                  <a:lnTo>
                    <a:pt x="0" y="762452"/>
                  </a:lnTo>
                  <a:lnTo>
                    <a:pt x="181" y="922998"/>
                  </a:lnTo>
                  <a:lnTo>
                    <a:pt x="416" y="1062271"/>
                  </a:lnTo>
                  <a:lnTo>
                    <a:pt x="6548" y="1102920"/>
                  </a:lnTo>
                  <a:lnTo>
                    <a:pt x="29768" y="1143110"/>
                  </a:lnTo>
                  <a:lnTo>
                    <a:pt x="82709" y="1172012"/>
                  </a:lnTo>
                  <a:lnTo>
                    <a:pt x="115753" y="1175231"/>
                  </a:lnTo>
                  <a:lnTo>
                    <a:pt x="1315781" y="1175151"/>
                  </a:lnTo>
                  <a:lnTo>
                    <a:pt x="1510632" y="1174969"/>
                  </a:lnTo>
                  <a:lnTo>
                    <a:pt x="1552777" y="1170330"/>
                  </a:lnTo>
                  <a:lnTo>
                    <a:pt x="1609732" y="1131402"/>
                  </a:lnTo>
                  <a:lnTo>
                    <a:pt x="1629518" y="1060072"/>
                  </a:lnTo>
                  <a:lnTo>
                    <a:pt x="1629527" y="922998"/>
                  </a:lnTo>
                  <a:lnTo>
                    <a:pt x="51095" y="922998"/>
                  </a:lnTo>
                  <a:lnTo>
                    <a:pt x="51127" y="116561"/>
                  </a:lnTo>
                  <a:lnTo>
                    <a:pt x="55003" y="87574"/>
                  </a:lnTo>
                  <a:lnTo>
                    <a:pt x="66901" y="67302"/>
                  </a:lnTo>
                  <a:lnTo>
                    <a:pt x="87226" y="55397"/>
                  </a:lnTo>
                  <a:lnTo>
                    <a:pt x="116381" y="51506"/>
                  </a:lnTo>
                  <a:lnTo>
                    <a:pt x="631748" y="51506"/>
                  </a:lnTo>
                  <a:lnTo>
                    <a:pt x="640093" y="46773"/>
                  </a:lnTo>
                  <a:lnTo>
                    <a:pt x="644721" y="39045"/>
                  </a:lnTo>
                  <a:lnTo>
                    <a:pt x="648408" y="25777"/>
                  </a:lnTo>
                  <a:lnTo>
                    <a:pt x="645039" y="13237"/>
                  </a:lnTo>
                  <a:lnTo>
                    <a:pt x="636014" y="3898"/>
                  </a:lnTo>
                  <a:lnTo>
                    <a:pt x="622732" y="230"/>
                  </a:lnTo>
                  <a:lnTo>
                    <a:pt x="170743" y="0"/>
                  </a:lnTo>
                  <a:close/>
                </a:path>
                <a:path w="1630045" h="1490979">
                  <a:moveTo>
                    <a:pt x="1315781" y="1175151"/>
                  </a:moveTo>
                  <a:lnTo>
                    <a:pt x="262638" y="1175151"/>
                  </a:lnTo>
                  <a:lnTo>
                    <a:pt x="1267441" y="1175178"/>
                  </a:lnTo>
                  <a:lnTo>
                    <a:pt x="1315781" y="1175151"/>
                  </a:lnTo>
                  <a:close/>
                </a:path>
                <a:path w="1630045" h="1490979">
                  <a:moveTo>
                    <a:pt x="555918" y="111713"/>
                  </a:moveTo>
                  <a:lnTo>
                    <a:pt x="152715" y="111713"/>
                  </a:lnTo>
                  <a:lnTo>
                    <a:pt x="131510" y="113272"/>
                  </a:lnTo>
                  <a:lnTo>
                    <a:pt x="118927" y="119336"/>
                  </a:lnTo>
                  <a:lnTo>
                    <a:pt x="112895" y="131989"/>
                  </a:lnTo>
                  <a:lnTo>
                    <a:pt x="111345" y="153314"/>
                  </a:lnTo>
                  <a:lnTo>
                    <a:pt x="111334" y="922998"/>
                  </a:lnTo>
                  <a:lnTo>
                    <a:pt x="1629527" y="922998"/>
                  </a:lnTo>
                  <a:lnTo>
                    <a:pt x="1629528" y="922558"/>
                  </a:lnTo>
                  <a:lnTo>
                    <a:pt x="1518181" y="922558"/>
                  </a:lnTo>
                  <a:lnTo>
                    <a:pt x="164024" y="922464"/>
                  </a:lnTo>
                  <a:lnTo>
                    <a:pt x="164024" y="163879"/>
                  </a:lnTo>
                  <a:lnTo>
                    <a:pt x="564378" y="163879"/>
                  </a:lnTo>
                  <a:lnTo>
                    <a:pt x="572723" y="159157"/>
                  </a:lnTo>
                  <a:lnTo>
                    <a:pt x="577906" y="150529"/>
                  </a:lnTo>
                  <a:lnTo>
                    <a:pt x="581587" y="137255"/>
                  </a:lnTo>
                  <a:lnTo>
                    <a:pt x="578217" y="124713"/>
                  </a:lnTo>
                  <a:lnTo>
                    <a:pt x="569194" y="115375"/>
                  </a:lnTo>
                  <a:lnTo>
                    <a:pt x="555918" y="111713"/>
                  </a:lnTo>
                  <a:close/>
                </a:path>
                <a:path w="1630045" h="1490979">
                  <a:moveTo>
                    <a:pt x="1509543" y="20"/>
                  </a:moveTo>
                  <a:lnTo>
                    <a:pt x="997758" y="209"/>
                  </a:lnTo>
                  <a:lnTo>
                    <a:pt x="984541" y="3835"/>
                  </a:lnTo>
                  <a:lnTo>
                    <a:pt x="975520" y="13093"/>
                  </a:lnTo>
                  <a:lnTo>
                    <a:pt x="972087" y="25556"/>
                  </a:lnTo>
                  <a:lnTo>
                    <a:pt x="975633" y="38794"/>
                  </a:lnTo>
                  <a:lnTo>
                    <a:pt x="979769" y="44111"/>
                  </a:lnTo>
                  <a:lnTo>
                    <a:pt x="985024" y="48105"/>
                  </a:lnTo>
                  <a:lnTo>
                    <a:pt x="991125" y="50627"/>
                  </a:lnTo>
                  <a:lnTo>
                    <a:pt x="997778" y="51506"/>
                  </a:lnTo>
                  <a:lnTo>
                    <a:pt x="1515134" y="51506"/>
                  </a:lnTo>
                  <a:lnTo>
                    <a:pt x="1542790" y="55336"/>
                  </a:lnTo>
                  <a:lnTo>
                    <a:pt x="1562543" y="66843"/>
                  </a:lnTo>
                  <a:lnTo>
                    <a:pt x="1574397" y="86050"/>
                  </a:lnTo>
                  <a:lnTo>
                    <a:pt x="1578336" y="112834"/>
                  </a:lnTo>
                  <a:lnTo>
                    <a:pt x="1578380" y="912362"/>
                  </a:lnTo>
                  <a:lnTo>
                    <a:pt x="1577928" y="916883"/>
                  </a:lnTo>
                  <a:lnTo>
                    <a:pt x="1577625" y="922558"/>
                  </a:lnTo>
                  <a:lnTo>
                    <a:pt x="1629528" y="922558"/>
                  </a:lnTo>
                  <a:lnTo>
                    <a:pt x="1629445" y="111713"/>
                  </a:lnTo>
                  <a:lnTo>
                    <a:pt x="1618318" y="59032"/>
                  </a:lnTo>
                  <a:lnTo>
                    <a:pt x="1587604" y="22107"/>
                  </a:lnTo>
                  <a:lnTo>
                    <a:pt x="1538076" y="2061"/>
                  </a:lnTo>
                  <a:lnTo>
                    <a:pt x="1509543" y="20"/>
                  </a:lnTo>
                  <a:close/>
                </a:path>
                <a:path w="1630045" h="1490979">
                  <a:moveTo>
                    <a:pt x="1476821" y="111713"/>
                  </a:moveTo>
                  <a:lnTo>
                    <a:pt x="1063043" y="111713"/>
                  </a:lnTo>
                  <a:lnTo>
                    <a:pt x="1049827" y="115339"/>
                  </a:lnTo>
                  <a:lnTo>
                    <a:pt x="1040807" y="124598"/>
                  </a:lnTo>
                  <a:lnTo>
                    <a:pt x="1037377" y="137060"/>
                  </a:lnTo>
                  <a:lnTo>
                    <a:pt x="1040929" y="150299"/>
                  </a:lnTo>
                  <a:lnTo>
                    <a:pt x="1063567" y="163879"/>
                  </a:lnTo>
                  <a:lnTo>
                    <a:pt x="1465858" y="163879"/>
                  </a:lnTo>
                  <a:lnTo>
                    <a:pt x="1465858" y="922464"/>
                  </a:lnTo>
                  <a:lnTo>
                    <a:pt x="1518181" y="922464"/>
                  </a:lnTo>
                  <a:lnTo>
                    <a:pt x="1518169" y="153314"/>
                  </a:lnTo>
                  <a:lnTo>
                    <a:pt x="1516585" y="132117"/>
                  </a:lnTo>
                  <a:lnTo>
                    <a:pt x="1510497" y="119442"/>
                  </a:lnTo>
                  <a:lnTo>
                    <a:pt x="1497908" y="113311"/>
                  </a:lnTo>
                  <a:lnTo>
                    <a:pt x="1476821" y="111713"/>
                  </a:lnTo>
                  <a:close/>
                </a:path>
              </a:pathLst>
            </a:custGeom>
            <a:solidFill>
              <a:srgbClr val="602177"/>
            </a:solidFill>
          </p:spPr>
          <p:txBody>
            <a:bodyPr wrap="square" lIns="0" tIns="0" rIns="0" bIns="0" rtlCol="0"/>
            <a:lstStyle/>
            <a:p>
              <a:endParaRPr/>
            </a:p>
          </p:txBody>
        </p:sp>
        <p:sp>
          <p:nvSpPr>
            <p:cNvPr id="10" name="object 10"/>
            <p:cNvSpPr/>
            <p:nvPr/>
          </p:nvSpPr>
          <p:spPr>
            <a:xfrm>
              <a:off x="4052925" y="3760564"/>
              <a:ext cx="1526540" cy="461645"/>
            </a:xfrm>
            <a:custGeom>
              <a:avLst/>
              <a:gdLst/>
              <a:ahLst/>
              <a:cxnLst/>
              <a:rect l="l" t="t" r="r" b="b"/>
              <a:pathLst>
                <a:path w="1526539" h="461645">
                  <a:moveTo>
                    <a:pt x="925474" y="334327"/>
                  </a:moveTo>
                  <a:lnTo>
                    <a:pt x="866025" y="238747"/>
                  </a:lnTo>
                  <a:lnTo>
                    <a:pt x="843000" y="202603"/>
                  </a:lnTo>
                  <a:lnTo>
                    <a:pt x="795972" y="199072"/>
                  </a:lnTo>
                  <a:lnTo>
                    <a:pt x="730351" y="199009"/>
                  </a:lnTo>
                  <a:lnTo>
                    <a:pt x="687031" y="198615"/>
                  </a:lnTo>
                  <a:lnTo>
                    <a:pt x="682447" y="202806"/>
                  </a:lnTo>
                  <a:lnTo>
                    <a:pt x="664552" y="233197"/>
                  </a:lnTo>
                  <a:lnTo>
                    <a:pt x="651395" y="254711"/>
                  </a:lnTo>
                  <a:lnTo>
                    <a:pt x="624268" y="297218"/>
                  </a:lnTo>
                  <a:lnTo>
                    <a:pt x="594487" y="334327"/>
                  </a:lnTo>
                  <a:lnTo>
                    <a:pt x="925474" y="334327"/>
                  </a:lnTo>
                  <a:close/>
                </a:path>
                <a:path w="1526539" h="461645">
                  <a:moveTo>
                    <a:pt x="1040384" y="445389"/>
                  </a:moveTo>
                  <a:lnTo>
                    <a:pt x="1038098" y="416509"/>
                  </a:lnTo>
                  <a:lnTo>
                    <a:pt x="1029411" y="398805"/>
                  </a:lnTo>
                  <a:lnTo>
                    <a:pt x="1012012" y="389902"/>
                  </a:lnTo>
                  <a:lnTo>
                    <a:pt x="983576" y="387464"/>
                  </a:lnTo>
                  <a:lnTo>
                    <a:pt x="661022" y="387654"/>
                  </a:lnTo>
                  <a:lnTo>
                    <a:pt x="553504" y="387019"/>
                  </a:lnTo>
                  <a:lnTo>
                    <a:pt x="518922" y="389077"/>
                  </a:lnTo>
                  <a:lnTo>
                    <a:pt x="497598" y="399059"/>
                  </a:lnTo>
                  <a:lnTo>
                    <a:pt x="487743" y="421538"/>
                  </a:lnTo>
                  <a:lnTo>
                    <a:pt x="487578" y="461073"/>
                  </a:lnTo>
                  <a:lnTo>
                    <a:pt x="1040384" y="461073"/>
                  </a:lnTo>
                  <a:lnTo>
                    <a:pt x="1040384" y="445389"/>
                  </a:lnTo>
                  <a:close/>
                </a:path>
                <a:path w="1526539" h="461645">
                  <a:moveTo>
                    <a:pt x="1526336" y="51574"/>
                  </a:moveTo>
                  <a:lnTo>
                    <a:pt x="1525778" y="0"/>
                  </a:lnTo>
                  <a:lnTo>
                    <a:pt x="520" y="0"/>
                  </a:lnTo>
                  <a:lnTo>
                    <a:pt x="0" y="51574"/>
                  </a:lnTo>
                  <a:lnTo>
                    <a:pt x="76" y="76936"/>
                  </a:lnTo>
                  <a:lnTo>
                    <a:pt x="5410" y="119037"/>
                  </a:lnTo>
                  <a:lnTo>
                    <a:pt x="46939" y="146824"/>
                  </a:lnTo>
                  <a:lnTo>
                    <a:pt x="1471295" y="147739"/>
                  </a:lnTo>
                  <a:lnTo>
                    <a:pt x="1477746" y="147053"/>
                  </a:lnTo>
                  <a:lnTo>
                    <a:pt x="1520723" y="119519"/>
                  </a:lnTo>
                  <a:lnTo>
                    <a:pt x="1526260" y="76936"/>
                  </a:lnTo>
                  <a:lnTo>
                    <a:pt x="1526336" y="51574"/>
                  </a:lnTo>
                  <a:close/>
                </a:path>
              </a:pathLst>
            </a:custGeom>
            <a:solidFill>
              <a:srgbClr val="7C2D9B"/>
            </a:solidFill>
          </p:spPr>
          <p:txBody>
            <a:bodyPr wrap="square" lIns="0" tIns="0" rIns="0" bIns="0" rtlCol="0"/>
            <a:lstStyle/>
            <a:p>
              <a:endParaRPr/>
            </a:p>
          </p:txBody>
        </p:sp>
      </p:grpSp>
      <p:grpSp>
        <p:nvGrpSpPr>
          <p:cNvPr id="11" name="object 11"/>
          <p:cNvGrpSpPr/>
          <p:nvPr/>
        </p:nvGrpSpPr>
        <p:grpSpPr>
          <a:xfrm>
            <a:off x="11333544" y="2655269"/>
            <a:ext cx="992505" cy="1630045"/>
            <a:chOff x="11333544" y="2655269"/>
            <a:chExt cx="992505" cy="1630045"/>
          </a:xfrm>
        </p:grpSpPr>
        <p:sp>
          <p:nvSpPr>
            <p:cNvPr id="12" name="object 12"/>
            <p:cNvSpPr/>
            <p:nvPr/>
          </p:nvSpPr>
          <p:spPr>
            <a:xfrm>
              <a:off x="11350981" y="2678816"/>
              <a:ext cx="923925" cy="1319530"/>
            </a:xfrm>
            <a:custGeom>
              <a:avLst/>
              <a:gdLst/>
              <a:ahLst/>
              <a:cxnLst/>
              <a:rect l="l" t="t" r="r" b="b"/>
              <a:pathLst>
                <a:path w="923925" h="1319529">
                  <a:moveTo>
                    <a:pt x="923925" y="63131"/>
                  </a:moveTo>
                  <a:lnTo>
                    <a:pt x="871308" y="0"/>
                  </a:lnTo>
                  <a:lnTo>
                    <a:pt x="568134" y="0"/>
                  </a:lnTo>
                  <a:lnTo>
                    <a:pt x="537464" y="0"/>
                  </a:lnTo>
                  <a:lnTo>
                    <a:pt x="52603" y="0"/>
                  </a:lnTo>
                  <a:lnTo>
                    <a:pt x="0" y="63131"/>
                  </a:lnTo>
                  <a:lnTo>
                    <a:pt x="0" y="1319022"/>
                  </a:lnTo>
                  <a:lnTo>
                    <a:pt x="107315" y="1319022"/>
                  </a:lnTo>
                  <a:lnTo>
                    <a:pt x="107315" y="105206"/>
                  </a:lnTo>
                  <a:lnTo>
                    <a:pt x="600595" y="105206"/>
                  </a:lnTo>
                  <a:lnTo>
                    <a:pt x="656399" y="105206"/>
                  </a:lnTo>
                  <a:lnTo>
                    <a:pt x="816610" y="105206"/>
                  </a:lnTo>
                  <a:lnTo>
                    <a:pt x="816610" y="1319022"/>
                  </a:lnTo>
                  <a:lnTo>
                    <a:pt x="923925" y="1319022"/>
                  </a:lnTo>
                  <a:lnTo>
                    <a:pt x="923925" y="63131"/>
                  </a:lnTo>
                  <a:close/>
                </a:path>
              </a:pathLst>
            </a:custGeom>
            <a:solidFill>
              <a:srgbClr val="A563C6"/>
            </a:solidFill>
          </p:spPr>
          <p:txBody>
            <a:bodyPr wrap="square" lIns="0" tIns="0" rIns="0" bIns="0" rtlCol="0"/>
            <a:lstStyle/>
            <a:p>
              <a:endParaRPr/>
            </a:p>
          </p:txBody>
        </p:sp>
        <p:sp>
          <p:nvSpPr>
            <p:cNvPr id="13" name="object 13"/>
            <p:cNvSpPr/>
            <p:nvPr/>
          </p:nvSpPr>
          <p:spPr>
            <a:xfrm>
              <a:off x="11333544" y="2655269"/>
              <a:ext cx="965200" cy="1630045"/>
            </a:xfrm>
            <a:custGeom>
              <a:avLst/>
              <a:gdLst/>
              <a:ahLst/>
              <a:cxnLst/>
              <a:rect l="l" t="t" r="r" b="b"/>
              <a:pathLst>
                <a:path w="965200" h="1630045">
                  <a:moveTo>
                    <a:pt x="280843" y="0"/>
                  </a:moveTo>
                  <a:lnTo>
                    <a:pt x="212434" y="33"/>
                  </a:lnTo>
                  <a:lnTo>
                    <a:pt x="122338" y="232"/>
                  </a:lnTo>
                  <a:lnTo>
                    <a:pt x="62816" y="9293"/>
                  </a:lnTo>
                  <a:lnTo>
                    <a:pt x="30147" y="32001"/>
                  </a:lnTo>
                  <a:lnTo>
                    <a:pt x="8187" y="65209"/>
                  </a:lnTo>
                  <a:lnTo>
                    <a:pt x="130" y="105601"/>
                  </a:lnTo>
                  <a:lnTo>
                    <a:pt x="0" y="999990"/>
                  </a:lnTo>
                  <a:lnTo>
                    <a:pt x="156" y="1287298"/>
                  </a:lnTo>
                  <a:lnTo>
                    <a:pt x="321" y="1437668"/>
                  </a:lnTo>
                  <a:lnTo>
                    <a:pt x="465" y="1523914"/>
                  </a:lnTo>
                  <a:lnTo>
                    <a:pt x="6209" y="1561939"/>
                  </a:lnTo>
                  <a:lnTo>
                    <a:pt x="27940" y="1599548"/>
                  </a:lnTo>
                  <a:lnTo>
                    <a:pt x="77474" y="1626592"/>
                  </a:lnTo>
                  <a:lnTo>
                    <a:pt x="108388" y="1629607"/>
                  </a:lnTo>
                  <a:lnTo>
                    <a:pt x="739604" y="1629519"/>
                  </a:lnTo>
                  <a:lnTo>
                    <a:pt x="853434" y="1629366"/>
                  </a:lnTo>
                  <a:lnTo>
                    <a:pt x="892878" y="1625021"/>
                  </a:lnTo>
                  <a:lnTo>
                    <a:pt x="946165" y="1588587"/>
                  </a:lnTo>
                  <a:lnTo>
                    <a:pt x="964687" y="1521841"/>
                  </a:lnTo>
                  <a:lnTo>
                    <a:pt x="964695" y="1317878"/>
                  </a:lnTo>
                  <a:lnTo>
                    <a:pt x="47898" y="1317878"/>
                  </a:lnTo>
                  <a:lnTo>
                    <a:pt x="47919" y="109088"/>
                  </a:lnTo>
                  <a:lnTo>
                    <a:pt x="51552" y="81960"/>
                  </a:lnTo>
                  <a:lnTo>
                    <a:pt x="62687" y="62994"/>
                  </a:lnTo>
                  <a:lnTo>
                    <a:pt x="81705" y="51854"/>
                  </a:lnTo>
                  <a:lnTo>
                    <a:pt x="108985" y="48210"/>
                  </a:lnTo>
                  <a:lnTo>
                    <a:pt x="546700" y="48210"/>
                  </a:lnTo>
                  <a:lnTo>
                    <a:pt x="538826" y="43687"/>
                  </a:lnTo>
                  <a:lnTo>
                    <a:pt x="534522" y="36336"/>
                  </a:lnTo>
                  <a:lnTo>
                    <a:pt x="531186" y="23930"/>
                  </a:lnTo>
                  <a:lnTo>
                    <a:pt x="534396" y="12271"/>
                  </a:lnTo>
                  <a:lnTo>
                    <a:pt x="542837" y="3609"/>
                  </a:lnTo>
                  <a:lnTo>
                    <a:pt x="555202" y="211"/>
                  </a:lnTo>
                  <a:lnTo>
                    <a:pt x="280843" y="0"/>
                  </a:lnTo>
                  <a:close/>
                </a:path>
                <a:path w="965200" h="1630045">
                  <a:moveTo>
                    <a:pt x="739604" y="1629519"/>
                  </a:moveTo>
                  <a:lnTo>
                    <a:pt x="177903" y="1629519"/>
                  </a:lnTo>
                  <a:lnTo>
                    <a:pt x="233861" y="1629544"/>
                  </a:lnTo>
                  <a:lnTo>
                    <a:pt x="710384" y="1629550"/>
                  </a:lnTo>
                  <a:lnTo>
                    <a:pt x="739604" y="1629519"/>
                  </a:lnTo>
                  <a:close/>
                </a:path>
                <a:path w="965200" h="1630045">
                  <a:moveTo>
                    <a:pt x="464901" y="104543"/>
                  </a:moveTo>
                  <a:lnTo>
                    <a:pt x="142974" y="104543"/>
                  </a:lnTo>
                  <a:lnTo>
                    <a:pt x="123136" y="106001"/>
                  </a:lnTo>
                  <a:lnTo>
                    <a:pt x="111365" y="111675"/>
                  </a:lnTo>
                  <a:lnTo>
                    <a:pt x="105723" y="123516"/>
                  </a:lnTo>
                  <a:lnTo>
                    <a:pt x="104273" y="143474"/>
                  </a:lnTo>
                  <a:lnTo>
                    <a:pt x="104263" y="1317878"/>
                  </a:lnTo>
                  <a:lnTo>
                    <a:pt x="964695" y="1317878"/>
                  </a:lnTo>
                  <a:lnTo>
                    <a:pt x="964695" y="1317470"/>
                  </a:lnTo>
                  <a:lnTo>
                    <a:pt x="860491" y="1317470"/>
                  </a:lnTo>
                  <a:lnTo>
                    <a:pt x="153560" y="1317386"/>
                  </a:lnTo>
                  <a:lnTo>
                    <a:pt x="153560" y="153440"/>
                  </a:lnTo>
                  <a:lnTo>
                    <a:pt x="445010" y="153369"/>
                  </a:lnTo>
                  <a:lnTo>
                    <a:pt x="456629" y="153225"/>
                  </a:lnTo>
                  <a:lnTo>
                    <a:pt x="448996" y="148846"/>
                  </a:lnTo>
                  <a:lnTo>
                    <a:pt x="444200" y="140657"/>
                  </a:lnTo>
                  <a:lnTo>
                    <a:pt x="440879" y="128265"/>
                  </a:lnTo>
                  <a:lnTo>
                    <a:pt x="444090" y="116601"/>
                  </a:lnTo>
                  <a:lnTo>
                    <a:pt x="452531" y="107936"/>
                  </a:lnTo>
                  <a:lnTo>
                    <a:pt x="464901" y="104543"/>
                  </a:lnTo>
                  <a:close/>
                </a:path>
                <a:path w="965200" h="1630045">
                  <a:moveTo>
                    <a:pt x="852418" y="33"/>
                  </a:moveTo>
                  <a:lnTo>
                    <a:pt x="582793" y="232"/>
                  </a:lnTo>
                  <a:lnTo>
                    <a:pt x="595218" y="3659"/>
                  </a:lnTo>
                  <a:lnTo>
                    <a:pt x="603661" y="12398"/>
                  </a:lnTo>
                  <a:lnTo>
                    <a:pt x="606812" y="24135"/>
                  </a:lnTo>
                  <a:lnTo>
                    <a:pt x="603358" y="36556"/>
                  </a:lnTo>
                  <a:lnTo>
                    <a:pt x="599023" y="43781"/>
                  </a:lnTo>
                  <a:lnTo>
                    <a:pt x="591222" y="48210"/>
                  </a:lnTo>
                  <a:lnTo>
                    <a:pt x="857643" y="48210"/>
                  </a:lnTo>
                  <a:lnTo>
                    <a:pt x="902007" y="62567"/>
                  </a:lnTo>
                  <a:lnTo>
                    <a:pt x="916784" y="105601"/>
                  </a:lnTo>
                  <a:lnTo>
                    <a:pt x="916835" y="1307847"/>
                  </a:lnTo>
                  <a:lnTo>
                    <a:pt x="916406" y="1312161"/>
                  </a:lnTo>
                  <a:lnTo>
                    <a:pt x="916123" y="1317470"/>
                  </a:lnTo>
                  <a:lnTo>
                    <a:pt x="964695" y="1317470"/>
                  </a:lnTo>
                  <a:lnTo>
                    <a:pt x="964612" y="104543"/>
                  </a:lnTo>
                  <a:lnTo>
                    <a:pt x="954201" y="55255"/>
                  </a:lnTo>
                  <a:lnTo>
                    <a:pt x="925461" y="20700"/>
                  </a:lnTo>
                  <a:lnTo>
                    <a:pt x="879117" y="1946"/>
                  </a:lnTo>
                  <a:lnTo>
                    <a:pt x="852418" y="33"/>
                  </a:lnTo>
                  <a:close/>
                </a:path>
                <a:path w="965200" h="1630045">
                  <a:moveTo>
                    <a:pt x="821801" y="104543"/>
                  </a:moveTo>
                  <a:lnTo>
                    <a:pt x="520261" y="104543"/>
                  </a:lnTo>
                  <a:lnTo>
                    <a:pt x="535052" y="105605"/>
                  </a:lnTo>
                  <a:lnTo>
                    <a:pt x="548701" y="109139"/>
                  </a:lnTo>
                  <a:lnTo>
                    <a:pt x="557059" y="115671"/>
                  </a:lnTo>
                  <a:lnTo>
                    <a:pt x="555977" y="125726"/>
                  </a:lnTo>
                  <a:lnTo>
                    <a:pt x="540333" y="149275"/>
                  </a:lnTo>
                  <a:lnTo>
                    <a:pt x="522287" y="151528"/>
                  </a:lnTo>
                  <a:lnTo>
                    <a:pt x="477334" y="152967"/>
                  </a:lnTo>
                  <a:lnTo>
                    <a:pt x="456629" y="153225"/>
                  </a:lnTo>
                  <a:lnTo>
                    <a:pt x="456880" y="153369"/>
                  </a:lnTo>
                  <a:lnTo>
                    <a:pt x="811540" y="153369"/>
                  </a:lnTo>
                  <a:lnTo>
                    <a:pt x="811540" y="1317386"/>
                  </a:lnTo>
                  <a:lnTo>
                    <a:pt x="860491" y="1317386"/>
                  </a:lnTo>
                  <a:lnTo>
                    <a:pt x="860490" y="143474"/>
                  </a:lnTo>
                  <a:lnTo>
                    <a:pt x="859008" y="123635"/>
                  </a:lnTo>
                  <a:lnTo>
                    <a:pt x="853311" y="111776"/>
                  </a:lnTo>
                  <a:lnTo>
                    <a:pt x="841532" y="106038"/>
                  </a:lnTo>
                  <a:lnTo>
                    <a:pt x="821801" y="104543"/>
                  </a:lnTo>
                  <a:close/>
                </a:path>
                <a:path w="965200" h="1630045">
                  <a:moveTo>
                    <a:pt x="445010" y="153369"/>
                  </a:moveTo>
                  <a:lnTo>
                    <a:pt x="153560" y="153369"/>
                  </a:lnTo>
                  <a:lnTo>
                    <a:pt x="342330" y="154035"/>
                  </a:lnTo>
                  <a:lnTo>
                    <a:pt x="445010" y="153369"/>
                  </a:lnTo>
                  <a:close/>
                </a:path>
                <a:path w="965200" h="1630045">
                  <a:moveTo>
                    <a:pt x="153560" y="153369"/>
                  </a:moveTo>
                  <a:lnTo>
                    <a:pt x="141257" y="153369"/>
                  </a:lnTo>
                  <a:lnTo>
                    <a:pt x="153560" y="153440"/>
                  </a:lnTo>
                  <a:close/>
                </a:path>
                <a:path w="965200" h="1630045">
                  <a:moveTo>
                    <a:pt x="520261" y="104543"/>
                  </a:moveTo>
                  <a:lnTo>
                    <a:pt x="464901" y="104543"/>
                  </a:lnTo>
                  <a:lnTo>
                    <a:pt x="452531" y="107936"/>
                  </a:lnTo>
                  <a:lnTo>
                    <a:pt x="444090" y="116601"/>
                  </a:lnTo>
                  <a:lnTo>
                    <a:pt x="440879" y="128265"/>
                  </a:lnTo>
                  <a:lnTo>
                    <a:pt x="444200" y="140657"/>
                  </a:lnTo>
                  <a:lnTo>
                    <a:pt x="448996" y="148846"/>
                  </a:lnTo>
                  <a:lnTo>
                    <a:pt x="456629" y="153225"/>
                  </a:lnTo>
                  <a:lnTo>
                    <a:pt x="477334" y="152967"/>
                  </a:lnTo>
                  <a:lnTo>
                    <a:pt x="522287" y="151528"/>
                  </a:lnTo>
                  <a:lnTo>
                    <a:pt x="540333" y="149275"/>
                  </a:lnTo>
                  <a:lnTo>
                    <a:pt x="555977" y="125726"/>
                  </a:lnTo>
                  <a:lnTo>
                    <a:pt x="557059" y="115671"/>
                  </a:lnTo>
                  <a:lnTo>
                    <a:pt x="548701" y="109139"/>
                  </a:lnTo>
                  <a:lnTo>
                    <a:pt x="534999" y="105601"/>
                  </a:lnTo>
                  <a:lnTo>
                    <a:pt x="520261" y="104543"/>
                  </a:lnTo>
                  <a:close/>
                </a:path>
                <a:path w="965200" h="1630045">
                  <a:moveTo>
                    <a:pt x="650559" y="190"/>
                  </a:moveTo>
                  <a:lnTo>
                    <a:pt x="555202" y="211"/>
                  </a:lnTo>
                  <a:lnTo>
                    <a:pt x="542837" y="3609"/>
                  </a:lnTo>
                  <a:lnTo>
                    <a:pt x="534396" y="12271"/>
                  </a:lnTo>
                  <a:lnTo>
                    <a:pt x="531186" y="23930"/>
                  </a:lnTo>
                  <a:lnTo>
                    <a:pt x="534522" y="36336"/>
                  </a:lnTo>
                  <a:lnTo>
                    <a:pt x="538826" y="43687"/>
                  </a:lnTo>
                  <a:lnTo>
                    <a:pt x="546700" y="48210"/>
                  </a:lnTo>
                  <a:lnTo>
                    <a:pt x="591222" y="48210"/>
                  </a:lnTo>
                  <a:lnTo>
                    <a:pt x="595218" y="3659"/>
                  </a:lnTo>
                  <a:lnTo>
                    <a:pt x="582793" y="232"/>
                  </a:lnTo>
                  <a:lnTo>
                    <a:pt x="650559" y="190"/>
                  </a:lnTo>
                  <a:close/>
                </a:path>
              </a:pathLst>
            </a:custGeom>
            <a:solidFill>
              <a:srgbClr val="7C2D9B"/>
            </a:solidFill>
          </p:spPr>
          <p:txBody>
            <a:bodyPr wrap="square" lIns="0" tIns="0" rIns="0" bIns="0" rtlCol="0"/>
            <a:lstStyle/>
            <a:p>
              <a:endParaRPr/>
            </a:p>
          </p:txBody>
        </p:sp>
        <p:sp>
          <p:nvSpPr>
            <p:cNvPr id="14" name="object 14"/>
            <p:cNvSpPr/>
            <p:nvPr/>
          </p:nvSpPr>
          <p:spPr>
            <a:xfrm>
              <a:off x="11362157" y="2852552"/>
              <a:ext cx="939165" cy="1384300"/>
            </a:xfrm>
            <a:custGeom>
              <a:avLst/>
              <a:gdLst/>
              <a:ahLst/>
              <a:cxnLst/>
              <a:rect l="l" t="t" r="r" b="b"/>
              <a:pathLst>
                <a:path w="939165" h="1384300">
                  <a:moveTo>
                    <a:pt x="887806" y="1256474"/>
                  </a:moveTo>
                  <a:lnTo>
                    <a:pt x="887272" y="1170355"/>
                  </a:lnTo>
                  <a:lnTo>
                    <a:pt x="20231" y="1170355"/>
                  </a:lnTo>
                  <a:lnTo>
                    <a:pt x="19748" y="1256474"/>
                  </a:lnTo>
                  <a:lnTo>
                    <a:pt x="19812" y="1306220"/>
                  </a:lnTo>
                  <a:lnTo>
                    <a:pt x="24803" y="1357439"/>
                  </a:lnTo>
                  <a:lnTo>
                    <a:pt x="63665" y="1383449"/>
                  </a:lnTo>
                  <a:lnTo>
                    <a:pt x="836282" y="1384300"/>
                  </a:lnTo>
                  <a:lnTo>
                    <a:pt x="842327" y="1383665"/>
                  </a:lnTo>
                  <a:lnTo>
                    <a:pt x="882535" y="1357884"/>
                  </a:lnTo>
                  <a:lnTo>
                    <a:pt x="887730" y="1306220"/>
                  </a:lnTo>
                  <a:lnTo>
                    <a:pt x="887806" y="1256474"/>
                  </a:lnTo>
                  <a:close/>
                </a:path>
                <a:path w="939165" h="1384300">
                  <a:moveTo>
                    <a:pt x="939050" y="843635"/>
                  </a:moveTo>
                  <a:lnTo>
                    <a:pt x="930948" y="811580"/>
                  </a:lnTo>
                  <a:lnTo>
                    <a:pt x="929487" y="805802"/>
                  </a:lnTo>
                  <a:lnTo>
                    <a:pt x="861885" y="680593"/>
                  </a:lnTo>
                  <a:lnTo>
                    <a:pt x="839444" y="639064"/>
                  </a:lnTo>
                  <a:lnTo>
                    <a:pt x="625309" y="242481"/>
                  </a:lnTo>
                  <a:lnTo>
                    <a:pt x="537171" y="79248"/>
                  </a:lnTo>
                  <a:lnTo>
                    <a:pt x="537171" y="759282"/>
                  </a:lnTo>
                  <a:lnTo>
                    <a:pt x="537159" y="767969"/>
                  </a:lnTo>
                  <a:lnTo>
                    <a:pt x="512965" y="807377"/>
                  </a:lnTo>
                  <a:lnTo>
                    <a:pt x="489165" y="811580"/>
                  </a:lnTo>
                  <a:lnTo>
                    <a:pt x="476237" y="810526"/>
                  </a:lnTo>
                  <a:lnTo>
                    <a:pt x="438238" y="789749"/>
                  </a:lnTo>
                  <a:lnTo>
                    <a:pt x="429171" y="774103"/>
                  </a:lnTo>
                  <a:lnTo>
                    <a:pt x="428256" y="773264"/>
                  </a:lnTo>
                  <a:lnTo>
                    <a:pt x="426745" y="745248"/>
                  </a:lnTo>
                  <a:lnTo>
                    <a:pt x="427113" y="736155"/>
                  </a:lnTo>
                  <a:lnTo>
                    <a:pt x="427977" y="727189"/>
                  </a:lnTo>
                  <a:lnTo>
                    <a:pt x="450138" y="690435"/>
                  </a:lnTo>
                  <a:lnTo>
                    <a:pt x="455206" y="686663"/>
                  </a:lnTo>
                  <a:lnTo>
                    <a:pt x="461238" y="684580"/>
                  </a:lnTo>
                  <a:lnTo>
                    <a:pt x="477354" y="680593"/>
                  </a:lnTo>
                  <a:lnTo>
                    <a:pt x="492213" y="681050"/>
                  </a:lnTo>
                  <a:lnTo>
                    <a:pt x="526961" y="706729"/>
                  </a:lnTo>
                  <a:lnTo>
                    <a:pt x="536727" y="749884"/>
                  </a:lnTo>
                  <a:lnTo>
                    <a:pt x="537171" y="759282"/>
                  </a:lnTo>
                  <a:lnTo>
                    <a:pt x="537171" y="79248"/>
                  </a:lnTo>
                  <a:lnTo>
                    <a:pt x="534162" y="73672"/>
                  </a:lnTo>
                  <a:lnTo>
                    <a:pt x="534162" y="571004"/>
                  </a:lnTo>
                  <a:lnTo>
                    <a:pt x="533844" y="577748"/>
                  </a:lnTo>
                  <a:lnTo>
                    <a:pt x="533463" y="584657"/>
                  </a:lnTo>
                  <a:lnTo>
                    <a:pt x="532917" y="591578"/>
                  </a:lnTo>
                  <a:lnTo>
                    <a:pt x="532117" y="598335"/>
                  </a:lnTo>
                  <a:lnTo>
                    <a:pt x="531520" y="603631"/>
                  </a:lnTo>
                  <a:lnTo>
                    <a:pt x="504088" y="632333"/>
                  </a:lnTo>
                  <a:lnTo>
                    <a:pt x="477545" y="636968"/>
                  </a:lnTo>
                  <a:lnTo>
                    <a:pt x="468426" y="638644"/>
                  </a:lnTo>
                  <a:lnTo>
                    <a:pt x="460552" y="639064"/>
                  </a:lnTo>
                  <a:lnTo>
                    <a:pt x="456907" y="636612"/>
                  </a:lnTo>
                  <a:lnTo>
                    <a:pt x="448221" y="631558"/>
                  </a:lnTo>
                  <a:lnTo>
                    <a:pt x="428675" y="601256"/>
                  </a:lnTo>
                  <a:lnTo>
                    <a:pt x="418528" y="510501"/>
                  </a:lnTo>
                  <a:lnTo>
                    <a:pt x="416801" y="490169"/>
                  </a:lnTo>
                  <a:lnTo>
                    <a:pt x="415251" y="469849"/>
                  </a:lnTo>
                  <a:lnTo>
                    <a:pt x="414020" y="449503"/>
                  </a:lnTo>
                  <a:lnTo>
                    <a:pt x="413283" y="429133"/>
                  </a:lnTo>
                  <a:lnTo>
                    <a:pt x="412280" y="409943"/>
                  </a:lnTo>
                  <a:lnTo>
                    <a:pt x="411429" y="390486"/>
                  </a:lnTo>
                  <a:lnTo>
                    <a:pt x="410895" y="370852"/>
                  </a:lnTo>
                  <a:lnTo>
                    <a:pt x="410908" y="336245"/>
                  </a:lnTo>
                  <a:lnTo>
                    <a:pt x="413004" y="293052"/>
                  </a:lnTo>
                  <a:lnTo>
                    <a:pt x="426885" y="257200"/>
                  </a:lnTo>
                  <a:lnTo>
                    <a:pt x="450900" y="246976"/>
                  </a:lnTo>
                  <a:lnTo>
                    <a:pt x="458660" y="246164"/>
                  </a:lnTo>
                  <a:lnTo>
                    <a:pt x="466242" y="245186"/>
                  </a:lnTo>
                  <a:lnTo>
                    <a:pt x="473583" y="244144"/>
                  </a:lnTo>
                  <a:lnTo>
                    <a:pt x="477088" y="243967"/>
                  </a:lnTo>
                  <a:lnTo>
                    <a:pt x="484289" y="242481"/>
                  </a:lnTo>
                  <a:lnTo>
                    <a:pt x="490575" y="243674"/>
                  </a:lnTo>
                  <a:lnTo>
                    <a:pt x="496138" y="246888"/>
                  </a:lnTo>
                  <a:lnTo>
                    <a:pt x="516458" y="282727"/>
                  </a:lnTo>
                  <a:lnTo>
                    <a:pt x="522351" y="336626"/>
                  </a:lnTo>
                  <a:lnTo>
                    <a:pt x="523887" y="356971"/>
                  </a:lnTo>
                  <a:lnTo>
                    <a:pt x="525513" y="377444"/>
                  </a:lnTo>
                  <a:lnTo>
                    <a:pt x="526186" y="387286"/>
                  </a:lnTo>
                  <a:lnTo>
                    <a:pt x="527850" y="406958"/>
                  </a:lnTo>
                  <a:lnTo>
                    <a:pt x="528510" y="416788"/>
                  </a:lnTo>
                  <a:lnTo>
                    <a:pt x="533679" y="513092"/>
                  </a:lnTo>
                  <a:lnTo>
                    <a:pt x="533882" y="522300"/>
                  </a:lnTo>
                  <a:lnTo>
                    <a:pt x="533679" y="531533"/>
                  </a:lnTo>
                  <a:lnTo>
                    <a:pt x="533323" y="540766"/>
                  </a:lnTo>
                  <a:lnTo>
                    <a:pt x="533031" y="549998"/>
                  </a:lnTo>
                  <a:lnTo>
                    <a:pt x="534162" y="73672"/>
                  </a:lnTo>
                  <a:lnTo>
                    <a:pt x="513207" y="34848"/>
                  </a:lnTo>
                  <a:lnTo>
                    <a:pt x="457568" y="0"/>
                  </a:lnTo>
                  <a:lnTo>
                    <a:pt x="426681" y="9321"/>
                  </a:lnTo>
                  <a:lnTo>
                    <a:pt x="402678" y="36360"/>
                  </a:lnTo>
                  <a:lnTo>
                    <a:pt x="8750" y="807326"/>
                  </a:lnTo>
                  <a:lnTo>
                    <a:pt x="0" y="844931"/>
                  </a:lnTo>
                  <a:lnTo>
                    <a:pt x="8686" y="880275"/>
                  </a:lnTo>
                  <a:lnTo>
                    <a:pt x="31305" y="906500"/>
                  </a:lnTo>
                  <a:lnTo>
                    <a:pt x="64401" y="916762"/>
                  </a:lnTo>
                  <a:lnTo>
                    <a:pt x="874623" y="916762"/>
                  </a:lnTo>
                  <a:lnTo>
                    <a:pt x="908088" y="906259"/>
                  </a:lnTo>
                  <a:lnTo>
                    <a:pt x="930732" y="879500"/>
                  </a:lnTo>
                  <a:lnTo>
                    <a:pt x="939050" y="843635"/>
                  </a:lnTo>
                  <a:close/>
                </a:path>
              </a:pathLst>
            </a:custGeom>
            <a:solidFill>
              <a:srgbClr val="A563C6"/>
            </a:solidFill>
          </p:spPr>
          <p:txBody>
            <a:bodyPr wrap="square" lIns="0" tIns="0" rIns="0" bIns="0" rtlCol="0"/>
            <a:lstStyle/>
            <a:p>
              <a:endParaRPr/>
            </a:p>
          </p:txBody>
        </p:sp>
        <p:sp>
          <p:nvSpPr>
            <p:cNvPr id="15" name="object 15"/>
            <p:cNvSpPr/>
            <p:nvPr/>
          </p:nvSpPr>
          <p:spPr>
            <a:xfrm>
              <a:off x="11362162" y="2852545"/>
              <a:ext cx="939165" cy="916940"/>
            </a:xfrm>
            <a:custGeom>
              <a:avLst/>
              <a:gdLst/>
              <a:ahLst/>
              <a:cxnLst/>
              <a:rect l="l" t="t" r="r" b="b"/>
              <a:pathLst>
                <a:path w="939165" h="916939">
                  <a:moveTo>
                    <a:pt x="929486" y="805809"/>
                  </a:moveTo>
                  <a:lnTo>
                    <a:pt x="513205" y="34848"/>
                  </a:lnTo>
                  <a:lnTo>
                    <a:pt x="488638" y="8477"/>
                  </a:lnTo>
                  <a:lnTo>
                    <a:pt x="457564" y="0"/>
                  </a:lnTo>
                  <a:lnTo>
                    <a:pt x="426682" y="9323"/>
                  </a:lnTo>
                  <a:lnTo>
                    <a:pt x="402685" y="36356"/>
                  </a:lnTo>
                  <a:lnTo>
                    <a:pt x="8750" y="807327"/>
                  </a:lnTo>
                  <a:lnTo>
                    <a:pt x="0" y="844933"/>
                  </a:lnTo>
                  <a:lnTo>
                    <a:pt x="8682" y="880275"/>
                  </a:lnTo>
                  <a:lnTo>
                    <a:pt x="31311" y="906504"/>
                  </a:lnTo>
                  <a:lnTo>
                    <a:pt x="64402" y="916769"/>
                  </a:lnTo>
                  <a:lnTo>
                    <a:pt x="874629" y="916769"/>
                  </a:lnTo>
                  <a:lnTo>
                    <a:pt x="908084" y="906262"/>
                  </a:lnTo>
                  <a:lnTo>
                    <a:pt x="930733" y="879504"/>
                  </a:lnTo>
                  <a:lnTo>
                    <a:pt x="939045" y="843639"/>
                  </a:lnTo>
                  <a:lnTo>
                    <a:pt x="929486" y="805809"/>
                  </a:lnTo>
                  <a:close/>
                </a:path>
                <a:path w="939165" h="916939">
                  <a:moveTo>
                    <a:pt x="413282" y="429129"/>
                  </a:moveTo>
                  <a:lnTo>
                    <a:pt x="412279" y="409939"/>
                  </a:lnTo>
                  <a:lnTo>
                    <a:pt x="411427" y="390490"/>
                  </a:lnTo>
                  <a:lnTo>
                    <a:pt x="410895" y="370859"/>
                  </a:lnTo>
                  <a:lnTo>
                    <a:pt x="410853" y="351121"/>
                  </a:lnTo>
                  <a:lnTo>
                    <a:pt x="410898" y="336630"/>
                  </a:lnTo>
                  <a:lnTo>
                    <a:pt x="412999" y="293060"/>
                  </a:lnTo>
                  <a:lnTo>
                    <a:pt x="426883" y="257197"/>
                  </a:lnTo>
                  <a:lnTo>
                    <a:pt x="450896" y="246979"/>
                  </a:lnTo>
                  <a:lnTo>
                    <a:pt x="458657" y="246162"/>
                  </a:lnTo>
                  <a:lnTo>
                    <a:pt x="466246" y="245190"/>
                  </a:lnTo>
                  <a:lnTo>
                    <a:pt x="473584" y="244150"/>
                  </a:lnTo>
                  <a:lnTo>
                    <a:pt x="475332" y="244056"/>
                  </a:lnTo>
                  <a:lnTo>
                    <a:pt x="476222" y="244004"/>
                  </a:lnTo>
                  <a:lnTo>
                    <a:pt x="477091" y="243962"/>
                  </a:lnTo>
                  <a:lnTo>
                    <a:pt x="484294" y="242478"/>
                  </a:lnTo>
                  <a:lnTo>
                    <a:pt x="513021" y="271447"/>
                  </a:lnTo>
                  <a:lnTo>
                    <a:pt x="520585" y="315361"/>
                  </a:lnTo>
                  <a:lnTo>
                    <a:pt x="523889" y="356970"/>
                  </a:lnTo>
                  <a:lnTo>
                    <a:pt x="525519" y="377445"/>
                  </a:lnTo>
                  <a:lnTo>
                    <a:pt x="526189" y="387291"/>
                  </a:lnTo>
                  <a:lnTo>
                    <a:pt x="527020" y="397124"/>
                  </a:lnTo>
                  <a:lnTo>
                    <a:pt x="527850" y="406955"/>
                  </a:lnTo>
                  <a:lnTo>
                    <a:pt x="531115" y="465271"/>
                  </a:lnTo>
                  <a:lnTo>
                    <a:pt x="533676" y="513095"/>
                  </a:lnTo>
                  <a:lnTo>
                    <a:pt x="533884" y="522301"/>
                  </a:lnTo>
                  <a:lnTo>
                    <a:pt x="533683" y="531530"/>
                  </a:lnTo>
                  <a:lnTo>
                    <a:pt x="533318" y="540770"/>
                  </a:lnTo>
                  <a:lnTo>
                    <a:pt x="533037" y="550005"/>
                  </a:lnTo>
                  <a:lnTo>
                    <a:pt x="533404" y="557010"/>
                  </a:lnTo>
                  <a:lnTo>
                    <a:pt x="533781" y="564015"/>
                  </a:lnTo>
                  <a:lnTo>
                    <a:pt x="534158" y="571010"/>
                  </a:lnTo>
                  <a:lnTo>
                    <a:pt x="533846" y="577751"/>
                  </a:lnTo>
                  <a:lnTo>
                    <a:pt x="533463" y="584658"/>
                  </a:lnTo>
                  <a:lnTo>
                    <a:pt x="532916" y="591574"/>
                  </a:lnTo>
                  <a:lnTo>
                    <a:pt x="532116" y="598339"/>
                  </a:lnTo>
                  <a:lnTo>
                    <a:pt x="531519" y="603637"/>
                  </a:lnTo>
                  <a:lnTo>
                    <a:pt x="504085" y="632338"/>
                  </a:lnTo>
                  <a:lnTo>
                    <a:pt x="477545" y="636967"/>
                  </a:lnTo>
                  <a:lnTo>
                    <a:pt x="468432" y="638641"/>
                  </a:lnTo>
                  <a:lnTo>
                    <a:pt x="464924" y="638819"/>
                  </a:lnTo>
                  <a:lnTo>
                    <a:pt x="460547" y="639060"/>
                  </a:lnTo>
                  <a:lnTo>
                    <a:pt x="456914" y="636620"/>
                  </a:lnTo>
                  <a:lnTo>
                    <a:pt x="429920" y="608213"/>
                  </a:lnTo>
                  <a:lnTo>
                    <a:pt x="428674" y="601260"/>
                  </a:lnTo>
                  <a:lnTo>
                    <a:pt x="426131" y="578488"/>
                  </a:lnTo>
                  <a:lnTo>
                    <a:pt x="423601" y="555879"/>
                  </a:lnTo>
                  <a:lnTo>
                    <a:pt x="421070" y="533270"/>
                  </a:lnTo>
                  <a:lnTo>
                    <a:pt x="418528" y="510498"/>
                  </a:lnTo>
                  <a:lnTo>
                    <a:pt x="416805" y="490175"/>
                  </a:lnTo>
                  <a:lnTo>
                    <a:pt x="415249" y="469845"/>
                  </a:lnTo>
                  <a:lnTo>
                    <a:pt x="414020" y="449500"/>
                  </a:lnTo>
                  <a:lnTo>
                    <a:pt x="413282" y="429129"/>
                  </a:lnTo>
                  <a:close/>
                </a:path>
              </a:pathLst>
            </a:custGeom>
            <a:ln w="48532">
              <a:solidFill>
                <a:srgbClr val="7C2D9B"/>
              </a:solidFill>
            </a:ln>
          </p:spPr>
          <p:txBody>
            <a:bodyPr wrap="square" lIns="0" tIns="0" rIns="0" bIns="0" rtlCol="0"/>
            <a:lstStyle/>
            <a:p>
              <a:endParaRPr/>
            </a:p>
          </p:txBody>
        </p:sp>
        <p:pic>
          <p:nvPicPr>
            <p:cNvPr id="16" name="object 16"/>
            <p:cNvPicPr/>
            <p:nvPr/>
          </p:nvPicPr>
          <p:blipFill>
            <a:blip r:embed="rId3" cstate="print"/>
            <a:stretch>
              <a:fillRect/>
            </a:stretch>
          </p:blipFill>
          <p:spPr>
            <a:xfrm>
              <a:off x="11764644" y="3508879"/>
              <a:ext cx="158959" cy="179512"/>
            </a:xfrm>
            <a:prstGeom prst="rect">
              <a:avLst/>
            </a:prstGeom>
          </p:spPr>
        </p:pic>
        <p:pic>
          <p:nvPicPr>
            <p:cNvPr id="17" name="object 17"/>
            <p:cNvPicPr/>
            <p:nvPr/>
          </p:nvPicPr>
          <p:blipFill>
            <a:blip r:embed="rId4" cstate="print"/>
            <a:stretch>
              <a:fillRect/>
            </a:stretch>
          </p:blipFill>
          <p:spPr>
            <a:xfrm>
              <a:off x="11730897" y="4044848"/>
              <a:ext cx="170078" cy="170078"/>
            </a:xfrm>
            <a:prstGeom prst="rect">
              <a:avLst/>
            </a:prstGeom>
          </p:spPr>
        </p:pic>
      </p:grpSp>
      <p:sp>
        <p:nvSpPr>
          <p:cNvPr id="18" name="object 18"/>
          <p:cNvSpPr txBox="1"/>
          <p:nvPr/>
        </p:nvSpPr>
        <p:spPr>
          <a:xfrm>
            <a:off x="6346466" y="2978358"/>
            <a:ext cx="2867383"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solidFill>
                  <a:srgbClr val="231F20"/>
                </a:solidFill>
                <a:latin typeface="Calibri"/>
                <a:cs typeface="Calibri"/>
              </a:rPr>
              <a:t>PHISHING</a:t>
            </a:r>
            <a:endParaRPr lang="fr-FR" sz="5750" b="1" spc="-150" dirty="0">
              <a:latin typeface="Calibri"/>
              <a:cs typeface="Calibri"/>
            </a:endParaRPr>
          </a:p>
        </p:txBody>
      </p:sp>
      <p:sp>
        <p:nvSpPr>
          <p:cNvPr id="19" name="object 19"/>
          <p:cNvSpPr txBox="1"/>
          <p:nvPr/>
        </p:nvSpPr>
        <p:spPr>
          <a:xfrm>
            <a:off x="13335780" y="2978358"/>
            <a:ext cx="3130059" cy="900246"/>
          </a:xfrm>
          <a:prstGeom prst="rect">
            <a:avLst/>
          </a:prstGeom>
        </p:spPr>
        <p:txBody>
          <a:bodyPr vert="horz" wrap="square" lIns="0" tIns="15240" rIns="0" bIns="0" rtlCol="0">
            <a:spAutoFit/>
          </a:bodyPr>
          <a:lstStyle/>
          <a:p>
            <a:pPr marL="12700">
              <a:lnSpc>
                <a:spcPct val="100000"/>
              </a:lnSpc>
              <a:spcBef>
                <a:spcPts val="120"/>
              </a:spcBef>
            </a:pPr>
            <a:r>
              <a:rPr lang="fr-FR" sz="5750" b="1" spc="-150" dirty="0">
                <a:solidFill>
                  <a:srgbClr val="231F20"/>
                </a:solidFill>
                <a:latin typeface="Calibri"/>
                <a:cs typeface="Calibri"/>
              </a:rPr>
              <a:t>SMISHING</a:t>
            </a:r>
            <a:endParaRPr lang="fr-FR" sz="5750" b="1" spc="-150" dirty="0">
              <a:latin typeface="Calibri"/>
              <a:cs typeface="Calibri"/>
            </a:endParaRPr>
          </a:p>
        </p:txBody>
      </p:sp>
      <p:pic>
        <p:nvPicPr>
          <p:cNvPr id="20" name="object 20"/>
          <p:cNvPicPr/>
          <p:nvPr/>
        </p:nvPicPr>
        <p:blipFill>
          <a:blip r:embed="rId5" cstate="print"/>
          <a:stretch>
            <a:fillRect/>
          </a:stretch>
        </p:blipFill>
        <p:spPr>
          <a:xfrm>
            <a:off x="6014600" y="6240422"/>
            <a:ext cx="9570104" cy="3465994"/>
          </a:xfrm>
          <a:prstGeom prst="rect">
            <a:avLst/>
          </a:prstGeom>
        </p:spPr>
      </p:pic>
      <p:sp>
        <p:nvSpPr>
          <p:cNvPr id="21" name="object 13">
            <a:extLst>
              <a:ext uri="{FF2B5EF4-FFF2-40B4-BE49-F238E27FC236}">
                <a16:creationId xmlns:a16="http://schemas.microsoft.com/office/drawing/2014/main" id="{F9D6F6E3-4B7A-A021-6A33-296789FE8966}"/>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22" name="object 77">
            <a:extLst>
              <a:ext uri="{FF2B5EF4-FFF2-40B4-BE49-F238E27FC236}">
                <a16:creationId xmlns:a16="http://schemas.microsoft.com/office/drawing/2014/main" id="{2CDB4CB1-608B-FD55-C074-303A55BC3EFE}"/>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23" name="object 32">
            <a:extLst>
              <a:ext uri="{FF2B5EF4-FFF2-40B4-BE49-F238E27FC236}">
                <a16:creationId xmlns:a16="http://schemas.microsoft.com/office/drawing/2014/main" id="{2445DA91-6212-9CB0-8D75-E9655BEC79B1}"/>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24" name="object 33">
            <a:extLst>
              <a:ext uri="{FF2B5EF4-FFF2-40B4-BE49-F238E27FC236}">
                <a16:creationId xmlns:a16="http://schemas.microsoft.com/office/drawing/2014/main" id="{CFB3DF16-358D-CB6B-7DA8-79960E44E69F}"/>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25" name="object 34">
            <a:extLst>
              <a:ext uri="{FF2B5EF4-FFF2-40B4-BE49-F238E27FC236}">
                <a16:creationId xmlns:a16="http://schemas.microsoft.com/office/drawing/2014/main" id="{23FD5A32-BDFC-ADDE-1D25-493EE5F3D647}"/>
              </a:ext>
            </a:extLst>
          </p:cNvPr>
          <p:cNvPicPr/>
          <p:nvPr/>
        </p:nvPicPr>
        <p:blipFill>
          <a:blip r:embed="rId6" cstate="print"/>
          <a:stretch>
            <a:fillRect/>
          </a:stretch>
        </p:blipFill>
        <p:spPr>
          <a:xfrm>
            <a:off x="13157476" y="804493"/>
            <a:ext cx="101839" cy="104719"/>
          </a:xfrm>
          <a:prstGeom prst="rect">
            <a:avLst/>
          </a:prstGeom>
        </p:spPr>
      </p:pic>
      <p:sp>
        <p:nvSpPr>
          <p:cNvPr id="26" name="object 35">
            <a:extLst>
              <a:ext uri="{FF2B5EF4-FFF2-40B4-BE49-F238E27FC236}">
                <a16:creationId xmlns:a16="http://schemas.microsoft.com/office/drawing/2014/main" id="{5D673FC0-77F2-57C1-C895-FC6072DFE7E1}"/>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27" name="object 36">
            <a:extLst>
              <a:ext uri="{FF2B5EF4-FFF2-40B4-BE49-F238E27FC236}">
                <a16:creationId xmlns:a16="http://schemas.microsoft.com/office/drawing/2014/main" id="{0047A4AA-BF15-D301-21CA-6514CA4D2803}"/>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8" name="object 37">
            <a:extLst>
              <a:ext uri="{FF2B5EF4-FFF2-40B4-BE49-F238E27FC236}">
                <a16:creationId xmlns:a16="http://schemas.microsoft.com/office/drawing/2014/main" id="{3DB70D39-07D8-AB25-B1CE-2AAA7DD3F9BD}"/>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9" name="object 39">
            <a:extLst>
              <a:ext uri="{FF2B5EF4-FFF2-40B4-BE49-F238E27FC236}">
                <a16:creationId xmlns:a16="http://schemas.microsoft.com/office/drawing/2014/main" id="{4F5C2843-6955-70B1-BD0C-FF0A30EECF27}"/>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0" name="object 40">
            <a:extLst>
              <a:ext uri="{FF2B5EF4-FFF2-40B4-BE49-F238E27FC236}">
                <a16:creationId xmlns:a16="http://schemas.microsoft.com/office/drawing/2014/main" id="{5AE1BCBD-4C3A-F062-695A-5B8F2AE78F5A}"/>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1" name="object 41">
            <a:extLst>
              <a:ext uri="{FF2B5EF4-FFF2-40B4-BE49-F238E27FC236}">
                <a16:creationId xmlns:a16="http://schemas.microsoft.com/office/drawing/2014/main" id="{B49493A1-7772-3992-58AD-C66A5D1CDF0D}"/>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2" name="object 42">
            <a:extLst>
              <a:ext uri="{FF2B5EF4-FFF2-40B4-BE49-F238E27FC236}">
                <a16:creationId xmlns:a16="http://schemas.microsoft.com/office/drawing/2014/main" id="{80D11FF7-4C30-5C93-83F6-71B9367F96E3}"/>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33" name="object 43">
            <a:extLst>
              <a:ext uri="{FF2B5EF4-FFF2-40B4-BE49-F238E27FC236}">
                <a16:creationId xmlns:a16="http://schemas.microsoft.com/office/drawing/2014/main" id="{7E1266B5-F484-8E5E-D29B-0D4FFB553B4D}"/>
              </a:ext>
            </a:extLst>
          </p:cNvPr>
          <p:cNvPicPr/>
          <p:nvPr/>
        </p:nvPicPr>
        <p:blipFill>
          <a:blip r:embed="rId7" cstate="print"/>
          <a:stretch>
            <a:fillRect/>
          </a:stretch>
        </p:blipFill>
        <p:spPr>
          <a:xfrm>
            <a:off x="900786" y="665402"/>
            <a:ext cx="90720" cy="160403"/>
          </a:xfrm>
          <a:prstGeom prst="rect">
            <a:avLst/>
          </a:prstGeom>
        </p:spPr>
      </p:pic>
      <p:grpSp>
        <p:nvGrpSpPr>
          <p:cNvPr id="34" name="Groupe 33">
            <a:extLst>
              <a:ext uri="{FF2B5EF4-FFF2-40B4-BE49-F238E27FC236}">
                <a16:creationId xmlns:a16="http://schemas.microsoft.com/office/drawing/2014/main" id="{2DE5C670-CDDD-7B8C-819B-AC963F0CBA79}"/>
              </a:ext>
            </a:extLst>
          </p:cNvPr>
          <p:cNvGrpSpPr/>
          <p:nvPr/>
        </p:nvGrpSpPr>
        <p:grpSpPr>
          <a:xfrm>
            <a:off x="6958757" y="625475"/>
            <a:ext cx="579409" cy="373714"/>
            <a:chOff x="893915" y="795563"/>
            <a:chExt cx="579409" cy="373714"/>
          </a:xfrm>
        </p:grpSpPr>
        <p:sp>
          <p:nvSpPr>
            <p:cNvPr id="35" name="object 39">
              <a:extLst>
                <a:ext uri="{FF2B5EF4-FFF2-40B4-BE49-F238E27FC236}">
                  <a16:creationId xmlns:a16="http://schemas.microsoft.com/office/drawing/2014/main" id="{BE6FE58F-0133-687A-B16C-6C3DFE4EE6D2}"/>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36" name="object 40">
              <a:extLst>
                <a:ext uri="{FF2B5EF4-FFF2-40B4-BE49-F238E27FC236}">
                  <a16:creationId xmlns:a16="http://schemas.microsoft.com/office/drawing/2014/main" id="{8307DDAD-4FD2-435A-3641-3FBCA0A1F6D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37" name="object 41">
              <a:extLst>
                <a:ext uri="{FF2B5EF4-FFF2-40B4-BE49-F238E27FC236}">
                  <a16:creationId xmlns:a16="http://schemas.microsoft.com/office/drawing/2014/main" id="{1AFE4198-DBFE-04EE-2FE9-6C553D793E73}"/>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8" name="object 42">
              <a:extLst>
                <a:ext uri="{FF2B5EF4-FFF2-40B4-BE49-F238E27FC236}">
                  <a16:creationId xmlns:a16="http://schemas.microsoft.com/office/drawing/2014/main" id="{DB01F2DE-DA52-A1B6-B367-3D26C5D885F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9" name="object 43">
              <a:extLst>
                <a:ext uri="{FF2B5EF4-FFF2-40B4-BE49-F238E27FC236}">
                  <a16:creationId xmlns:a16="http://schemas.microsoft.com/office/drawing/2014/main" id="{9970A5B7-515C-59F2-B97B-2B19E385B21C}"/>
                </a:ext>
              </a:extLst>
            </p:cNvPr>
            <p:cNvPicPr/>
            <p:nvPr/>
          </p:nvPicPr>
          <p:blipFill>
            <a:blip r:embed="rId7" cstate="print"/>
            <a:stretch>
              <a:fillRect/>
            </a:stretch>
          </p:blipFill>
          <p:spPr>
            <a:xfrm>
              <a:off x="1053186" y="817802"/>
              <a:ext cx="90720" cy="160403"/>
            </a:xfrm>
            <a:prstGeom prst="rect">
              <a:avLst/>
            </a:prstGeom>
          </p:spPr>
        </p:pic>
      </p:gr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48934" y="1713511"/>
            <a:ext cx="6925055" cy="4829527"/>
          </a:xfrm>
          <a:prstGeom prst="rect">
            <a:avLst/>
          </a:prstGeom>
        </p:spPr>
        <p:txBody>
          <a:bodyPr vert="horz" wrap="square" lIns="0" tIns="96520" rIns="0" bIns="0" rtlCol="0">
            <a:spAutoFit/>
          </a:bodyPr>
          <a:lstStyle/>
          <a:p>
            <a:pPr marL="2249170" marR="5080" indent="-382905" algn="r">
              <a:lnSpc>
                <a:spcPts val="7420"/>
              </a:lnSpc>
              <a:spcBef>
                <a:spcPts val="760"/>
              </a:spcBef>
            </a:pPr>
            <a:r>
              <a:rPr lang="fr-FR" sz="6600" b="1" spc="-150" dirty="0">
                <a:solidFill>
                  <a:srgbClr val="231F20"/>
                </a:solidFill>
                <a:latin typeface="Calibri"/>
                <a:cs typeface="Calibri"/>
              </a:rPr>
              <a:t>VOUS AVEZ UN </a:t>
            </a:r>
            <a:r>
              <a:rPr lang="fr-FR" sz="6600" b="1" u="sng" spc="-150" dirty="0">
                <a:solidFill>
                  <a:srgbClr val="231F20"/>
                </a:solidFill>
                <a:uFill>
                  <a:solidFill>
                    <a:srgbClr val="231F20"/>
                  </a:solidFill>
                </a:uFill>
                <a:latin typeface="Calibri"/>
                <a:cs typeface="Calibri"/>
              </a:rPr>
              <a:t>DOUTE</a:t>
            </a:r>
            <a:endParaRPr lang="fr-FR" sz="6600" b="1" spc="-150" dirty="0">
              <a:latin typeface="Calibri"/>
              <a:cs typeface="Calibri"/>
            </a:endParaRPr>
          </a:p>
          <a:p>
            <a:pPr marL="391795" marR="5080" indent="-379730" algn="r">
              <a:lnSpc>
                <a:spcPts val="7420"/>
              </a:lnSpc>
            </a:pPr>
            <a:r>
              <a:rPr lang="fr-FR" sz="6600" b="1" spc="-150" dirty="0">
                <a:solidFill>
                  <a:srgbClr val="231F20"/>
                </a:solidFill>
                <a:latin typeface="Calibri"/>
                <a:cs typeface="Calibri"/>
              </a:rPr>
              <a:t>SUR LE MESSAGE QUE VOUS AVEZ</a:t>
            </a:r>
            <a:endParaRPr lang="fr-FR" sz="6600" b="1" spc="-150" dirty="0">
              <a:latin typeface="Calibri"/>
              <a:cs typeface="Calibri"/>
            </a:endParaRPr>
          </a:p>
          <a:p>
            <a:pPr marR="5080" algn="r">
              <a:lnSpc>
                <a:spcPts val="7255"/>
              </a:lnSpc>
            </a:pPr>
            <a:r>
              <a:rPr lang="fr-FR" sz="6600" b="1" spc="-150" dirty="0">
                <a:solidFill>
                  <a:srgbClr val="231F20"/>
                </a:solidFill>
                <a:latin typeface="Calibri"/>
                <a:cs typeface="Calibri"/>
              </a:rPr>
              <a:t>REÇU ?</a:t>
            </a:r>
            <a:endParaRPr lang="fr-FR" sz="6600" b="1" spc="-150" dirty="0">
              <a:latin typeface="Calibri"/>
              <a:cs typeface="Calibri"/>
            </a:endParaRPr>
          </a:p>
        </p:txBody>
      </p:sp>
      <p:sp>
        <p:nvSpPr>
          <p:cNvPr id="3" name="object 3"/>
          <p:cNvSpPr txBox="1"/>
          <p:nvPr/>
        </p:nvSpPr>
        <p:spPr>
          <a:xfrm>
            <a:off x="9097464" y="1918224"/>
            <a:ext cx="8803186" cy="8394606"/>
          </a:xfrm>
          <a:prstGeom prst="rect">
            <a:avLst/>
          </a:prstGeom>
        </p:spPr>
        <p:txBody>
          <a:bodyPr vert="horz" wrap="square" lIns="0" tIns="15240" rIns="0" bIns="0" rtlCol="0">
            <a:spAutoFit/>
          </a:bodyPr>
          <a:lstStyle/>
          <a:p>
            <a:pPr marL="12700">
              <a:lnSpc>
                <a:spcPts val="2760"/>
              </a:lnSpc>
              <a:spcBef>
                <a:spcPts val="120"/>
              </a:spcBef>
            </a:pPr>
            <a:r>
              <a:rPr sz="2450" b="1" spc="65" dirty="0">
                <a:solidFill>
                  <a:srgbClr val="231F20"/>
                </a:solidFill>
                <a:latin typeface="Calibri"/>
                <a:cs typeface="Calibri"/>
              </a:rPr>
              <a:t>N’ayez</a:t>
            </a:r>
            <a:r>
              <a:rPr sz="2450" b="1" spc="25" dirty="0">
                <a:solidFill>
                  <a:srgbClr val="231F20"/>
                </a:solidFill>
                <a:latin typeface="Calibri"/>
                <a:cs typeface="Calibri"/>
              </a:rPr>
              <a:t> </a:t>
            </a:r>
            <a:r>
              <a:rPr sz="2450" b="1" spc="75" dirty="0">
                <a:solidFill>
                  <a:srgbClr val="231F20"/>
                </a:solidFill>
                <a:latin typeface="Calibri"/>
                <a:cs typeface="Calibri"/>
              </a:rPr>
              <a:t>pas</a:t>
            </a:r>
            <a:r>
              <a:rPr sz="2450" b="1" spc="30" dirty="0">
                <a:solidFill>
                  <a:srgbClr val="231F20"/>
                </a:solidFill>
                <a:latin typeface="Calibri"/>
                <a:cs typeface="Calibri"/>
              </a:rPr>
              <a:t> </a:t>
            </a:r>
            <a:r>
              <a:rPr sz="2450" b="1" spc="55" dirty="0">
                <a:solidFill>
                  <a:srgbClr val="231F20"/>
                </a:solidFill>
                <a:latin typeface="Calibri"/>
                <a:cs typeface="Calibri"/>
              </a:rPr>
              <a:t>peur</a:t>
            </a:r>
            <a:r>
              <a:rPr sz="2450" b="1" spc="30" dirty="0">
                <a:solidFill>
                  <a:srgbClr val="231F20"/>
                </a:solidFill>
                <a:latin typeface="Calibri"/>
                <a:cs typeface="Calibri"/>
              </a:rPr>
              <a:t> </a:t>
            </a:r>
            <a:r>
              <a:rPr sz="2450" b="1" dirty="0">
                <a:solidFill>
                  <a:srgbClr val="231F20"/>
                </a:solidFill>
                <a:latin typeface="Calibri"/>
                <a:cs typeface="Calibri"/>
              </a:rPr>
              <a:t>!</a:t>
            </a:r>
            <a:r>
              <a:rPr sz="2450" b="1" spc="35" dirty="0">
                <a:solidFill>
                  <a:srgbClr val="231F20"/>
                </a:solidFill>
                <a:latin typeface="Calibri"/>
                <a:cs typeface="Calibri"/>
              </a:rPr>
              <a:t> </a:t>
            </a:r>
            <a:r>
              <a:rPr sz="2450" dirty="0">
                <a:solidFill>
                  <a:srgbClr val="231F20"/>
                </a:solidFill>
                <a:latin typeface="Calibri"/>
                <a:cs typeface="Calibri"/>
              </a:rPr>
              <a:t>Vous</a:t>
            </a:r>
            <a:r>
              <a:rPr sz="2450" spc="25" dirty="0">
                <a:solidFill>
                  <a:srgbClr val="231F20"/>
                </a:solidFill>
                <a:latin typeface="Calibri"/>
                <a:cs typeface="Calibri"/>
              </a:rPr>
              <a:t> </a:t>
            </a:r>
            <a:r>
              <a:rPr sz="2450" dirty="0">
                <a:solidFill>
                  <a:srgbClr val="231F20"/>
                </a:solidFill>
                <a:latin typeface="Calibri"/>
                <a:cs typeface="Calibri"/>
              </a:rPr>
              <a:t>n’avez</a:t>
            </a:r>
            <a:r>
              <a:rPr sz="2450" spc="25" dirty="0">
                <a:solidFill>
                  <a:srgbClr val="231F20"/>
                </a:solidFill>
                <a:latin typeface="Calibri"/>
                <a:cs typeface="Calibri"/>
              </a:rPr>
              <a:t> </a:t>
            </a:r>
            <a:r>
              <a:rPr sz="2450" spc="90" dirty="0">
                <a:solidFill>
                  <a:srgbClr val="231F20"/>
                </a:solidFill>
                <a:latin typeface="Calibri"/>
                <a:cs typeface="Calibri"/>
              </a:rPr>
              <a:t>sans</a:t>
            </a:r>
            <a:r>
              <a:rPr sz="2450" spc="25" dirty="0">
                <a:solidFill>
                  <a:srgbClr val="231F20"/>
                </a:solidFill>
                <a:latin typeface="Calibri"/>
                <a:cs typeface="Calibri"/>
              </a:rPr>
              <a:t> </a:t>
            </a:r>
            <a:r>
              <a:rPr sz="2450" dirty="0">
                <a:solidFill>
                  <a:srgbClr val="231F20"/>
                </a:solidFill>
                <a:latin typeface="Calibri"/>
                <a:cs typeface="Calibri"/>
              </a:rPr>
              <a:t>doute</a:t>
            </a:r>
            <a:r>
              <a:rPr sz="2450" spc="30" dirty="0">
                <a:solidFill>
                  <a:srgbClr val="231F20"/>
                </a:solidFill>
                <a:latin typeface="Calibri"/>
                <a:cs typeface="Calibri"/>
              </a:rPr>
              <a:t> </a:t>
            </a:r>
            <a:r>
              <a:rPr sz="2450" spc="70" dirty="0">
                <a:solidFill>
                  <a:srgbClr val="231F20"/>
                </a:solidFill>
                <a:latin typeface="Calibri"/>
                <a:cs typeface="Calibri"/>
              </a:rPr>
              <a:t>rien</a:t>
            </a:r>
            <a:r>
              <a:rPr sz="2450" spc="30" dirty="0">
                <a:solidFill>
                  <a:srgbClr val="231F20"/>
                </a:solidFill>
                <a:latin typeface="Calibri"/>
                <a:cs typeface="Calibri"/>
              </a:rPr>
              <a:t> </a:t>
            </a:r>
            <a:r>
              <a:rPr sz="2450" dirty="0">
                <a:solidFill>
                  <a:srgbClr val="231F20"/>
                </a:solidFill>
                <a:latin typeface="Calibri"/>
                <a:cs typeface="Calibri"/>
              </a:rPr>
              <a:t>de</a:t>
            </a:r>
            <a:r>
              <a:rPr sz="2450" spc="30" dirty="0">
                <a:solidFill>
                  <a:srgbClr val="231F20"/>
                </a:solidFill>
                <a:latin typeface="Calibri"/>
                <a:cs typeface="Calibri"/>
              </a:rPr>
              <a:t> </a:t>
            </a:r>
            <a:r>
              <a:rPr sz="2450" spc="-10" dirty="0">
                <a:solidFill>
                  <a:srgbClr val="231F20"/>
                </a:solidFill>
                <a:latin typeface="Calibri"/>
                <a:cs typeface="Calibri"/>
              </a:rPr>
              <a:t>compromettant</a:t>
            </a:r>
            <a:endParaRPr sz="2450" dirty="0">
              <a:latin typeface="Calibri"/>
              <a:cs typeface="Calibri"/>
            </a:endParaRPr>
          </a:p>
          <a:p>
            <a:pPr marL="12700">
              <a:lnSpc>
                <a:spcPts val="2760"/>
              </a:lnSpc>
            </a:pPr>
            <a:r>
              <a:rPr sz="2450" spc="80" dirty="0">
                <a:solidFill>
                  <a:srgbClr val="231F20"/>
                </a:solidFill>
                <a:latin typeface="Calibri"/>
                <a:cs typeface="Calibri"/>
              </a:rPr>
              <a:t>à</a:t>
            </a:r>
            <a:r>
              <a:rPr sz="2450" spc="65" dirty="0">
                <a:solidFill>
                  <a:srgbClr val="231F20"/>
                </a:solidFill>
                <a:latin typeface="Calibri"/>
                <a:cs typeface="Calibri"/>
              </a:rPr>
              <a:t> </a:t>
            </a:r>
            <a:r>
              <a:rPr sz="2450" dirty="0">
                <a:solidFill>
                  <a:srgbClr val="231F20"/>
                </a:solidFill>
                <a:latin typeface="Calibri"/>
                <a:cs typeface="Calibri"/>
              </a:rPr>
              <a:t>vous</a:t>
            </a:r>
            <a:r>
              <a:rPr sz="2450" spc="65" dirty="0">
                <a:solidFill>
                  <a:srgbClr val="231F20"/>
                </a:solidFill>
                <a:latin typeface="Calibri"/>
                <a:cs typeface="Calibri"/>
              </a:rPr>
              <a:t> </a:t>
            </a:r>
            <a:r>
              <a:rPr sz="2450" spc="-10" dirty="0">
                <a:solidFill>
                  <a:srgbClr val="231F20"/>
                </a:solidFill>
                <a:latin typeface="Calibri"/>
                <a:cs typeface="Calibri"/>
              </a:rPr>
              <a:t>reprocher</a:t>
            </a:r>
            <a:endParaRPr sz="2450" dirty="0">
              <a:latin typeface="Calibri"/>
              <a:cs typeface="Calibri"/>
            </a:endParaRPr>
          </a:p>
          <a:p>
            <a:pPr marL="12700">
              <a:lnSpc>
                <a:spcPts val="2760"/>
              </a:lnSpc>
              <a:spcBef>
                <a:spcPts val="2215"/>
              </a:spcBef>
            </a:pPr>
            <a:r>
              <a:rPr sz="2450" b="1" dirty="0">
                <a:solidFill>
                  <a:srgbClr val="231F20"/>
                </a:solidFill>
                <a:latin typeface="Calibri"/>
                <a:cs typeface="Calibri"/>
              </a:rPr>
              <a:t>N’ouvrez</a:t>
            </a:r>
            <a:r>
              <a:rPr sz="2450" b="1" spc="45" dirty="0">
                <a:solidFill>
                  <a:srgbClr val="231F20"/>
                </a:solidFill>
                <a:latin typeface="Calibri"/>
                <a:cs typeface="Calibri"/>
              </a:rPr>
              <a:t> </a:t>
            </a:r>
            <a:r>
              <a:rPr sz="2450" b="1" spc="75" dirty="0">
                <a:solidFill>
                  <a:srgbClr val="231F20"/>
                </a:solidFill>
                <a:latin typeface="Calibri"/>
                <a:cs typeface="Calibri"/>
              </a:rPr>
              <a:t>pas</a:t>
            </a:r>
            <a:r>
              <a:rPr sz="2450" b="1" spc="50" dirty="0">
                <a:solidFill>
                  <a:srgbClr val="231F20"/>
                </a:solidFill>
                <a:latin typeface="Calibri"/>
                <a:cs typeface="Calibri"/>
              </a:rPr>
              <a:t> </a:t>
            </a:r>
            <a:r>
              <a:rPr sz="2450" b="1" dirty="0">
                <a:solidFill>
                  <a:srgbClr val="231F20"/>
                </a:solidFill>
                <a:latin typeface="Calibri"/>
                <a:cs typeface="Calibri"/>
              </a:rPr>
              <a:t>de</a:t>
            </a:r>
            <a:r>
              <a:rPr sz="2450" b="1" spc="40" dirty="0">
                <a:solidFill>
                  <a:srgbClr val="231F20"/>
                </a:solidFill>
                <a:latin typeface="Calibri"/>
                <a:cs typeface="Calibri"/>
              </a:rPr>
              <a:t> </a:t>
            </a:r>
            <a:r>
              <a:rPr sz="2450" b="1" spc="100" dirty="0">
                <a:solidFill>
                  <a:srgbClr val="231F20"/>
                </a:solidFill>
                <a:latin typeface="Calibri"/>
                <a:cs typeface="Calibri"/>
              </a:rPr>
              <a:t>liens</a:t>
            </a:r>
            <a:r>
              <a:rPr sz="2450" b="1" spc="45" dirty="0">
                <a:solidFill>
                  <a:srgbClr val="231F20"/>
                </a:solidFill>
                <a:latin typeface="Calibri"/>
                <a:cs typeface="Calibri"/>
              </a:rPr>
              <a:t> </a:t>
            </a:r>
            <a:r>
              <a:rPr sz="2450" b="1" dirty="0">
                <a:solidFill>
                  <a:srgbClr val="231F20"/>
                </a:solidFill>
                <a:latin typeface="Calibri"/>
                <a:cs typeface="Calibri"/>
              </a:rPr>
              <a:t>ou</a:t>
            </a:r>
            <a:r>
              <a:rPr sz="2450" b="1" spc="45" dirty="0">
                <a:solidFill>
                  <a:srgbClr val="231F20"/>
                </a:solidFill>
                <a:latin typeface="Calibri"/>
                <a:cs typeface="Calibri"/>
              </a:rPr>
              <a:t> </a:t>
            </a:r>
            <a:r>
              <a:rPr sz="2450" b="1" dirty="0">
                <a:solidFill>
                  <a:srgbClr val="231F20"/>
                </a:solidFill>
                <a:latin typeface="Calibri"/>
                <a:cs typeface="Calibri"/>
              </a:rPr>
              <a:t>de</a:t>
            </a:r>
            <a:r>
              <a:rPr sz="2450" b="1" spc="40" dirty="0">
                <a:solidFill>
                  <a:srgbClr val="231F20"/>
                </a:solidFill>
                <a:latin typeface="Calibri"/>
                <a:cs typeface="Calibri"/>
              </a:rPr>
              <a:t> </a:t>
            </a:r>
            <a:r>
              <a:rPr sz="2450" b="1" spc="70" dirty="0">
                <a:solidFill>
                  <a:srgbClr val="231F20"/>
                </a:solidFill>
                <a:latin typeface="Calibri"/>
                <a:cs typeface="Calibri"/>
              </a:rPr>
              <a:t>pièces</a:t>
            </a:r>
            <a:r>
              <a:rPr sz="2450" b="1" spc="45" dirty="0">
                <a:solidFill>
                  <a:srgbClr val="231F20"/>
                </a:solidFill>
                <a:latin typeface="Calibri"/>
                <a:cs typeface="Calibri"/>
              </a:rPr>
              <a:t> </a:t>
            </a:r>
            <a:r>
              <a:rPr sz="2450" b="1" spc="75" dirty="0">
                <a:solidFill>
                  <a:srgbClr val="231F20"/>
                </a:solidFill>
                <a:latin typeface="Calibri"/>
                <a:cs typeface="Calibri"/>
              </a:rPr>
              <a:t>jointes</a:t>
            </a:r>
            <a:r>
              <a:rPr sz="2450" b="1" spc="90" dirty="0">
                <a:solidFill>
                  <a:srgbClr val="231F20"/>
                </a:solidFill>
                <a:latin typeface="Calibri"/>
                <a:cs typeface="Calibri"/>
              </a:rPr>
              <a:t> </a:t>
            </a:r>
            <a:r>
              <a:rPr sz="2450" spc="90" dirty="0">
                <a:solidFill>
                  <a:srgbClr val="231F20"/>
                </a:solidFill>
                <a:latin typeface="Calibri"/>
                <a:cs typeface="Calibri"/>
              </a:rPr>
              <a:t>sans</a:t>
            </a:r>
            <a:r>
              <a:rPr sz="2450" spc="40" dirty="0">
                <a:solidFill>
                  <a:srgbClr val="231F20"/>
                </a:solidFill>
                <a:latin typeface="Calibri"/>
                <a:cs typeface="Calibri"/>
              </a:rPr>
              <a:t> </a:t>
            </a:r>
            <a:r>
              <a:rPr sz="2450" dirty="0">
                <a:solidFill>
                  <a:srgbClr val="231F20"/>
                </a:solidFill>
                <a:latin typeface="Calibri"/>
                <a:cs typeface="Calibri"/>
              </a:rPr>
              <a:t>être</a:t>
            </a:r>
            <a:r>
              <a:rPr sz="2450" spc="50" dirty="0">
                <a:solidFill>
                  <a:srgbClr val="231F20"/>
                </a:solidFill>
                <a:latin typeface="Calibri"/>
                <a:cs typeface="Calibri"/>
              </a:rPr>
              <a:t> </a:t>
            </a:r>
            <a:r>
              <a:rPr sz="2450" spc="75" dirty="0">
                <a:solidFill>
                  <a:srgbClr val="231F20"/>
                </a:solidFill>
                <a:latin typeface="Calibri"/>
                <a:cs typeface="Calibri"/>
              </a:rPr>
              <a:t>sûr</a:t>
            </a:r>
            <a:r>
              <a:rPr sz="2450" spc="40" dirty="0">
                <a:solidFill>
                  <a:srgbClr val="231F20"/>
                </a:solidFill>
                <a:latin typeface="Calibri"/>
                <a:cs typeface="Calibri"/>
              </a:rPr>
              <a:t> </a:t>
            </a:r>
            <a:r>
              <a:rPr sz="2450" dirty="0">
                <a:solidFill>
                  <a:srgbClr val="231F20"/>
                </a:solidFill>
                <a:latin typeface="Calibri"/>
                <a:cs typeface="Calibri"/>
              </a:rPr>
              <a:t>de</a:t>
            </a:r>
            <a:r>
              <a:rPr sz="2450" spc="50" dirty="0">
                <a:solidFill>
                  <a:srgbClr val="231F20"/>
                </a:solidFill>
                <a:latin typeface="Calibri"/>
                <a:cs typeface="Calibri"/>
              </a:rPr>
              <a:t> </a:t>
            </a:r>
            <a:r>
              <a:rPr sz="2450" spc="100" dirty="0">
                <a:solidFill>
                  <a:srgbClr val="231F20"/>
                </a:solidFill>
                <a:latin typeface="Calibri"/>
                <a:cs typeface="Calibri"/>
              </a:rPr>
              <a:t>la</a:t>
            </a:r>
            <a:endParaRPr sz="2450" dirty="0">
              <a:latin typeface="Calibri"/>
              <a:cs typeface="Calibri"/>
            </a:endParaRPr>
          </a:p>
          <a:p>
            <a:pPr marL="12700">
              <a:lnSpc>
                <a:spcPts val="2760"/>
              </a:lnSpc>
            </a:pPr>
            <a:r>
              <a:rPr sz="2450" spc="65" dirty="0">
                <a:solidFill>
                  <a:srgbClr val="231F20"/>
                </a:solidFill>
                <a:latin typeface="Calibri"/>
                <a:cs typeface="Calibri"/>
              </a:rPr>
              <a:t>fiabilité</a:t>
            </a:r>
            <a:r>
              <a:rPr sz="2450" spc="5" dirty="0">
                <a:solidFill>
                  <a:srgbClr val="231F20"/>
                </a:solidFill>
                <a:latin typeface="Calibri"/>
                <a:cs typeface="Calibri"/>
              </a:rPr>
              <a:t> </a:t>
            </a:r>
            <a:r>
              <a:rPr sz="2450" dirty="0">
                <a:solidFill>
                  <a:srgbClr val="231F20"/>
                </a:solidFill>
                <a:latin typeface="Calibri"/>
                <a:cs typeface="Calibri"/>
              </a:rPr>
              <a:t>de</a:t>
            </a:r>
            <a:r>
              <a:rPr sz="2450" spc="5" dirty="0">
                <a:solidFill>
                  <a:srgbClr val="231F20"/>
                </a:solidFill>
                <a:latin typeface="Calibri"/>
                <a:cs typeface="Calibri"/>
              </a:rPr>
              <a:t> </a:t>
            </a:r>
            <a:r>
              <a:rPr sz="2450" spc="55" dirty="0">
                <a:solidFill>
                  <a:srgbClr val="231F20"/>
                </a:solidFill>
                <a:latin typeface="Calibri"/>
                <a:cs typeface="Calibri"/>
              </a:rPr>
              <a:t>son</a:t>
            </a:r>
            <a:r>
              <a:rPr sz="2450" spc="5" dirty="0">
                <a:solidFill>
                  <a:srgbClr val="231F20"/>
                </a:solidFill>
                <a:latin typeface="Calibri"/>
                <a:cs typeface="Calibri"/>
              </a:rPr>
              <a:t> </a:t>
            </a:r>
            <a:r>
              <a:rPr sz="2450" spc="-10" dirty="0">
                <a:solidFill>
                  <a:srgbClr val="231F20"/>
                </a:solidFill>
                <a:latin typeface="Calibri"/>
                <a:cs typeface="Calibri"/>
              </a:rPr>
              <a:t>expéditeur</a:t>
            </a:r>
            <a:endParaRPr sz="2450" dirty="0">
              <a:latin typeface="Calibri"/>
              <a:cs typeface="Calibri"/>
            </a:endParaRPr>
          </a:p>
          <a:p>
            <a:pPr marL="12700" marR="39370">
              <a:lnSpc>
                <a:spcPts val="2580"/>
              </a:lnSpc>
              <a:spcBef>
                <a:spcPts val="2595"/>
              </a:spcBef>
            </a:pPr>
            <a:r>
              <a:rPr sz="2450" b="1" spc="70" dirty="0">
                <a:solidFill>
                  <a:srgbClr val="231F20"/>
                </a:solidFill>
                <a:latin typeface="Calibri"/>
                <a:cs typeface="Calibri"/>
              </a:rPr>
              <a:t>Vérifiez</a:t>
            </a:r>
            <a:r>
              <a:rPr sz="2450" b="1" spc="5" dirty="0">
                <a:solidFill>
                  <a:srgbClr val="231F20"/>
                </a:solidFill>
                <a:latin typeface="Calibri"/>
                <a:cs typeface="Calibri"/>
              </a:rPr>
              <a:t> </a:t>
            </a:r>
            <a:r>
              <a:rPr sz="2450" b="1" spc="70" dirty="0">
                <a:solidFill>
                  <a:srgbClr val="231F20"/>
                </a:solidFill>
                <a:latin typeface="Calibri"/>
                <a:cs typeface="Calibri"/>
              </a:rPr>
              <a:t>l’adresse</a:t>
            </a:r>
            <a:r>
              <a:rPr sz="2450" b="1" spc="15" dirty="0">
                <a:solidFill>
                  <a:srgbClr val="231F20"/>
                </a:solidFill>
                <a:latin typeface="Calibri"/>
                <a:cs typeface="Calibri"/>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50" dirty="0">
                <a:solidFill>
                  <a:srgbClr val="231F20"/>
                </a:solidFill>
                <a:latin typeface="Calibri"/>
                <a:cs typeface="Calibri"/>
              </a:rPr>
              <a:t>l’expéditeur</a:t>
            </a:r>
            <a:r>
              <a:rPr sz="2450" b="1" spc="25" dirty="0">
                <a:solidFill>
                  <a:srgbClr val="231F20"/>
                </a:solidFill>
                <a:latin typeface="Calibri"/>
                <a:cs typeface="Calibri"/>
              </a:rPr>
              <a:t> </a:t>
            </a:r>
            <a:r>
              <a:rPr sz="2450" dirty="0">
                <a:solidFill>
                  <a:srgbClr val="231F20"/>
                </a:solidFill>
                <a:latin typeface="Calibri"/>
                <a:cs typeface="Calibri"/>
              </a:rPr>
              <a:t>:</a:t>
            </a:r>
            <a:r>
              <a:rPr sz="2450" spc="10" dirty="0">
                <a:solidFill>
                  <a:srgbClr val="231F20"/>
                </a:solidFill>
                <a:latin typeface="Calibri"/>
                <a:cs typeface="Calibri"/>
              </a:rPr>
              <a:t> </a:t>
            </a:r>
            <a:r>
              <a:rPr sz="2450" spc="65" dirty="0">
                <a:solidFill>
                  <a:srgbClr val="231F20"/>
                </a:solidFill>
                <a:latin typeface="Calibri"/>
                <a:cs typeface="Calibri"/>
              </a:rPr>
              <a:t>contactez-</a:t>
            </a:r>
            <a:r>
              <a:rPr sz="2450" spc="55" dirty="0">
                <a:solidFill>
                  <a:srgbClr val="231F20"/>
                </a:solidFill>
                <a:latin typeface="Calibri"/>
                <a:cs typeface="Calibri"/>
              </a:rPr>
              <a:t>le</a:t>
            </a:r>
            <a:r>
              <a:rPr sz="2450" spc="15" dirty="0">
                <a:solidFill>
                  <a:srgbClr val="231F20"/>
                </a:solidFill>
                <a:latin typeface="Calibri"/>
                <a:cs typeface="Calibri"/>
              </a:rPr>
              <a:t> </a:t>
            </a:r>
            <a:r>
              <a:rPr sz="2450" spc="50" dirty="0">
                <a:solidFill>
                  <a:srgbClr val="231F20"/>
                </a:solidFill>
                <a:latin typeface="Calibri"/>
                <a:cs typeface="Calibri"/>
              </a:rPr>
              <a:t>par</a:t>
            </a:r>
            <a:r>
              <a:rPr sz="2450" spc="5" dirty="0">
                <a:solidFill>
                  <a:srgbClr val="231F20"/>
                </a:solidFill>
                <a:latin typeface="Calibri"/>
                <a:cs typeface="Calibri"/>
              </a:rPr>
              <a:t> </a:t>
            </a:r>
            <a:r>
              <a:rPr sz="2450" spc="60" dirty="0">
                <a:solidFill>
                  <a:srgbClr val="231F20"/>
                </a:solidFill>
                <a:latin typeface="Calibri"/>
                <a:cs typeface="Calibri"/>
              </a:rPr>
              <a:t>un</a:t>
            </a:r>
            <a:r>
              <a:rPr sz="2450" spc="10" dirty="0">
                <a:solidFill>
                  <a:srgbClr val="231F20"/>
                </a:solidFill>
                <a:latin typeface="Calibri"/>
                <a:cs typeface="Calibri"/>
              </a:rPr>
              <a:t> </a:t>
            </a:r>
            <a:r>
              <a:rPr sz="2450" spc="-10" dirty="0">
                <a:solidFill>
                  <a:srgbClr val="231F20"/>
                </a:solidFill>
                <a:latin typeface="Calibri"/>
                <a:cs typeface="Calibri"/>
              </a:rPr>
              <a:t>autre </a:t>
            </a:r>
            <a:r>
              <a:rPr sz="2450" spc="80" dirty="0">
                <a:solidFill>
                  <a:srgbClr val="231F20"/>
                </a:solidFill>
                <a:latin typeface="Calibri"/>
                <a:cs typeface="Calibri"/>
              </a:rPr>
              <a:t>canal.</a:t>
            </a:r>
            <a:r>
              <a:rPr sz="2450" spc="25" dirty="0">
                <a:solidFill>
                  <a:srgbClr val="231F20"/>
                </a:solidFill>
                <a:latin typeface="Calibri"/>
                <a:cs typeface="Calibri"/>
              </a:rPr>
              <a:t> </a:t>
            </a:r>
            <a:r>
              <a:rPr sz="2450" spc="65" dirty="0">
                <a:solidFill>
                  <a:srgbClr val="231F20"/>
                </a:solidFill>
                <a:latin typeface="Calibri"/>
                <a:cs typeface="Calibri"/>
              </a:rPr>
              <a:t>Un</a:t>
            </a:r>
            <a:r>
              <a:rPr sz="2450" spc="30" dirty="0">
                <a:solidFill>
                  <a:srgbClr val="231F20"/>
                </a:solidFill>
                <a:latin typeface="Calibri"/>
                <a:cs typeface="Calibri"/>
              </a:rPr>
              <a:t> </a:t>
            </a:r>
            <a:r>
              <a:rPr sz="2450" spc="60" dirty="0">
                <a:solidFill>
                  <a:srgbClr val="231F20"/>
                </a:solidFill>
                <a:latin typeface="Calibri"/>
                <a:cs typeface="Calibri"/>
              </a:rPr>
              <a:t>organisme</a:t>
            </a:r>
            <a:r>
              <a:rPr sz="2450" spc="30" dirty="0">
                <a:solidFill>
                  <a:srgbClr val="231F20"/>
                </a:solidFill>
                <a:latin typeface="Calibri"/>
                <a:cs typeface="Calibri"/>
              </a:rPr>
              <a:t> </a:t>
            </a:r>
            <a:r>
              <a:rPr sz="2450" spc="65" dirty="0">
                <a:solidFill>
                  <a:srgbClr val="231F20"/>
                </a:solidFill>
                <a:latin typeface="Calibri"/>
                <a:cs typeface="Calibri"/>
              </a:rPr>
              <a:t>officiel</a:t>
            </a:r>
            <a:r>
              <a:rPr sz="2450" spc="35" dirty="0">
                <a:solidFill>
                  <a:srgbClr val="231F20"/>
                </a:solidFill>
                <a:latin typeface="Calibri"/>
                <a:cs typeface="Calibri"/>
              </a:rPr>
              <a:t> </a:t>
            </a:r>
            <a:r>
              <a:rPr sz="2450" spc="65" dirty="0">
                <a:solidFill>
                  <a:srgbClr val="231F20"/>
                </a:solidFill>
                <a:latin typeface="Calibri"/>
                <a:cs typeface="Calibri"/>
              </a:rPr>
              <a:t>aura</a:t>
            </a:r>
            <a:r>
              <a:rPr sz="2450" spc="30" dirty="0">
                <a:solidFill>
                  <a:srgbClr val="231F20"/>
                </a:solidFill>
                <a:latin typeface="Calibri"/>
                <a:cs typeface="Calibri"/>
              </a:rPr>
              <a:t> </a:t>
            </a:r>
            <a:r>
              <a:rPr sz="2450" dirty="0">
                <a:solidFill>
                  <a:srgbClr val="231F20"/>
                </a:solidFill>
                <a:latin typeface="Calibri"/>
                <a:cs typeface="Calibri"/>
              </a:rPr>
              <a:t>presque</a:t>
            </a:r>
            <a:r>
              <a:rPr sz="2450" spc="35" dirty="0">
                <a:solidFill>
                  <a:srgbClr val="231F20"/>
                </a:solidFill>
                <a:latin typeface="Calibri"/>
                <a:cs typeface="Calibri"/>
              </a:rPr>
              <a:t> </a:t>
            </a:r>
            <a:r>
              <a:rPr sz="2450" spc="45" dirty="0">
                <a:solidFill>
                  <a:srgbClr val="231F20"/>
                </a:solidFill>
                <a:latin typeface="Calibri"/>
                <a:cs typeface="Calibri"/>
              </a:rPr>
              <a:t>systématiquement</a:t>
            </a:r>
            <a:r>
              <a:rPr sz="2450" spc="35" dirty="0">
                <a:solidFill>
                  <a:srgbClr val="231F20"/>
                </a:solidFill>
                <a:latin typeface="Calibri"/>
                <a:cs typeface="Calibri"/>
              </a:rPr>
              <a:t> </a:t>
            </a:r>
            <a:r>
              <a:rPr sz="2450" spc="-25" dirty="0">
                <a:solidFill>
                  <a:srgbClr val="231F20"/>
                </a:solidFill>
                <a:latin typeface="Calibri"/>
                <a:cs typeface="Calibri"/>
              </a:rPr>
              <a:t>une </a:t>
            </a:r>
            <a:r>
              <a:rPr sz="2450" spc="50" dirty="0">
                <a:solidFill>
                  <a:srgbClr val="231F20"/>
                </a:solidFill>
                <a:latin typeface="Calibri"/>
                <a:cs typeface="Calibri"/>
              </a:rPr>
              <a:t>adresse</a:t>
            </a:r>
            <a:r>
              <a:rPr sz="2450" spc="235" dirty="0">
                <a:solidFill>
                  <a:srgbClr val="231F20"/>
                </a:solidFill>
                <a:latin typeface="Calibri"/>
                <a:cs typeface="Calibri"/>
              </a:rPr>
              <a:t> </a:t>
            </a:r>
            <a:r>
              <a:rPr sz="2450" spc="90" dirty="0">
                <a:solidFill>
                  <a:srgbClr val="231F20"/>
                </a:solidFill>
                <a:latin typeface="Calibri"/>
                <a:cs typeface="Calibri"/>
              </a:rPr>
              <a:t>mail</a:t>
            </a:r>
            <a:r>
              <a:rPr sz="2450" spc="229" dirty="0">
                <a:solidFill>
                  <a:srgbClr val="231F20"/>
                </a:solidFill>
                <a:latin typeface="Calibri"/>
                <a:cs typeface="Calibri"/>
              </a:rPr>
              <a:t> </a:t>
            </a:r>
            <a:r>
              <a:rPr sz="2450" dirty="0">
                <a:solidFill>
                  <a:srgbClr val="231F20"/>
                </a:solidFill>
                <a:latin typeface="Calibri"/>
                <a:cs typeface="Calibri"/>
              </a:rPr>
              <a:t>de</a:t>
            </a:r>
            <a:r>
              <a:rPr sz="2450" spc="235" dirty="0">
                <a:solidFill>
                  <a:srgbClr val="231F20"/>
                </a:solidFill>
                <a:latin typeface="Calibri"/>
                <a:cs typeface="Calibri"/>
              </a:rPr>
              <a:t> </a:t>
            </a:r>
            <a:r>
              <a:rPr sz="2450" dirty="0">
                <a:solidFill>
                  <a:srgbClr val="231F20"/>
                </a:solidFill>
                <a:latin typeface="Calibri"/>
                <a:cs typeface="Calibri"/>
              </a:rPr>
              <a:t>type</a:t>
            </a:r>
            <a:r>
              <a:rPr sz="2450" spc="229" dirty="0">
                <a:solidFill>
                  <a:srgbClr val="231F20"/>
                </a:solidFill>
                <a:latin typeface="Calibri"/>
                <a:cs typeface="Calibri"/>
              </a:rPr>
              <a:t> </a:t>
            </a:r>
            <a:r>
              <a:rPr sz="2450" spc="50" dirty="0">
                <a:solidFill>
                  <a:srgbClr val="231F20"/>
                </a:solidFill>
                <a:latin typeface="Calibri"/>
                <a:cs typeface="Calibri"/>
              </a:rPr>
              <a:t>“</a:t>
            </a:r>
            <a:r>
              <a:rPr sz="2450" spc="50" dirty="0">
                <a:solidFill>
                  <a:srgbClr val="231F20"/>
                </a:solidFill>
                <a:latin typeface="Calibri"/>
                <a:cs typeface="Calibri"/>
                <a:hlinkClick r:id="rId2"/>
              </a:rPr>
              <a:t>ne-</a:t>
            </a:r>
            <a:r>
              <a:rPr sz="2450" spc="70" dirty="0">
                <a:solidFill>
                  <a:srgbClr val="231F20"/>
                </a:solidFill>
                <a:latin typeface="Calibri"/>
                <a:cs typeface="Calibri"/>
                <a:hlinkClick r:id="rId2"/>
              </a:rPr>
              <a:t>pas-</a:t>
            </a:r>
            <a:r>
              <a:rPr sz="2450" spc="-10" dirty="0">
                <a:solidFill>
                  <a:srgbClr val="231F20"/>
                </a:solidFill>
                <a:latin typeface="Calibri"/>
                <a:cs typeface="Calibri"/>
                <a:hlinkClick r:id="rId2"/>
              </a:rPr>
              <a:t>repondre@ministere.gouv.fr”</a:t>
            </a:r>
            <a:endParaRPr sz="2450" dirty="0">
              <a:latin typeface="Calibri"/>
              <a:cs typeface="Calibri"/>
            </a:endParaRPr>
          </a:p>
          <a:p>
            <a:pPr marL="12700">
              <a:lnSpc>
                <a:spcPts val="2760"/>
              </a:lnSpc>
              <a:spcBef>
                <a:spcPts val="2175"/>
              </a:spcBef>
            </a:pPr>
            <a:r>
              <a:rPr sz="2450" b="1" spc="65" dirty="0">
                <a:solidFill>
                  <a:srgbClr val="231F20"/>
                </a:solidFill>
                <a:latin typeface="Calibri"/>
                <a:cs typeface="Calibri"/>
              </a:rPr>
              <a:t>Ne</a:t>
            </a:r>
            <a:r>
              <a:rPr sz="2450" b="1" spc="30" dirty="0">
                <a:solidFill>
                  <a:srgbClr val="231F20"/>
                </a:solidFill>
                <a:latin typeface="Calibri"/>
                <a:cs typeface="Calibri"/>
              </a:rPr>
              <a:t> </a:t>
            </a:r>
            <a:r>
              <a:rPr sz="2450" b="1" dirty="0">
                <a:solidFill>
                  <a:srgbClr val="231F20"/>
                </a:solidFill>
                <a:latin typeface="Calibri"/>
                <a:cs typeface="Calibri"/>
              </a:rPr>
              <a:t>répondez</a:t>
            </a:r>
            <a:r>
              <a:rPr sz="2450" b="1" spc="55" dirty="0">
                <a:solidFill>
                  <a:srgbClr val="231F20"/>
                </a:solidFill>
                <a:latin typeface="Calibri"/>
                <a:cs typeface="Calibri"/>
              </a:rPr>
              <a:t> </a:t>
            </a:r>
            <a:r>
              <a:rPr sz="2450" b="1" spc="90" dirty="0">
                <a:solidFill>
                  <a:srgbClr val="231F20"/>
                </a:solidFill>
                <a:latin typeface="Calibri"/>
                <a:cs typeface="Calibri"/>
              </a:rPr>
              <a:t>à</a:t>
            </a:r>
            <a:r>
              <a:rPr sz="2450" b="1" spc="45" dirty="0">
                <a:solidFill>
                  <a:srgbClr val="231F20"/>
                </a:solidFill>
                <a:latin typeface="Calibri"/>
                <a:cs typeface="Calibri"/>
              </a:rPr>
              <a:t> </a:t>
            </a:r>
            <a:r>
              <a:rPr sz="2450" b="1" spc="75" dirty="0">
                <a:solidFill>
                  <a:srgbClr val="231F20"/>
                </a:solidFill>
                <a:latin typeface="Calibri"/>
                <a:cs typeface="Calibri"/>
              </a:rPr>
              <a:t>aucun</a:t>
            </a:r>
            <a:r>
              <a:rPr sz="2450" b="1" spc="50" dirty="0">
                <a:solidFill>
                  <a:srgbClr val="231F20"/>
                </a:solidFill>
                <a:latin typeface="Calibri"/>
                <a:cs typeface="Calibri"/>
              </a:rPr>
              <a:t> </a:t>
            </a:r>
            <a:r>
              <a:rPr sz="2450" b="1" spc="125" dirty="0">
                <a:solidFill>
                  <a:srgbClr val="231F20"/>
                </a:solidFill>
                <a:latin typeface="Calibri"/>
                <a:cs typeface="Calibri"/>
              </a:rPr>
              <a:t>mail</a:t>
            </a:r>
            <a:r>
              <a:rPr sz="2450" b="1" spc="45" dirty="0">
                <a:solidFill>
                  <a:srgbClr val="231F20"/>
                </a:solidFill>
                <a:latin typeface="Calibri"/>
                <a:cs typeface="Calibri"/>
              </a:rPr>
              <a:t> </a:t>
            </a:r>
            <a:r>
              <a:rPr sz="2450" b="1" spc="80" dirty="0">
                <a:solidFill>
                  <a:srgbClr val="231F20"/>
                </a:solidFill>
                <a:latin typeface="Calibri"/>
                <a:cs typeface="Calibri"/>
              </a:rPr>
              <a:t>suspect</a:t>
            </a:r>
            <a:r>
              <a:rPr sz="2450" b="1" spc="65" dirty="0">
                <a:solidFill>
                  <a:srgbClr val="231F20"/>
                </a:solidFill>
                <a:latin typeface="Calibri"/>
                <a:cs typeface="Calibri"/>
              </a:rPr>
              <a:t> </a:t>
            </a:r>
            <a:r>
              <a:rPr sz="2450" dirty="0">
                <a:solidFill>
                  <a:srgbClr val="231F20"/>
                </a:solidFill>
                <a:latin typeface="Calibri"/>
                <a:cs typeface="Calibri"/>
              </a:rPr>
              <a:t>ou</a:t>
            </a:r>
            <a:r>
              <a:rPr sz="2450" spc="45" dirty="0">
                <a:solidFill>
                  <a:srgbClr val="231F20"/>
                </a:solidFill>
                <a:latin typeface="Calibri"/>
                <a:cs typeface="Calibri"/>
              </a:rPr>
              <a:t> </a:t>
            </a:r>
            <a:r>
              <a:rPr sz="2450" spc="80" dirty="0">
                <a:solidFill>
                  <a:srgbClr val="231F20"/>
                </a:solidFill>
                <a:latin typeface="Calibri"/>
                <a:cs typeface="Calibri"/>
              </a:rPr>
              <a:t>à</a:t>
            </a:r>
            <a:r>
              <a:rPr sz="2450" spc="50" dirty="0">
                <a:solidFill>
                  <a:srgbClr val="231F20"/>
                </a:solidFill>
                <a:latin typeface="Calibri"/>
                <a:cs typeface="Calibri"/>
              </a:rPr>
              <a:t> </a:t>
            </a:r>
            <a:r>
              <a:rPr sz="2450" dirty="0">
                <a:solidFill>
                  <a:srgbClr val="231F20"/>
                </a:solidFill>
                <a:latin typeface="Calibri"/>
                <a:cs typeface="Calibri"/>
              </a:rPr>
              <a:t>du</a:t>
            </a:r>
            <a:r>
              <a:rPr sz="2450" spc="55" dirty="0">
                <a:solidFill>
                  <a:srgbClr val="231F20"/>
                </a:solidFill>
                <a:latin typeface="Calibri"/>
                <a:cs typeface="Calibri"/>
              </a:rPr>
              <a:t> </a:t>
            </a:r>
            <a:r>
              <a:rPr sz="2450" b="1" spc="75" dirty="0">
                <a:solidFill>
                  <a:srgbClr val="231F20"/>
                </a:solidFill>
                <a:latin typeface="Calibri"/>
                <a:cs typeface="Calibri"/>
              </a:rPr>
              <a:t>chantage</a:t>
            </a:r>
            <a:r>
              <a:rPr sz="2450" spc="45" dirty="0">
                <a:solidFill>
                  <a:srgbClr val="231F20"/>
                </a:solidFill>
                <a:latin typeface="Calibri"/>
                <a:cs typeface="Calibri"/>
              </a:rPr>
              <a:t> </a:t>
            </a:r>
            <a:r>
              <a:rPr sz="2450" dirty="0">
                <a:solidFill>
                  <a:srgbClr val="231F20"/>
                </a:solidFill>
                <a:latin typeface="Calibri"/>
                <a:cs typeface="Calibri"/>
              </a:rPr>
              <a:t>pour</a:t>
            </a:r>
            <a:r>
              <a:rPr sz="2450" spc="50" dirty="0">
                <a:solidFill>
                  <a:srgbClr val="231F20"/>
                </a:solidFill>
                <a:latin typeface="Calibri"/>
                <a:cs typeface="Calibri"/>
              </a:rPr>
              <a:t> </a:t>
            </a:r>
            <a:r>
              <a:rPr sz="2450" dirty="0">
                <a:solidFill>
                  <a:srgbClr val="231F20"/>
                </a:solidFill>
                <a:latin typeface="Calibri"/>
                <a:cs typeface="Calibri"/>
              </a:rPr>
              <a:t>ne</a:t>
            </a:r>
            <a:r>
              <a:rPr sz="2450" spc="50" dirty="0">
                <a:solidFill>
                  <a:srgbClr val="231F20"/>
                </a:solidFill>
                <a:latin typeface="Calibri"/>
                <a:cs typeface="Calibri"/>
              </a:rPr>
              <a:t> </a:t>
            </a:r>
            <a:r>
              <a:rPr sz="2450" spc="35" dirty="0">
                <a:solidFill>
                  <a:srgbClr val="231F20"/>
                </a:solidFill>
                <a:latin typeface="Calibri"/>
                <a:cs typeface="Calibri"/>
              </a:rPr>
              <a:t>pas</a:t>
            </a:r>
            <a:endParaRPr sz="2450" dirty="0">
              <a:latin typeface="Calibri"/>
              <a:cs typeface="Calibri"/>
            </a:endParaRPr>
          </a:p>
          <a:p>
            <a:pPr marL="12700">
              <a:lnSpc>
                <a:spcPts val="2760"/>
              </a:lnSpc>
            </a:pPr>
            <a:r>
              <a:rPr sz="2450" dirty="0">
                <a:solidFill>
                  <a:srgbClr val="231F20"/>
                </a:solidFill>
                <a:latin typeface="Calibri"/>
                <a:cs typeface="Calibri"/>
              </a:rPr>
              <a:t>montrer</a:t>
            </a:r>
            <a:r>
              <a:rPr sz="2450" spc="120" dirty="0">
                <a:solidFill>
                  <a:srgbClr val="231F20"/>
                </a:solidFill>
                <a:latin typeface="Calibri"/>
                <a:cs typeface="Calibri"/>
              </a:rPr>
              <a:t> </a:t>
            </a:r>
            <a:r>
              <a:rPr sz="2450" spc="80" dirty="0">
                <a:solidFill>
                  <a:srgbClr val="231F20"/>
                </a:solidFill>
                <a:latin typeface="Calibri"/>
                <a:cs typeface="Calibri"/>
              </a:rPr>
              <a:t>à</a:t>
            </a:r>
            <a:r>
              <a:rPr sz="2450" spc="120" dirty="0">
                <a:solidFill>
                  <a:srgbClr val="231F20"/>
                </a:solidFill>
                <a:latin typeface="Calibri"/>
                <a:cs typeface="Calibri"/>
              </a:rPr>
              <a:t> </a:t>
            </a:r>
            <a:r>
              <a:rPr sz="2450" dirty="0">
                <a:solidFill>
                  <a:srgbClr val="231F20"/>
                </a:solidFill>
                <a:latin typeface="Calibri"/>
                <a:cs typeface="Calibri"/>
              </a:rPr>
              <a:t>l’expéditeur</a:t>
            </a:r>
            <a:r>
              <a:rPr sz="2450" spc="125" dirty="0">
                <a:solidFill>
                  <a:srgbClr val="231F20"/>
                </a:solidFill>
                <a:latin typeface="Calibri"/>
                <a:cs typeface="Calibri"/>
              </a:rPr>
              <a:t> </a:t>
            </a:r>
            <a:r>
              <a:rPr sz="2450" dirty="0">
                <a:solidFill>
                  <a:srgbClr val="231F20"/>
                </a:solidFill>
                <a:latin typeface="Calibri"/>
                <a:cs typeface="Calibri"/>
              </a:rPr>
              <a:t>que</a:t>
            </a:r>
            <a:r>
              <a:rPr sz="2450" spc="120" dirty="0">
                <a:solidFill>
                  <a:srgbClr val="231F20"/>
                </a:solidFill>
                <a:latin typeface="Calibri"/>
                <a:cs typeface="Calibri"/>
              </a:rPr>
              <a:t> </a:t>
            </a:r>
            <a:r>
              <a:rPr sz="2450" dirty="0">
                <a:solidFill>
                  <a:srgbClr val="231F20"/>
                </a:solidFill>
                <a:latin typeface="Calibri"/>
                <a:cs typeface="Calibri"/>
              </a:rPr>
              <a:t>vous</a:t>
            </a:r>
            <a:r>
              <a:rPr sz="2450" spc="114" dirty="0">
                <a:solidFill>
                  <a:srgbClr val="231F20"/>
                </a:solidFill>
                <a:latin typeface="Calibri"/>
                <a:cs typeface="Calibri"/>
              </a:rPr>
              <a:t> </a:t>
            </a:r>
            <a:r>
              <a:rPr sz="2450" dirty="0">
                <a:solidFill>
                  <a:srgbClr val="231F20"/>
                </a:solidFill>
                <a:latin typeface="Calibri"/>
                <a:cs typeface="Calibri"/>
              </a:rPr>
              <a:t>êtes</a:t>
            </a:r>
            <a:r>
              <a:rPr sz="2450" spc="120" dirty="0">
                <a:solidFill>
                  <a:srgbClr val="231F20"/>
                </a:solidFill>
                <a:latin typeface="Calibri"/>
                <a:cs typeface="Calibri"/>
              </a:rPr>
              <a:t> </a:t>
            </a:r>
            <a:r>
              <a:rPr sz="2450" spc="50" dirty="0">
                <a:solidFill>
                  <a:srgbClr val="231F20"/>
                </a:solidFill>
                <a:latin typeface="Calibri"/>
                <a:cs typeface="Calibri"/>
              </a:rPr>
              <a:t>réceptif</a:t>
            </a:r>
            <a:r>
              <a:rPr sz="2450" spc="120" dirty="0">
                <a:solidFill>
                  <a:srgbClr val="231F20"/>
                </a:solidFill>
                <a:latin typeface="Calibri"/>
                <a:cs typeface="Calibri"/>
              </a:rPr>
              <a:t> </a:t>
            </a:r>
            <a:r>
              <a:rPr sz="2450" spc="70" dirty="0">
                <a:solidFill>
                  <a:srgbClr val="231F20"/>
                </a:solidFill>
                <a:latin typeface="Calibri"/>
                <a:cs typeface="Calibri"/>
              </a:rPr>
              <a:t>au</a:t>
            </a:r>
            <a:r>
              <a:rPr sz="2450" spc="120" dirty="0">
                <a:solidFill>
                  <a:srgbClr val="231F20"/>
                </a:solidFill>
                <a:latin typeface="Calibri"/>
                <a:cs typeface="Calibri"/>
              </a:rPr>
              <a:t> </a:t>
            </a:r>
            <a:r>
              <a:rPr sz="2450" spc="55" dirty="0">
                <a:solidFill>
                  <a:srgbClr val="231F20"/>
                </a:solidFill>
                <a:latin typeface="Calibri"/>
                <a:cs typeface="Calibri"/>
              </a:rPr>
              <a:t>message</a:t>
            </a:r>
            <a:endParaRPr sz="2450" dirty="0">
              <a:latin typeface="Calibri"/>
              <a:cs typeface="Calibri"/>
            </a:endParaRPr>
          </a:p>
          <a:p>
            <a:pPr marL="12700" marR="5080">
              <a:lnSpc>
                <a:spcPts val="2580"/>
              </a:lnSpc>
              <a:spcBef>
                <a:spcPts val="2600"/>
              </a:spcBef>
            </a:pPr>
            <a:r>
              <a:rPr sz="2450" b="1" spc="90" dirty="0">
                <a:solidFill>
                  <a:srgbClr val="231F20"/>
                </a:solidFill>
                <a:latin typeface="Calibri"/>
                <a:cs typeface="Calibri"/>
              </a:rPr>
              <a:t>Changez</a:t>
            </a:r>
            <a:r>
              <a:rPr sz="2450" b="1" spc="65" dirty="0">
                <a:solidFill>
                  <a:srgbClr val="231F20"/>
                </a:solidFill>
                <a:latin typeface="Calibri"/>
                <a:cs typeface="Calibri"/>
              </a:rPr>
              <a:t> </a:t>
            </a:r>
            <a:r>
              <a:rPr sz="2450" b="1" dirty="0">
                <a:solidFill>
                  <a:srgbClr val="231F20"/>
                </a:solidFill>
                <a:latin typeface="Calibri"/>
                <a:cs typeface="Calibri"/>
              </a:rPr>
              <a:t>vos</a:t>
            </a:r>
            <a:r>
              <a:rPr sz="2450" b="1" spc="65" dirty="0">
                <a:solidFill>
                  <a:srgbClr val="231F20"/>
                </a:solidFill>
                <a:latin typeface="Calibri"/>
                <a:cs typeface="Calibri"/>
              </a:rPr>
              <a:t> </a:t>
            </a:r>
            <a:r>
              <a:rPr sz="2450" b="1" spc="60" dirty="0">
                <a:solidFill>
                  <a:srgbClr val="231F20"/>
                </a:solidFill>
                <a:latin typeface="Calibri"/>
                <a:cs typeface="Calibri"/>
              </a:rPr>
              <a:t>mots</a:t>
            </a:r>
            <a:r>
              <a:rPr sz="2450" b="1" spc="70" dirty="0">
                <a:solidFill>
                  <a:srgbClr val="231F20"/>
                </a:solidFill>
                <a:latin typeface="Calibri"/>
                <a:cs typeface="Calibri"/>
              </a:rPr>
              <a:t> </a:t>
            </a:r>
            <a:r>
              <a:rPr sz="2450" b="1" dirty="0">
                <a:solidFill>
                  <a:srgbClr val="231F20"/>
                </a:solidFill>
                <a:latin typeface="Calibri"/>
                <a:cs typeface="Calibri"/>
              </a:rPr>
              <a:t>de</a:t>
            </a:r>
            <a:r>
              <a:rPr sz="2450" b="1" spc="65" dirty="0">
                <a:solidFill>
                  <a:srgbClr val="231F20"/>
                </a:solidFill>
                <a:latin typeface="Calibri"/>
                <a:cs typeface="Calibri"/>
              </a:rPr>
              <a:t> </a:t>
            </a:r>
            <a:r>
              <a:rPr sz="2450" b="1" spc="75" dirty="0">
                <a:solidFill>
                  <a:srgbClr val="231F20"/>
                </a:solidFill>
                <a:latin typeface="Calibri"/>
                <a:cs typeface="Calibri"/>
              </a:rPr>
              <a:t>passe</a:t>
            </a:r>
            <a:r>
              <a:rPr sz="2450" spc="75" dirty="0">
                <a:solidFill>
                  <a:srgbClr val="231F20"/>
                </a:solidFill>
                <a:latin typeface="Calibri"/>
                <a:cs typeface="Calibri"/>
              </a:rPr>
              <a:t>,</a:t>
            </a:r>
            <a:r>
              <a:rPr sz="2450" spc="65" dirty="0">
                <a:solidFill>
                  <a:srgbClr val="231F20"/>
                </a:solidFill>
                <a:latin typeface="Calibri"/>
                <a:cs typeface="Calibri"/>
              </a:rPr>
              <a:t> </a:t>
            </a:r>
            <a:r>
              <a:rPr sz="2450" dirty="0">
                <a:solidFill>
                  <a:srgbClr val="231F20"/>
                </a:solidFill>
                <a:latin typeface="Calibri"/>
                <a:cs typeface="Calibri"/>
              </a:rPr>
              <a:t>évitez</a:t>
            </a:r>
            <a:r>
              <a:rPr sz="2450" spc="70" dirty="0">
                <a:solidFill>
                  <a:srgbClr val="231F20"/>
                </a:solidFill>
                <a:latin typeface="Calibri"/>
                <a:cs typeface="Calibri"/>
              </a:rPr>
              <a:t> </a:t>
            </a:r>
            <a:r>
              <a:rPr sz="2450" dirty="0">
                <a:solidFill>
                  <a:srgbClr val="231F20"/>
                </a:solidFill>
                <a:latin typeface="Calibri"/>
                <a:cs typeface="Calibri"/>
              </a:rPr>
              <a:t>d’avoir</a:t>
            </a:r>
            <a:r>
              <a:rPr sz="2450" spc="65" dirty="0">
                <a:solidFill>
                  <a:srgbClr val="231F20"/>
                </a:solidFill>
                <a:latin typeface="Calibri"/>
                <a:cs typeface="Calibri"/>
              </a:rPr>
              <a:t> </a:t>
            </a:r>
            <a:r>
              <a:rPr sz="2450" b="1" spc="75" dirty="0">
                <a:solidFill>
                  <a:srgbClr val="231F20"/>
                </a:solidFill>
                <a:latin typeface="Calibri"/>
                <a:cs typeface="Calibri"/>
              </a:rPr>
              <a:t>le</a:t>
            </a:r>
            <a:r>
              <a:rPr sz="2450" b="1" spc="80" dirty="0">
                <a:solidFill>
                  <a:srgbClr val="231F20"/>
                </a:solidFill>
                <a:latin typeface="Calibri"/>
                <a:cs typeface="Calibri"/>
              </a:rPr>
              <a:t> </a:t>
            </a:r>
            <a:r>
              <a:rPr sz="2450" b="1" dirty="0">
                <a:solidFill>
                  <a:srgbClr val="231F20"/>
                </a:solidFill>
                <a:latin typeface="Calibri"/>
                <a:cs typeface="Calibri"/>
              </a:rPr>
              <a:t>même</a:t>
            </a:r>
            <a:r>
              <a:rPr sz="2450" b="1" spc="70" dirty="0">
                <a:solidFill>
                  <a:srgbClr val="231F20"/>
                </a:solidFill>
                <a:latin typeface="Calibri"/>
                <a:cs typeface="Calibri"/>
              </a:rPr>
              <a:t> </a:t>
            </a:r>
            <a:r>
              <a:rPr sz="2450" b="1" dirty="0">
                <a:solidFill>
                  <a:srgbClr val="231F20"/>
                </a:solidFill>
                <a:latin typeface="Calibri"/>
                <a:cs typeface="Calibri"/>
              </a:rPr>
              <a:t>mot</a:t>
            </a:r>
            <a:r>
              <a:rPr sz="2450" b="1" spc="70" dirty="0">
                <a:solidFill>
                  <a:srgbClr val="231F20"/>
                </a:solidFill>
                <a:latin typeface="Calibri"/>
                <a:cs typeface="Calibri"/>
              </a:rPr>
              <a:t> </a:t>
            </a:r>
            <a:r>
              <a:rPr sz="2450" b="1" dirty="0">
                <a:solidFill>
                  <a:srgbClr val="231F20"/>
                </a:solidFill>
                <a:latin typeface="Calibri"/>
                <a:cs typeface="Calibri"/>
              </a:rPr>
              <a:t>de</a:t>
            </a:r>
            <a:r>
              <a:rPr sz="2450" b="1" spc="65" dirty="0">
                <a:solidFill>
                  <a:srgbClr val="231F20"/>
                </a:solidFill>
                <a:latin typeface="Calibri"/>
                <a:cs typeface="Calibri"/>
              </a:rPr>
              <a:t> passe </a:t>
            </a:r>
            <a:r>
              <a:rPr sz="2450" b="1" dirty="0">
                <a:solidFill>
                  <a:srgbClr val="231F20"/>
                </a:solidFill>
                <a:latin typeface="Calibri"/>
                <a:cs typeface="Calibri"/>
              </a:rPr>
              <a:t>pour</a:t>
            </a:r>
            <a:r>
              <a:rPr sz="2450" b="1" spc="170" dirty="0">
                <a:solidFill>
                  <a:srgbClr val="231F20"/>
                </a:solidFill>
                <a:latin typeface="Calibri"/>
                <a:cs typeface="Calibri"/>
              </a:rPr>
              <a:t> </a:t>
            </a:r>
            <a:r>
              <a:rPr sz="2450" b="1" spc="55" dirty="0">
                <a:solidFill>
                  <a:srgbClr val="231F20"/>
                </a:solidFill>
                <a:latin typeface="Calibri"/>
                <a:cs typeface="Calibri"/>
              </a:rPr>
              <a:t>chaque</a:t>
            </a:r>
            <a:r>
              <a:rPr sz="2450" b="1" spc="180" dirty="0">
                <a:solidFill>
                  <a:srgbClr val="231F20"/>
                </a:solidFill>
                <a:latin typeface="Calibri"/>
                <a:cs typeface="Calibri"/>
              </a:rPr>
              <a:t> </a:t>
            </a:r>
            <a:r>
              <a:rPr sz="2450" b="1" dirty="0">
                <a:solidFill>
                  <a:srgbClr val="231F20"/>
                </a:solidFill>
                <a:latin typeface="Calibri"/>
                <a:cs typeface="Calibri"/>
              </a:rPr>
              <a:t>compte</a:t>
            </a:r>
            <a:r>
              <a:rPr sz="2450" spc="185" dirty="0">
                <a:solidFill>
                  <a:srgbClr val="231F20"/>
                </a:solidFill>
                <a:latin typeface="Calibri"/>
                <a:cs typeface="Calibri"/>
              </a:rPr>
              <a:t> </a:t>
            </a:r>
            <a:r>
              <a:rPr sz="2450" dirty="0">
                <a:solidFill>
                  <a:srgbClr val="231F20"/>
                </a:solidFill>
                <a:latin typeface="Calibri"/>
                <a:cs typeface="Calibri"/>
              </a:rPr>
              <a:t>pour</a:t>
            </a:r>
            <a:r>
              <a:rPr sz="2450" spc="175" dirty="0">
                <a:solidFill>
                  <a:srgbClr val="231F20"/>
                </a:solidFill>
                <a:latin typeface="Calibri"/>
                <a:cs typeface="Calibri"/>
              </a:rPr>
              <a:t> </a:t>
            </a:r>
            <a:r>
              <a:rPr sz="2450" dirty="0">
                <a:solidFill>
                  <a:srgbClr val="231F20"/>
                </a:solidFill>
                <a:latin typeface="Calibri"/>
                <a:cs typeface="Calibri"/>
              </a:rPr>
              <a:t>vous</a:t>
            </a:r>
            <a:r>
              <a:rPr sz="2450" spc="170" dirty="0">
                <a:solidFill>
                  <a:srgbClr val="231F20"/>
                </a:solidFill>
                <a:latin typeface="Calibri"/>
                <a:cs typeface="Calibri"/>
              </a:rPr>
              <a:t> </a:t>
            </a:r>
            <a:r>
              <a:rPr sz="2450" dirty="0">
                <a:solidFill>
                  <a:srgbClr val="231F20"/>
                </a:solidFill>
                <a:latin typeface="Calibri"/>
                <a:cs typeface="Calibri"/>
              </a:rPr>
              <a:t>prémunir</a:t>
            </a:r>
            <a:r>
              <a:rPr sz="2450" spc="180" dirty="0">
                <a:solidFill>
                  <a:srgbClr val="231F20"/>
                </a:solidFill>
                <a:latin typeface="Calibri"/>
                <a:cs typeface="Calibri"/>
              </a:rPr>
              <a:t> </a:t>
            </a:r>
            <a:r>
              <a:rPr sz="2450" dirty="0">
                <a:solidFill>
                  <a:srgbClr val="231F20"/>
                </a:solidFill>
                <a:latin typeface="Calibri"/>
                <a:cs typeface="Calibri"/>
              </a:rPr>
              <a:t>d’attaques</a:t>
            </a:r>
            <a:r>
              <a:rPr sz="2450" spc="180" dirty="0">
                <a:solidFill>
                  <a:srgbClr val="231F20"/>
                </a:solidFill>
                <a:latin typeface="Calibri"/>
                <a:cs typeface="Calibri"/>
              </a:rPr>
              <a:t> </a:t>
            </a:r>
            <a:r>
              <a:rPr sz="2450" dirty="0">
                <a:solidFill>
                  <a:srgbClr val="231F20"/>
                </a:solidFill>
                <a:latin typeface="Calibri"/>
                <a:cs typeface="Calibri"/>
              </a:rPr>
              <a:t>en</a:t>
            </a:r>
            <a:r>
              <a:rPr sz="2450" spc="180" dirty="0">
                <a:solidFill>
                  <a:srgbClr val="231F20"/>
                </a:solidFill>
                <a:latin typeface="Calibri"/>
                <a:cs typeface="Calibri"/>
              </a:rPr>
              <a:t> </a:t>
            </a:r>
            <a:r>
              <a:rPr sz="2450" spc="65" dirty="0">
                <a:solidFill>
                  <a:srgbClr val="231F20"/>
                </a:solidFill>
                <a:latin typeface="Calibri"/>
                <a:cs typeface="Calibri"/>
              </a:rPr>
              <a:t>cascade </a:t>
            </a:r>
            <a:r>
              <a:rPr sz="2450" dirty="0">
                <a:solidFill>
                  <a:srgbClr val="231F20"/>
                </a:solidFill>
                <a:latin typeface="Calibri"/>
                <a:cs typeface="Calibri"/>
              </a:rPr>
              <a:t>et,</a:t>
            </a:r>
            <a:r>
              <a:rPr sz="2450" spc="45" dirty="0">
                <a:solidFill>
                  <a:srgbClr val="231F20"/>
                </a:solidFill>
                <a:latin typeface="Calibri"/>
                <a:cs typeface="Calibri"/>
              </a:rPr>
              <a:t> </a:t>
            </a:r>
            <a:r>
              <a:rPr sz="2450" spc="114" dirty="0">
                <a:solidFill>
                  <a:srgbClr val="231F20"/>
                </a:solidFill>
                <a:latin typeface="Calibri"/>
                <a:cs typeface="Calibri"/>
              </a:rPr>
              <a:t>si</a:t>
            </a:r>
            <a:r>
              <a:rPr sz="2450" spc="60" dirty="0">
                <a:solidFill>
                  <a:srgbClr val="231F20"/>
                </a:solidFill>
                <a:latin typeface="Calibri"/>
                <a:cs typeface="Calibri"/>
              </a:rPr>
              <a:t> </a:t>
            </a:r>
            <a:r>
              <a:rPr sz="2450" spc="65" dirty="0">
                <a:solidFill>
                  <a:srgbClr val="231F20"/>
                </a:solidFill>
                <a:latin typeface="Calibri"/>
                <a:cs typeface="Calibri"/>
              </a:rPr>
              <a:t>possible,</a:t>
            </a:r>
            <a:r>
              <a:rPr sz="2450" spc="55" dirty="0">
                <a:solidFill>
                  <a:srgbClr val="231F20"/>
                </a:solidFill>
                <a:latin typeface="Calibri"/>
                <a:cs typeface="Calibri"/>
              </a:rPr>
              <a:t> </a:t>
            </a:r>
            <a:r>
              <a:rPr sz="2450" spc="65" dirty="0">
                <a:solidFill>
                  <a:srgbClr val="231F20"/>
                </a:solidFill>
                <a:latin typeface="Calibri"/>
                <a:cs typeface="Calibri"/>
              </a:rPr>
              <a:t>activez</a:t>
            </a:r>
            <a:r>
              <a:rPr sz="2450" spc="60" dirty="0">
                <a:solidFill>
                  <a:srgbClr val="231F20"/>
                </a:solidFill>
                <a:latin typeface="Calibri"/>
                <a:cs typeface="Calibri"/>
              </a:rPr>
              <a:t> </a:t>
            </a:r>
            <a:r>
              <a:rPr sz="2450" spc="125" dirty="0">
                <a:solidFill>
                  <a:srgbClr val="231F20"/>
                </a:solidFill>
                <a:latin typeface="Calibri"/>
                <a:cs typeface="Calibri"/>
              </a:rPr>
              <a:t>la</a:t>
            </a:r>
            <a:r>
              <a:rPr sz="2450" spc="50" dirty="0">
                <a:solidFill>
                  <a:srgbClr val="231F20"/>
                </a:solidFill>
                <a:latin typeface="Calibri"/>
                <a:cs typeface="Calibri"/>
              </a:rPr>
              <a:t> </a:t>
            </a:r>
            <a:r>
              <a:rPr sz="2450" b="1" dirty="0">
                <a:solidFill>
                  <a:srgbClr val="231F20"/>
                </a:solidFill>
                <a:latin typeface="Calibri"/>
                <a:cs typeface="Calibri"/>
              </a:rPr>
              <a:t>double</a:t>
            </a:r>
            <a:r>
              <a:rPr sz="2450" b="1" spc="60" dirty="0">
                <a:solidFill>
                  <a:srgbClr val="231F20"/>
                </a:solidFill>
                <a:latin typeface="Calibri"/>
                <a:cs typeface="Calibri"/>
              </a:rPr>
              <a:t> </a:t>
            </a:r>
            <a:r>
              <a:rPr sz="2450" b="1" spc="75" dirty="0">
                <a:solidFill>
                  <a:srgbClr val="231F20"/>
                </a:solidFill>
                <a:latin typeface="Calibri"/>
                <a:cs typeface="Calibri"/>
              </a:rPr>
              <a:t>authentification</a:t>
            </a:r>
            <a:r>
              <a:rPr sz="2450" b="1" spc="70" dirty="0">
                <a:solidFill>
                  <a:srgbClr val="231F20"/>
                </a:solidFill>
                <a:latin typeface="Calibri"/>
                <a:cs typeface="Calibri"/>
              </a:rPr>
              <a:t> </a:t>
            </a:r>
            <a:r>
              <a:rPr sz="2450" spc="75" dirty="0">
                <a:solidFill>
                  <a:srgbClr val="231F20"/>
                </a:solidFill>
                <a:latin typeface="Calibri"/>
                <a:cs typeface="Calibri"/>
              </a:rPr>
              <a:t>sur</a:t>
            </a:r>
            <a:r>
              <a:rPr sz="2450" spc="50" dirty="0">
                <a:solidFill>
                  <a:srgbClr val="231F20"/>
                </a:solidFill>
                <a:latin typeface="Calibri"/>
                <a:cs typeface="Calibri"/>
              </a:rPr>
              <a:t> </a:t>
            </a:r>
            <a:r>
              <a:rPr sz="2450" dirty="0">
                <a:solidFill>
                  <a:srgbClr val="231F20"/>
                </a:solidFill>
                <a:latin typeface="Calibri"/>
                <a:cs typeface="Calibri"/>
              </a:rPr>
              <a:t>vos</a:t>
            </a:r>
            <a:r>
              <a:rPr sz="2450" spc="55" dirty="0">
                <a:solidFill>
                  <a:srgbClr val="231F20"/>
                </a:solidFill>
                <a:latin typeface="Calibri"/>
                <a:cs typeface="Calibri"/>
              </a:rPr>
              <a:t> </a:t>
            </a:r>
            <a:r>
              <a:rPr sz="2450" spc="-10" dirty="0">
                <a:solidFill>
                  <a:srgbClr val="231F20"/>
                </a:solidFill>
                <a:latin typeface="Calibri"/>
                <a:cs typeface="Calibri"/>
              </a:rPr>
              <a:t>comptes </a:t>
            </a:r>
            <a:r>
              <a:rPr sz="2450" spc="90" dirty="0">
                <a:solidFill>
                  <a:srgbClr val="231F20"/>
                </a:solidFill>
                <a:latin typeface="Calibri"/>
                <a:cs typeface="Calibri"/>
              </a:rPr>
              <a:t>les</a:t>
            </a:r>
            <a:r>
              <a:rPr sz="2450" spc="55" dirty="0">
                <a:solidFill>
                  <a:srgbClr val="231F20"/>
                </a:solidFill>
                <a:latin typeface="Calibri"/>
                <a:cs typeface="Calibri"/>
              </a:rPr>
              <a:t> </a:t>
            </a:r>
            <a:r>
              <a:rPr sz="2450" spc="80" dirty="0">
                <a:solidFill>
                  <a:srgbClr val="231F20"/>
                </a:solidFill>
                <a:latin typeface="Calibri"/>
                <a:cs typeface="Calibri"/>
              </a:rPr>
              <a:t>plus</a:t>
            </a:r>
            <a:r>
              <a:rPr sz="2450" spc="55" dirty="0">
                <a:solidFill>
                  <a:srgbClr val="231F20"/>
                </a:solidFill>
                <a:latin typeface="Calibri"/>
                <a:cs typeface="Calibri"/>
              </a:rPr>
              <a:t> </a:t>
            </a:r>
            <a:r>
              <a:rPr sz="2450" spc="75" dirty="0">
                <a:solidFill>
                  <a:srgbClr val="231F20"/>
                </a:solidFill>
                <a:latin typeface="Calibri"/>
                <a:cs typeface="Calibri"/>
              </a:rPr>
              <a:t>sensibles,</a:t>
            </a:r>
            <a:r>
              <a:rPr sz="2450" spc="55" dirty="0">
                <a:solidFill>
                  <a:srgbClr val="231F20"/>
                </a:solidFill>
                <a:latin typeface="Calibri"/>
                <a:cs typeface="Calibri"/>
              </a:rPr>
              <a:t> </a:t>
            </a:r>
            <a:r>
              <a:rPr sz="2450" dirty="0">
                <a:solidFill>
                  <a:srgbClr val="231F20"/>
                </a:solidFill>
                <a:latin typeface="Calibri"/>
                <a:cs typeface="Calibri"/>
              </a:rPr>
              <a:t>dont</a:t>
            </a:r>
            <a:r>
              <a:rPr sz="2450" spc="60" dirty="0">
                <a:solidFill>
                  <a:srgbClr val="231F20"/>
                </a:solidFill>
                <a:latin typeface="Calibri"/>
                <a:cs typeface="Calibri"/>
              </a:rPr>
              <a:t> </a:t>
            </a:r>
            <a:r>
              <a:rPr sz="2450" dirty="0">
                <a:solidFill>
                  <a:srgbClr val="231F20"/>
                </a:solidFill>
                <a:latin typeface="Calibri"/>
                <a:cs typeface="Calibri"/>
              </a:rPr>
              <a:t>vos</a:t>
            </a:r>
            <a:r>
              <a:rPr sz="2450" spc="55" dirty="0">
                <a:solidFill>
                  <a:srgbClr val="231F20"/>
                </a:solidFill>
                <a:latin typeface="Calibri"/>
                <a:cs typeface="Calibri"/>
              </a:rPr>
              <a:t> </a:t>
            </a:r>
            <a:r>
              <a:rPr sz="2450" dirty="0">
                <a:solidFill>
                  <a:srgbClr val="231F20"/>
                </a:solidFill>
                <a:latin typeface="Calibri"/>
                <a:cs typeface="Calibri"/>
              </a:rPr>
              <a:t>comptes</a:t>
            </a:r>
            <a:r>
              <a:rPr sz="2450" spc="55" dirty="0">
                <a:solidFill>
                  <a:srgbClr val="231F20"/>
                </a:solidFill>
                <a:latin typeface="Calibri"/>
                <a:cs typeface="Calibri"/>
              </a:rPr>
              <a:t> </a:t>
            </a:r>
            <a:r>
              <a:rPr sz="2450" dirty="0">
                <a:solidFill>
                  <a:srgbClr val="231F20"/>
                </a:solidFill>
                <a:latin typeface="Calibri"/>
                <a:cs typeface="Calibri"/>
              </a:rPr>
              <a:t>de</a:t>
            </a:r>
            <a:r>
              <a:rPr sz="2450" spc="60" dirty="0">
                <a:solidFill>
                  <a:srgbClr val="231F20"/>
                </a:solidFill>
                <a:latin typeface="Calibri"/>
                <a:cs typeface="Calibri"/>
              </a:rPr>
              <a:t> </a:t>
            </a:r>
            <a:r>
              <a:rPr sz="2450" spc="55" dirty="0">
                <a:solidFill>
                  <a:srgbClr val="231F20"/>
                </a:solidFill>
                <a:latin typeface="Calibri"/>
                <a:cs typeface="Calibri"/>
              </a:rPr>
              <a:t>messagerie</a:t>
            </a:r>
            <a:endParaRPr sz="2450" dirty="0">
              <a:latin typeface="Calibri"/>
              <a:cs typeface="Calibri"/>
            </a:endParaRPr>
          </a:p>
          <a:p>
            <a:pPr marL="12700" marR="1007744">
              <a:lnSpc>
                <a:spcPts val="2580"/>
              </a:lnSpc>
              <a:spcBef>
                <a:spcPts val="2560"/>
              </a:spcBef>
            </a:pPr>
            <a:r>
              <a:rPr sz="2450" spc="70" dirty="0">
                <a:solidFill>
                  <a:srgbClr val="231F20"/>
                </a:solidFill>
                <a:latin typeface="Calibri"/>
                <a:cs typeface="Calibri"/>
              </a:rPr>
              <a:t>Faites</a:t>
            </a:r>
            <a:r>
              <a:rPr sz="2450" spc="15" dirty="0">
                <a:solidFill>
                  <a:srgbClr val="231F20"/>
                </a:solidFill>
                <a:latin typeface="Calibri"/>
                <a:cs typeface="Calibri"/>
              </a:rPr>
              <a:t> </a:t>
            </a:r>
            <a:r>
              <a:rPr sz="2450" dirty="0">
                <a:solidFill>
                  <a:srgbClr val="231F20"/>
                </a:solidFill>
                <a:latin typeface="Calibri"/>
                <a:cs typeface="Calibri"/>
              </a:rPr>
              <a:t>des</a:t>
            </a:r>
            <a:r>
              <a:rPr sz="2450" spc="15" dirty="0">
                <a:solidFill>
                  <a:srgbClr val="231F20"/>
                </a:solidFill>
                <a:latin typeface="Calibri"/>
                <a:cs typeface="Calibri"/>
              </a:rPr>
              <a:t> </a:t>
            </a:r>
            <a:r>
              <a:rPr sz="2450" b="1" spc="75" dirty="0">
                <a:solidFill>
                  <a:srgbClr val="231F20"/>
                </a:solidFill>
                <a:latin typeface="Calibri"/>
                <a:cs typeface="Calibri"/>
              </a:rPr>
              <a:t>captures</a:t>
            </a:r>
            <a:r>
              <a:rPr sz="2450" b="1" spc="15" dirty="0">
                <a:solidFill>
                  <a:srgbClr val="231F20"/>
                </a:solidFill>
                <a:latin typeface="Calibri"/>
                <a:cs typeface="Calibri"/>
              </a:rPr>
              <a:t> </a:t>
            </a:r>
            <a:r>
              <a:rPr sz="2450" b="1" spc="45" dirty="0">
                <a:solidFill>
                  <a:srgbClr val="231F20"/>
                </a:solidFill>
                <a:latin typeface="Calibri"/>
                <a:cs typeface="Calibri"/>
              </a:rPr>
              <a:t>d’écran</a:t>
            </a:r>
            <a:r>
              <a:rPr sz="2450" b="1" spc="15" dirty="0">
                <a:solidFill>
                  <a:srgbClr val="231F20"/>
                </a:solidFill>
                <a:latin typeface="Calibri"/>
                <a:cs typeface="Calibri"/>
              </a:rPr>
              <a:t> </a:t>
            </a:r>
            <a:r>
              <a:rPr sz="2450" dirty="0">
                <a:solidFill>
                  <a:srgbClr val="231F20"/>
                </a:solidFill>
                <a:latin typeface="Calibri"/>
                <a:cs typeface="Calibri"/>
              </a:rPr>
              <a:t>et</a:t>
            </a:r>
            <a:r>
              <a:rPr sz="2450" spc="15" dirty="0">
                <a:solidFill>
                  <a:srgbClr val="231F20"/>
                </a:solidFill>
                <a:latin typeface="Calibri"/>
                <a:cs typeface="Calibri"/>
              </a:rPr>
              <a:t> </a:t>
            </a:r>
            <a:r>
              <a:rPr sz="2450" b="1" spc="110" dirty="0">
                <a:solidFill>
                  <a:srgbClr val="231F20"/>
                </a:solidFill>
                <a:latin typeface="Calibri"/>
                <a:cs typeface="Calibri"/>
              </a:rPr>
              <a:t>signalez</a:t>
            </a:r>
            <a:r>
              <a:rPr sz="2450" b="1" spc="15" dirty="0">
                <a:solidFill>
                  <a:srgbClr val="231F20"/>
                </a:solidFill>
                <a:latin typeface="Calibri"/>
                <a:cs typeface="Calibri"/>
              </a:rPr>
              <a:t> </a:t>
            </a:r>
            <a:r>
              <a:rPr sz="2450" b="1" spc="85" dirty="0">
                <a:solidFill>
                  <a:srgbClr val="231F20"/>
                </a:solidFill>
                <a:latin typeface="Calibri"/>
                <a:cs typeface="Calibri"/>
              </a:rPr>
              <a:t>le</a:t>
            </a:r>
            <a:r>
              <a:rPr sz="2450" b="1" spc="15" dirty="0">
                <a:solidFill>
                  <a:srgbClr val="231F20"/>
                </a:solidFill>
                <a:latin typeface="Calibri"/>
                <a:cs typeface="Calibri"/>
              </a:rPr>
              <a:t> </a:t>
            </a:r>
            <a:r>
              <a:rPr sz="2450" b="1" spc="125" dirty="0">
                <a:solidFill>
                  <a:srgbClr val="231F20"/>
                </a:solidFill>
                <a:latin typeface="Calibri"/>
                <a:cs typeface="Calibri"/>
              </a:rPr>
              <a:t>mail</a:t>
            </a:r>
            <a:r>
              <a:rPr sz="2450" b="1" spc="15" dirty="0">
                <a:solidFill>
                  <a:srgbClr val="231F20"/>
                </a:solidFill>
                <a:latin typeface="Calibri"/>
                <a:cs typeface="Calibri"/>
              </a:rPr>
              <a:t> </a:t>
            </a:r>
            <a:r>
              <a:rPr sz="2450" spc="75" dirty="0">
                <a:solidFill>
                  <a:srgbClr val="231F20"/>
                </a:solidFill>
                <a:latin typeface="Calibri"/>
                <a:cs typeface="Calibri"/>
              </a:rPr>
              <a:t>sur</a:t>
            </a:r>
            <a:r>
              <a:rPr sz="2450" spc="10" dirty="0">
                <a:solidFill>
                  <a:srgbClr val="231F20"/>
                </a:solidFill>
                <a:latin typeface="Calibri"/>
                <a:cs typeface="Calibri"/>
              </a:rPr>
              <a:t> </a:t>
            </a:r>
            <a:r>
              <a:rPr sz="2450" spc="75" dirty="0">
                <a:solidFill>
                  <a:srgbClr val="231F20"/>
                </a:solidFill>
                <a:latin typeface="Calibri"/>
                <a:cs typeface="Calibri"/>
              </a:rPr>
              <a:t>le</a:t>
            </a:r>
            <a:r>
              <a:rPr sz="2450" spc="15" dirty="0">
                <a:solidFill>
                  <a:srgbClr val="231F20"/>
                </a:solidFill>
                <a:latin typeface="Calibri"/>
                <a:cs typeface="Calibri"/>
              </a:rPr>
              <a:t> </a:t>
            </a:r>
            <a:r>
              <a:rPr sz="2450" spc="60" dirty="0">
                <a:solidFill>
                  <a:srgbClr val="231F20"/>
                </a:solidFill>
                <a:latin typeface="Calibri"/>
                <a:cs typeface="Calibri"/>
              </a:rPr>
              <a:t>site</a:t>
            </a:r>
            <a:r>
              <a:rPr sz="2450" spc="15" dirty="0">
                <a:solidFill>
                  <a:srgbClr val="231F20"/>
                </a:solidFill>
                <a:latin typeface="Calibri"/>
                <a:cs typeface="Calibri"/>
              </a:rPr>
              <a:t> </a:t>
            </a:r>
            <a:r>
              <a:rPr sz="2450" spc="-50" dirty="0">
                <a:solidFill>
                  <a:srgbClr val="231F20"/>
                </a:solidFill>
                <a:latin typeface="Calibri"/>
                <a:cs typeface="Calibri"/>
              </a:rPr>
              <a:t>: </a:t>
            </a:r>
            <a:r>
              <a:rPr sz="2450" u="sng" spc="65" dirty="0">
                <a:solidFill>
                  <a:srgbClr val="205E9E"/>
                </a:solidFill>
                <a:uFill>
                  <a:solidFill>
                    <a:srgbClr val="205E9E"/>
                  </a:solidFill>
                </a:uFill>
                <a:latin typeface="Calibri"/>
                <a:cs typeface="Calibri"/>
                <a:hlinkClick r:id="rId3"/>
              </a:rPr>
              <a:t>www.signal-</a:t>
            </a:r>
            <a:r>
              <a:rPr sz="2450" u="sng" spc="55" dirty="0">
                <a:solidFill>
                  <a:srgbClr val="205E9E"/>
                </a:solidFill>
                <a:uFill>
                  <a:solidFill>
                    <a:srgbClr val="205E9E"/>
                  </a:solidFill>
                </a:uFill>
                <a:latin typeface="Calibri"/>
                <a:cs typeface="Calibri"/>
                <a:hlinkClick r:id="rId3"/>
              </a:rPr>
              <a:t>spam.fr</a:t>
            </a:r>
            <a:endParaRPr sz="2450" dirty="0">
              <a:latin typeface="Calibri"/>
              <a:cs typeface="Calibri"/>
            </a:endParaRPr>
          </a:p>
          <a:p>
            <a:pPr marL="12700" marR="404495">
              <a:lnSpc>
                <a:spcPts val="2580"/>
              </a:lnSpc>
              <a:spcBef>
                <a:spcPts val="2565"/>
              </a:spcBef>
            </a:pPr>
            <a:r>
              <a:rPr sz="2450" spc="175" dirty="0">
                <a:solidFill>
                  <a:srgbClr val="231F20"/>
                </a:solidFill>
                <a:latin typeface="Calibri"/>
                <a:cs typeface="Calibri"/>
              </a:rPr>
              <a:t>Si</a:t>
            </a:r>
            <a:r>
              <a:rPr sz="2450" spc="45" dirty="0">
                <a:solidFill>
                  <a:srgbClr val="231F20"/>
                </a:solidFill>
                <a:latin typeface="Calibri"/>
                <a:cs typeface="Calibri"/>
              </a:rPr>
              <a:t> l’escroquerie</a:t>
            </a:r>
            <a:r>
              <a:rPr sz="2450" spc="50" dirty="0">
                <a:solidFill>
                  <a:srgbClr val="231F20"/>
                </a:solidFill>
                <a:latin typeface="Calibri"/>
                <a:cs typeface="Calibri"/>
              </a:rPr>
              <a:t> </a:t>
            </a:r>
            <a:r>
              <a:rPr sz="2450" dirty="0">
                <a:solidFill>
                  <a:srgbClr val="231F20"/>
                </a:solidFill>
                <a:latin typeface="Calibri"/>
                <a:cs typeface="Calibri"/>
              </a:rPr>
              <a:t>que</a:t>
            </a:r>
            <a:r>
              <a:rPr sz="2450" spc="50" dirty="0">
                <a:solidFill>
                  <a:srgbClr val="231F20"/>
                </a:solidFill>
                <a:latin typeface="Calibri"/>
                <a:cs typeface="Calibri"/>
              </a:rPr>
              <a:t> </a:t>
            </a:r>
            <a:r>
              <a:rPr sz="2450" dirty="0">
                <a:solidFill>
                  <a:srgbClr val="231F20"/>
                </a:solidFill>
                <a:latin typeface="Calibri"/>
                <a:cs typeface="Calibri"/>
              </a:rPr>
              <a:t>vous</a:t>
            </a:r>
            <a:r>
              <a:rPr sz="2450" spc="40" dirty="0">
                <a:solidFill>
                  <a:srgbClr val="231F20"/>
                </a:solidFill>
                <a:latin typeface="Calibri"/>
                <a:cs typeface="Calibri"/>
              </a:rPr>
              <a:t> </a:t>
            </a:r>
            <a:r>
              <a:rPr sz="2450" spc="60" dirty="0">
                <a:solidFill>
                  <a:srgbClr val="231F20"/>
                </a:solidFill>
                <a:latin typeface="Calibri"/>
                <a:cs typeface="Calibri"/>
              </a:rPr>
              <a:t>souhaitez</a:t>
            </a:r>
            <a:r>
              <a:rPr sz="2450" spc="45" dirty="0">
                <a:solidFill>
                  <a:srgbClr val="231F20"/>
                </a:solidFill>
                <a:latin typeface="Calibri"/>
                <a:cs typeface="Calibri"/>
              </a:rPr>
              <a:t> </a:t>
            </a:r>
            <a:r>
              <a:rPr sz="2450" spc="90" dirty="0">
                <a:solidFill>
                  <a:srgbClr val="231F20"/>
                </a:solidFill>
                <a:latin typeface="Calibri"/>
                <a:cs typeface="Calibri"/>
              </a:rPr>
              <a:t>signaler</a:t>
            </a:r>
            <a:r>
              <a:rPr sz="2450" spc="50" dirty="0">
                <a:solidFill>
                  <a:srgbClr val="231F20"/>
                </a:solidFill>
                <a:latin typeface="Calibri"/>
                <a:cs typeface="Calibri"/>
              </a:rPr>
              <a:t> </a:t>
            </a:r>
            <a:r>
              <a:rPr sz="2450" dirty="0">
                <a:solidFill>
                  <a:srgbClr val="231F20"/>
                </a:solidFill>
                <a:latin typeface="Calibri"/>
                <a:cs typeface="Calibri"/>
              </a:rPr>
              <a:t>vous</a:t>
            </a:r>
            <a:r>
              <a:rPr sz="2450" spc="40" dirty="0">
                <a:solidFill>
                  <a:srgbClr val="231F20"/>
                </a:solidFill>
                <a:latin typeface="Calibri"/>
                <a:cs typeface="Calibri"/>
              </a:rPr>
              <a:t> </a:t>
            </a:r>
            <a:r>
              <a:rPr sz="2450" spc="60" dirty="0">
                <a:solidFill>
                  <a:srgbClr val="231F20"/>
                </a:solidFill>
                <a:latin typeface="Calibri"/>
                <a:cs typeface="Calibri"/>
              </a:rPr>
              <a:t>est</a:t>
            </a:r>
            <a:r>
              <a:rPr sz="2450" spc="45" dirty="0">
                <a:solidFill>
                  <a:srgbClr val="231F20"/>
                </a:solidFill>
                <a:latin typeface="Calibri"/>
                <a:cs typeface="Calibri"/>
              </a:rPr>
              <a:t> </a:t>
            </a:r>
            <a:r>
              <a:rPr sz="2450" spc="-10" dirty="0">
                <a:solidFill>
                  <a:srgbClr val="231F20"/>
                </a:solidFill>
                <a:latin typeface="Calibri"/>
                <a:cs typeface="Calibri"/>
              </a:rPr>
              <a:t>parvenue </a:t>
            </a:r>
            <a:r>
              <a:rPr sz="2450" spc="50" dirty="0">
                <a:solidFill>
                  <a:srgbClr val="231F20"/>
                </a:solidFill>
                <a:latin typeface="Calibri"/>
                <a:cs typeface="Calibri"/>
              </a:rPr>
              <a:t>par</a:t>
            </a:r>
            <a:r>
              <a:rPr sz="2450" spc="20" dirty="0">
                <a:solidFill>
                  <a:srgbClr val="231F20"/>
                </a:solidFill>
                <a:latin typeface="Calibri"/>
                <a:cs typeface="Calibri"/>
              </a:rPr>
              <a:t> </a:t>
            </a:r>
            <a:r>
              <a:rPr sz="2450" spc="95" dirty="0">
                <a:solidFill>
                  <a:srgbClr val="231F20"/>
                </a:solidFill>
                <a:latin typeface="Calibri"/>
                <a:cs typeface="Calibri"/>
              </a:rPr>
              <a:t>SMS,</a:t>
            </a:r>
            <a:r>
              <a:rPr sz="2450" spc="40" dirty="0">
                <a:solidFill>
                  <a:srgbClr val="231F20"/>
                </a:solidFill>
                <a:latin typeface="Calibri"/>
                <a:cs typeface="Calibri"/>
              </a:rPr>
              <a:t> </a:t>
            </a:r>
            <a:r>
              <a:rPr sz="2450" b="1" spc="85" dirty="0">
                <a:solidFill>
                  <a:srgbClr val="231F20"/>
                </a:solidFill>
                <a:latin typeface="Calibri"/>
                <a:cs typeface="Calibri"/>
              </a:rPr>
              <a:t>transférez-</a:t>
            </a:r>
            <a:r>
              <a:rPr sz="2450" b="1" spc="65" dirty="0">
                <a:solidFill>
                  <a:srgbClr val="231F20"/>
                </a:solidFill>
                <a:latin typeface="Calibri"/>
                <a:cs typeface="Calibri"/>
              </a:rPr>
              <a:t>le</a:t>
            </a:r>
            <a:r>
              <a:rPr sz="2450" spc="30" dirty="0">
                <a:solidFill>
                  <a:srgbClr val="231F20"/>
                </a:solidFill>
                <a:latin typeface="Calibri"/>
                <a:cs typeface="Calibri"/>
              </a:rPr>
              <a:t> </a:t>
            </a:r>
            <a:r>
              <a:rPr sz="2450" spc="70" dirty="0">
                <a:solidFill>
                  <a:srgbClr val="231F20"/>
                </a:solidFill>
                <a:latin typeface="Calibri"/>
                <a:cs typeface="Calibri"/>
              </a:rPr>
              <a:t>au</a:t>
            </a:r>
            <a:r>
              <a:rPr sz="2450" spc="30" dirty="0">
                <a:solidFill>
                  <a:srgbClr val="231F20"/>
                </a:solidFill>
                <a:latin typeface="Calibri"/>
                <a:cs typeface="Calibri"/>
              </a:rPr>
              <a:t> </a:t>
            </a:r>
            <a:r>
              <a:rPr sz="2450" dirty="0">
                <a:solidFill>
                  <a:srgbClr val="231F20"/>
                </a:solidFill>
                <a:latin typeface="Calibri"/>
                <a:cs typeface="Calibri"/>
              </a:rPr>
              <a:t>numéro</a:t>
            </a:r>
            <a:r>
              <a:rPr sz="2450" spc="20" dirty="0">
                <a:solidFill>
                  <a:srgbClr val="231F20"/>
                </a:solidFill>
                <a:latin typeface="Calibri"/>
                <a:cs typeface="Calibri"/>
              </a:rPr>
              <a:t> </a:t>
            </a:r>
            <a:r>
              <a:rPr sz="2450" spc="75" dirty="0">
                <a:solidFill>
                  <a:srgbClr val="231F20"/>
                </a:solidFill>
                <a:latin typeface="Calibri"/>
                <a:cs typeface="Calibri"/>
              </a:rPr>
              <a:t>33700</a:t>
            </a:r>
            <a:endParaRPr sz="2450" dirty="0">
              <a:latin typeface="Calibri"/>
              <a:cs typeface="Calibri"/>
            </a:endParaRPr>
          </a:p>
          <a:p>
            <a:pPr marL="12700">
              <a:lnSpc>
                <a:spcPct val="100000"/>
              </a:lnSpc>
              <a:spcBef>
                <a:spcPts val="2180"/>
              </a:spcBef>
            </a:pPr>
            <a:r>
              <a:rPr sz="2450" b="1" spc="85" dirty="0">
                <a:solidFill>
                  <a:srgbClr val="231F20"/>
                </a:solidFill>
                <a:latin typeface="Calibri"/>
                <a:cs typeface="Calibri"/>
              </a:rPr>
              <a:t>Supprimez</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15" dirty="0">
                <a:solidFill>
                  <a:srgbClr val="231F20"/>
                </a:solidFill>
                <a:latin typeface="Calibri"/>
                <a:cs typeface="Calibri"/>
              </a:rPr>
              <a:t> </a:t>
            </a:r>
            <a:r>
              <a:rPr sz="2450" b="1" spc="65" dirty="0">
                <a:solidFill>
                  <a:srgbClr val="231F20"/>
                </a:solidFill>
                <a:latin typeface="Calibri"/>
                <a:cs typeface="Calibri"/>
              </a:rPr>
              <a:t>message</a:t>
            </a:r>
            <a:endParaRPr sz="2450" b="1" dirty="0">
              <a:latin typeface="Calibri"/>
              <a:cs typeface="Calibri"/>
            </a:endParaRPr>
          </a:p>
        </p:txBody>
      </p:sp>
      <p:grpSp>
        <p:nvGrpSpPr>
          <p:cNvPr id="4" name="object 4"/>
          <p:cNvGrpSpPr/>
          <p:nvPr/>
        </p:nvGrpSpPr>
        <p:grpSpPr>
          <a:xfrm>
            <a:off x="8271978" y="1935877"/>
            <a:ext cx="530860" cy="437515"/>
            <a:chOff x="8271978" y="1935877"/>
            <a:chExt cx="530860" cy="437515"/>
          </a:xfrm>
        </p:grpSpPr>
        <p:sp>
          <p:nvSpPr>
            <p:cNvPr id="5" name="object 5"/>
            <p:cNvSpPr/>
            <p:nvPr/>
          </p:nvSpPr>
          <p:spPr>
            <a:xfrm>
              <a:off x="8273421" y="193587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6" name="object 6"/>
            <p:cNvSpPr/>
            <p:nvPr/>
          </p:nvSpPr>
          <p:spPr>
            <a:xfrm>
              <a:off x="8271967" y="2111901"/>
              <a:ext cx="530860" cy="261620"/>
            </a:xfrm>
            <a:custGeom>
              <a:avLst/>
              <a:gdLst/>
              <a:ahLst/>
              <a:cxnLst/>
              <a:rect l="l" t="t" r="r" b="b"/>
              <a:pathLst>
                <a:path w="530859" h="261619">
                  <a:moveTo>
                    <a:pt x="530542" y="75222"/>
                  </a:moveTo>
                  <a:lnTo>
                    <a:pt x="529793" y="2400"/>
                  </a:lnTo>
                  <a:lnTo>
                    <a:pt x="516623" y="8407"/>
                  </a:lnTo>
                  <a:lnTo>
                    <a:pt x="503631" y="15506"/>
                  </a:lnTo>
                  <a:lnTo>
                    <a:pt x="466839" y="37147"/>
                  </a:lnTo>
                  <a:lnTo>
                    <a:pt x="432828" y="59347"/>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75"/>
                  </a:lnTo>
                  <a:lnTo>
                    <a:pt x="349338" y="205016"/>
                  </a:lnTo>
                  <a:lnTo>
                    <a:pt x="377774" y="185115"/>
                  </a:lnTo>
                  <a:lnTo>
                    <a:pt x="392150" y="175412"/>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7" name="object 7"/>
          <p:cNvGrpSpPr/>
          <p:nvPr/>
        </p:nvGrpSpPr>
        <p:grpSpPr>
          <a:xfrm>
            <a:off x="8271978" y="2919473"/>
            <a:ext cx="530860" cy="437515"/>
            <a:chOff x="8271978" y="2919473"/>
            <a:chExt cx="530860" cy="437515"/>
          </a:xfrm>
        </p:grpSpPr>
        <p:sp>
          <p:nvSpPr>
            <p:cNvPr id="8" name="object 8"/>
            <p:cNvSpPr/>
            <p:nvPr/>
          </p:nvSpPr>
          <p:spPr>
            <a:xfrm>
              <a:off x="8273421" y="2919473"/>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9" name="object 9"/>
            <p:cNvSpPr/>
            <p:nvPr/>
          </p:nvSpPr>
          <p:spPr>
            <a:xfrm>
              <a:off x="8271967" y="3095503"/>
              <a:ext cx="530860" cy="261620"/>
            </a:xfrm>
            <a:custGeom>
              <a:avLst/>
              <a:gdLst/>
              <a:ahLst/>
              <a:cxnLst/>
              <a:rect l="l" t="t" r="r" b="b"/>
              <a:pathLst>
                <a:path w="530859" h="261620">
                  <a:moveTo>
                    <a:pt x="530542" y="75222"/>
                  </a:moveTo>
                  <a:lnTo>
                    <a:pt x="529793" y="2400"/>
                  </a:lnTo>
                  <a:lnTo>
                    <a:pt x="516623" y="8394"/>
                  </a:lnTo>
                  <a:lnTo>
                    <a:pt x="503631" y="15506"/>
                  </a:lnTo>
                  <a:lnTo>
                    <a:pt x="466839" y="37134"/>
                  </a:lnTo>
                  <a:lnTo>
                    <a:pt x="432828" y="59334"/>
                  </a:lnTo>
                  <a:lnTo>
                    <a:pt x="312762" y="143979"/>
                  </a:lnTo>
                  <a:lnTo>
                    <a:pt x="272567" y="171589"/>
                  </a:lnTo>
                  <a:lnTo>
                    <a:pt x="266306" y="175818"/>
                  </a:lnTo>
                  <a:lnTo>
                    <a:pt x="262699" y="182702"/>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52"/>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0" name="object 10"/>
          <p:cNvGrpSpPr/>
          <p:nvPr/>
        </p:nvGrpSpPr>
        <p:grpSpPr>
          <a:xfrm>
            <a:off x="8271978" y="3903069"/>
            <a:ext cx="530860" cy="437515"/>
            <a:chOff x="8271978" y="3903069"/>
            <a:chExt cx="530860" cy="437515"/>
          </a:xfrm>
        </p:grpSpPr>
        <p:sp>
          <p:nvSpPr>
            <p:cNvPr id="11" name="object 11"/>
            <p:cNvSpPr/>
            <p:nvPr/>
          </p:nvSpPr>
          <p:spPr>
            <a:xfrm>
              <a:off x="8273421" y="3903069"/>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2" name="object 12"/>
            <p:cNvSpPr/>
            <p:nvPr/>
          </p:nvSpPr>
          <p:spPr>
            <a:xfrm>
              <a:off x="8271967" y="4079093"/>
              <a:ext cx="530860" cy="261620"/>
            </a:xfrm>
            <a:custGeom>
              <a:avLst/>
              <a:gdLst/>
              <a:ahLst/>
              <a:cxnLst/>
              <a:rect l="l" t="t" r="r" b="b"/>
              <a:pathLst>
                <a:path w="530859" h="261620">
                  <a:moveTo>
                    <a:pt x="530542" y="75222"/>
                  </a:moveTo>
                  <a:lnTo>
                    <a:pt x="529793" y="2400"/>
                  </a:lnTo>
                  <a:lnTo>
                    <a:pt x="516623" y="8407"/>
                  </a:lnTo>
                  <a:lnTo>
                    <a:pt x="503631" y="15506"/>
                  </a:lnTo>
                  <a:lnTo>
                    <a:pt x="466839" y="37147"/>
                  </a:lnTo>
                  <a:lnTo>
                    <a:pt x="432828" y="59334"/>
                  </a:lnTo>
                  <a:lnTo>
                    <a:pt x="312762" y="143979"/>
                  </a:lnTo>
                  <a:lnTo>
                    <a:pt x="272567" y="171602"/>
                  </a:lnTo>
                  <a:lnTo>
                    <a:pt x="266306" y="175831"/>
                  </a:lnTo>
                  <a:lnTo>
                    <a:pt x="262699" y="182702"/>
                  </a:lnTo>
                  <a:lnTo>
                    <a:pt x="262547" y="182257"/>
                  </a:lnTo>
                  <a:lnTo>
                    <a:pt x="168706" y="107492"/>
                  </a:lnTo>
                  <a:lnTo>
                    <a:pt x="129146" y="79425"/>
                  </a:lnTo>
                  <a:lnTo>
                    <a:pt x="89154" y="51968"/>
                  </a:lnTo>
                  <a:lnTo>
                    <a:pt x="49364" y="25984"/>
                  </a:lnTo>
                  <a:lnTo>
                    <a:pt x="10426" y="2273"/>
                  </a:lnTo>
                  <a:lnTo>
                    <a:pt x="6540" y="0"/>
                  </a:lnTo>
                  <a:lnTo>
                    <a:pt x="1574" y="5727"/>
                  </a:lnTo>
                  <a:lnTo>
                    <a:pt x="38" y="55295"/>
                  </a:lnTo>
                  <a:lnTo>
                    <a:pt x="0" y="69418"/>
                  </a:lnTo>
                  <a:lnTo>
                    <a:pt x="2794" y="75768"/>
                  </a:lnTo>
                  <a:lnTo>
                    <a:pt x="212725" y="232752"/>
                  </a:lnTo>
                  <a:lnTo>
                    <a:pt x="246964" y="253733"/>
                  </a:lnTo>
                  <a:lnTo>
                    <a:pt x="265315" y="260985"/>
                  </a:lnTo>
                  <a:lnTo>
                    <a:pt x="265531" y="261061"/>
                  </a:lnTo>
                  <a:lnTo>
                    <a:pt x="265569" y="260896"/>
                  </a:lnTo>
                  <a:lnTo>
                    <a:pt x="285965" y="247002"/>
                  </a:lnTo>
                  <a:lnTo>
                    <a:pt x="328714" y="219062"/>
                  </a:lnTo>
                  <a:lnTo>
                    <a:pt x="349338" y="205016"/>
                  </a:lnTo>
                  <a:lnTo>
                    <a:pt x="377774" y="185115"/>
                  </a:lnTo>
                  <a:lnTo>
                    <a:pt x="392150" y="175399"/>
                  </a:lnTo>
                  <a:lnTo>
                    <a:pt x="406717" y="165989"/>
                  </a:lnTo>
                  <a:lnTo>
                    <a:pt x="468884" y="128231"/>
                  </a:lnTo>
                  <a:lnTo>
                    <a:pt x="498487" y="107518"/>
                  </a:lnTo>
                  <a:lnTo>
                    <a:pt x="525259" y="83413"/>
                  </a:lnTo>
                  <a:lnTo>
                    <a:pt x="528243" y="80187"/>
                  </a:lnTo>
                  <a:lnTo>
                    <a:pt x="530542" y="75222"/>
                  </a:lnTo>
                  <a:close/>
                </a:path>
              </a:pathLst>
            </a:custGeom>
            <a:solidFill>
              <a:srgbClr val="E0C1F2"/>
            </a:solidFill>
          </p:spPr>
          <p:txBody>
            <a:bodyPr wrap="square" lIns="0" tIns="0" rIns="0" bIns="0" rtlCol="0"/>
            <a:lstStyle/>
            <a:p>
              <a:endParaRPr/>
            </a:p>
          </p:txBody>
        </p:sp>
      </p:grpSp>
      <p:grpSp>
        <p:nvGrpSpPr>
          <p:cNvPr id="13" name="object 13"/>
          <p:cNvGrpSpPr/>
          <p:nvPr/>
        </p:nvGrpSpPr>
        <p:grpSpPr>
          <a:xfrm>
            <a:off x="8271978" y="5226427"/>
            <a:ext cx="530860" cy="437515"/>
            <a:chOff x="8271978" y="5226427"/>
            <a:chExt cx="530860" cy="437515"/>
          </a:xfrm>
        </p:grpSpPr>
        <p:sp>
          <p:nvSpPr>
            <p:cNvPr id="14" name="object 14"/>
            <p:cNvSpPr/>
            <p:nvPr/>
          </p:nvSpPr>
          <p:spPr>
            <a:xfrm>
              <a:off x="8273421" y="5226427"/>
              <a:ext cx="528955" cy="367665"/>
            </a:xfrm>
            <a:custGeom>
              <a:avLst/>
              <a:gdLst/>
              <a:ahLst/>
              <a:cxnLst/>
              <a:rect l="l" t="t" r="r" b="b"/>
              <a:pathLst>
                <a:path w="528954" h="367664">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5" name="object 15"/>
            <p:cNvSpPr/>
            <p:nvPr/>
          </p:nvSpPr>
          <p:spPr>
            <a:xfrm>
              <a:off x="8271967" y="5402458"/>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96"/>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16" name="object 16"/>
          <p:cNvGrpSpPr/>
          <p:nvPr/>
        </p:nvGrpSpPr>
        <p:grpSpPr>
          <a:xfrm>
            <a:off x="8271978" y="6195790"/>
            <a:ext cx="530860" cy="437515"/>
            <a:chOff x="8271978" y="6195790"/>
            <a:chExt cx="530860" cy="437515"/>
          </a:xfrm>
        </p:grpSpPr>
        <p:sp>
          <p:nvSpPr>
            <p:cNvPr id="17" name="object 17"/>
            <p:cNvSpPr/>
            <p:nvPr/>
          </p:nvSpPr>
          <p:spPr>
            <a:xfrm>
              <a:off x="8273421" y="6195790"/>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18" name="object 18"/>
            <p:cNvSpPr/>
            <p:nvPr/>
          </p:nvSpPr>
          <p:spPr>
            <a:xfrm>
              <a:off x="8271967" y="6371824"/>
              <a:ext cx="530860" cy="261620"/>
            </a:xfrm>
            <a:custGeom>
              <a:avLst/>
              <a:gdLst/>
              <a:ahLst/>
              <a:cxnLst/>
              <a:rect l="l" t="t" r="r" b="b"/>
              <a:pathLst>
                <a:path w="530859" h="261620">
                  <a:moveTo>
                    <a:pt x="530542" y="75209"/>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19" name="object 19"/>
          <p:cNvGrpSpPr/>
          <p:nvPr/>
        </p:nvGrpSpPr>
        <p:grpSpPr>
          <a:xfrm>
            <a:off x="8271978" y="7814407"/>
            <a:ext cx="530860" cy="437515"/>
            <a:chOff x="8271978" y="7814407"/>
            <a:chExt cx="530860" cy="437515"/>
          </a:xfrm>
        </p:grpSpPr>
        <p:sp>
          <p:nvSpPr>
            <p:cNvPr id="20" name="object 20"/>
            <p:cNvSpPr/>
            <p:nvPr/>
          </p:nvSpPr>
          <p:spPr>
            <a:xfrm>
              <a:off x="8273421" y="7814407"/>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1" name="object 21"/>
            <p:cNvSpPr/>
            <p:nvPr/>
          </p:nvSpPr>
          <p:spPr>
            <a:xfrm>
              <a:off x="8271967" y="7990440"/>
              <a:ext cx="530860" cy="261620"/>
            </a:xfrm>
            <a:custGeom>
              <a:avLst/>
              <a:gdLst/>
              <a:ahLst/>
              <a:cxnLst/>
              <a:rect l="l" t="t" r="r" b="b"/>
              <a:pathLst>
                <a:path w="530859" h="261620">
                  <a:moveTo>
                    <a:pt x="530542" y="75222"/>
                  </a:moveTo>
                  <a:lnTo>
                    <a:pt x="529793" y="2387"/>
                  </a:lnTo>
                  <a:lnTo>
                    <a:pt x="516623" y="8394"/>
                  </a:lnTo>
                  <a:lnTo>
                    <a:pt x="503631" y="15506"/>
                  </a:lnTo>
                  <a:lnTo>
                    <a:pt x="466839" y="37134"/>
                  </a:lnTo>
                  <a:lnTo>
                    <a:pt x="432828" y="59334"/>
                  </a:lnTo>
                  <a:lnTo>
                    <a:pt x="312762" y="143979"/>
                  </a:lnTo>
                  <a:lnTo>
                    <a:pt x="272567" y="171589"/>
                  </a:lnTo>
                  <a:lnTo>
                    <a:pt x="266306" y="175818"/>
                  </a:lnTo>
                  <a:lnTo>
                    <a:pt x="262699" y="182689"/>
                  </a:lnTo>
                  <a:lnTo>
                    <a:pt x="262547" y="182257"/>
                  </a:lnTo>
                  <a:lnTo>
                    <a:pt x="168706" y="107492"/>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33"/>
                  </a:lnTo>
                  <a:lnTo>
                    <a:pt x="265315" y="260985"/>
                  </a:lnTo>
                  <a:lnTo>
                    <a:pt x="265531" y="261061"/>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22"/>
                  </a:lnTo>
                  <a:close/>
                </a:path>
              </a:pathLst>
            </a:custGeom>
            <a:solidFill>
              <a:srgbClr val="E0C1F2"/>
            </a:solidFill>
          </p:spPr>
          <p:txBody>
            <a:bodyPr wrap="square" lIns="0" tIns="0" rIns="0" bIns="0" rtlCol="0"/>
            <a:lstStyle/>
            <a:p>
              <a:endParaRPr/>
            </a:p>
          </p:txBody>
        </p:sp>
      </p:grpSp>
      <p:grpSp>
        <p:nvGrpSpPr>
          <p:cNvPr id="22" name="object 22"/>
          <p:cNvGrpSpPr/>
          <p:nvPr/>
        </p:nvGrpSpPr>
        <p:grpSpPr>
          <a:xfrm>
            <a:off x="8271978" y="8834188"/>
            <a:ext cx="530860" cy="437515"/>
            <a:chOff x="8271978" y="8834188"/>
            <a:chExt cx="530860" cy="437515"/>
          </a:xfrm>
        </p:grpSpPr>
        <p:sp>
          <p:nvSpPr>
            <p:cNvPr id="23" name="object 23"/>
            <p:cNvSpPr/>
            <p:nvPr/>
          </p:nvSpPr>
          <p:spPr>
            <a:xfrm>
              <a:off x="8273421" y="8834188"/>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4" name="object 24"/>
            <p:cNvSpPr/>
            <p:nvPr/>
          </p:nvSpPr>
          <p:spPr>
            <a:xfrm>
              <a:off x="8271967" y="9010224"/>
              <a:ext cx="530860" cy="261620"/>
            </a:xfrm>
            <a:custGeom>
              <a:avLst/>
              <a:gdLst/>
              <a:ahLst/>
              <a:cxnLst/>
              <a:rect l="l" t="t" r="r" b="b"/>
              <a:pathLst>
                <a:path w="530859" h="261620">
                  <a:moveTo>
                    <a:pt x="530542" y="75209"/>
                  </a:moveTo>
                  <a:lnTo>
                    <a:pt x="529793" y="2387"/>
                  </a:lnTo>
                  <a:lnTo>
                    <a:pt x="516623" y="8394"/>
                  </a:lnTo>
                  <a:lnTo>
                    <a:pt x="503631"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46" y="79413"/>
                  </a:lnTo>
                  <a:lnTo>
                    <a:pt x="89154" y="51968"/>
                  </a:lnTo>
                  <a:lnTo>
                    <a:pt x="49364" y="25971"/>
                  </a:lnTo>
                  <a:lnTo>
                    <a:pt x="10426" y="2260"/>
                  </a:lnTo>
                  <a:lnTo>
                    <a:pt x="6540" y="0"/>
                  </a:lnTo>
                  <a:lnTo>
                    <a:pt x="1574" y="5727"/>
                  </a:lnTo>
                  <a:lnTo>
                    <a:pt x="38" y="55283"/>
                  </a:lnTo>
                  <a:lnTo>
                    <a:pt x="0" y="69405"/>
                  </a:lnTo>
                  <a:lnTo>
                    <a:pt x="2794" y="75755"/>
                  </a:lnTo>
                  <a:lnTo>
                    <a:pt x="212725" y="232740"/>
                  </a:lnTo>
                  <a:lnTo>
                    <a:pt x="246964" y="253720"/>
                  </a:lnTo>
                  <a:lnTo>
                    <a:pt x="265315" y="260972"/>
                  </a:lnTo>
                  <a:lnTo>
                    <a:pt x="265531" y="261048"/>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grpSp>
        <p:nvGrpSpPr>
          <p:cNvPr id="25" name="object 25"/>
          <p:cNvGrpSpPr/>
          <p:nvPr/>
        </p:nvGrpSpPr>
        <p:grpSpPr>
          <a:xfrm>
            <a:off x="8271978" y="9797774"/>
            <a:ext cx="530860" cy="437515"/>
            <a:chOff x="8271978" y="9797774"/>
            <a:chExt cx="530860" cy="437515"/>
          </a:xfrm>
        </p:grpSpPr>
        <p:sp>
          <p:nvSpPr>
            <p:cNvPr id="26" name="object 26"/>
            <p:cNvSpPr/>
            <p:nvPr/>
          </p:nvSpPr>
          <p:spPr>
            <a:xfrm>
              <a:off x="8273421" y="9797774"/>
              <a:ext cx="528955" cy="367665"/>
            </a:xfrm>
            <a:custGeom>
              <a:avLst/>
              <a:gdLst/>
              <a:ahLst/>
              <a:cxnLst/>
              <a:rect l="l" t="t" r="r" b="b"/>
              <a:pathLst>
                <a:path w="528954" h="367665">
                  <a:moveTo>
                    <a:pt x="275949" y="0"/>
                  </a:moveTo>
                  <a:lnTo>
                    <a:pt x="269258" y="0"/>
                  </a:lnTo>
                  <a:lnTo>
                    <a:pt x="261636" y="303"/>
                  </a:lnTo>
                  <a:lnTo>
                    <a:pt x="15496" y="171544"/>
                  </a:lnTo>
                  <a:lnTo>
                    <a:pt x="0" y="181554"/>
                  </a:lnTo>
                  <a:lnTo>
                    <a:pt x="43709" y="210924"/>
                  </a:lnTo>
                  <a:lnTo>
                    <a:pt x="87104" y="242147"/>
                  </a:lnTo>
                  <a:lnTo>
                    <a:pt x="173575" y="306446"/>
                  </a:lnTo>
                  <a:lnTo>
                    <a:pt x="216967" y="337671"/>
                  </a:lnTo>
                  <a:lnTo>
                    <a:pt x="260672" y="367046"/>
                  </a:lnTo>
                  <a:lnTo>
                    <a:pt x="299325" y="341660"/>
                  </a:lnTo>
                  <a:lnTo>
                    <a:pt x="337360" y="314014"/>
                  </a:lnTo>
                  <a:lnTo>
                    <a:pt x="412732" y="256083"/>
                  </a:lnTo>
                  <a:lnTo>
                    <a:pt x="450651" y="227872"/>
                  </a:lnTo>
                  <a:lnTo>
                    <a:pt x="489111" y="201545"/>
                  </a:lnTo>
                  <a:lnTo>
                    <a:pt x="528402" y="178141"/>
                  </a:lnTo>
                  <a:lnTo>
                    <a:pt x="490179" y="147112"/>
                  </a:lnTo>
                  <a:lnTo>
                    <a:pt x="451179" y="117064"/>
                  </a:lnTo>
                  <a:lnTo>
                    <a:pt x="411429" y="88014"/>
                  </a:lnTo>
                  <a:lnTo>
                    <a:pt x="370955" y="59980"/>
                  </a:lnTo>
                  <a:lnTo>
                    <a:pt x="329783" y="32981"/>
                  </a:lnTo>
                  <a:lnTo>
                    <a:pt x="282158" y="3560"/>
                  </a:lnTo>
                  <a:lnTo>
                    <a:pt x="275949" y="0"/>
                  </a:lnTo>
                  <a:close/>
                </a:path>
              </a:pathLst>
            </a:custGeom>
            <a:solidFill>
              <a:srgbClr val="EFE0F7"/>
            </a:solidFill>
          </p:spPr>
          <p:txBody>
            <a:bodyPr wrap="square" lIns="0" tIns="0" rIns="0" bIns="0" rtlCol="0"/>
            <a:lstStyle/>
            <a:p>
              <a:endParaRPr/>
            </a:p>
          </p:txBody>
        </p:sp>
        <p:sp>
          <p:nvSpPr>
            <p:cNvPr id="27" name="object 27"/>
            <p:cNvSpPr/>
            <p:nvPr/>
          </p:nvSpPr>
          <p:spPr>
            <a:xfrm>
              <a:off x="8271967" y="9973811"/>
              <a:ext cx="530860" cy="261620"/>
            </a:xfrm>
            <a:custGeom>
              <a:avLst/>
              <a:gdLst/>
              <a:ahLst/>
              <a:cxnLst/>
              <a:rect l="l" t="t" r="r" b="b"/>
              <a:pathLst>
                <a:path w="530859" h="261620">
                  <a:moveTo>
                    <a:pt x="530542" y="75209"/>
                  </a:moveTo>
                  <a:lnTo>
                    <a:pt x="529793" y="2387"/>
                  </a:lnTo>
                  <a:lnTo>
                    <a:pt x="516623" y="8394"/>
                  </a:lnTo>
                  <a:lnTo>
                    <a:pt x="503631" y="15494"/>
                  </a:lnTo>
                  <a:lnTo>
                    <a:pt x="466839" y="37134"/>
                  </a:lnTo>
                  <a:lnTo>
                    <a:pt x="432828" y="59334"/>
                  </a:lnTo>
                  <a:lnTo>
                    <a:pt x="312762" y="143979"/>
                  </a:lnTo>
                  <a:lnTo>
                    <a:pt x="272567" y="171589"/>
                  </a:lnTo>
                  <a:lnTo>
                    <a:pt x="266306" y="175818"/>
                  </a:lnTo>
                  <a:lnTo>
                    <a:pt x="262699" y="182689"/>
                  </a:lnTo>
                  <a:lnTo>
                    <a:pt x="262547" y="182245"/>
                  </a:lnTo>
                  <a:lnTo>
                    <a:pt x="168706" y="107480"/>
                  </a:lnTo>
                  <a:lnTo>
                    <a:pt x="129146" y="79413"/>
                  </a:lnTo>
                  <a:lnTo>
                    <a:pt x="89154" y="51955"/>
                  </a:lnTo>
                  <a:lnTo>
                    <a:pt x="49364" y="25971"/>
                  </a:lnTo>
                  <a:lnTo>
                    <a:pt x="10426" y="2260"/>
                  </a:lnTo>
                  <a:lnTo>
                    <a:pt x="6540" y="0"/>
                  </a:lnTo>
                  <a:lnTo>
                    <a:pt x="1574" y="5715"/>
                  </a:lnTo>
                  <a:lnTo>
                    <a:pt x="38" y="55283"/>
                  </a:lnTo>
                  <a:lnTo>
                    <a:pt x="0" y="69405"/>
                  </a:lnTo>
                  <a:lnTo>
                    <a:pt x="2794" y="75755"/>
                  </a:lnTo>
                  <a:lnTo>
                    <a:pt x="212725" y="232740"/>
                  </a:lnTo>
                  <a:lnTo>
                    <a:pt x="246964" y="253720"/>
                  </a:lnTo>
                  <a:lnTo>
                    <a:pt x="265315" y="260972"/>
                  </a:lnTo>
                  <a:lnTo>
                    <a:pt x="265531" y="261048"/>
                  </a:lnTo>
                  <a:lnTo>
                    <a:pt x="265569" y="260883"/>
                  </a:lnTo>
                  <a:lnTo>
                    <a:pt x="285965" y="246989"/>
                  </a:lnTo>
                  <a:lnTo>
                    <a:pt x="328714" y="219062"/>
                  </a:lnTo>
                  <a:lnTo>
                    <a:pt x="349338" y="205003"/>
                  </a:lnTo>
                  <a:lnTo>
                    <a:pt x="377774" y="185102"/>
                  </a:lnTo>
                  <a:lnTo>
                    <a:pt x="392150" y="175399"/>
                  </a:lnTo>
                  <a:lnTo>
                    <a:pt x="406717" y="165976"/>
                  </a:lnTo>
                  <a:lnTo>
                    <a:pt x="468884" y="128219"/>
                  </a:lnTo>
                  <a:lnTo>
                    <a:pt x="498487" y="107505"/>
                  </a:lnTo>
                  <a:lnTo>
                    <a:pt x="525259" y="83400"/>
                  </a:lnTo>
                  <a:lnTo>
                    <a:pt x="528243" y="80175"/>
                  </a:lnTo>
                  <a:lnTo>
                    <a:pt x="530542" y="75209"/>
                  </a:lnTo>
                  <a:close/>
                </a:path>
              </a:pathLst>
            </a:custGeom>
            <a:solidFill>
              <a:srgbClr val="E0C1F2"/>
            </a:solidFill>
          </p:spPr>
          <p:txBody>
            <a:bodyPr wrap="square" lIns="0" tIns="0" rIns="0" bIns="0" rtlCol="0"/>
            <a:lstStyle/>
            <a:p>
              <a:endParaRPr/>
            </a:p>
          </p:txBody>
        </p:sp>
      </p:grpSp>
      <p:sp>
        <p:nvSpPr>
          <p:cNvPr id="28" name="object 13">
            <a:extLst>
              <a:ext uri="{FF2B5EF4-FFF2-40B4-BE49-F238E27FC236}">
                <a16:creationId xmlns:a16="http://schemas.microsoft.com/office/drawing/2014/main" id="{54C3C451-DF53-DADF-C47C-FB4735B6B01D}"/>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29" name="object 77">
            <a:extLst>
              <a:ext uri="{FF2B5EF4-FFF2-40B4-BE49-F238E27FC236}">
                <a16:creationId xmlns:a16="http://schemas.microsoft.com/office/drawing/2014/main" id="{D12D948A-7BA5-27C1-1D8B-34BBF41FFC23}"/>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30" name="object 32">
            <a:extLst>
              <a:ext uri="{FF2B5EF4-FFF2-40B4-BE49-F238E27FC236}">
                <a16:creationId xmlns:a16="http://schemas.microsoft.com/office/drawing/2014/main" id="{4FC21ABA-70CC-6AFF-FB10-6888183796A8}"/>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31" name="object 33">
            <a:extLst>
              <a:ext uri="{FF2B5EF4-FFF2-40B4-BE49-F238E27FC236}">
                <a16:creationId xmlns:a16="http://schemas.microsoft.com/office/drawing/2014/main" id="{4D7595A7-C66D-1574-C4C9-0236D5AE4DA8}"/>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32" name="object 34">
            <a:extLst>
              <a:ext uri="{FF2B5EF4-FFF2-40B4-BE49-F238E27FC236}">
                <a16:creationId xmlns:a16="http://schemas.microsoft.com/office/drawing/2014/main" id="{C88AB6EC-80EF-24F6-428F-370DA8B0103A}"/>
              </a:ext>
            </a:extLst>
          </p:cNvPr>
          <p:cNvPicPr/>
          <p:nvPr/>
        </p:nvPicPr>
        <p:blipFill>
          <a:blip r:embed="rId4" cstate="print"/>
          <a:stretch>
            <a:fillRect/>
          </a:stretch>
        </p:blipFill>
        <p:spPr>
          <a:xfrm>
            <a:off x="13157476" y="804493"/>
            <a:ext cx="101839" cy="104719"/>
          </a:xfrm>
          <a:prstGeom prst="rect">
            <a:avLst/>
          </a:prstGeom>
        </p:spPr>
      </p:pic>
      <p:sp>
        <p:nvSpPr>
          <p:cNvPr id="33" name="object 35">
            <a:extLst>
              <a:ext uri="{FF2B5EF4-FFF2-40B4-BE49-F238E27FC236}">
                <a16:creationId xmlns:a16="http://schemas.microsoft.com/office/drawing/2014/main" id="{2CEB35A3-12A6-E05E-5E39-92F565ED60F7}"/>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34" name="object 36">
            <a:extLst>
              <a:ext uri="{FF2B5EF4-FFF2-40B4-BE49-F238E27FC236}">
                <a16:creationId xmlns:a16="http://schemas.microsoft.com/office/drawing/2014/main" id="{3B93771C-4A00-D21E-72CC-0B4077603D46}"/>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35" name="object 37">
            <a:extLst>
              <a:ext uri="{FF2B5EF4-FFF2-40B4-BE49-F238E27FC236}">
                <a16:creationId xmlns:a16="http://schemas.microsoft.com/office/drawing/2014/main" id="{F7A34CA6-C1A5-FA22-B698-5F4557ED32AB}"/>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36" name="object 39">
            <a:extLst>
              <a:ext uri="{FF2B5EF4-FFF2-40B4-BE49-F238E27FC236}">
                <a16:creationId xmlns:a16="http://schemas.microsoft.com/office/drawing/2014/main" id="{0C2A7D08-C4DD-BB91-7655-F3A195B5B54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37" name="object 40">
            <a:extLst>
              <a:ext uri="{FF2B5EF4-FFF2-40B4-BE49-F238E27FC236}">
                <a16:creationId xmlns:a16="http://schemas.microsoft.com/office/drawing/2014/main" id="{8C87B4CC-4C26-6B3D-9E7D-CFC4C47BAAC2}"/>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38" name="object 41">
            <a:extLst>
              <a:ext uri="{FF2B5EF4-FFF2-40B4-BE49-F238E27FC236}">
                <a16:creationId xmlns:a16="http://schemas.microsoft.com/office/drawing/2014/main" id="{78FB9601-12B9-1094-8144-4EF9A3AA2B3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39" name="object 42">
            <a:extLst>
              <a:ext uri="{FF2B5EF4-FFF2-40B4-BE49-F238E27FC236}">
                <a16:creationId xmlns:a16="http://schemas.microsoft.com/office/drawing/2014/main" id="{DA47A9BF-3995-2677-0A23-426D2D97C711}"/>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40" name="object 43">
            <a:extLst>
              <a:ext uri="{FF2B5EF4-FFF2-40B4-BE49-F238E27FC236}">
                <a16:creationId xmlns:a16="http://schemas.microsoft.com/office/drawing/2014/main" id="{6C7BCAE4-2EE1-8374-5FBA-E2482249B9BF}"/>
              </a:ext>
            </a:extLst>
          </p:cNvPr>
          <p:cNvPicPr/>
          <p:nvPr/>
        </p:nvPicPr>
        <p:blipFill>
          <a:blip r:embed="rId5" cstate="print"/>
          <a:stretch>
            <a:fillRect/>
          </a:stretch>
        </p:blipFill>
        <p:spPr>
          <a:xfrm>
            <a:off x="900786" y="665402"/>
            <a:ext cx="90720" cy="160403"/>
          </a:xfrm>
          <a:prstGeom prst="rect">
            <a:avLst/>
          </a:prstGeom>
        </p:spPr>
      </p:pic>
      <p:grpSp>
        <p:nvGrpSpPr>
          <p:cNvPr id="41" name="Groupe 40">
            <a:extLst>
              <a:ext uri="{FF2B5EF4-FFF2-40B4-BE49-F238E27FC236}">
                <a16:creationId xmlns:a16="http://schemas.microsoft.com/office/drawing/2014/main" id="{9D7D9470-FA14-18C9-4771-B9801656CC02}"/>
              </a:ext>
            </a:extLst>
          </p:cNvPr>
          <p:cNvGrpSpPr/>
          <p:nvPr/>
        </p:nvGrpSpPr>
        <p:grpSpPr>
          <a:xfrm>
            <a:off x="6958757" y="625475"/>
            <a:ext cx="579409" cy="373714"/>
            <a:chOff x="893915" y="795563"/>
            <a:chExt cx="579409" cy="373714"/>
          </a:xfrm>
        </p:grpSpPr>
        <p:sp>
          <p:nvSpPr>
            <p:cNvPr id="42" name="object 39">
              <a:extLst>
                <a:ext uri="{FF2B5EF4-FFF2-40B4-BE49-F238E27FC236}">
                  <a16:creationId xmlns:a16="http://schemas.microsoft.com/office/drawing/2014/main" id="{522B0EB1-A892-0DBE-E333-434276CC269D}"/>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43" name="object 40">
              <a:extLst>
                <a:ext uri="{FF2B5EF4-FFF2-40B4-BE49-F238E27FC236}">
                  <a16:creationId xmlns:a16="http://schemas.microsoft.com/office/drawing/2014/main" id="{746B340D-C986-6A7D-01DC-E4BA729C32FD}"/>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44" name="object 41">
              <a:extLst>
                <a:ext uri="{FF2B5EF4-FFF2-40B4-BE49-F238E27FC236}">
                  <a16:creationId xmlns:a16="http://schemas.microsoft.com/office/drawing/2014/main" id="{57C8AA83-54D2-6197-3670-6ABF32782DEE}"/>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45" name="object 42">
              <a:extLst>
                <a:ext uri="{FF2B5EF4-FFF2-40B4-BE49-F238E27FC236}">
                  <a16:creationId xmlns:a16="http://schemas.microsoft.com/office/drawing/2014/main" id="{8D331B3C-7C9D-6CC8-547A-0B2575D57CE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46" name="object 43">
              <a:extLst>
                <a:ext uri="{FF2B5EF4-FFF2-40B4-BE49-F238E27FC236}">
                  <a16:creationId xmlns:a16="http://schemas.microsoft.com/office/drawing/2014/main" id="{514D221E-B5BD-59F9-7AC9-5A11E3585322}"/>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917554" y="2613630"/>
            <a:ext cx="6887845" cy="6747509"/>
          </a:xfrm>
          <a:custGeom>
            <a:avLst/>
            <a:gdLst/>
            <a:ahLst/>
            <a:cxnLst/>
            <a:rect l="l" t="t" r="r" b="b"/>
            <a:pathLst>
              <a:path w="6887844" h="6747509">
                <a:moveTo>
                  <a:pt x="4665179" y="0"/>
                </a:moveTo>
                <a:lnTo>
                  <a:pt x="3810363" y="2092"/>
                </a:lnTo>
                <a:lnTo>
                  <a:pt x="2750996" y="8684"/>
                </a:lnTo>
                <a:lnTo>
                  <a:pt x="1401166" y="22681"/>
                </a:lnTo>
                <a:lnTo>
                  <a:pt x="116991" y="42810"/>
                </a:lnTo>
                <a:lnTo>
                  <a:pt x="66050" y="50513"/>
                </a:lnTo>
                <a:lnTo>
                  <a:pt x="26678" y="69195"/>
                </a:lnTo>
                <a:lnTo>
                  <a:pt x="0" y="126797"/>
                </a:lnTo>
                <a:lnTo>
                  <a:pt x="1468" y="133557"/>
                </a:lnTo>
                <a:lnTo>
                  <a:pt x="2919" y="142372"/>
                </a:lnTo>
                <a:lnTo>
                  <a:pt x="8552" y="197538"/>
                </a:lnTo>
                <a:lnTo>
                  <a:pt x="11264" y="236610"/>
                </a:lnTo>
                <a:lnTo>
                  <a:pt x="13907" y="282997"/>
                </a:lnTo>
                <a:lnTo>
                  <a:pt x="17743" y="365725"/>
                </a:lnTo>
                <a:lnTo>
                  <a:pt x="21423" y="463456"/>
                </a:lnTo>
                <a:lnTo>
                  <a:pt x="26088" y="615589"/>
                </a:lnTo>
                <a:lnTo>
                  <a:pt x="31530" y="837920"/>
                </a:lnTo>
                <a:lnTo>
                  <a:pt x="37490" y="1146553"/>
                </a:lnTo>
                <a:lnTo>
                  <a:pt x="43656" y="1555474"/>
                </a:lnTo>
                <a:lnTo>
                  <a:pt x="50338" y="2141444"/>
                </a:lnTo>
                <a:lnTo>
                  <a:pt x="56598" y="2917589"/>
                </a:lnTo>
                <a:lnTo>
                  <a:pt x="61293" y="3864356"/>
                </a:lnTo>
                <a:lnTo>
                  <a:pt x="63055" y="4775641"/>
                </a:lnTo>
                <a:lnTo>
                  <a:pt x="62076" y="5523853"/>
                </a:lnTo>
                <a:lnTo>
                  <a:pt x="59699" y="5991781"/>
                </a:lnTo>
                <a:lnTo>
                  <a:pt x="56876" y="6283566"/>
                </a:lnTo>
                <a:lnTo>
                  <a:pt x="54338" y="6446531"/>
                </a:lnTo>
                <a:lnTo>
                  <a:pt x="51994" y="6546524"/>
                </a:lnTo>
                <a:lnTo>
                  <a:pt x="50053" y="6602440"/>
                </a:lnTo>
                <a:lnTo>
                  <a:pt x="47221" y="6649894"/>
                </a:lnTo>
                <a:lnTo>
                  <a:pt x="46469" y="6656703"/>
                </a:lnTo>
                <a:lnTo>
                  <a:pt x="51259" y="6677692"/>
                </a:lnTo>
                <a:lnTo>
                  <a:pt x="69348" y="6695052"/>
                </a:lnTo>
                <a:lnTo>
                  <a:pt x="97552" y="6706837"/>
                </a:lnTo>
                <a:lnTo>
                  <a:pt x="132687" y="6711099"/>
                </a:lnTo>
                <a:lnTo>
                  <a:pt x="523453" y="6710196"/>
                </a:lnTo>
                <a:lnTo>
                  <a:pt x="949027" y="6710795"/>
                </a:lnTo>
                <a:lnTo>
                  <a:pt x="1400371" y="6713277"/>
                </a:lnTo>
                <a:lnTo>
                  <a:pt x="1970659" y="6718999"/>
                </a:lnTo>
                <a:lnTo>
                  <a:pt x="3524630" y="6741316"/>
                </a:lnTo>
                <a:lnTo>
                  <a:pt x="3924300" y="6745232"/>
                </a:lnTo>
                <a:lnTo>
                  <a:pt x="4242793" y="6746853"/>
                </a:lnTo>
                <a:lnTo>
                  <a:pt x="4524485" y="6746990"/>
                </a:lnTo>
                <a:lnTo>
                  <a:pt x="4816898" y="6745766"/>
                </a:lnTo>
                <a:lnTo>
                  <a:pt x="5070603" y="6743563"/>
                </a:lnTo>
                <a:lnTo>
                  <a:pt x="5335000" y="6740164"/>
                </a:lnTo>
                <a:lnTo>
                  <a:pt x="5611564" y="6735456"/>
                </a:lnTo>
                <a:lnTo>
                  <a:pt x="5901771" y="6729326"/>
                </a:lnTo>
                <a:lnTo>
                  <a:pt x="6604510" y="6712052"/>
                </a:lnTo>
                <a:lnTo>
                  <a:pt x="6652248" y="6710411"/>
                </a:lnTo>
                <a:lnTo>
                  <a:pt x="6700028" y="6706934"/>
                </a:lnTo>
                <a:lnTo>
                  <a:pt x="6745871" y="6700301"/>
                </a:lnTo>
                <a:lnTo>
                  <a:pt x="6787796" y="6689194"/>
                </a:lnTo>
                <a:lnTo>
                  <a:pt x="6823823" y="6672294"/>
                </a:lnTo>
                <a:lnTo>
                  <a:pt x="6854278" y="6645521"/>
                </a:lnTo>
                <a:lnTo>
                  <a:pt x="6879209" y="6581272"/>
                </a:lnTo>
                <a:lnTo>
                  <a:pt x="6883155" y="6473309"/>
                </a:lnTo>
                <a:lnTo>
                  <a:pt x="6886127" y="5917396"/>
                </a:lnTo>
                <a:lnTo>
                  <a:pt x="6887417" y="3228784"/>
                </a:lnTo>
                <a:lnTo>
                  <a:pt x="6882615" y="1090566"/>
                </a:lnTo>
                <a:lnTo>
                  <a:pt x="6878339" y="366690"/>
                </a:lnTo>
                <a:lnTo>
                  <a:pt x="6875731" y="149292"/>
                </a:lnTo>
                <a:lnTo>
                  <a:pt x="6873943" y="72559"/>
                </a:lnTo>
                <a:lnTo>
                  <a:pt x="6850935" y="25706"/>
                </a:lnTo>
                <a:lnTo>
                  <a:pt x="6799950" y="12853"/>
                </a:lnTo>
                <a:lnTo>
                  <a:pt x="6405357" y="7866"/>
                </a:lnTo>
                <a:lnTo>
                  <a:pt x="5938418" y="3762"/>
                </a:lnTo>
                <a:lnTo>
                  <a:pt x="5337667" y="802"/>
                </a:lnTo>
                <a:lnTo>
                  <a:pt x="4665179" y="0"/>
                </a:lnTo>
                <a:close/>
              </a:path>
            </a:pathLst>
          </a:custGeom>
          <a:solidFill>
            <a:srgbClr val="EFE0F9"/>
          </a:solidFill>
        </p:spPr>
        <p:txBody>
          <a:bodyPr wrap="square" lIns="0" tIns="0" rIns="0" bIns="0" rtlCol="0"/>
          <a:lstStyle/>
          <a:p>
            <a:endParaRPr/>
          </a:p>
        </p:txBody>
      </p:sp>
      <p:sp>
        <p:nvSpPr>
          <p:cNvPr id="3" name="object 3"/>
          <p:cNvSpPr/>
          <p:nvPr/>
        </p:nvSpPr>
        <p:spPr>
          <a:xfrm>
            <a:off x="1695504" y="2506517"/>
            <a:ext cx="2302510" cy="2607310"/>
          </a:xfrm>
          <a:custGeom>
            <a:avLst/>
            <a:gdLst/>
            <a:ahLst/>
            <a:cxnLst/>
            <a:rect l="l" t="t" r="r" b="b"/>
            <a:pathLst>
              <a:path w="2302510" h="2607310">
                <a:moveTo>
                  <a:pt x="391127" y="0"/>
                </a:moveTo>
                <a:lnTo>
                  <a:pt x="319830" y="18670"/>
                </a:lnTo>
                <a:lnTo>
                  <a:pt x="264825" y="70138"/>
                </a:lnTo>
                <a:lnTo>
                  <a:pt x="246966" y="106762"/>
                </a:lnTo>
                <a:lnTo>
                  <a:pt x="237427" y="149890"/>
                </a:lnTo>
                <a:lnTo>
                  <a:pt x="0" y="2384314"/>
                </a:lnTo>
                <a:lnTo>
                  <a:pt x="219" y="2430254"/>
                </a:lnTo>
                <a:lnTo>
                  <a:pt x="9991" y="2473374"/>
                </a:lnTo>
                <a:lnTo>
                  <a:pt x="28017" y="2512501"/>
                </a:lnTo>
                <a:lnTo>
                  <a:pt x="52995" y="2546463"/>
                </a:lnTo>
                <a:lnTo>
                  <a:pt x="83625" y="2574087"/>
                </a:lnTo>
                <a:lnTo>
                  <a:pt x="118606" y="2594200"/>
                </a:lnTo>
                <a:lnTo>
                  <a:pt x="156638" y="2605629"/>
                </a:lnTo>
                <a:lnTo>
                  <a:pt x="196420" y="2607200"/>
                </a:lnTo>
                <a:lnTo>
                  <a:pt x="236652" y="2597742"/>
                </a:lnTo>
                <a:lnTo>
                  <a:pt x="1894916" y="1961195"/>
                </a:lnTo>
                <a:lnTo>
                  <a:pt x="1102274" y="1961195"/>
                </a:lnTo>
                <a:lnTo>
                  <a:pt x="1068260" y="1959060"/>
                </a:lnTo>
                <a:lnTo>
                  <a:pt x="1045192" y="1952659"/>
                </a:lnTo>
                <a:lnTo>
                  <a:pt x="1024305" y="1942249"/>
                </a:lnTo>
                <a:lnTo>
                  <a:pt x="1005272" y="1928674"/>
                </a:lnTo>
                <a:lnTo>
                  <a:pt x="987770" y="1912779"/>
                </a:lnTo>
                <a:lnTo>
                  <a:pt x="984776" y="1911627"/>
                </a:lnTo>
                <a:lnTo>
                  <a:pt x="955080" y="1845158"/>
                </a:lnTo>
                <a:lnTo>
                  <a:pt x="941231" y="1800245"/>
                </a:lnTo>
                <a:lnTo>
                  <a:pt x="933626" y="1752553"/>
                </a:lnTo>
                <a:lnTo>
                  <a:pt x="935308" y="1739222"/>
                </a:lnTo>
                <a:lnTo>
                  <a:pt x="938200" y="1726520"/>
                </a:lnTo>
                <a:lnTo>
                  <a:pt x="943172" y="1714292"/>
                </a:lnTo>
                <a:lnTo>
                  <a:pt x="951091" y="1702387"/>
                </a:lnTo>
                <a:lnTo>
                  <a:pt x="958256" y="1693225"/>
                </a:lnTo>
                <a:lnTo>
                  <a:pt x="965528" y="1683784"/>
                </a:lnTo>
                <a:lnTo>
                  <a:pt x="1017549" y="1641427"/>
                </a:lnTo>
                <a:lnTo>
                  <a:pt x="1053990" y="1628690"/>
                </a:lnTo>
                <a:lnTo>
                  <a:pt x="1092011" y="1627863"/>
                </a:lnTo>
                <a:lnTo>
                  <a:pt x="2293780" y="1627863"/>
                </a:lnTo>
                <a:lnTo>
                  <a:pt x="2283645" y="1596887"/>
                </a:lnTo>
                <a:lnTo>
                  <a:pt x="2261141" y="1558276"/>
                </a:lnTo>
                <a:lnTo>
                  <a:pt x="2257675" y="1554549"/>
                </a:lnTo>
                <a:lnTo>
                  <a:pt x="935276" y="1554549"/>
                </a:lnTo>
                <a:lnTo>
                  <a:pt x="927113" y="1553868"/>
                </a:lnTo>
                <a:lnTo>
                  <a:pt x="877415" y="1540252"/>
                </a:lnTo>
                <a:lnTo>
                  <a:pt x="835304" y="1510152"/>
                </a:lnTo>
                <a:lnTo>
                  <a:pt x="825807" y="1494467"/>
                </a:lnTo>
                <a:lnTo>
                  <a:pt x="716815" y="1283970"/>
                </a:lnTo>
                <a:lnTo>
                  <a:pt x="693743" y="1236342"/>
                </a:lnTo>
                <a:lnTo>
                  <a:pt x="671058" y="1188536"/>
                </a:lnTo>
                <a:lnTo>
                  <a:pt x="649150" y="1140381"/>
                </a:lnTo>
                <a:lnTo>
                  <a:pt x="628410" y="1091704"/>
                </a:lnTo>
                <a:lnTo>
                  <a:pt x="608130" y="1046132"/>
                </a:lnTo>
                <a:lnTo>
                  <a:pt x="587978" y="999802"/>
                </a:lnTo>
                <a:lnTo>
                  <a:pt x="568432" y="952737"/>
                </a:lnTo>
                <a:lnTo>
                  <a:pt x="549972" y="904956"/>
                </a:lnTo>
                <a:lnTo>
                  <a:pt x="524011" y="834307"/>
                </a:lnTo>
                <a:lnTo>
                  <a:pt x="501167" y="762269"/>
                </a:lnTo>
                <a:lnTo>
                  <a:pt x="493601" y="713945"/>
                </a:lnTo>
                <a:lnTo>
                  <a:pt x="495220" y="688538"/>
                </a:lnTo>
                <a:lnTo>
                  <a:pt x="505993" y="650592"/>
                </a:lnTo>
                <a:lnTo>
                  <a:pt x="550139" y="615366"/>
                </a:lnTo>
                <a:lnTo>
                  <a:pt x="568188" y="606172"/>
                </a:lnTo>
                <a:lnTo>
                  <a:pt x="585673" y="596761"/>
                </a:lnTo>
                <a:lnTo>
                  <a:pt x="602484" y="587416"/>
                </a:lnTo>
                <a:lnTo>
                  <a:pt x="610798" y="583709"/>
                </a:lnTo>
                <a:lnTo>
                  <a:pt x="626877" y="573413"/>
                </a:lnTo>
                <a:lnTo>
                  <a:pt x="643204" y="570479"/>
                </a:lnTo>
                <a:lnTo>
                  <a:pt x="1118007" y="570479"/>
                </a:lnTo>
                <a:lnTo>
                  <a:pt x="503796" y="43422"/>
                </a:lnTo>
                <a:lnTo>
                  <a:pt x="467351" y="18665"/>
                </a:lnTo>
                <a:lnTo>
                  <a:pt x="429335" y="4385"/>
                </a:lnTo>
                <a:lnTo>
                  <a:pt x="391127" y="0"/>
                </a:lnTo>
                <a:close/>
              </a:path>
              <a:path w="2302510" h="2607310">
                <a:moveTo>
                  <a:pt x="2293780" y="1627863"/>
                </a:moveTo>
                <a:lnTo>
                  <a:pt x="1092011" y="1627863"/>
                </a:lnTo>
                <a:lnTo>
                  <a:pt x="1132091" y="1638965"/>
                </a:lnTo>
                <a:lnTo>
                  <a:pt x="1147782" y="1647760"/>
                </a:lnTo>
                <a:lnTo>
                  <a:pt x="1187178" y="1684136"/>
                </a:lnTo>
                <a:lnTo>
                  <a:pt x="1210337" y="1719269"/>
                </a:lnTo>
                <a:lnTo>
                  <a:pt x="1225878" y="1754071"/>
                </a:lnTo>
                <a:lnTo>
                  <a:pt x="1235681" y="1776438"/>
                </a:lnTo>
                <a:lnTo>
                  <a:pt x="1243725" y="1797489"/>
                </a:lnTo>
                <a:lnTo>
                  <a:pt x="1249301" y="1818242"/>
                </a:lnTo>
                <a:lnTo>
                  <a:pt x="1251700" y="1839713"/>
                </a:lnTo>
                <a:lnTo>
                  <a:pt x="1247675" y="1868537"/>
                </a:lnTo>
                <a:lnTo>
                  <a:pt x="1221757" y="1915474"/>
                </a:lnTo>
                <a:lnTo>
                  <a:pt x="1168011" y="1947788"/>
                </a:lnTo>
                <a:lnTo>
                  <a:pt x="1102274" y="1961195"/>
                </a:lnTo>
                <a:lnTo>
                  <a:pt x="1894916" y="1961195"/>
                </a:lnTo>
                <a:lnTo>
                  <a:pt x="2199796" y="1844163"/>
                </a:lnTo>
                <a:lnTo>
                  <a:pt x="2236460" y="1823957"/>
                </a:lnTo>
                <a:lnTo>
                  <a:pt x="2265175" y="1795698"/>
                </a:lnTo>
                <a:lnTo>
                  <a:pt x="2285774" y="1761194"/>
                </a:lnTo>
                <a:lnTo>
                  <a:pt x="2298088" y="1722254"/>
                </a:lnTo>
                <a:lnTo>
                  <a:pt x="2301950" y="1680684"/>
                </a:lnTo>
                <a:lnTo>
                  <a:pt x="2297192" y="1638292"/>
                </a:lnTo>
                <a:lnTo>
                  <a:pt x="2293780" y="1627863"/>
                </a:lnTo>
                <a:close/>
              </a:path>
              <a:path w="2302510" h="2607310">
                <a:moveTo>
                  <a:pt x="1118007" y="570479"/>
                </a:moveTo>
                <a:lnTo>
                  <a:pt x="643204" y="570479"/>
                </a:lnTo>
                <a:lnTo>
                  <a:pt x="659670" y="573090"/>
                </a:lnTo>
                <a:lnTo>
                  <a:pt x="676167" y="579426"/>
                </a:lnTo>
                <a:lnTo>
                  <a:pt x="723426" y="616881"/>
                </a:lnTo>
                <a:lnTo>
                  <a:pt x="757893" y="667529"/>
                </a:lnTo>
                <a:lnTo>
                  <a:pt x="782587" y="716259"/>
                </a:lnTo>
                <a:lnTo>
                  <a:pt x="806222" y="765236"/>
                </a:lnTo>
                <a:lnTo>
                  <a:pt x="829294" y="813999"/>
                </a:lnTo>
                <a:lnTo>
                  <a:pt x="852298" y="862088"/>
                </a:lnTo>
                <a:lnTo>
                  <a:pt x="863067" y="885318"/>
                </a:lnTo>
                <a:lnTo>
                  <a:pt x="885382" y="931421"/>
                </a:lnTo>
                <a:lnTo>
                  <a:pt x="896150" y="954651"/>
                </a:lnTo>
                <a:lnTo>
                  <a:pt x="998231" y="1183167"/>
                </a:lnTo>
                <a:lnTo>
                  <a:pt x="1007298" y="1205286"/>
                </a:lnTo>
                <a:lnTo>
                  <a:pt x="1015394" y="1227836"/>
                </a:lnTo>
                <a:lnTo>
                  <a:pt x="1023099" y="1250559"/>
                </a:lnTo>
                <a:lnTo>
                  <a:pt x="1030994" y="1273196"/>
                </a:lnTo>
                <a:lnTo>
                  <a:pt x="1053266" y="1323058"/>
                </a:lnTo>
                <a:lnTo>
                  <a:pt x="1069378" y="1374040"/>
                </a:lnTo>
                <a:lnTo>
                  <a:pt x="1077867" y="1413001"/>
                </a:lnTo>
                <a:lnTo>
                  <a:pt x="1078899" y="1436217"/>
                </a:lnTo>
                <a:lnTo>
                  <a:pt x="1074709" y="1455962"/>
                </a:lnTo>
                <a:lnTo>
                  <a:pt x="1037434" y="1499608"/>
                </a:lnTo>
                <a:lnTo>
                  <a:pt x="977434" y="1535517"/>
                </a:lnTo>
                <a:lnTo>
                  <a:pt x="956902" y="1548046"/>
                </a:lnTo>
                <a:lnTo>
                  <a:pt x="950300" y="1550876"/>
                </a:lnTo>
                <a:lnTo>
                  <a:pt x="943048" y="1553297"/>
                </a:lnTo>
                <a:lnTo>
                  <a:pt x="935276" y="1554549"/>
                </a:lnTo>
                <a:lnTo>
                  <a:pt x="2257675" y="1554549"/>
                </a:lnTo>
                <a:lnTo>
                  <a:pt x="2229513" y="1524267"/>
                </a:lnTo>
                <a:lnTo>
                  <a:pt x="1118007" y="570479"/>
                </a:lnTo>
                <a:close/>
              </a:path>
            </a:pathLst>
          </a:custGeom>
          <a:solidFill>
            <a:srgbClr val="EFE0F9"/>
          </a:solidFill>
        </p:spPr>
        <p:txBody>
          <a:bodyPr wrap="square" lIns="0" tIns="0" rIns="0" bIns="0" rtlCol="0"/>
          <a:lstStyle/>
          <a:p>
            <a:endParaRPr/>
          </a:p>
        </p:txBody>
      </p:sp>
      <p:sp>
        <p:nvSpPr>
          <p:cNvPr id="4" name="object 4"/>
          <p:cNvSpPr txBox="1">
            <a:spLocks noGrp="1"/>
          </p:cNvSpPr>
          <p:nvPr>
            <p:ph type="title"/>
          </p:nvPr>
        </p:nvSpPr>
        <p:spPr>
          <a:xfrm>
            <a:off x="3265676" y="2873846"/>
            <a:ext cx="5838746" cy="1192954"/>
          </a:xfrm>
          <a:prstGeom prst="rect">
            <a:avLst/>
          </a:prstGeom>
        </p:spPr>
        <p:txBody>
          <a:bodyPr vert="horz" wrap="square" lIns="0" tIns="110489" rIns="0" bIns="0" rtlCol="0">
            <a:spAutoFit/>
          </a:bodyPr>
          <a:lstStyle/>
          <a:p>
            <a:pPr marL="12700" marR="5080">
              <a:lnSpc>
                <a:spcPts val="4190"/>
              </a:lnSpc>
              <a:spcBef>
                <a:spcPts val="869"/>
              </a:spcBef>
            </a:pPr>
            <a:r>
              <a:rPr lang="fr-FR" sz="4100" b="1" spc="-150" dirty="0">
                <a:solidFill>
                  <a:srgbClr val="231F20"/>
                </a:solidFill>
              </a:rPr>
              <a:t>ET SI </a:t>
            </a:r>
            <a:r>
              <a:rPr lang="fr-FR" sz="4100" b="1" u="sng" spc="-150" dirty="0">
                <a:solidFill>
                  <a:srgbClr val="231F20"/>
                </a:solidFill>
                <a:uFill>
                  <a:solidFill>
                    <a:srgbClr val="231F20"/>
                  </a:solidFill>
                </a:uFill>
              </a:rPr>
              <a:t>VOUS AVEZ DIVULGUÉ </a:t>
            </a:r>
            <a:r>
              <a:rPr lang="fr-FR" sz="4100" b="1" spc="-150" dirty="0">
                <a:solidFill>
                  <a:srgbClr val="231F20"/>
                </a:solidFill>
              </a:rPr>
              <a:t> VOTRE MOT DE PASSE</a:t>
            </a:r>
            <a:endParaRPr lang="fr-FR" sz="4100" b="1" spc="-150" dirty="0"/>
          </a:p>
        </p:txBody>
      </p:sp>
      <p:sp>
        <p:nvSpPr>
          <p:cNvPr id="5" name="object 5"/>
          <p:cNvSpPr txBox="1"/>
          <p:nvPr/>
        </p:nvSpPr>
        <p:spPr>
          <a:xfrm>
            <a:off x="2635009" y="5143591"/>
            <a:ext cx="461009" cy="3500958"/>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231F20"/>
                </a:solidFill>
                <a:latin typeface="Calibri"/>
                <a:cs typeface="Calibri"/>
              </a:rPr>
              <a:t>1</a:t>
            </a:r>
            <a:endParaRPr sz="7400" b="1" dirty="0">
              <a:latin typeface="Calibri"/>
              <a:cs typeface="Calibri"/>
            </a:endParaRPr>
          </a:p>
          <a:p>
            <a:pPr marL="28575">
              <a:lnSpc>
                <a:spcPts val="8355"/>
              </a:lnSpc>
            </a:pPr>
            <a:r>
              <a:rPr sz="7400" b="1" spc="-575" dirty="0">
                <a:solidFill>
                  <a:srgbClr val="231F20"/>
                </a:solidFill>
                <a:latin typeface="Calibri"/>
                <a:cs typeface="Calibri"/>
              </a:rPr>
              <a:t>2</a:t>
            </a:r>
            <a:endParaRPr sz="7400" b="1" dirty="0">
              <a:latin typeface="Calibri"/>
              <a:cs typeface="Calibri"/>
            </a:endParaRPr>
          </a:p>
          <a:p>
            <a:pPr marL="12700">
              <a:lnSpc>
                <a:spcPct val="100000"/>
              </a:lnSpc>
              <a:spcBef>
                <a:spcPts val="1460"/>
              </a:spcBef>
            </a:pPr>
            <a:r>
              <a:rPr sz="7400" b="1" spc="-325" dirty="0">
                <a:solidFill>
                  <a:srgbClr val="231F20"/>
                </a:solidFill>
                <a:latin typeface="Calibri"/>
                <a:cs typeface="Calibri"/>
              </a:rPr>
              <a:t>3</a:t>
            </a:r>
            <a:endParaRPr sz="7400" b="1" dirty="0">
              <a:latin typeface="Calibri"/>
              <a:cs typeface="Calibri"/>
            </a:endParaRPr>
          </a:p>
        </p:txBody>
      </p:sp>
      <p:sp>
        <p:nvSpPr>
          <p:cNvPr id="6" name="object 6"/>
          <p:cNvSpPr txBox="1"/>
          <p:nvPr/>
        </p:nvSpPr>
        <p:spPr>
          <a:xfrm>
            <a:off x="11575152" y="5158431"/>
            <a:ext cx="461009" cy="3145155"/>
          </a:xfrm>
          <a:prstGeom prst="rect">
            <a:avLst/>
          </a:prstGeom>
        </p:spPr>
        <p:txBody>
          <a:bodyPr vert="horz" wrap="square" lIns="0" tIns="15240" rIns="0" bIns="0" rtlCol="0">
            <a:spAutoFit/>
          </a:bodyPr>
          <a:lstStyle/>
          <a:p>
            <a:pPr marL="69215">
              <a:lnSpc>
                <a:spcPts val="8355"/>
              </a:lnSpc>
              <a:spcBef>
                <a:spcPts val="120"/>
              </a:spcBef>
            </a:pPr>
            <a:r>
              <a:rPr sz="7400" b="1" spc="-1225" dirty="0">
                <a:solidFill>
                  <a:srgbClr val="7F4293"/>
                </a:solidFill>
                <a:latin typeface="Calibri"/>
                <a:cs typeface="Calibri"/>
              </a:rPr>
              <a:t>1</a:t>
            </a:r>
            <a:endParaRPr sz="7400" b="1" dirty="0">
              <a:latin typeface="Calibri"/>
              <a:cs typeface="Calibri"/>
            </a:endParaRPr>
          </a:p>
          <a:p>
            <a:pPr marL="28575">
              <a:lnSpc>
                <a:spcPts val="7830"/>
              </a:lnSpc>
            </a:pPr>
            <a:r>
              <a:rPr sz="7400" b="1" spc="-575" dirty="0">
                <a:solidFill>
                  <a:srgbClr val="7F4293"/>
                </a:solidFill>
                <a:latin typeface="Calibri"/>
                <a:cs typeface="Calibri"/>
              </a:rPr>
              <a:t>2</a:t>
            </a:r>
            <a:endParaRPr sz="7400" b="1" dirty="0">
              <a:latin typeface="Calibri"/>
              <a:cs typeface="Calibri"/>
            </a:endParaRPr>
          </a:p>
          <a:p>
            <a:pPr marL="12700">
              <a:lnSpc>
                <a:spcPts val="8355"/>
              </a:lnSpc>
            </a:pPr>
            <a:r>
              <a:rPr sz="7400" b="1" spc="-325" dirty="0">
                <a:solidFill>
                  <a:srgbClr val="7F4293"/>
                </a:solidFill>
                <a:latin typeface="Calibri"/>
                <a:cs typeface="Calibri"/>
              </a:rPr>
              <a:t>3</a:t>
            </a:r>
            <a:endParaRPr sz="7400" b="1" dirty="0">
              <a:latin typeface="Calibri"/>
              <a:cs typeface="Calibri"/>
            </a:endParaRPr>
          </a:p>
        </p:txBody>
      </p:sp>
      <p:sp>
        <p:nvSpPr>
          <p:cNvPr id="7" name="object 7"/>
          <p:cNvSpPr/>
          <p:nvPr/>
        </p:nvSpPr>
        <p:spPr>
          <a:xfrm>
            <a:off x="5581443" y="7980854"/>
            <a:ext cx="3522979" cy="0"/>
          </a:xfrm>
          <a:custGeom>
            <a:avLst/>
            <a:gdLst/>
            <a:ahLst/>
            <a:cxnLst/>
            <a:rect l="l" t="t" r="r" b="b"/>
            <a:pathLst>
              <a:path w="3522979">
                <a:moveTo>
                  <a:pt x="0" y="0"/>
                </a:moveTo>
                <a:lnTo>
                  <a:pt x="3522887" y="0"/>
                </a:lnTo>
              </a:path>
            </a:pathLst>
          </a:custGeom>
          <a:ln w="7853">
            <a:solidFill>
              <a:srgbClr val="205E9E"/>
            </a:solidFill>
          </a:ln>
        </p:spPr>
        <p:txBody>
          <a:bodyPr wrap="square" lIns="0" tIns="0" rIns="0" bIns="0" rtlCol="0"/>
          <a:lstStyle/>
          <a:p>
            <a:endParaRPr/>
          </a:p>
        </p:txBody>
      </p:sp>
      <p:sp>
        <p:nvSpPr>
          <p:cNvPr id="8" name="object 8"/>
          <p:cNvSpPr txBox="1"/>
          <p:nvPr/>
        </p:nvSpPr>
        <p:spPr>
          <a:xfrm>
            <a:off x="3265675" y="3937423"/>
            <a:ext cx="6677611" cy="4156265"/>
          </a:xfrm>
          <a:prstGeom prst="rect">
            <a:avLst/>
          </a:prstGeom>
        </p:spPr>
        <p:txBody>
          <a:bodyPr vert="horz" wrap="square" lIns="0" tIns="110489" rIns="0" bIns="0" rtlCol="0">
            <a:spAutoFit/>
          </a:bodyPr>
          <a:lstStyle/>
          <a:p>
            <a:pPr marL="12700" marR="1652270">
              <a:lnSpc>
                <a:spcPts val="4190"/>
              </a:lnSpc>
              <a:spcBef>
                <a:spcPts val="869"/>
              </a:spcBef>
            </a:pPr>
            <a:r>
              <a:rPr lang="fr-FR" sz="4100" b="1" spc="-150" dirty="0">
                <a:solidFill>
                  <a:srgbClr val="231F20"/>
                </a:solidFill>
                <a:latin typeface="Calibri"/>
                <a:cs typeface="Calibri"/>
              </a:rPr>
              <a:t>OU DES INFORMATIONS PERSONNELLES ?</a:t>
            </a:r>
            <a:endParaRPr lang="fr-FR" sz="4100" b="1" spc="-150" dirty="0">
              <a:latin typeface="Calibri"/>
              <a:cs typeface="Calibri"/>
            </a:endParaRPr>
          </a:p>
          <a:p>
            <a:pPr marL="27305" marR="5080">
              <a:lnSpc>
                <a:spcPts val="2580"/>
              </a:lnSpc>
              <a:spcBef>
                <a:spcPts val="2370"/>
              </a:spcBef>
            </a:pPr>
            <a:r>
              <a:rPr lang="fr-FR" sz="2450" b="1" spc="60" dirty="0">
                <a:solidFill>
                  <a:srgbClr val="231F20"/>
                </a:solidFill>
                <a:latin typeface="Calibri"/>
                <a:cs typeface="Calibri"/>
              </a:rPr>
              <a:t>Renouvelez</a:t>
            </a:r>
            <a:r>
              <a:rPr sz="2450" b="1" spc="5" dirty="0">
                <a:solidFill>
                  <a:srgbClr val="231F20"/>
                </a:solidFill>
                <a:latin typeface="Calibri"/>
                <a:cs typeface="Calibri"/>
              </a:rPr>
              <a:t> </a:t>
            </a:r>
            <a:r>
              <a:rPr sz="2450" b="1" spc="55" dirty="0">
                <a:solidFill>
                  <a:srgbClr val="231F20"/>
                </a:solidFill>
                <a:latin typeface="Calibri"/>
                <a:cs typeface="Calibri"/>
              </a:rPr>
              <a:t>immédiatement</a:t>
            </a:r>
            <a:r>
              <a:rPr sz="2450" b="1" spc="10" dirty="0">
                <a:solidFill>
                  <a:srgbClr val="231F20"/>
                </a:solidFill>
                <a:latin typeface="Calibri"/>
                <a:cs typeface="Calibri"/>
              </a:rPr>
              <a:t> </a:t>
            </a:r>
            <a:r>
              <a:rPr sz="2450" b="1" spc="100" dirty="0">
                <a:solidFill>
                  <a:srgbClr val="231F20"/>
                </a:solidFill>
                <a:latin typeface="Calibri"/>
                <a:cs typeface="Calibri"/>
              </a:rPr>
              <a:t>les</a:t>
            </a:r>
            <a:r>
              <a:rPr sz="2450" b="1" spc="10" dirty="0">
                <a:solidFill>
                  <a:srgbClr val="231F20"/>
                </a:solidFill>
                <a:latin typeface="Calibri"/>
                <a:cs typeface="Calibri"/>
              </a:rPr>
              <a:t> </a:t>
            </a:r>
            <a:r>
              <a:rPr sz="2450" b="1" spc="60" dirty="0">
                <a:solidFill>
                  <a:srgbClr val="231F20"/>
                </a:solidFill>
                <a:latin typeface="Calibri"/>
                <a:cs typeface="Calibri"/>
              </a:rPr>
              <a:t>mots</a:t>
            </a:r>
            <a:r>
              <a:rPr sz="2450" b="1" spc="5" dirty="0">
                <a:solidFill>
                  <a:srgbClr val="231F20"/>
                </a:solidFill>
                <a:latin typeface="Calibri"/>
                <a:cs typeface="Calibri"/>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65" dirty="0">
                <a:solidFill>
                  <a:srgbClr val="231F20"/>
                </a:solidFill>
                <a:latin typeface="Calibri"/>
                <a:cs typeface="Calibri"/>
              </a:rPr>
              <a:t>passe </a:t>
            </a:r>
            <a:r>
              <a:rPr sz="2450" b="1" spc="50" dirty="0">
                <a:solidFill>
                  <a:srgbClr val="231F20"/>
                </a:solidFill>
                <a:latin typeface="Calibri"/>
                <a:cs typeface="Calibri"/>
              </a:rPr>
              <a:t>des</a:t>
            </a:r>
            <a:r>
              <a:rPr sz="2450" b="1" dirty="0">
                <a:solidFill>
                  <a:srgbClr val="231F20"/>
                </a:solidFill>
                <a:latin typeface="Calibri"/>
                <a:cs typeface="Calibri"/>
              </a:rPr>
              <a:t> </a:t>
            </a:r>
            <a:r>
              <a:rPr sz="2450" b="1" spc="50" dirty="0">
                <a:solidFill>
                  <a:srgbClr val="231F20"/>
                </a:solidFill>
                <a:latin typeface="Calibri"/>
                <a:cs typeface="Calibri"/>
              </a:rPr>
              <a:t>comptes</a:t>
            </a:r>
            <a:r>
              <a:rPr sz="2450" b="1" spc="5" dirty="0">
                <a:solidFill>
                  <a:srgbClr val="231F20"/>
                </a:solidFill>
                <a:latin typeface="Calibri"/>
                <a:cs typeface="Calibri"/>
              </a:rPr>
              <a:t> </a:t>
            </a:r>
            <a:r>
              <a:rPr sz="2450" b="1" spc="45" dirty="0">
                <a:solidFill>
                  <a:srgbClr val="231F20"/>
                </a:solidFill>
                <a:latin typeface="Calibri"/>
                <a:cs typeface="Calibri"/>
              </a:rPr>
              <a:t>compromis</a:t>
            </a:r>
            <a:endParaRPr sz="2450" b="1" dirty="0">
              <a:latin typeface="Calibri"/>
              <a:cs typeface="Calibri"/>
            </a:endParaRPr>
          </a:p>
          <a:p>
            <a:pPr marL="27305" marR="97155">
              <a:lnSpc>
                <a:spcPts val="2580"/>
              </a:lnSpc>
              <a:spcBef>
                <a:spcPts val="2565"/>
              </a:spcBef>
            </a:pPr>
            <a:r>
              <a:rPr sz="2450" b="1" spc="125" dirty="0">
                <a:solidFill>
                  <a:srgbClr val="231F20"/>
                </a:solidFill>
                <a:latin typeface="Calibri"/>
                <a:cs typeface="Calibri"/>
              </a:rPr>
              <a:t>Signalez</a:t>
            </a:r>
            <a:r>
              <a:rPr sz="2450" b="1" spc="5" dirty="0">
                <a:solidFill>
                  <a:srgbClr val="231F20"/>
                </a:solidFill>
                <a:latin typeface="Calibri"/>
                <a:cs typeface="Calibri"/>
              </a:rPr>
              <a:t> </a:t>
            </a:r>
            <a:r>
              <a:rPr sz="2450" b="1" spc="100" dirty="0">
                <a:solidFill>
                  <a:srgbClr val="231F20"/>
                </a:solidFill>
                <a:latin typeface="Calibri"/>
                <a:cs typeface="Calibri"/>
              </a:rPr>
              <a:t>les</a:t>
            </a:r>
            <a:r>
              <a:rPr sz="2450" b="1" spc="5" dirty="0">
                <a:solidFill>
                  <a:srgbClr val="231F20"/>
                </a:solidFill>
                <a:latin typeface="Calibri"/>
                <a:cs typeface="Calibri"/>
              </a:rPr>
              <a:t> </a:t>
            </a:r>
            <a:r>
              <a:rPr sz="2450" b="1" spc="70" dirty="0">
                <a:solidFill>
                  <a:srgbClr val="231F20"/>
                </a:solidFill>
                <a:latin typeface="Calibri"/>
                <a:cs typeface="Calibri"/>
              </a:rPr>
              <a:t>escroqueries,</a:t>
            </a:r>
            <a:r>
              <a:rPr sz="2450" b="1" spc="5" dirty="0">
                <a:solidFill>
                  <a:srgbClr val="231F20"/>
                </a:solidFill>
                <a:latin typeface="Calibri"/>
                <a:cs typeface="Calibri"/>
              </a:rPr>
              <a:t> </a:t>
            </a:r>
            <a:r>
              <a:rPr sz="2450" b="1" spc="85" dirty="0">
                <a:solidFill>
                  <a:srgbClr val="231F20"/>
                </a:solidFill>
                <a:latin typeface="Calibri"/>
                <a:cs typeface="Calibri"/>
              </a:rPr>
              <a:t>grâce</a:t>
            </a:r>
            <a:r>
              <a:rPr sz="2450" b="1" spc="5" dirty="0">
                <a:solidFill>
                  <a:srgbClr val="231F20"/>
                </a:solidFill>
                <a:latin typeface="Calibri"/>
                <a:cs typeface="Calibri"/>
              </a:rPr>
              <a:t> </a:t>
            </a:r>
            <a:r>
              <a:rPr sz="2450" b="1" spc="70" dirty="0">
                <a:solidFill>
                  <a:srgbClr val="231F20"/>
                </a:solidFill>
                <a:latin typeface="Calibri"/>
                <a:cs typeface="Calibri"/>
              </a:rPr>
              <a:t>au</a:t>
            </a:r>
            <a:r>
              <a:rPr sz="2450" b="1" dirty="0">
                <a:solidFill>
                  <a:srgbClr val="231F20"/>
                </a:solidFill>
                <a:latin typeface="Calibri"/>
                <a:cs typeface="Calibri"/>
              </a:rPr>
              <a:t> </a:t>
            </a:r>
            <a:r>
              <a:rPr sz="2450" b="1" spc="85" dirty="0">
                <a:solidFill>
                  <a:srgbClr val="231F20"/>
                </a:solidFill>
                <a:latin typeface="Calibri"/>
                <a:cs typeface="Calibri"/>
              </a:rPr>
              <a:t>dispositif </a:t>
            </a:r>
            <a:r>
              <a:rPr sz="2450" b="1" spc="185" dirty="0">
                <a:solidFill>
                  <a:srgbClr val="231F20"/>
                </a:solidFill>
                <a:latin typeface="Calibri"/>
                <a:cs typeface="Calibri"/>
              </a:rPr>
              <a:t>THESEE</a:t>
            </a:r>
            <a:r>
              <a:rPr sz="2450" b="1" dirty="0">
                <a:solidFill>
                  <a:srgbClr val="231F20"/>
                </a:solidFill>
                <a:latin typeface="Calibri"/>
                <a:cs typeface="Calibri"/>
              </a:rPr>
              <a:t> </a:t>
            </a:r>
            <a:r>
              <a:rPr sz="2450" b="1" spc="50" dirty="0">
                <a:solidFill>
                  <a:srgbClr val="231F20"/>
                </a:solidFill>
                <a:latin typeface="Calibri"/>
                <a:cs typeface="Calibri"/>
              </a:rPr>
              <a:t>et</a:t>
            </a:r>
            <a:r>
              <a:rPr sz="2450" b="1" dirty="0">
                <a:solidFill>
                  <a:srgbClr val="231F20"/>
                </a:solidFill>
                <a:latin typeface="Calibri"/>
                <a:cs typeface="Calibri"/>
              </a:rPr>
              <a:t> </a:t>
            </a:r>
            <a:r>
              <a:rPr sz="2450" b="1" spc="85" dirty="0">
                <a:solidFill>
                  <a:srgbClr val="231F20"/>
                </a:solidFill>
                <a:latin typeface="Calibri"/>
                <a:cs typeface="Calibri"/>
              </a:rPr>
              <a:t>le</a:t>
            </a:r>
            <a:r>
              <a:rPr sz="2450" b="1" dirty="0">
                <a:solidFill>
                  <a:srgbClr val="231F20"/>
                </a:solidFill>
                <a:latin typeface="Calibri"/>
                <a:cs typeface="Calibri"/>
              </a:rPr>
              <a:t> </a:t>
            </a:r>
            <a:r>
              <a:rPr sz="2450" b="1" u="sng" spc="85" dirty="0">
                <a:solidFill>
                  <a:srgbClr val="205E9E"/>
                </a:solidFill>
                <a:uFill>
                  <a:solidFill>
                    <a:srgbClr val="205E9E"/>
                  </a:solidFill>
                </a:uFill>
                <a:latin typeface="Calibri"/>
                <a:cs typeface="Calibri"/>
                <a:hlinkClick r:id="rId2"/>
              </a:rPr>
              <a:t>formulaire</a:t>
            </a:r>
            <a:r>
              <a:rPr sz="2450" b="1" spc="10" dirty="0">
                <a:solidFill>
                  <a:srgbClr val="205E9E"/>
                </a:solidFill>
                <a:latin typeface="Calibri"/>
                <a:cs typeface="Calibri"/>
                <a:hlinkClick r:id="rId2"/>
              </a:rPr>
              <a:t>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85" dirty="0">
                <a:solidFill>
                  <a:srgbClr val="231F20"/>
                </a:solidFill>
                <a:latin typeface="Calibri"/>
                <a:cs typeface="Calibri"/>
              </a:rPr>
              <a:t>choix</a:t>
            </a:r>
            <a:r>
              <a:rPr sz="2450" b="1" dirty="0">
                <a:solidFill>
                  <a:srgbClr val="231F20"/>
                </a:solidFill>
                <a:latin typeface="Calibri"/>
                <a:cs typeface="Calibri"/>
              </a:rPr>
              <a:t> </a:t>
            </a:r>
            <a:r>
              <a:rPr sz="2450" b="1" spc="70" dirty="0">
                <a:solidFill>
                  <a:srgbClr val="231F20"/>
                </a:solidFill>
                <a:latin typeface="Calibri"/>
                <a:cs typeface="Calibri"/>
              </a:rPr>
              <a:t>guidé disponible</a:t>
            </a:r>
            <a:r>
              <a:rPr sz="2450" b="1" spc="30" dirty="0">
                <a:solidFill>
                  <a:srgbClr val="231F20"/>
                </a:solidFill>
                <a:latin typeface="Calibri"/>
                <a:cs typeface="Calibri"/>
              </a:rPr>
              <a:t> </a:t>
            </a:r>
            <a:r>
              <a:rPr sz="2450" b="1" spc="100" dirty="0">
                <a:solidFill>
                  <a:srgbClr val="231F20"/>
                </a:solidFill>
                <a:latin typeface="Calibri"/>
                <a:cs typeface="Calibri"/>
              </a:rPr>
              <a:t>sur</a:t>
            </a:r>
            <a:r>
              <a:rPr sz="2450" b="1" spc="25" dirty="0">
                <a:solidFill>
                  <a:srgbClr val="231F20"/>
                </a:solidFill>
                <a:latin typeface="Calibri"/>
                <a:cs typeface="Calibri"/>
              </a:rPr>
              <a:t> </a:t>
            </a:r>
            <a:r>
              <a:rPr sz="2450" b="1" spc="90" dirty="0">
                <a:solidFill>
                  <a:srgbClr val="231F20"/>
                </a:solidFill>
                <a:latin typeface="Calibri"/>
                <a:cs typeface="Calibri"/>
              </a:rPr>
              <a:t>service-</a:t>
            </a:r>
            <a:r>
              <a:rPr sz="2450" b="1" spc="95" dirty="0">
                <a:solidFill>
                  <a:srgbClr val="231F20"/>
                </a:solidFill>
                <a:latin typeface="Calibri"/>
                <a:cs typeface="Calibri"/>
              </a:rPr>
              <a:t>public.fr</a:t>
            </a:r>
            <a:endParaRPr sz="2450" b="1" dirty="0">
              <a:latin typeface="Calibri"/>
              <a:cs typeface="Calibri"/>
            </a:endParaRPr>
          </a:p>
          <a:p>
            <a:pPr marL="27305">
              <a:lnSpc>
                <a:spcPct val="100000"/>
              </a:lnSpc>
              <a:spcBef>
                <a:spcPts val="2180"/>
              </a:spcBef>
            </a:pPr>
            <a:r>
              <a:rPr sz="2450" b="1" spc="60" dirty="0">
                <a:solidFill>
                  <a:srgbClr val="231F20"/>
                </a:solidFill>
                <a:latin typeface="Calibri"/>
                <a:cs typeface="Calibri"/>
              </a:rPr>
              <a:t>Rendez-</a:t>
            </a:r>
            <a:r>
              <a:rPr sz="2450" b="1" spc="70" dirty="0">
                <a:solidFill>
                  <a:srgbClr val="231F20"/>
                </a:solidFill>
                <a:latin typeface="Calibri"/>
                <a:cs typeface="Calibri"/>
              </a:rPr>
              <a:t>vous</a:t>
            </a:r>
            <a:r>
              <a:rPr sz="2450" b="1" spc="-10" dirty="0">
                <a:solidFill>
                  <a:srgbClr val="231F20"/>
                </a:solidFill>
                <a:latin typeface="Calibri"/>
                <a:cs typeface="Calibri"/>
              </a:rPr>
              <a:t> </a:t>
            </a:r>
            <a:r>
              <a:rPr sz="2450" b="1" spc="100" dirty="0">
                <a:solidFill>
                  <a:srgbClr val="231F20"/>
                </a:solidFill>
                <a:latin typeface="Calibri"/>
                <a:cs typeface="Calibri"/>
              </a:rPr>
              <a:t>sur</a:t>
            </a:r>
            <a:r>
              <a:rPr sz="2450" b="1" spc="5" dirty="0">
                <a:solidFill>
                  <a:srgbClr val="231F20"/>
                </a:solidFill>
                <a:latin typeface="Calibri"/>
                <a:cs typeface="Calibri"/>
              </a:rPr>
              <a:t> </a:t>
            </a:r>
            <a:r>
              <a:rPr sz="2450" b="1" spc="70" dirty="0">
                <a:solidFill>
                  <a:srgbClr val="205E9E"/>
                </a:solidFill>
                <a:latin typeface="Calibri"/>
                <a:cs typeface="Calibri"/>
                <a:hlinkClick r:id="rId3"/>
              </a:rPr>
              <a:t>cybermalveillance.gouv.fr</a:t>
            </a:r>
            <a:r>
              <a:rPr sz="2450" b="1" spc="70" dirty="0">
                <a:solidFill>
                  <a:srgbClr val="231F20"/>
                </a:solidFill>
                <a:latin typeface="Calibri"/>
                <a:cs typeface="Calibri"/>
              </a:rPr>
              <a:t>,</a:t>
            </a:r>
            <a:endParaRPr sz="2450" b="1" dirty="0">
              <a:latin typeface="Calibri"/>
              <a:cs typeface="Calibri"/>
            </a:endParaRPr>
          </a:p>
        </p:txBody>
      </p:sp>
      <p:sp>
        <p:nvSpPr>
          <p:cNvPr id="9" name="object 9"/>
          <p:cNvSpPr txBox="1"/>
          <p:nvPr/>
        </p:nvSpPr>
        <p:spPr>
          <a:xfrm>
            <a:off x="3280517" y="7965437"/>
            <a:ext cx="6085733" cy="1056640"/>
          </a:xfrm>
          <a:prstGeom prst="rect">
            <a:avLst/>
          </a:prstGeom>
        </p:spPr>
        <p:txBody>
          <a:bodyPr vert="horz" wrap="square" lIns="0" tIns="64769" rIns="0" bIns="0" rtlCol="0">
            <a:spAutoFit/>
          </a:bodyPr>
          <a:lstStyle/>
          <a:p>
            <a:pPr marL="12700" marR="5080">
              <a:lnSpc>
                <a:spcPts val="2580"/>
              </a:lnSpc>
              <a:spcBef>
                <a:spcPts val="509"/>
              </a:spcBef>
            </a:pPr>
            <a:r>
              <a:rPr sz="2450" b="1" spc="150" dirty="0">
                <a:solidFill>
                  <a:srgbClr val="231F20"/>
                </a:solidFill>
                <a:latin typeface="Calibri"/>
                <a:cs typeface="Calibri"/>
              </a:rPr>
              <a:t>la</a:t>
            </a:r>
            <a:r>
              <a:rPr sz="2450" b="1" spc="-5" dirty="0">
                <a:solidFill>
                  <a:srgbClr val="231F20"/>
                </a:solidFill>
                <a:latin typeface="Calibri"/>
                <a:cs typeface="Calibri"/>
              </a:rPr>
              <a:t> </a:t>
            </a:r>
            <a:r>
              <a:rPr sz="2450" b="1" spc="65" dirty="0">
                <a:solidFill>
                  <a:srgbClr val="231F20"/>
                </a:solidFill>
                <a:latin typeface="Calibri"/>
                <a:cs typeface="Calibri"/>
              </a:rPr>
              <a:t>plateforme</a:t>
            </a:r>
            <a:r>
              <a:rPr sz="2450" b="1" dirty="0">
                <a:solidFill>
                  <a:srgbClr val="231F20"/>
                </a:solidFill>
                <a:latin typeface="Calibri"/>
                <a:cs typeface="Calibri"/>
              </a:rPr>
              <a:t> </a:t>
            </a:r>
            <a:r>
              <a:rPr sz="2450" b="1" spc="70" dirty="0">
                <a:solidFill>
                  <a:srgbClr val="231F20"/>
                </a:solidFill>
                <a:latin typeface="Calibri"/>
                <a:cs typeface="Calibri"/>
              </a:rPr>
              <a:t>nationale</a:t>
            </a:r>
            <a:r>
              <a:rPr sz="2450" b="1" spc="5" dirty="0">
                <a:solidFill>
                  <a:srgbClr val="231F20"/>
                </a:solidFill>
                <a:latin typeface="Calibri"/>
                <a:cs typeface="Calibri"/>
              </a:rPr>
              <a:t> </a:t>
            </a:r>
            <a:r>
              <a:rPr sz="2450" b="1" spc="80" dirty="0">
                <a:solidFill>
                  <a:srgbClr val="231F20"/>
                </a:solidFill>
                <a:latin typeface="Calibri"/>
                <a:cs typeface="Calibri"/>
              </a:rPr>
              <a:t>d’assistance</a:t>
            </a:r>
            <a:r>
              <a:rPr sz="2450" b="1" spc="5" dirty="0">
                <a:solidFill>
                  <a:srgbClr val="231F20"/>
                </a:solidFill>
                <a:latin typeface="Calibri"/>
                <a:cs typeface="Calibri"/>
              </a:rPr>
              <a:t> </a:t>
            </a:r>
            <a:r>
              <a:rPr sz="2450" b="1" spc="60" dirty="0">
                <a:solidFill>
                  <a:srgbClr val="231F20"/>
                </a:solidFill>
                <a:latin typeface="Calibri"/>
                <a:cs typeface="Calibri"/>
              </a:rPr>
              <a:t>aux </a:t>
            </a:r>
            <a:r>
              <a:rPr sz="2450" b="1" spc="85" dirty="0">
                <a:solidFill>
                  <a:srgbClr val="231F20"/>
                </a:solidFill>
                <a:latin typeface="Calibri"/>
                <a:cs typeface="Calibri"/>
              </a:rPr>
              <a:t>victimes</a:t>
            </a:r>
            <a:r>
              <a:rPr sz="2450" b="1" spc="10" dirty="0">
                <a:solidFill>
                  <a:srgbClr val="231F20"/>
                </a:solidFill>
                <a:latin typeface="Calibri"/>
                <a:cs typeface="Calibri"/>
              </a:rPr>
              <a:t> </a:t>
            </a:r>
            <a:r>
              <a:rPr sz="2450" b="1" spc="65" dirty="0">
                <a:solidFill>
                  <a:srgbClr val="231F20"/>
                </a:solidFill>
                <a:latin typeface="Calibri"/>
                <a:cs typeface="Calibri"/>
              </a:rPr>
              <a:t>d’actes</a:t>
            </a:r>
            <a:r>
              <a:rPr sz="2450" b="1" spc="15" dirty="0">
                <a:solidFill>
                  <a:srgbClr val="231F20"/>
                </a:solidFill>
                <a:latin typeface="Calibri"/>
                <a:cs typeface="Calibri"/>
              </a:rPr>
              <a:t> </a:t>
            </a:r>
            <a:r>
              <a:rPr sz="2450" b="1" dirty="0">
                <a:solidFill>
                  <a:srgbClr val="231F20"/>
                </a:solidFill>
                <a:latin typeface="Calibri"/>
                <a:cs typeface="Calibri"/>
              </a:rPr>
              <a:t>de</a:t>
            </a:r>
            <a:r>
              <a:rPr sz="2450" b="1" spc="10" dirty="0">
                <a:solidFill>
                  <a:srgbClr val="231F20"/>
                </a:solidFill>
                <a:latin typeface="Calibri"/>
                <a:cs typeface="Calibri"/>
              </a:rPr>
              <a:t> </a:t>
            </a:r>
            <a:r>
              <a:rPr sz="2450" b="1" spc="90" dirty="0">
                <a:solidFill>
                  <a:srgbClr val="231F20"/>
                </a:solidFill>
                <a:latin typeface="Calibri"/>
                <a:cs typeface="Calibri"/>
              </a:rPr>
              <a:t>cybermalveillance</a:t>
            </a:r>
            <a:r>
              <a:rPr sz="2450" b="1" spc="15" dirty="0">
                <a:solidFill>
                  <a:srgbClr val="231F20"/>
                </a:solidFill>
                <a:latin typeface="Calibri"/>
                <a:cs typeface="Calibri"/>
              </a:rPr>
              <a:t> </a:t>
            </a:r>
            <a:r>
              <a:rPr sz="2450" b="1" spc="-20" dirty="0">
                <a:solidFill>
                  <a:srgbClr val="231F20"/>
                </a:solidFill>
                <a:latin typeface="Calibri"/>
                <a:cs typeface="Calibri"/>
              </a:rPr>
              <a:t>pour </a:t>
            </a:r>
            <a:r>
              <a:rPr sz="2450" b="1" spc="60" dirty="0">
                <a:solidFill>
                  <a:srgbClr val="231F20"/>
                </a:solidFill>
                <a:latin typeface="Calibri"/>
                <a:cs typeface="Calibri"/>
              </a:rPr>
              <a:t>obtenir</a:t>
            </a:r>
            <a:r>
              <a:rPr sz="2450" b="1" spc="5" dirty="0">
                <a:solidFill>
                  <a:srgbClr val="231F20"/>
                </a:solidFill>
                <a:latin typeface="Calibri"/>
                <a:cs typeface="Calibri"/>
              </a:rPr>
              <a:t> </a:t>
            </a:r>
            <a:r>
              <a:rPr sz="2450" b="1" spc="100" dirty="0">
                <a:solidFill>
                  <a:srgbClr val="231F20"/>
                </a:solidFill>
                <a:latin typeface="Calibri"/>
                <a:cs typeface="Calibri"/>
              </a:rPr>
              <a:t>plus</a:t>
            </a:r>
            <a:r>
              <a:rPr sz="2450" b="1" spc="5" dirty="0">
                <a:solidFill>
                  <a:srgbClr val="231F20"/>
                </a:solidFill>
                <a:latin typeface="Calibri"/>
                <a:cs typeface="Calibri"/>
              </a:rPr>
              <a:t> </a:t>
            </a:r>
            <a:r>
              <a:rPr sz="2450" b="1" dirty="0">
                <a:solidFill>
                  <a:srgbClr val="231F20"/>
                </a:solidFill>
                <a:latin typeface="Calibri"/>
                <a:cs typeface="Calibri"/>
              </a:rPr>
              <a:t>de </a:t>
            </a:r>
            <a:r>
              <a:rPr sz="2450" b="1" spc="85" dirty="0">
                <a:solidFill>
                  <a:srgbClr val="231F20"/>
                </a:solidFill>
                <a:latin typeface="Calibri"/>
                <a:cs typeface="Calibri"/>
              </a:rPr>
              <a:t>conseils</a:t>
            </a:r>
            <a:endParaRPr sz="2450" b="1" dirty="0">
              <a:latin typeface="Calibri"/>
              <a:cs typeface="Calibri"/>
            </a:endParaRPr>
          </a:p>
        </p:txBody>
      </p:sp>
      <p:sp>
        <p:nvSpPr>
          <p:cNvPr id="10" name="object 10"/>
          <p:cNvSpPr/>
          <p:nvPr/>
        </p:nvSpPr>
        <p:spPr>
          <a:xfrm>
            <a:off x="15404247" y="7995694"/>
            <a:ext cx="1451610" cy="0"/>
          </a:xfrm>
          <a:custGeom>
            <a:avLst/>
            <a:gdLst/>
            <a:ahLst/>
            <a:cxnLst/>
            <a:rect l="l" t="t" r="r" b="b"/>
            <a:pathLst>
              <a:path w="1451609">
                <a:moveTo>
                  <a:pt x="0" y="0"/>
                </a:moveTo>
                <a:lnTo>
                  <a:pt x="1451557" y="0"/>
                </a:lnTo>
              </a:path>
            </a:pathLst>
          </a:custGeom>
          <a:ln w="7853">
            <a:solidFill>
              <a:srgbClr val="205E9E"/>
            </a:solidFill>
          </a:ln>
        </p:spPr>
        <p:txBody>
          <a:bodyPr wrap="square" lIns="0" tIns="0" rIns="0" bIns="0" rtlCol="0"/>
          <a:lstStyle/>
          <a:p>
            <a:endParaRPr/>
          </a:p>
        </p:txBody>
      </p:sp>
      <p:sp>
        <p:nvSpPr>
          <p:cNvPr id="11" name="object 11"/>
          <p:cNvSpPr txBox="1"/>
          <p:nvPr/>
        </p:nvSpPr>
        <p:spPr>
          <a:xfrm>
            <a:off x="12205818" y="3133558"/>
            <a:ext cx="4932831" cy="4984697"/>
          </a:xfrm>
          <a:prstGeom prst="rect">
            <a:avLst/>
          </a:prstGeom>
        </p:spPr>
        <p:txBody>
          <a:bodyPr vert="horz" wrap="square" lIns="0" tIns="110489" rIns="0" bIns="0" rtlCol="0">
            <a:spAutoFit/>
          </a:bodyPr>
          <a:lstStyle/>
          <a:p>
            <a:pPr marL="12700" marR="267335">
              <a:lnSpc>
                <a:spcPts val="4190"/>
              </a:lnSpc>
              <a:spcBef>
                <a:spcPts val="869"/>
              </a:spcBef>
            </a:pPr>
            <a:r>
              <a:rPr lang="fr-FR" sz="4100" b="1" spc="-150" dirty="0">
                <a:solidFill>
                  <a:srgbClr val="7C2D9B"/>
                </a:solidFill>
                <a:latin typeface="Calibri"/>
                <a:cs typeface="Calibri"/>
              </a:rPr>
              <a:t>ET SI </a:t>
            </a:r>
            <a:r>
              <a:rPr lang="fr-FR" sz="4100" b="1" u="sng" spc="-150" dirty="0">
                <a:solidFill>
                  <a:srgbClr val="7C2D9B"/>
                </a:solidFill>
                <a:uFill>
                  <a:solidFill>
                    <a:srgbClr val="7C2D9B"/>
                  </a:solidFill>
                </a:uFill>
                <a:latin typeface="Calibri"/>
                <a:cs typeface="Calibri"/>
              </a:rPr>
              <a:t>VOUS AVEZ PAYÉ</a:t>
            </a:r>
            <a:r>
              <a:rPr lang="fr-FR" sz="4100" b="1" spc="-150" dirty="0">
                <a:solidFill>
                  <a:srgbClr val="7C2D9B"/>
                </a:solidFill>
                <a:latin typeface="Calibri"/>
                <a:cs typeface="Calibri"/>
              </a:rPr>
              <a:t> ET ÊTES VICTIME D’UNE ESCROQUERIE ?</a:t>
            </a:r>
            <a:endParaRPr lang="fr-FR" sz="4100" b="1" spc="-150" dirty="0">
              <a:latin typeface="Calibri"/>
              <a:cs typeface="Calibri"/>
            </a:endParaRPr>
          </a:p>
          <a:p>
            <a:pPr marL="27305" marR="161290">
              <a:lnSpc>
                <a:spcPts val="2580"/>
              </a:lnSpc>
              <a:spcBef>
                <a:spcPts val="4625"/>
              </a:spcBef>
            </a:pPr>
            <a:r>
              <a:rPr lang="fr-FR" sz="2450" b="1" spc="90" dirty="0">
                <a:solidFill>
                  <a:srgbClr val="231F20"/>
                </a:solidFill>
                <a:latin typeface="Calibri"/>
                <a:cs typeface="Calibri"/>
              </a:rPr>
              <a:t>Changez</a:t>
            </a:r>
            <a:r>
              <a:rPr sz="2450" b="1" spc="-5" dirty="0">
                <a:solidFill>
                  <a:srgbClr val="231F20"/>
                </a:solidFill>
                <a:latin typeface="Calibri"/>
                <a:cs typeface="Calibri"/>
              </a:rPr>
              <a:t> </a:t>
            </a:r>
            <a:r>
              <a:rPr sz="2450" b="1" spc="55" dirty="0">
                <a:solidFill>
                  <a:srgbClr val="231F20"/>
                </a:solidFill>
                <a:latin typeface="Calibri"/>
                <a:cs typeface="Calibri"/>
              </a:rPr>
              <a:t>immédiatement</a:t>
            </a:r>
            <a:r>
              <a:rPr sz="2450" b="1" dirty="0">
                <a:solidFill>
                  <a:srgbClr val="231F20"/>
                </a:solidFill>
                <a:latin typeface="Calibri"/>
                <a:cs typeface="Calibri"/>
              </a:rPr>
              <a:t> </a:t>
            </a:r>
            <a:r>
              <a:rPr sz="2450" b="1" spc="100" dirty="0">
                <a:solidFill>
                  <a:srgbClr val="231F20"/>
                </a:solidFill>
                <a:latin typeface="Calibri"/>
                <a:cs typeface="Calibri"/>
              </a:rPr>
              <a:t>les</a:t>
            </a:r>
            <a:r>
              <a:rPr sz="2450" b="1" dirty="0">
                <a:solidFill>
                  <a:srgbClr val="231F20"/>
                </a:solidFill>
                <a:latin typeface="Calibri"/>
                <a:cs typeface="Calibri"/>
              </a:rPr>
              <a:t> </a:t>
            </a:r>
            <a:r>
              <a:rPr sz="2450" b="1" spc="40" dirty="0">
                <a:solidFill>
                  <a:srgbClr val="231F20"/>
                </a:solidFill>
                <a:latin typeface="Calibri"/>
                <a:cs typeface="Calibri"/>
              </a:rPr>
              <a:t>mots </a:t>
            </a:r>
            <a:r>
              <a:rPr sz="2450" b="1" dirty="0">
                <a:solidFill>
                  <a:srgbClr val="231F20"/>
                </a:solidFill>
                <a:latin typeface="Calibri"/>
                <a:cs typeface="Calibri"/>
              </a:rPr>
              <a:t>de</a:t>
            </a:r>
            <a:r>
              <a:rPr sz="2450" b="1" spc="5" dirty="0">
                <a:solidFill>
                  <a:srgbClr val="231F20"/>
                </a:solidFill>
                <a:latin typeface="Calibri"/>
                <a:cs typeface="Calibri"/>
              </a:rPr>
              <a:t> </a:t>
            </a:r>
            <a:r>
              <a:rPr sz="2450" b="1" spc="75" dirty="0">
                <a:solidFill>
                  <a:srgbClr val="231F20"/>
                </a:solidFill>
                <a:latin typeface="Calibri"/>
                <a:cs typeface="Calibri"/>
              </a:rPr>
              <a:t>passe</a:t>
            </a:r>
            <a:r>
              <a:rPr sz="2450" b="1" spc="15" dirty="0">
                <a:solidFill>
                  <a:srgbClr val="231F20"/>
                </a:solidFill>
                <a:latin typeface="Calibri"/>
                <a:cs typeface="Calibri"/>
              </a:rPr>
              <a:t> </a:t>
            </a:r>
            <a:r>
              <a:rPr sz="2450" b="1" spc="50" dirty="0">
                <a:solidFill>
                  <a:srgbClr val="231F20"/>
                </a:solidFill>
                <a:latin typeface="Calibri"/>
                <a:cs typeface="Calibri"/>
              </a:rPr>
              <a:t>des</a:t>
            </a:r>
            <a:r>
              <a:rPr sz="2450" b="1" spc="10" dirty="0">
                <a:solidFill>
                  <a:srgbClr val="231F20"/>
                </a:solidFill>
                <a:latin typeface="Calibri"/>
                <a:cs typeface="Calibri"/>
              </a:rPr>
              <a:t> </a:t>
            </a:r>
            <a:r>
              <a:rPr sz="2450" b="1" spc="50" dirty="0">
                <a:solidFill>
                  <a:srgbClr val="231F20"/>
                </a:solidFill>
                <a:latin typeface="Calibri"/>
                <a:cs typeface="Calibri"/>
              </a:rPr>
              <a:t>comptes</a:t>
            </a:r>
            <a:r>
              <a:rPr sz="2450" b="1" spc="15" dirty="0">
                <a:solidFill>
                  <a:srgbClr val="231F20"/>
                </a:solidFill>
                <a:latin typeface="Calibri"/>
                <a:cs typeface="Calibri"/>
              </a:rPr>
              <a:t> </a:t>
            </a:r>
            <a:r>
              <a:rPr sz="2450" b="1" spc="45" dirty="0">
                <a:solidFill>
                  <a:srgbClr val="231F20"/>
                </a:solidFill>
                <a:latin typeface="Calibri"/>
                <a:cs typeface="Calibri"/>
              </a:rPr>
              <a:t>compromis</a:t>
            </a:r>
            <a:endParaRPr sz="2450" b="1" dirty="0">
              <a:latin typeface="Calibri"/>
              <a:cs typeface="Calibri"/>
            </a:endParaRPr>
          </a:p>
          <a:p>
            <a:pPr marL="27305">
              <a:lnSpc>
                <a:spcPts val="2760"/>
              </a:lnSpc>
              <a:spcBef>
                <a:spcPts val="2180"/>
              </a:spcBef>
            </a:pPr>
            <a:r>
              <a:rPr sz="2450" b="1" spc="75" dirty="0">
                <a:solidFill>
                  <a:srgbClr val="231F20"/>
                </a:solidFill>
                <a:latin typeface="Calibri"/>
                <a:cs typeface="Calibri"/>
              </a:rPr>
              <a:t>Adressez-</a:t>
            </a:r>
            <a:r>
              <a:rPr sz="2450" b="1" spc="70" dirty="0">
                <a:solidFill>
                  <a:srgbClr val="231F20"/>
                </a:solidFill>
                <a:latin typeface="Calibri"/>
                <a:cs typeface="Calibri"/>
              </a:rPr>
              <a:t>vous</a:t>
            </a:r>
            <a:r>
              <a:rPr sz="2450" b="1" spc="100" dirty="0">
                <a:solidFill>
                  <a:srgbClr val="231F20"/>
                </a:solidFill>
                <a:latin typeface="Calibri"/>
                <a:cs typeface="Calibri"/>
              </a:rPr>
              <a:t> </a:t>
            </a:r>
            <a:r>
              <a:rPr sz="2450" b="1" spc="90" dirty="0">
                <a:solidFill>
                  <a:srgbClr val="231F20"/>
                </a:solidFill>
                <a:latin typeface="Calibri"/>
                <a:cs typeface="Calibri"/>
              </a:rPr>
              <a:t>à</a:t>
            </a:r>
            <a:r>
              <a:rPr sz="2450" b="1" spc="100" dirty="0">
                <a:solidFill>
                  <a:srgbClr val="231F20"/>
                </a:solidFill>
                <a:latin typeface="Calibri"/>
                <a:cs typeface="Calibri"/>
              </a:rPr>
              <a:t> </a:t>
            </a:r>
            <a:r>
              <a:rPr sz="2450" b="1" dirty="0">
                <a:solidFill>
                  <a:srgbClr val="231F20"/>
                </a:solidFill>
                <a:latin typeface="Calibri"/>
                <a:cs typeface="Calibri"/>
              </a:rPr>
              <a:t>votre</a:t>
            </a:r>
            <a:r>
              <a:rPr sz="2450" b="1" spc="105" dirty="0">
                <a:solidFill>
                  <a:srgbClr val="231F20"/>
                </a:solidFill>
                <a:latin typeface="Calibri"/>
                <a:cs typeface="Calibri"/>
              </a:rPr>
              <a:t> </a:t>
            </a:r>
            <a:r>
              <a:rPr sz="2450" b="1" dirty="0">
                <a:solidFill>
                  <a:srgbClr val="231F20"/>
                </a:solidFill>
                <a:latin typeface="Calibri"/>
                <a:cs typeface="Calibri"/>
              </a:rPr>
              <a:t>banque</a:t>
            </a:r>
            <a:r>
              <a:rPr sz="2450" b="1" spc="105" dirty="0">
                <a:solidFill>
                  <a:srgbClr val="231F20"/>
                </a:solidFill>
                <a:latin typeface="Calibri"/>
                <a:cs typeface="Calibri"/>
              </a:rPr>
              <a:t> </a:t>
            </a:r>
            <a:r>
              <a:rPr sz="2450" b="1" spc="-20" dirty="0">
                <a:solidFill>
                  <a:srgbClr val="231F20"/>
                </a:solidFill>
                <a:latin typeface="Calibri"/>
                <a:cs typeface="Calibri"/>
              </a:rPr>
              <a:t>pour</a:t>
            </a:r>
            <a:endParaRPr sz="2450" b="1" dirty="0">
              <a:latin typeface="Calibri"/>
              <a:cs typeface="Calibri"/>
            </a:endParaRPr>
          </a:p>
          <a:p>
            <a:pPr marL="27305">
              <a:lnSpc>
                <a:spcPts val="2760"/>
              </a:lnSpc>
            </a:pPr>
            <a:r>
              <a:rPr sz="2450" b="1" spc="55" dirty="0">
                <a:solidFill>
                  <a:srgbClr val="231F20"/>
                </a:solidFill>
                <a:latin typeface="Calibri"/>
                <a:cs typeface="Calibri"/>
              </a:rPr>
              <a:t>tenter</a:t>
            </a:r>
            <a:r>
              <a:rPr sz="2450" b="1" spc="5" dirty="0">
                <a:solidFill>
                  <a:srgbClr val="231F20"/>
                </a:solidFill>
                <a:latin typeface="Calibri"/>
                <a:cs typeface="Calibri"/>
              </a:rPr>
              <a:t> </a:t>
            </a:r>
            <a:r>
              <a:rPr sz="2450" b="1" dirty="0">
                <a:solidFill>
                  <a:srgbClr val="231F20"/>
                </a:solidFill>
                <a:latin typeface="Calibri"/>
                <a:cs typeface="Calibri"/>
              </a:rPr>
              <a:t>de </a:t>
            </a:r>
            <a:r>
              <a:rPr sz="2450" b="1" spc="90" dirty="0">
                <a:solidFill>
                  <a:srgbClr val="231F20"/>
                </a:solidFill>
                <a:latin typeface="Calibri"/>
                <a:cs typeface="Calibri"/>
              </a:rPr>
              <a:t>faire</a:t>
            </a:r>
            <a:r>
              <a:rPr sz="2450" b="1" spc="10" dirty="0">
                <a:solidFill>
                  <a:srgbClr val="231F20"/>
                </a:solidFill>
                <a:latin typeface="Calibri"/>
                <a:cs typeface="Calibri"/>
              </a:rPr>
              <a:t> </a:t>
            </a:r>
            <a:r>
              <a:rPr sz="2450" b="1" spc="75" dirty="0">
                <a:solidFill>
                  <a:srgbClr val="231F20"/>
                </a:solidFill>
                <a:latin typeface="Calibri"/>
                <a:cs typeface="Calibri"/>
              </a:rPr>
              <a:t>annuler</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5" dirty="0">
                <a:solidFill>
                  <a:srgbClr val="231F20"/>
                </a:solidFill>
                <a:latin typeface="Calibri"/>
                <a:cs typeface="Calibri"/>
              </a:rPr>
              <a:t> </a:t>
            </a:r>
            <a:r>
              <a:rPr sz="2450" b="1" spc="45" dirty="0">
                <a:solidFill>
                  <a:srgbClr val="231F20"/>
                </a:solidFill>
                <a:latin typeface="Calibri"/>
                <a:cs typeface="Calibri"/>
              </a:rPr>
              <a:t>paiement</a:t>
            </a:r>
            <a:endParaRPr sz="2450" b="1" dirty="0">
              <a:latin typeface="Calibri"/>
              <a:cs typeface="Calibri"/>
            </a:endParaRPr>
          </a:p>
          <a:p>
            <a:pPr marL="27305">
              <a:lnSpc>
                <a:spcPts val="2760"/>
              </a:lnSpc>
              <a:spcBef>
                <a:spcPts val="2215"/>
              </a:spcBef>
            </a:pPr>
            <a:r>
              <a:rPr sz="2450" b="1" spc="80" dirty="0">
                <a:solidFill>
                  <a:srgbClr val="231F20"/>
                </a:solidFill>
                <a:latin typeface="Calibri"/>
                <a:cs typeface="Calibri"/>
              </a:rPr>
              <a:t>Portez</a:t>
            </a:r>
            <a:r>
              <a:rPr sz="2450" b="1" spc="5" dirty="0">
                <a:solidFill>
                  <a:srgbClr val="231F20"/>
                </a:solidFill>
                <a:latin typeface="Calibri"/>
                <a:cs typeface="Calibri"/>
              </a:rPr>
              <a:t> </a:t>
            </a:r>
            <a:r>
              <a:rPr sz="2450" b="1" spc="90" dirty="0">
                <a:solidFill>
                  <a:srgbClr val="231F20"/>
                </a:solidFill>
                <a:latin typeface="Calibri"/>
                <a:cs typeface="Calibri"/>
              </a:rPr>
              <a:t>plainte</a:t>
            </a:r>
            <a:r>
              <a:rPr sz="2450" b="1" spc="10" dirty="0">
                <a:solidFill>
                  <a:srgbClr val="231F20"/>
                </a:solidFill>
                <a:latin typeface="Calibri"/>
                <a:cs typeface="Calibri"/>
              </a:rPr>
              <a:t> </a:t>
            </a:r>
            <a:r>
              <a:rPr sz="2450" b="1" dirty="0">
                <a:solidFill>
                  <a:srgbClr val="231F20"/>
                </a:solidFill>
                <a:latin typeface="Calibri"/>
                <a:cs typeface="Calibri"/>
              </a:rPr>
              <a:t>en</a:t>
            </a:r>
            <a:r>
              <a:rPr sz="2450" b="1" spc="5" dirty="0">
                <a:solidFill>
                  <a:srgbClr val="231F20"/>
                </a:solidFill>
                <a:latin typeface="Calibri"/>
                <a:cs typeface="Calibri"/>
              </a:rPr>
              <a:t> </a:t>
            </a:r>
            <a:r>
              <a:rPr sz="2450" b="1" spc="105" dirty="0">
                <a:solidFill>
                  <a:srgbClr val="231F20"/>
                </a:solidFill>
                <a:latin typeface="Calibri"/>
                <a:cs typeface="Calibri"/>
              </a:rPr>
              <a:t>ligne,</a:t>
            </a:r>
            <a:r>
              <a:rPr sz="2450" b="1" spc="5" dirty="0">
                <a:solidFill>
                  <a:srgbClr val="231F20"/>
                </a:solidFill>
                <a:latin typeface="Calibri"/>
                <a:cs typeface="Calibri"/>
              </a:rPr>
              <a:t> </a:t>
            </a:r>
            <a:r>
              <a:rPr sz="2450" b="1" spc="85" dirty="0">
                <a:solidFill>
                  <a:srgbClr val="231F20"/>
                </a:solidFill>
                <a:latin typeface="Calibri"/>
                <a:cs typeface="Calibri"/>
              </a:rPr>
              <a:t>grâce</a:t>
            </a:r>
            <a:r>
              <a:rPr sz="2450" b="1" spc="10" dirty="0">
                <a:solidFill>
                  <a:srgbClr val="231F20"/>
                </a:solidFill>
                <a:latin typeface="Calibri"/>
                <a:cs typeface="Calibri"/>
              </a:rPr>
              <a:t> </a:t>
            </a:r>
            <a:r>
              <a:rPr sz="2450" b="1" spc="40" dirty="0">
                <a:solidFill>
                  <a:srgbClr val="231F20"/>
                </a:solidFill>
                <a:latin typeface="Calibri"/>
                <a:cs typeface="Calibri"/>
              </a:rPr>
              <a:t>au</a:t>
            </a:r>
            <a:endParaRPr sz="2450" b="1" dirty="0">
              <a:latin typeface="Calibri"/>
              <a:cs typeface="Calibri"/>
            </a:endParaRPr>
          </a:p>
          <a:p>
            <a:pPr marL="27305">
              <a:lnSpc>
                <a:spcPts val="2760"/>
              </a:lnSpc>
            </a:pPr>
            <a:r>
              <a:rPr sz="2450" b="1" spc="95" dirty="0">
                <a:solidFill>
                  <a:srgbClr val="231F20"/>
                </a:solidFill>
                <a:latin typeface="Calibri"/>
                <a:cs typeface="Calibri"/>
              </a:rPr>
              <a:t>dispositif</a:t>
            </a:r>
            <a:r>
              <a:rPr sz="2450" b="1" spc="-5" dirty="0">
                <a:solidFill>
                  <a:srgbClr val="231F20"/>
                </a:solidFill>
                <a:latin typeface="Calibri"/>
                <a:cs typeface="Calibri"/>
              </a:rPr>
              <a:t> </a:t>
            </a:r>
            <a:r>
              <a:rPr sz="2450" b="1" spc="185" dirty="0">
                <a:solidFill>
                  <a:srgbClr val="231F20"/>
                </a:solidFill>
                <a:latin typeface="Calibri"/>
                <a:cs typeface="Calibri"/>
              </a:rPr>
              <a:t>THESEE</a:t>
            </a:r>
            <a:r>
              <a:rPr sz="2450" b="1" dirty="0">
                <a:solidFill>
                  <a:srgbClr val="231F20"/>
                </a:solidFill>
                <a:latin typeface="Calibri"/>
                <a:cs typeface="Calibri"/>
              </a:rPr>
              <a:t> </a:t>
            </a:r>
            <a:r>
              <a:rPr sz="2450" b="1" spc="50" dirty="0">
                <a:solidFill>
                  <a:srgbClr val="231F20"/>
                </a:solidFill>
                <a:latin typeface="Calibri"/>
                <a:cs typeface="Calibri"/>
              </a:rPr>
              <a:t>et</a:t>
            </a:r>
            <a:r>
              <a:rPr sz="2450" b="1" spc="5" dirty="0">
                <a:solidFill>
                  <a:srgbClr val="231F20"/>
                </a:solidFill>
                <a:latin typeface="Calibri"/>
                <a:cs typeface="Calibri"/>
              </a:rPr>
              <a:t> </a:t>
            </a:r>
            <a:r>
              <a:rPr sz="2450" b="1" spc="85" dirty="0">
                <a:solidFill>
                  <a:srgbClr val="231F20"/>
                </a:solidFill>
                <a:latin typeface="Calibri"/>
                <a:cs typeface="Calibri"/>
              </a:rPr>
              <a:t>le</a:t>
            </a:r>
            <a:r>
              <a:rPr sz="2450" b="1" spc="5" dirty="0">
                <a:solidFill>
                  <a:srgbClr val="231F20"/>
                </a:solidFill>
                <a:latin typeface="Calibri"/>
                <a:cs typeface="Calibri"/>
              </a:rPr>
              <a:t> </a:t>
            </a:r>
            <a:r>
              <a:rPr sz="2450" b="1" spc="75" dirty="0">
                <a:solidFill>
                  <a:srgbClr val="205E9E"/>
                </a:solidFill>
                <a:latin typeface="Calibri"/>
                <a:cs typeface="Calibri"/>
                <a:hlinkClick r:id="rId2"/>
              </a:rPr>
              <a:t>formulaire</a:t>
            </a:r>
            <a:endParaRPr sz="2450" b="1" dirty="0">
              <a:latin typeface="Calibri"/>
              <a:cs typeface="Calibri"/>
            </a:endParaRPr>
          </a:p>
        </p:txBody>
      </p:sp>
      <p:sp>
        <p:nvSpPr>
          <p:cNvPr id="12" name="object 12"/>
          <p:cNvSpPr txBox="1"/>
          <p:nvPr/>
        </p:nvSpPr>
        <p:spPr>
          <a:xfrm>
            <a:off x="12220659" y="8017176"/>
            <a:ext cx="4065131" cy="729615"/>
          </a:xfrm>
          <a:prstGeom prst="rect">
            <a:avLst/>
          </a:prstGeom>
        </p:spPr>
        <p:txBody>
          <a:bodyPr vert="horz" wrap="square" lIns="0" tIns="64769" rIns="0" bIns="0" rtlCol="0">
            <a:spAutoFit/>
          </a:bodyPr>
          <a:lstStyle/>
          <a:p>
            <a:pPr marL="12700" marR="5080">
              <a:lnSpc>
                <a:spcPts val="2580"/>
              </a:lnSpc>
              <a:spcBef>
                <a:spcPts val="509"/>
              </a:spcBef>
            </a:pPr>
            <a:r>
              <a:rPr sz="2450" b="1" dirty="0">
                <a:solidFill>
                  <a:srgbClr val="231F20"/>
                </a:solidFill>
                <a:latin typeface="Calibri"/>
                <a:cs typeface="Calibri"/>
              </a:rPr>
              <a:t>de</a:t>
            </a:r>
            <a:r>
              <a:rPr sz="2450" b="1" spc="10" dirty="0">
                <a:solidFill>
                  <a:srgbClr val="231F20"/>
                </a:solidFill>
                <a:latin typeface="Calibri"/>
                <a:cs typeface="Calibri"/>
              </a:rPr>
              <a:t> </a:t>
            </a:r>
            <a:r>
              <a:rPr sz="2450" b="1" spc="85" dirty="0">
                <a:solidFill>
                  <a:srgbClr val="231F20"/>
                </a:solidFill>
                <a:latin typeface="Calibri"/>
                <a:cs typeface="Calibri"/>
              </a:rPr>
              <a:t>choix</a:t>
            </a:r>
            <a:r>
              <a:rPr sz="2450" b="1" spc="15" dirty="0">
                <a:solidFill>
                  <a:srgbClr val="231F20"/>
                </a:solidFill>
                <a:latin typeface="Calibri"/>
                <a:cs typeface="Calibri"/>
              </a:rPr>
              <a:t> </a:t>
            </a:r>
            <a:r>
              <a:rPr sz="2450" b="1" spc="80" dirty="0">
                <a:solidFill>
                  <a:srgbClr val="231F20"/>
                </a:solidFill>
                <a:latin typeface="Calibri"/>
                <a:cs typeface="Calibri"/>
              </a:rPr>
              <a:t>guidé</a:t>
            </a:r>
            <a:r>
              <a:rPr sz="2450" b="1" spc="15" dirty="0">
                <a:solidFill>
                  <a:srgbClr val="231F20"/>
                </a:solidFill>
                <a:latin typeface="Calibri"/>
                <a:cs typeface="Calibri"/>
              </a:rPr>
              <a:t> </a:t>
            </a:r>
            <a:r>
              <a:rPr sz="2450" b="1" spc="70" dirty="0">
                <a:solidFill>
                  <a:srgbClr val="231F20"/>
                </a:solidFill>
                <a:latin typeface="Calibri"/>
                <a:cs typeface="Calibri"/>
              </a:rPr>
              <a:t>disponible</a:t>
            </a:r>
            <a:r>
              <a:rPr sz="2450" b="1" spc="15" dirty="0">
                <a:solidFill>
                  <a:srgbClr val="231F20"/>
                </a:solidFill>
                <a:latin typeface="Calibri"/>
                <a:cs typeface="Calibri"/>
              </a:rPr>
              <a:t> </a:t>
            </a:r>
            <a:r>
              <a:rPr sz="2450" b="1" spc="70" dirty="0">
                <a:solidFill>
                  <a:srgbClr val="231F20"/>
                </a:solidFill>
                <a:latin typeface="Calibri"/>
                <a:cs typeface="Calibri"/>
              </a:rPr>
              <a:t>sur </a:t>
            </a:r>
            <a:r>
              <a:rPr sz="2450" b="1" spc="90" dirty="0">
                <a:solidFill>
                  <a:srgbClr val="231F20"/>
                </a:solidFill>
                <a:latin typeface="Calibri"/>
                <a:cs typeface="Calibri"/>
              </a:rPr>
              <a:t>service-</a:t>
            </a:r>
            <a:r>
              <a:rPr sz="2450" b="1" spc="95" dirty="0">
                <a:solidFill>
                  <a:srgbClr val="231F20"/>
                </a:solidFill>
                <a:latin typeface="Calibri"/>
                <a:cs typeface="Calibri"/>
              </a:rPr>
              <a:t>public.fr</a:t>
            </a:r>
            <a:endParaRPr sz="2450" b="1" dirty="0">
              <a:latin typeface="Calibri"/>
              <a:cs typeface="Calibri"/>
            </a:endParaRPr>
          </a:p>
        </p:txBody>
      </p:sp>
      <p:sp>
        <p:nvSpPr>
          <p:cNvPr id="13" name="object 13">
            <a:extLst>
              <a:ext uri="{FF2B5EF4-FFF2-40B4-BE49-F238E27FC236}">
                <a16:creationId xmlns:a16="http://schemas.microsoft.com/office/drawing/2014/main" id="{0E88F8FB-3CDE-267B-A4E0-FBF350BBCF79}"/>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14" name="object 77">
            <a:extLst>
              <a:ext uri="{FF2B5EF4-FFF2-40B4-BE49-F238E27FC236}">
                <a16:creationId xmlns:a16="http://schemas.microsoft.com/office/drawing/2014/main" id="{ECB8CF15-69E2-25FB-ECC3-A465958EBBE5}"/>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5" name="object 32">
            <a:extLst>
              <a:ext uri="{FF2B5EF4-FFF2-40B4-BE49-F238E27FC236}">
                <a16:creationId xmlns:a16="http://schemas.microsoft.com/office/drawing/2014/main" id="{6CFF556D-6340-3E24-889C-A5660D6E5A42}"/>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6" name="object 33">
            <a:extLst>
              <a:ext uri="{FF2B5EF4-FFF2-40B4-BE49-F238E27FC236}">
                <a16:creationId xmlns:a16="http://schemas.microsoft.com/office/drawing/2014/main" id="{75B3D5B8-BEE9-2A8B-3CF7-F1E66A3AE0C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7" name="object 34">
            <a:extLst>
              <a:ext uri="{FF2B5EF4-FFF2-40B4-BE49-F238E27FC236}">
                <a16:creationId xmlns:a16="http://schemas.microsoft.com/office/drawing/2014/main" id="{5C0C0B54-30AD-5BCE-FA7A-56F5B1D09B83}"/>
              </a:ext>
            </a:extLst>
          </p:cNvPr>
          <p:cNvPicPr/>
          <p:nvPr/>
        </p:nvPicPr>
        <p:blipFill>
          <a:blip r:embed="rId4" cstate="print"/>
          <a:stretch>
            <a:fillRect/>
          </a:stretch>
        </p:blipFill>
        <p:spPr>
          <a:xfrm>
            <a:off x="13157476" y="804493"/>
            <a:ext cx="101839" cy="104719"/>
          </a:xfrm>
          <a:prstGeom prst="rect">
            <a:avLst/>
          </a:prstGeom>
        </p:spPr>
      </p:pic>
      <p:sp>
        <p:nvSpPr>
          <p:cNvPr id="18" name="object 35">
            <a:extLst>
              <a:ext uri="{FF2B5EF4-FFF2-40B4-BE49-F238E27FC236}">
                <a16:creationId xmlns:a16="http://schemas.microsoft.com/office/drawing/2014/main" id="{725ABF49-8777-12D1-9B25-835F76FD3EAA}"/>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9" name="object 36">
            <a:extLst>
              <a:ext uri="{FF2B5EF4-FFF2-40B4-BE49-F238E27FC236}">
                <a16:creationId xmlns:a16="http://schemas.microsoft.com/office/drawing/2014/main" id="{6650DA8D-46D6-A1DF-62AF-31C4A9F1B437}"/>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0" name="object 37">
            <a:extLst>
              <a:ext uri="{FF2B5EF4-FFF2-40B4-BE49-F238E27FC236}">
                <a16:creationId xmlns:a16="http://schemas.microsoft.com/office/drawing/2014/main" id="{F55A6BB8-033B-04ED-EF3E-F2A43991A01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1" name="object 39">
            <a:extLst>
              <a:ext uri="{FF2B5EF4-FFF2-40B4-BE49-F238E27FC236}">
                <a16:creationId xmlns:a16="http://schemas.microsoft.com/office/drawing/2014/main" id="{0F4F9968-755D-EAF3-442D-B0FC364073A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2" name="object 40">
            <a:extLst>
              <a:ext uri="{FF2B5EF4-FFF2-40B4-BE49-F238E27FC236}">
                <a16:creationId xmlns:a16="http://schemas.microsoft.com/office/drawing/2014/main" id="{637F78B8-BB34-D414-7301-183399FD3BB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3" name="object 41">
            <a:extLst>
              <a:ext uri="{FF2B5EF4-FFF2-40B4-BE49-F238E27FC236}">
                <a16:creationId xmlns:a16="http://schemas.microsoft.com/office/drawing/2014/main" id="{E3AAAED5-DF71-576F-E008-053D45451A67}"/>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4" name="object 42">
            <a:extLst>
              <a:ext uri="{FF2B5EF4-FFF2-40B4-BE49-F238E27FC236}">
                <a16:creationId xmlns:a16="http://schemas.microsoft.com/office/drawing/2014/main" id="{0747CCAD-EEB0-45E1-73F8-B2318CD8305F}"/>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5" name="object 43">
            <a:extLst>
              <a:ext uri="{FF2B5EF4-FFF2-40B4-BE49-F238E27FC236}">
                <a16:creationId xmlns:a16="http://schemas.microsoft.com/office/drawing/2014/main" id="{08D9256B-91E6-9364-472F-8B47EAC73387}"/>
              </a:ext>
            </a:extLst>
          </p:cNvPr>
          <p:cNvPicPr/>
          <p:nvPr/>
        </p:nvPicPr>
        <p:blipFill>
          <a:blip r:embed="rId5" cstate="print"/>
          <a:stretch>
            <a:fillRect/>
          </a:stretch>
        </p:blipFill>
        <p:spPr>
          <a:xfrm>
            <a:off x="900786" y="665402"/>
            <a:ext cx="90720" cy="160403"/>
          </a:xfrm>
          <a:prstGeom prst="rect">
            <a:avLst/>
          </a:prstGeom>
        </p:spPr>
      </p:pic>
      <p:grpSp>
        <p:nvGrpSpPr>
          <p:cNvPr id="26" name="Groupe 25">
            <a:extLst>
              <a:ext uri="{FF2B5EF4-FFF2-40B4-BE49-F238E27FC236}">
                <a16:creationId xmlns:a16="http://schemas.microsoft.com/office/drawing/2014/main" id="{224C75A9-A611-AB2F-EB6F-2E2D7396D979}"/>
              </a:ext>
            </a:extLst>
          </p:cNvPr>
          <p:cNvGrpSpPr/>
          <p:nvPr/>
        </p:nvGrpSpPr>
        <p:grpSpPr>
          <a:xfrm>
            <a:off x="6958757" y="625475"/>
            <a:ext cx="579409" cy="373714"/>
            <a:chOff x="893915" y="795563"/>
            <a:chExt cx="579409" cy="373714"/>
          </a:xfrm>
        </p:grpSpPr>
        <p:sp>
          <p:nvSpPr>
            <p:cNvPr id="27" name="object 39">
              <a:extLst>
                <a:ext uri="{FF2B5EF4-FFF2-40B4-BE49-F238E27FC236}">
                  <a16:creationId xmlns:a16="http://schemas.microsoft.com/office/drawing/2014/main" id="{1CDD63BD-548D-5B83-99AA-2E6E1D0829CE}"/>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8" name="object 40">
              <a:extLst>
                <a:ext uri="{FF2B5EF4-FFF2-40B4-BE49-F238E27FC236}">
                  <a16:creationId xmlns:a16="http://schemas.microsoft.com/office/drawing/2014/main" id="{B0A521E3-4315-D264-6F1A-D76AE1F3753C}"/>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9" name="object 41">
              <a:extLst>
                <a:ext uri="{FF2B5EF4-FFF2-40B4-BE49-F238E27FC236}">
                  <a16:creationId xmlns:a16="http://schemas.microsoft.com/office/drawing/2014/main" id="{9AC7FA38-4CB7-DB19-B377-48AFA273B613}"/>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0" name="object 42">
              <a:extLst>
                <a:ext uri="{FF2B5EF4-FFF2-40B4-BE49-F238E27FC236}">
                  <a16:creationId xmlns:a16="http://schemas.microsoft.com/office/drawing/2014/main" id="{CED64DE4-E878-0EA6-CDF5-3570EA658D3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49" name="object 43">
              <a:extLst>
                <a:ext uri="{FF2B5EF4-FFF2-40B4-BE49-F238E27FC236}">
                  <a16:creationId xmlns:a16="http://schemas.microsoft.com/office/drawing/2014/main" id="{068DF8F5-6E51-EEC2-85D5-6022235FFE0A}"/>
                </a:ext>
              </a:extLst>
            </p:cNvPr>
            <p:cNvPicPr/>
            <p:nvPr/>
          </p:nvPicPr>
          <p:blipFill>
            <a:blip r:embed="rId5" cstate="print"/>
            <a:stretch>
              <a:fillRect/>
            </a:stretch>
          </p:blipFill>
          <p:spPr>
            <a:xfrm>
              <a:off x="1053186" y="817802"/>
              <a:ext cx="90720" cy="160403"/>
            </a:xfrm>
            <a:prstGeom prst="rect">
              <a:avLst/>
            </a:prstGeom>
          </p:spPr>
        </p:pic>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3" name="object 13">
            <a:extLst>
              <a:ext uri="{FF2B5EF4-FFF2-40B4-BE49-F238E27FC236}">
                <a16:creationId xmlns:a16="http://schemas.microsoft.com/office/drawing/2014/main" id="{D203649A-BDD6-2F50-9FE7-11810C5D0F2F}"/>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4" name="object 77">
            <a:extLst>
              <a:ext uri="{FF2B5EF4-FFF2-40B4-BE49-F238E27FC236}">
                <a16:creationId xmlns:a16="http://schemas.microsoft.com/office/drawing/2014/main" id="{DBA01045-85E3-34E2-29CB-7D05BDF1975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5" name="object 32">
            <a:extLst>
              <a:ext uri="{FF2B5EF4-FFF2-40B4-BE49-F238E27FC236}">
                <a16:creationId xmlns:a16="http://schemas.microsoft.com/office/drawing/2014/main" id="{5A1ABF15-2794-648A-FB25-0B6D479B29A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6" name="object 33">
            <a:extLst>
              <a:ext uri="{FF2B5EF4-FFF2-40B4-BE49-F238E27FC236}">
                <a16:creationId xmlns:a16="http://schemas.microsoft.com/office/drawing/2014/main" id="{AE624B7E-E5AD-05FC-9AC6-39DF1931EDA0}"/>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7" name="object 34">
            <a:extLst>
              <a:ext uri="{FF2B5EF4-FFF2-40B4-BE49-F238E27FC236}">
                <a16:creationId xmlns:a16="http://schemas.microsoft.com/office/drawing/2014/main" id="{B8071ED4-AA73-657D-2C97-D5EDA0265168}"/>
              </a:ext>
            </a:extLst>
          </p:cNvPr>
          <p:cNvPicPr/>
          <p:nvPr/>
        </p:nvPicPr>
        <p:blipFill>
          <a:blip r:embed="rId2" cstate="print"/>
          <a:stretch>
            <a:fillRect/>
          </a:stretch>
        </p:blipFill>
        <p:spPr>
          <a:xfrm>
            <a:off x="13157476" y="804493"/>
            <a:ext cx="101839" cy="104719"/>
          </a:xfrm>
          <a:prstGeom prst="rect">
            <a:avLst/>
          </a:prstGeom>
        </p:spPr>
      </p:pic>
      <p:sp>
        <p:nvSpPr>
          <p:cNvPr id="8" name="object 35">
            <a:extLst>
              <a:ext uri="{FF2B5EF4-FFF2-40B4-BE49-F238E27FC236}">
                <a16:creationId xmlns:a16="http://schemas.microsoft.com/office/drawing/2014/main" id="{F0EFAD0A-9660-1C73-BEBD-6BD3A7CBFDA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9" name="object 36">
            <a:extLst>
              <a:ext uri="{FF2B5EF4-FFF2-40B4-BE49-F238E27FC236}">
                <a16:creationId xmlns:a16="http://schemas.microsoft.com/office/drawing/2014/main" id="{4453D1A9-6E05-AE56-4121-8618CC73CBCB}"/>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0" name="object 37">
            <a:extLst>
              <a:ext uri="{FF2B5EF4-FFF2-40B4-BE49-F238E27FC236}">
                <a16:creationId xmlns:a16="http://schemas.microsoft.com/office/drawing/2014/main" id="{C5D0DF94-490D-5121-0C15-D5526DFCB95E}"/>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1" name="object 39">
            <a:extLst>
              <a:ext uri="{FF2B5EF4-FFF2-40B4-BE49-F238E27FC236}">
                <a16:creationId xmlns:a16="http://schemas.microsoft.com/office/drawing/2014/main" id="{BD868849-1864-F17C-7939-319557BF7358}"/>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2" name="object 40">
            <a:extLst>
              <a:ext uri="{FF2B5EF4-FFF2-40B4-BE49-F238E27FC236}">
                <a16:creationId xmlns:a16="http://schemas.microsoft.com/office/drawing/2014/main" id="{1392E95A-CE52-2D1D-CE91-32FC214A7AC4}"/>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3" name="object 41">
            <a:extLst>
              <a:ext uri="{FF2B5EF4-FFF2-40B4-BE49-F238E27FC236}">
                <a16:creationId xmlns:a16="http://schemas.microsoft.com/office/drawing/2014/main" id="{563EE9FC-5747-047E-1D96-F058E380ACF6}"/>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4" name="object 42">
            <a:extLst>
              <a:ext uri="{FF2B5EF4-FFF2-40B4-BE49-F238E27FC236}">
                <a16:creationId xmlns:a16="http://schemas.microsoft.com/office/drawing/2014/main" id="{29DF85DF-F072-174D-E259-825BF343EA7E}"/>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15" name="object 43">
            <a:extLst>
              <a:ext uri="{FF2B5EF4-FFF2-40B4-BE49-F238E27FC236}">
                <a16:creationId xmlns:a16="http://schemas.microsoft.com/office/drawing/2014/main" id="{8B56F9C1-5793-E1E1-FFBA-4896CA2E4CC8}"/>
              </a:ext>
            </a:extLst>
          </p:cNvPr>
          <p:cNvPicPr/>
          <p:nvPr/>
        </p:nvPicPr>
        <p:blipFill>
          <a:blip r:embed="rId3" cstate="print"/>
          <a:stretch>
            <a:fillRect/>
          </a:stretch>
        </p:blipFill>
        <p:spPr>
          <a:xfrm>
            <a:off x="900786" y="665402"/>
            <a:ext cx="90720" cy="160403"/>
          </a:xfrm>
          <a:prstGeom prst="rect">
            <a:avLst/>
          </a:prstGeom>
        </p:spPr>
      </p:pic>
      <p:grpSp>
        <p:nvGrpSpPr>
          <p:cNvPr id="16" name="Groupe 15">
            <a:extLst>
              <a:ext uri="{FF2B5EF4-FFF2-40B4-BE49-F238E27FC236}">
                <a16:creationId xmlns:a16="http://schemas.microsoft.com/office/drawing/2014/main" id="{FE6FDC87-2275-B12F-9D10-2D8ABE0C56FF}"/>
              </a:ext>
            </a:extLst>
          </p:cNvPr>
          <p:cNvGrpSpPr/>
          <p:nvPr/>
        </p:nvGrpSpPr>
        <p:grpSpPr>
          <a:xfrm>
            <a:off x="6958757" y="625475"/>
            <a:ext cx="579409" cy="373714"/>
            <a:chOff x="893915" y="795563"/>
            <a:chExt cx="579409" cy="373714"/>
          </a:xfrm>
        </p:grpSpPr>
        <p:sp>
          <p:nvSpPr>
            <p:cNvPr id="17" name="object 39">
              <a:extLst>
                <a:ext uri="{FF2B5EF4-FFF2-40B4-BE49-F238E27FC236}">
                  <a16:creationId xmlns:a16="http://schemas.microsoft.com/office/drawing/2014/main" id="{BEF9183D-3755-F06F-2811-2E020FA79EEE}"/>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18" name="object 40">
              <a:extLst>
                <a:ext uri="{FF2B5EF4-FFF2-40B4-BE49-F238E27FC236}">
                  <a16:creationId xmlns:a16="http://schemas.microsoft.com/office/drawing/2014/main" id="{46C33123-83DF-2F00-59AE-E7F5D7644BAA}"/>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19" name="object 41">
              <a:extLst>
                <a:ext uri="{FF2B5EF4-FFF2-40B4-BE49-F238E27FC236}">
                  <a16:creationId xmlns:a16="http://schemas.microsoft.com/office/drawing/2014/main" id="{E737FEDF-1E01-D865-3257-3A54424CB635}"/>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0" name="object 42">
              <a:extLst>
                <a:ext uri="{FF2B5EF4-FFF2-40B4-BE49-F238E27FC236}">
                  <a16:creationId xmlns:a16="http://schemas.microsoft.com/office/drawing/2014/main" id="{CF5DF2F2-2D00-C43C-FB75-DD4C8B1A8B4D}"/>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1" name="object 43">
              <a:extLst>
                <a:ext uri="{FF2B5EF4-FFF2-40B4-BE49-F238E27FC236}">
                  <a16:creationId xmlns:a16="http://schemas.microsoft.com/office/drawing/2014/main" id="{19F90C1E-825F-35C0-6DB1-6847BB7D2553}"/>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grpSp>
        <p:nvGrpSpPr>
          <p:cNvPr id="4" name="object 4"/>
          <p:cNvGrpSpPr/>
          <p:nvPr/>
        </p:nvGrpSpPr>
        <p:grpSpPr>
          <a:xfrm>
            <a:off x="1817540" y="4014138"/>
            <a:ext cx="2124075" cy="2625090"/>
            <a:chOff x="1817540" y="4014138"/>
            <a:chExt cx="2124075" cy="2625090"/>
          </a:xfrm>
        </p:grpSpPr>
        <p:sp>
          <p:nvSpPr>
            <p:cNvPr id="5" name="object 5"/>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6" name="object 6"/>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7" name="object 7"/>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8" name="object 8"/>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sp>
        <p:nvSpPr>
          <p:cNvPr id="45" name="object 2">
            <a:extLst>
              <a:ext uri="{FF2B5EF4-FFF2-40B4-BE49-F238E27FC236}">
                <a16:creationId xmlns:a16="http://schemas.microsoft.com/office/drawing/2014/main" id="{D2939D90-58D7-13DA-FA97-9F3B8DC72615}"/>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2" name="object 13">
            <a:extLst>
              <a:ext uri="{FF2B5EF4-FFF2-40B4-BE49-F238E27FC236}">
                <a16:creationId xmlns:a16="http://schemas.microsoft.com/office/drawing/2014/main" id="{7AE09C2D-A12C-233B-5546-37BC5B9FE8E3}"/>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9" name="object 77">
            <a:extLst>
              <a:ext uri="{FF2B5EF4-FFF2-40B4-BE49-F238E27FC236}">
                <a16:creationId xmlns:a16="http://schemas.microsoft.com/office/drawing/2014/main" id="{72EEEF4F-5BDE-228E-4F15-AC2D0AF4C0AD}"/>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0" name="object 32">
            <a:extLst>
              <a:ext uri="{FF2B5EF4-FFF2-40B4-BE49-F238E27FC236}">
                <a16:creationId xmlns:a16="http://schemas.microsoft.com/office/drawing/2014/main" id="{CF217F05-BA9B-2F66-D9C1-9B341B54CD9B}"/>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1" name="object 33">
            <a:extLst>
              <a:ext uri="{FF2B5EF4-FFF2-40B4-BE49-F238E27FC236}">
                <a16:creationId xmlns:a16="http://schemas.microsoft.com/office/drawing/2014/main" id="{3376C9CC-7F3B-75A9-A6CE-D441399C9A38}"/>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2" name="object 34">
            <a:extLst>
              <a:ext uri="{FF2B5EF4-FFF2-40B4-BE49-F238E27FC236}">
                <a16:creationId xmlns:a16="http://schemas.microsoft.com/office/drawing/2014/main" id="{AA485BFC-541D-D046-FED0-FA13475672D3}"/>
              </a:ext>
            </a:extLst>
          </p:cNvPr>
          <p:cNvPicPr/>
          <p:nvPr/>
        </p:nvPicPr>
        <p:blipFill>
          <a:blip r:embed="rId2" cstate="print"/>
          <a:stretch>
            <a:fillRect/>
          </a:stretch>
        </p:blipFill>
        <p:spPr>
          <a:xfrm>
            <a:off x="13157476" y="804493"/>
            <a:ext cx="101839" cy="104719"/>
          </a:xfrm>
          <a:prstGeom prst="rect">
            <a:avLst/>
          </a:prstGeom>
        </p:spPr>
      </p:pic>
      <p:sp>
        <p:nvSpPr>
          <p:cNvPr id="13" name="object 35">
            <a:extLst>
              <a:ext uri="{FF2B5EF4-FFF2-40B4-BE49-F238E27FC236}">
                <a16:creationId xmlns:a16="http://schemas.microsoft.com/office/drawing/2014/main" id="{80272071-5F3E-4761-D202-CBEEA074F8B3}"/>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4" name="object 36">
            <a:extLst>
              <a:ext uri="{FF2B5EF4-FFF2-40B4-BE49-F238E27FC236}">
                <a16:creationId xmlns:a16="http://schemas.microsoft.com/office/drawing/2014/main" id="{71744CAA-58BE-6448-E770-B134C758CFAE}"/>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15" name="object 37">
            <a:extLst>
              <a:ext uri="{FF2B5EF4-FFF2-40B4-BE49-F238E27FC236}">
                <a16:creationId xmlns:a16="http://schemas.microsoft.com/office/drawing/2014/main" id="{1411F4FE-66E8-235A-27DB-2F4803E6A4A2}"/>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16" name="object 39">
            <a:extLst>
              <a:ext uri="{FF2B5EF4-FFF2-40B4-BE49-F238E27FC236}">
                <a16:creationId xmlns:a16="http://schemas.microsoft.com/office/drawing/2014/main" id="{FCC7AB03-D81D-6C7C-8E1B-8AFCB226B78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17" name="object 40">
            <a:extLst>
              <a:ext uri="{FF2B5EF4-FFF2-40B4-BE49-F238E27FC236}">
                <a16:creationId xmlns:a16="http://schemas.microsoft.com/office/drawing/2014/main" id="{7CC791C9-7876-8B64-F55C-33EBC1FA5D8F}"/>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18" name="object 41">
            <a:extLst>
              <a:ext uri="{FF2B5EF4-FFF2-40B4-BE49-F238E27FC236}">
                <a16:creationId xmlns:a16="http://schemas.microsoft.com/office/drawing/2014/main" id="{6217A46F-6740-567E-5775-0761C06A2930}"/>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19" name="object 42">
            <a:extLst>
              <a:ext uri="{FF2B5EF4-FFF2-40B4-BE49-F238E27FC236}">
                <a16:creationId xmlns:a16="http://schemas.microsoft.com/office/drawing/2014/main" id="{87754497-FD08-EDF9-0160-81CCA82E1210}"/>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0" name="object 43">
            <a:extLst>
              <a:ext uri="{FF2B5EF4-FFF2-40B4-BE49-F238E27FC236}">
                <a16:creationId xmlns:a16="http://schemas.microsoft.com/office/drawing/2014/main" id="{118650D4-E94F-8C3E-09F9-3DA574E7495A}"/>
              </a:ext>
            </a:extLst>
          </p:cNvPr>
          <p:cNvPicPr/>
          <p:nvPr/>
        </p:nvPicPr>
        <p:blipFill>
          <a:blip r:embed="rId3" cstate="print"/>
          <a:stretch>
            <a:fillRect/>
          </a:stretch>
        </p:blipFill>
        <p:spPr>
          <a:xfrm>
            <a:off x="900786" y="665402"/>
            <a:ext cx="90720" cy="160403"/>
          </a:xfrm>
          <a:prstGeom prst="rect">
            <a:avLst/>
          </a:prstGeom>
        </p:spPr>
      </p:pic>
      <p:grpSp>
        <p:nvGrpSpPr>
          <p:cNvPr id="21" name="Groupe 20">
            <a:extLst>
              <a:ext uri="{FF2B5EF4-FFF2-40B4-BE49-F238E27FC236}">
                <a16:creationId xmlns:a16="http://schemas.microsoft.com/office/drawing/2014/main" id="{A5322270-7522-6B95-969D-A6CF5B278306}"/>
              </a:ext>
            </a:extLst>
          </p:cNvPr>
          <p:cNvGrpSpPr/>
          <p:nvPr/>
        </p:nvGrpSpPr>
        <p:grpSpPr>
          <a:xfrm>
            <a:off x="6958757" y="625475"/>
            <a:ext cx="579409" cy="373714"/>
            <a:chOff x="893915" y="795563"/>
            <a:chExt cx="579409" cy="373714"/>
          </a:xfrm>
        </p:grpSpPr>
        <p:sp>
          <p:nvSpPr>
            <p:cNvPr id="22" name="object 39">
              <a:extLst>
                <a:ext uri="{FF2B5EF4-FFF2-40B4-BE49-F238E27FC236}">
                  <a16:creationId xmlns:a16="http://schemas.microsoft.com/office/drawing/2014/main" id="{9618EC97-5FDF-CEEB-9988-2D79EF550348}"/>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3" name="object 40">
              <a:extLst>
                <a:ext uri="{FF2B5EF4-FFF2-40B4-BE49-F238E27FC236}">
                  <a16:creationId xmlns:a16="http://schemas.microsoft.com/office/drawing/2014/main" id="{C453678D-75C9-39AE-FE93-534A591E5DB7}"/>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4" name="object 41">
              <a:extLst>
                <a:ext uri="{FF2B5EF4-FFF2-40B4-BE49-F238E27FC236}">
                  <a16:creationId xmlns:a16="http://schemas.microsoft.com/office/drawing/2014/main" id="{DFBEF609-09EB-C9A9-ADC8-33FBBD9B69CC}"/>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25" name="object 42">
              <a:extLst>
                <a:ext uri="{FF2B5EF4-FFF2-40B4-BE49-F238E27FC236}">
                  <a16:creationId xmlns:a16="http://schemas.microsoft.com/office/drawing/2014/main" id="{E560BFF0-142B-2CF2-BBFE-B711E0BE7A83}"/>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26" name="object 43">
              <a:extLst>
                <a:ext uri="{FF2B5EF4-FFF2-40B4-BE49-F238E27FC236}">
                  <a16:creationId xmlns:a16="http://schemas.microsoft.com/office/drawing/2014/main" id="{082CC6AC-2CF5-7BED-784D-6208372CE425}"/>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5199953" y="6841971"/>
            <a:ext cx="2618105" cy="1015663"/>
          </a:xfrm>
          <a:prstGeom prst="rect">
            <a:avLst/>
          </a:prstGeom>
        </p:spPr>
        <p:txBody>
          <a:bodyPr vert="horz" wrap="square" lIns="0" tIns="40640" rIns="0" bIns="0" rtlCol="0">
            <a:spAutoFit/>
          </a:bodyPr>
          <a:lstStyle/>
          <a:p>
            <a:pPr marL="226060" marR="5080" indent="-213995">
              <a:lnSpc>
                <a:spcPts val="3829"/>
              </a:lnSpc>
              <a:spcBef>
                <a:spcPts val="320"/>
              </a:spcBef>
            </a:pPr>
            <a:r>
              <a:rPr lang="fr-FR" sz="3300" b="1" spc="-150" dirty="0">
                <a:solidFill>
                  <a:srgbClr val="231F20"/>
                </a:solidFill>
                <a:latin typeface="Calibri"/>
                <a:cs typeface="Calibri"/>
              </a:rPr>
              <a:t>SOYEZ ATTENTIF À L’ÉCRITURE</a:t>
            </a:r>
            <a:endParaRPr lang="fr-FR" sz="3300" b="1" spc="-150" dirty="0">
              <a:latin typeface="Calibri"/>
              <a:cs typeface="Calibri"/>
            </a:endParaRPr>
          </a:p>
        </p:txBody>
      </p:sp>
      <p:grpSp>
        <p:nvGrpSpPr>
          <p:cNvPr id="5" name="object 5"/>
          <p:cNvGrpSpPr/>
          <p:nvPr/>
        </p:nvGrpSpPr>
        <p:grpSpPr>
          <a:xfrm>
            <a:off x="1817540" y="4014138"/>
            <a:ext cx="2124075" cy="2625090"/>
            <a:chOff x="1817540" y="4014138"/>
            <a:chExt cx="2124075" cy="2625090"/>
          </a:xfrm>
        </p:grpSpPr>
        <p:sp>
          <p:nvSpPr>
            <p:cNvPr id="6" name="object 6"/>
            <p:cNvSpPr/>
            <p:nvPr/>
          </p:nvSpPr>
          <p:spPr>
            <a:xfrm>
              <a:off x="1823199" y="4888676"/>
              <a:ext cx="2115820" cy="1470025"/>
            </a:xfrm>
            <a:custGeom>
              <a:avLst/>
              <a:gdLst/>
              <a:ahLst/>
              <a:cxnLst/>
              <a:rect l="l" t="t" r="r" b="b"/>
              <a:pathLst>
                <a:path w="2115820" h="1470025">
                  <a:moveTo>
                    <a:pt x="1078050" y="0"/>
                  </a:moveTo>
                  <a:lnTo>
                    <a:pt x="1036118" y="11133"/>
                  </a:lnTo>
                  <a:lnTo>
                    <a:pt x="1001006" y="33025"/>
                  </a:lnTo>
                  <a:lnTo>
                    <a:pt x="62060" y="686837"/>
                  </a:lnTo>
                  <a:lnTo>
                    <a:pt x="0" y="726878"/>
                  </a:lnTo>
                  <a:lnTo>
                    <a:pt x="42149" y="754228"/>
                  </a:lnTo>
                  <a:lnTo>
                    <a:pt x="84198" y="782168"/>
                  </a:lnTo>
                  <a:lnTo>
                    <a:pt x="126155" y="810646"/>
                  </a:lnTo>
                  <a:lnTo>
                    <a:pt x="168030" y="839611"/>
                  </a:lnTo>
                  <a:lnTo>
                    <a:pt x="209830" y="869012"/>
                  </a:lnTo>
                  <a:lnTo>
                    <a:pt x="251566" y="898796"/>
                  </a:lnTo>
                  <a:lnTo>
                    <a:pt x="293244" y="928914"/>
                  </a:lnTo>
                  <a:lnTo>
                    <a:pt x="376466" y="989944"/>
                  </a:lnTo>
                  <a:lnTo>
                    <a:pt x="625679" y="1175699"/>
                  </a:lnTo>
                  <a:lnTo>
                    <a:pt x="708831" y="1237138"/>
                  </a:lnTo>
                  <a:lnTo>
                    <a:pt x="750461" y="1267537"/>
                  </a:lnTo>
                  <a:lnTo>
                    <a:pt x="792140" y="1297655"/>
                  </a:lnTo>
                  <a:lnTo>
                    <a:pt x="833875" y="1327439"/>
                  </a:lnTo>
                  <a:lnTo>
                    <a:pt x="875676" y="1356838"/>
                  </a:lnTo>
                  <a:lnTo>
                    <a:pt x="917550" y="1385802"/>
                  </a:lnTo>
                  <a:lnTo>
                    <a:pt x="959508" y="1414279"/>
                  </a:lnTo>
                  <a:lnTo>
                    <a:pt x="1001557" y="1442218"/>
                  </a:lnTo>
                  <a:lnTo>
                    <a:pt x="1043706" y="1469567"/>
                  </a:lnTo>
                  <a:lnTo>
                    <a:pt x="1085679" y="1443333"/>
                  </a:lnTo>
                  <a:lnTo>
                    <a:pt x="1127412" y="1416222"/>
                  </a:lnTo>
                  <a:lnTo>
                    <a:pt x="1168927" y="1388316"/>
                  </a:lnTo>
                  <a:lnTo>
                    <a:pt x="1210246" y="1359695"/>
                  </a:lnTo>
                  <a:lnTo>
                    <a:pt x="1251392" y="1330441"/>
                  </a:lnTo>
                  <a:lnTo>
                    <a:pt x="1292389" y="1300634"/>
                  </a:lnTo>
                  <a:lnTo>
                    <a:pt x="1333257" y="1270356"/>
                  </a:lnTo>
                  <a:lnTo>
                    <a:pt x="1374021" y="1239688"/>
                  </a:lnTo>
                  <a:lnTo>
                    <a:pt x="1414703" y="1208710"/>
                  </a:lnTo>
                  <a:lnTo>
                    <a:pt x="1617670" y="1052017"/>
                  </a:lnTo>
                  <a:lnTo>
                    <a:pt x="1658334" y="1020884"/>
                  </a:lnTo>
                  <a:lnTo>
                    <a:pt x="1699074" y="990010"/>
                  </a:lnTo>
                  <a:lnTo>
                    <a:pt x="1739913" y="959473"/>
                  </a:lnTo>
                  <a:lnTo>
                    <a:pt x="1780874" y="929357"/>
                  </a:lnTo>
                  <a:lnTo>
                    <a:pt x="1821979" y="899741"/>
                  </a:lnTo>
                  <a:lnTo>
                    <a:pt x="1863250" y="870707"/>
                  </a:lnTo>
                  <a:lnTo>
                    <a:pt x="1904711" y="842336"/>
                  </a:lnTo>
                  <a:lnTo>
                    <a:pt x="1946385" y="814708"/>
                  </a:lnTo>
                  <a:lnTo>
                    <a:pt x="1988293" y="787905"/>
                  </a:lnTo>
                  <a:lnTo>
                    <a:pt x="2030458" y="762008"/>
                  </a:lnTo>
                  <a:lnTo>
                    <a:pt x="2072904" y="737098"/>
                  </a:lnTo>
                  <a:lnTo>
                    <a:pt x="2115652" y="713255"/>
                  </a:lnTo>
                  <a:lnTo>
                    <a:pt x="2076032" y="680470"/>
                  </a:lnTo>
                  <a:lnTo>
                    <a:pt x="2036195" y="647949"/>
                  </a:lnTo>
                  <a:lnTo>
                    <a:pt x="1996143" y="615692"/>
                  </a:lnTo>
                  <a:lnTo>
                    <a:pt x="1955878" y="583702"/>
                  </a:lnTo>
                  <a:lnTo>
                    <a:pt x="1915402" y="551978"/>
                  </a:lnTo>
                  <a:lnTo>
                    <a:pt x="1874717" y="520524"/>
                  </a:lnTo>
                  <a:lnTo>
                    <a:pt x="1833825" y="489340"/>
                  </a:lnTo>
                  <a:lnTo>
                    <a:pt x="1792727" y="458427"/>
                  </a:lnTo>
                  <a:lnTo>
                    <a:pt x="1751425" y="427786"/>
                  </a:lnTo>
                  <a:lnTo>
                    <a:pt x="1709922" y="397420"/>
                  </a:lnTo>
                  <a:lnTo>
                    <a:pt x="1668218" y="367329"/>
                  </a:lnTo>
                  <a:lnTo>
                    <a:pt x="1626317" y="337514"/>
                  </a:lnTo>
                  <a:lnTo>
                    <a:pt x="1584219" y="307977"/>
                  </a:lnTo>
                  <a:lnTo>
                    <a:pt x="1541926" y="278720"/>
                  </a:lnTo>
                  <a:lnTo>
                    <a:pt x="1499441" y="249742"/>
                  </a:lnTo>
                  <a:lnTo>
                    <a:pt x="1456765" y="221047"/>
                  </a:lnTo>
                  <a:lnTo>
                    <a:pt x="1413900" y="192634"/>
                  </a:lnTo>
                  <a:lnTo>
                    <a:pt x="1370848" y="164506"/>
                  </a:lnTo>
                  <a:lnTo>
                    <a:pt x="1327610" y="136664"/>
                  </a:lnTo>
                  <a:lnTo>
                    <a:pt x="1284189" y="109108"/>
                  </a:lnTo>
                  <a:lnTo>
                    <a:pt x="1240587" y="81841"/>
                  </a:lnTo>
                  <a:lnTo>
                    <a:pt x="1196804"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7" name="object 7"/>
            <p:cNvSpPr/>
            <p:nvPr/>
          </p:nvSpPr>
          <p:spPr>
            <a:xfrm>
              <a:off x="1817535" y="4290472"/>
              <a:ext cx="2124075" cy="2348230"/>
            </a:xfrm>
            <a:custGeom>
              <a:avLst/>
              <a:gdLst/>
              <a:ahLst/>
              <a:cxnLst/>
              <a:rect l="l" t="t" r="r" b="b"/>
              <a:pathLst>
                <a:path w="2124075" h="2348229">
                  <a:moveTo>
                    <a:pt x="1926336" y="43903"/>
                  </a:moveTo>
                  <a:lnTo>
                    <a:pt x="1925294" y="26098"/>
                  </a:lnTo>
                  <a:lnTo>
                    <a:pt x="1916976" y="12090"/>
                  </a:lnTo>
                  <a:lnTo>
                    <a:pt x="1901863" y="3022"/>
                  </a:lnTo>
                  <a:lnTo>
                    <a:pt x="1880412" y="0"/>
                  </a:lnTo>
                  <a:lnTo>
                    <a:pt x="1356664" y="216369"/>
                  </a:lnTo>
                  <a:lnTo>
                    <a:pt x="1356664" y="435368"/>
                  </a:lnTo>
                  <a:lnTo>
                    <a:pt x="1353146" y="439064"/>
                  </a:lnTo>
                  <a:lnTo>
                    <a:pt x="1349933" y="443115"/>
                  </a:lnTo>
                  <a:lnTo>
                    <a:pt x="1215428" y="555713"/>
                  </a:lnTo>
                  <a:lnTo>
                    <a:pt x="1215428" y="1029271"/>
                  </a:lnTo>
                  <a:lnTo>
                    <a:pt x="925969" y="1376197"/>
                  </a:lnTo>
                  <a:lnTo>
                    <a:pt x="920432" y="1284859"/>
                  </a:lnTo>
                  <a:lnTo>
                    <a:pt x="900176" y="950595"/>
                  </a:lnTo>
                  <a:lnTo>
                    <a:pt x="1215428" y="1029271"/>
                  </a:lnTo>
                  <a:lnTo>
                    <a:pt x="1215428" y="555713"/>
                  </a:lnTo>
                  <a:lnTo>
                    <a:pt x="843064" y="867397"/>
                  </a:lnTo>
                  <a:lnTo>
                    <a:pt x="823010" y="912368"/>
                  </a:lnTo>
                  <a:lnTo>
                    <a:pt x="826452" y="967105"/>
                  </a:lnTo>
                  <a:lnTo>
                    <a:pt x="834872" y="1103312"/>
                  </a:lnTo>
                  <a:lnTo>
                    <a:pt x="843330" y="1240853"/>
                  </a:lnTo>
                  <a:lnTo>
                    <a:pt x="842162" y="1284859"/>
                  </a:lnTo>
                  <a:lnTo>
                    <a:pt x="645198" y="900925"/>
                  </a:lnTo>
                  <a:lnTo>
                    <a:pt x="1354201" y="433057"/>
                  </a:lnTo>
                  <a:lnTo>
                    <a:pt x="1356664" y="435368"/>
                  </a:lnTo>
                  <a:lnTo>
                    <a:pt x="1356664" y="216369"/>
                  </a:lnTo>
                  <a:lnTo>
                    <a:pt x="32410" y="763435"/>
                  </a:lnTo>
                  <a:lnTo>
                    <a:pt x="13639" y="776351"/>
                  </a:lnTo>
                  <a:lnTo>
                    <a:pt x="4254" y="793407"/>
                  </a:lnTo>
                  <a:lnTo>
                    <a:pt x="5067" y="811377"/>
                  </a:lnTo>
                  <a:lnTo>
                    <a:pt x="39839" y="836777"/>
                  </a:lnTo>
                  <a:lnTo>
                    <a:pt x="544766" y="916076"/>
                  </a:lnTo>
                  <a:lnTo>
                    <a:pt x="558076" y="919175"/>
                  </a:lnTo>
                  <a:lnTo>
                    <a:pt x="568960" y="924483"/>
                  </a:lnTo>
                  <a:lnTo>
                    <a:pt x="577900" y="932688"/>
                  </a:lnTo>
                  <a:lnTo>
                    <a:pt x="585470" y="944511"/>
                  </a:lnTo>
                  <a:lnTo>
                    <a:pt x="653923" y="1079080"/>
                  </a:lnTo>
                  <a:lnTo>
                    <a:pt x="860590" y="1482153"/>
                  </a:lnTo>
                  <a:lnTo>
                    <a:pt x="875207" y="1501000"/>
                  </a:lnTo>
                  <a:lnTo>
                    <a:pt x="892797" y="1509014"/>
                  </a:lnTo>
                  <a:lnTo>
                    <a:pt x="911339" y="1506080"/>
                  </a:lnTo>
                  <a:lnTo>
                    <a:pt x="928776" y="1492046"/>
                  </a:lnTo>
                  <a:lnTo>
                    <a:pt x="1024572" y="1376197"/>
                  </a:lnTo>
                  <a:lnTo>
                    <a:pt x="1282268" y="1064374"/>
                  </a:lnTo>
                  <a:lnTo>
                    <a:pt x="1289431" y="1057363"/>
                  </a:lnTo>
                  <a:lnTo>
                    <a:pt x="1296885" y="1053592"/>
                  </a:lnTo>
                  <a:lnTo>
                    <a:pt x="1305217" y="1052690"/>
                  </a:lnTo>
                  <a:lnTo>
                    <a:pt x="1315046" y="1054265"/>
                  </a:lnTo>
                  <a:lnTo>
                    <a:pt x="1704238" y="1149591"/>
                  </a:lnTo>
                  <a:lnTo>
                    <a:pt x="1732724" y="1153655"/>
                  </a:lnTo>
                  <a:lnTo>
                    <a:pt x="1772170" y="1110068"/>
                  </a:lnTo>
                  <a:lnTo>
                    <a:pt x="1779435" y="1060450"/>
                  </a:lnTo>
                  <a:lnTo>
                    <a:pt x="1780540" y="1052690"/>
                  </a:lnTo>
                  <a:lnTo>
                    <a:pt x="1786509" y="1010805"/>
                  </a:lnTo>
                  <a:lnTo>
                    <a:pt x="1795056" y="950595"/>
                  </a:lnTo>
                  <a:lnTo>
                    <a:pt x="1802168" y="900823"/>
                  </a:lnTo>
                  <a:lnTo>
                    <a:pt x="1869795" y="433057"/>
                  </a:lnTo>
                  <a:lnTo>
                    <a:pt x="1879638" y="365036"/>
                  </a:lnTo>
                  <a:lnTo>
                    <a:pt x="1887410" y="311518"/>
                  </a:lnTo>
                  <a:lnTo>
                    <a:pt x="1910854" y="150964"/>
                  </a:lnTo>
                  <a:lnTo>
                    <a:pt x="1918627" y="97434"/>
                  </a:lnTo>
                  <a:lnTo>
                    <a:pt x="1926336" y="43903"/>
                  </a:lnTo>
                  <a:close/>
                </a:path>
                <a:path w="2124075" h="2348229">
                  <a:moveTo>
                    <a:pt x="2123516" y="1587207"/>
                  </a:moveTo>
                  <a:lnTo>
                    <a:pt x="2121090" y="1312532"/>
                  </a:lnTo>
                  <a:lnTo>
                    <a:pt x="2078850" y="1331353"/>
                  </a:lnTo>
                  <a:lnTo>
                    <a:pt x="2037003" y="1353324"/>
                  </a:lnTo>
                  <a:lnTo>
                    <a:pt x="1995741" y="1377061"/>
                  </a:lnTo>
                  <a:lnTo>
                    <a:pt x="1955253" y="1401165"/>
                  </a:lnTo>
                  <a:lnTo>
                    <a:pt x="1869008" y="1451673"/>
                  </a:lnTo>
                  <a:lnTo>
                    <a:pt x="1822996" y="1480312"/>
                  </a:lnTo>
                  <a:lnTo>
                    <a:pt x="1777631" y="1509991"/>
                  </a:lnTo>
                  <a:lnTo>
                    <a:pt x="1732864" y="1540535"/>
                  </a:lnTo>
                  <a:lnTo>
                    <a:pt x="1646288" y="1601076"/>
                  </a:lnTo>
                  <a:lnTo>
                    <a:pt x="1305331" y="1842185"/>
                  </a:lnTo>
                  <a:lnTo>
                    <a:pt x="1220101" y="1901710"/>
                  </a:lnTo>
                  <a:lnTo>
                    <a:pt x="1134338" y="1960714"/>
                  </a:lnTo>
                  <a:lnTo>
                    <a:pt x="1091171" y="1990001"/>
                  </a:lnTo>
                  <a:lnTo>
                    <a:pt x="1074343" y="2004695"/>
                  </a:lnTo>
                  <a:lnTo>
                    <a:pt x="1061847" y="2022779"/>
                  </a:lnTo>
                  <a:lnTo>
                    <a:pt x="1054531" y="2042325"/>
                  </a:lnTo>
                  <a:lnTo>
                    <a:pt x="1051077" y="2032698"/>
                  </a:lnTo>
                  <a:lnTo>
                    <a:pt x="1019797" y="1987956"/>
                  </a:lnTo>
                  <a:lnTo>
                    <a:pt x="976795" y="1952459"/>
                  </a:lnTo>
                  <a:lnTo>
                    <a:pt x="774090" y="1804670"/>
                  </a:lnTo>
                  <a:lnTo>
                    <a:pt x="689571" y="1743583"/>
                  </a:lnTo>
                  <a:lnTo>
                    <a:pt x="603707" y="1682153"/>
                  </a:lnTo>
                  <a:lnTo>
                    <a:pt x="516928" y="1620939"/>
                  </a:lnTo>
                  <a:lnTo>
                    <a:pt x="473329" y="1590586"/>
                  </a:lnTo>
                  <a:lnTo>
                    <a:pt x="429641" y="1560474"/>
                  </a:lnTo>
                  <a:lnTo>
                    <a:pt x="385927" y="1530692"/>
                  </a:lnTo>
                  <a:lnTo>
                    <a:pt x="342252" y="1501305"/>
                  </a:lnTo>
                  <a:lnTo>
                    <a:pt x="298653" y="1472361"/>
                  </a:lnTo>
                  <a:lnTo>
                    <a:pt x="255181" y="1443939"/>
                  </a:lnTo>
                  <a:lnTo>
                    <a:pt x="211886" y="1416113"/>
                  </a:lnTo>
                  <a:lnTo>
                    <a:pt x="168833" y="1388948"/>
                  </a:lnTo>
                  <a:lnTo>
                    <a:pt x="126072" y="1362494"/>
                  </a:lnTo>
                  <a:lnTo>
                    <a:pt x="83642" y="1336840"/>
                  </a:lnTo>
                  <a:lnTo>
                    <a:pt x="41605" y="1312049"/>
                  </a:lnTo>
                  <a:lnTo>
                    <a:pt x="29514" y="1310386"/>
                  </a:lnTo>
                  <a:lnTo>
                    <a:pt x="18059" y="1315567"/>
                  </a:lnTo>
                  <a:lnTo>
                    <a:pt x="9525" y="1322451"/>
                  </a:lnTo>
                  <a:lnTo>
                    <a:pt x="6172" y="1325892"/>
                  </a:lnTo>
                  <a:lnTo>
                    <a:pt x="0" y="1524330"/>
                  </a:lnTo>
                  <a:lnTo>
                    <a:pt x="88" y="1545285"/>
                  </a:lnTo>
                  <a:lnTo>
                    <a:pt x="4584" y="1586674"/>
                  </a:lnTo>
                  <a:lnTo>
                    <a:pt x="24384" y="1628838"/>
                  </a:lnTo>
                  <a:lnTo>
                    <a:pt x="62420" y="1665693"/>
                  </a:lnTo>
                  <a:lnTo>
                    <a:pt x="829614" y="2219198"/>
                  </a:lnTo>
                  <a:lnTo>
                    <a:pt x="873671" y="2250275"/>
                  </a:lnTo>
                  <a:lnTo>
                    <a:pt x="918629" y="2279840"/>
                  </a:lnTo>
                  <a:lnTo>
                    <a:pt x="964895" y="2306751"/>
                  </a:lnTo>
                  <a:lnTo>
                    <a:pt x="1012863" y="2329904"/>
                  </a:lnTo>
                  <a:lnTo>
                    <a:pt x="1062177" y="2347912"/>
                  </a:lnTo>
                  <a:lnTo>
                    <a:pt x="1062189" y="2348192"/>
                  </a:lnTo>
                  <a:lnTo>
                    <a:pt x="1062456" y="2348014"/>
                  </a:lnTo>
                  <a:lnTo>
                    <a:pt x="1062977" y="2348192"/>
                  </a:lnTo>
                  <a:lnTo>
                    <a:pt x="1063155" y="2347518"/>
                  </a:lnTo>
                  <a:lnTo>
                    <a:pt x="1102931" y="2319972"/>
                  </a:lnTo>
                  <a:lnTo>
                    <a:pt x="1144803" y="2291892"/>
                  </a:lnTo>
                  <a:lnTo>
                    <a:pt x="1187399" y="2263914"/>
                  </a:lnTo>
                  <a:lnTo>
                    <a:pt x="1273352" y="2208047"/>
                  </a:lnTo>
                  <a:lnTo>
                    <a:pt x="1315961" y="2180056"/>
                  </a:lnTo>
                  <a:lnTo>
                    <a:pt x="1357820" y="2151977"/>
                  </a:lnTo>
                  <a:lnTo>
                    <a:pt x="1398574" y="2123757"/>
                  </a:lnTo>
                  <a:lnTo>
                    <a:pt x="1443990" y="2091728"/>
                  </a:lnTo>
                  <a:lnTo>
                    <a:pt x="1489532" y="2059901"/>
                  </a:lnTo>
                  <a:lnTo>
                    <a:pt x="1535341" y="2028456"/>
                  </a:lnTo>
                  <a:lnTo>
                    <a:pt x="1581543" y="1997595"/>
                  </a:lnTo>
                  <a:lnTo>
                    <a:pt x="1628279" y="1967547"/>
                  </a:lnTo>
                  <a:lnTo>
                    <a:pt x="1669478" y="1942084"/>
                  </a:lnTo>
                  <a:lnTo>
                    <a:pt x="1711071" y="1917052"/>
                  </a:lnTo>
                  <a:lnTo>
                    <a:pt x="1794586" y="1867293"/>
                  </a:lnTo>
                  <a:lnTo>
                    <a:pt x="1836115" y="1842096"/>
                  </a:lnTo>
                  <a:lnTo>
                    <a:pt x="1877187" y="1816341"/>
                  </a:lnTo>
                  <a:lnTo>
                    <a:pt x="1917636" y="1789811"/>
                  </a:lnTo>
                  <a:lnTo>
                    <a:pt x="1957222" y="1762252"/>
                  </a:lnTo>
                  <a:lnTo>
                    <a:pt x="1995754" y="1733423"/>
                  </a:lnTo>
                  <a:lnTo>
                    <a:pt x="2033016" y="1703095"/>
                  </a:lnTo>
                  <a:lnTo>
                    <a:pt x="2068804" y="1671002"/>
                  </a:lnTo>
                  <a:lnTo>
                    <a:pt x="2102916" y="1636915"/>
                  </a:lnTo>
                  <a:lnTo>
                    <a:pt x="2123122" y="1597139"/>
                  </a:lnTo>
                  <a:lnTo>
                    <a:pt x="2123516" y="1587207"/>
                  </a:lnTo>
                  <a:close/>
                </a:path>
              </a:pathLst>
            </a:custGeom>
            <a:solidFill>
              <a:srgbClr val="602177"/>
            </a:solidFill>
          </p:spPr>
          <p:txBody>
            <a:bodyPr wrap="square" lIns="0" tIns="0" rIns="0" bIns="0" rtlCol="0"/>
            <a:lstStyle/>
            <a:p>
              <a:endParaRPr/>
            </a:p>
          </p:txBody>
        </p:sp>
        <p:sp>
          <p:nvSpPr>
            <p:cNvPr id="8" name="object 8"/>
            <p:cNvSpPr/>
            <p:nvPr/>
          </p:nvSpPr>
          <p:spPr>
            <a:xfrm>
              <a:off x="2462733" y="4723529"/>
              <a:ext cx="711835" cy="943610"/>
            </a:xfrm>
            <a:custGeom>
              <a:avLst/>
              <a:gdLst/>
              <a:ahLst/>
              <a:cxnLst/>
              <a:rect l="l" t="t" r="r" b="b"/>
              <a:pathLst>
                <a:path w="711835" h="943610">
                  <a:moveTo>
                    <a:pt x="570230" y="596214"/>
                  </a:moveTo>
                  <a:lnTo>
                    <a:pt x="254977" y="517537"/>
                  </a:lnTo>
                  <a:lnTo>
                    <a:pt x="280771" y="943127"/>
                  </a:lnTo>
                  <a:lnTo>
                    <a:pt x="570230" y="596214"/>
                  </a:lnTo>
                  <a:close/>
                </a:path>
                <a:path w="711835" h="943610">
                  <a:moveTo>
                    <a:pt x="711466" y="2311"/>
                  </a:moveTo>
                  <a:lnTo>
                    <a:pt x="709002" y="0"/>
                  </a:lnTo>
                  <a:lnTo>
                    <a:pt x="0" y="467868"/>
                  </a:lnTo>
                  <a:lnTo>
                    <a:pt x="196977" y="851801"/>
                  </a:lnTo>
                  <a:lnTo>
                    <a:pt x="198450" y="840308"/>
                  </a:lnTo>
                  <a:lnTo>
                    <a:pt x="198920" y="829246"/>
                  </a:lnTo>
                  <a:lnTo>
                    <a:pt x="198704" y="818451"/>
                  </a:lnTo>
                  <a:lnTo>
                    <a:pt x="177800" y="479310"/>
                  </a:lnTo>
                  <a:lnTo>
                    <a:pt x="178371" y="466077"/>
                  </a:lnTo>
                  <a:lnTo>
                    <a:pt x="181876" y="454380"/>
                  </a:lnTo>
                  <a:lnTo>
                    <a:pt x="188366" y="443903"/>
                  </a:lnTo>
                  <a:lnTo>
                    <a:pt x="197866" y="434340"/>
                  </a:lnTo>
                  <a:lnTo>
                    <a:pt x="704735" y="10058"/>
                  </a:lnTo>
                  <a:lnTo>
                    <a:pt x="707936" y="6007"/>
                  </a:lnTo>
                  <a:lnTo>
                    <a:pt x="711466" y="2311"/>
                  </a:lnTo>
                  <a:close/>
                </a:path>
              </a:pathLst>
            </a:custGeom>
            <a:solidFill>
              <a:srgbClr val="FFFFFF"/>
            </a:solidFill>
          </p:spPr>
          <p:txBody>
            <a:bodyPr wrap="square" lIns="0" tIns="0" rIns="0" bIns="0" rtlCol="0"/>
            <a:lstStyle/>
            <a:p>
              <a:endParaRPr/>
            </a:p>
          </p:txBody>
        </p:sp>
        <p:sp>
          <p:nvSpPr>
            <p:cNvPr id="9" name="object 9"/>
            <p:cNvSpPr/>
            <p:nvPr/>
          </p:nvSpPr>
          <p:spPr>
            <a:xfrm>
              <a:off x="2316089" y="4014138"/>
              <a:ext cx="293370" cy="646430"/>
            </a:xfrm>
            <a:custGeom>
              <a:avLst/>
              <a:gdLst/>
              <a:ahLst/>
              <a:cxnLst/>
              <a:rect l="l" t="t" r="r" b="b"/>
              <a:pathLst>
                <a:path w="293369" h="646429">
                  <a:moveTo>
                    <a:pt x="289559" y="99178"/>
                  </a:moveTo>
                  <a:lnTo>
                    <a:pt x="144583" y="99178"/>
                  </a:lnTo>
                  <a:lnTo>
                    <a:pt x="156132" y="101511"/>
                  </a:lnTo>
                  <a:lnTo>
                    <a:pt x="165725" y="107661"/>
                  </a:lnTo>
                  <a:lnTo>
                    <a:pt x="184094" y="157010"/>
                  </a:lnTo>
                  <a:lnTo>
                    <a:pt x="182131" y="173366"/>
                  </a:lnTo>
                  <a:lnTo>
                    <a:pt x="164233" y="210418"/>
                  </a:lnTo>
                  <a:lnTo>
                    <a:pt x="155470" y="221641"/>
                  </a:lnTo>
                  <a:lnTo>
                    <a:pt x="151255" y="227082"/>
                  </a:lnTo>
                  <a:lnTo>
                    <a:pt x="143097" y="237786"/>
                  </a:lnTo>
                  <a:lnTo>
                    <a:pt x="134855" y="248234"/>
                  </a:lnTo>
                  <a:lnTo>
                    <a:pt x="126444" y="258511"/>
                  </a:lnTo>
                  <a:lnTo>
                    <a:pt x="117779" y="268703"/>
                  </a:lnTo>
                  <a:lnTo>
                    <a:pt x="106767" y="281950"/>
                  </a:lnTo>
                  <a:lnTo>
                    <a:pt x="80691" y="326597"/>
                  </a:lnTo>
                  <a:lnTo>
                    <a:pt x="73791" y="363351"/>
                  </a:lnTo>
                  <a:lnTo>
                    <a:pt x="77252" y="380924"/>
                  </a:lnTo>
                  <a:lnTo>
                    <a:pt x="107604" y="415887"/>
                  </a:lnTo>
                  <a:lnTo>
                    <a:pt x="125782" y="417130"/>
                  </a:lnTo>
                  <a:lnTo>
                    <a:pt x="133615" y="416167"/>
                  </a:lnTo>
                  <a:lnTo>
                    <a:pt x="169802" y="399193"/>
                  </a:lnTo>
                  <a:lnTo>
                    <a:pt x="179372" y="379163"/>
                  </a:lnTo>
                  <a:lnTo>
                    <a:pt x="185975" y="367089"/>
                  </a:lnTo>
                  <a:lnTo>
                    <a:pt x="208479" y="331806"/>
                  </a:lnTo>
                  <a:lnTo>
                    <a:pt x="218206" y="321173"/>
                  </a:lnTo>
                  <a:lnTo>
                    <a:pt x="228973" y="310387"/>
                  </a:lnTo>
                  <a:lnTo>
                    <a:pt x="256204" y="274127"/>
                  </a:lnTo>
                  <a:lnTo>
                    <a:pt x="264340" y="259657"/>
                  </a:lnTo>
                  <a:lnTo>
                    <a:pt x="267063" y="254222"/>
                  </a:lnTo>
                  <a:lnTo>
                    <a:pt x="288431" y="211594"/>
                  </a:lnTo>
                  <a:lnTo>
                    <a:pt x="293223" y="173366"/>
                  </a:lnTo>
                  <a:lnTo>
                    <a:pt x="293292" y="147471"/>
                  </a:lnTo>
                  <a:lnTo>
                    <a:pt x="292392" y="147471"/>
                  </a:lnTo>
                  <a:lnTo>
                    <a:pt x="291851" y="137434"/>
                  </a:lnTo>
                  <a:lnTo>
                    <a:pt x="291115" y="117698"/>
                  </a:lnTo>
                  <a:lnTo>
                    <a:pt x="290699" y="109897"/>
                  </a:lnTo>
                  <a:lnTo>
                    <a:pt x="290580" y="102237"/>
                  </a:lnTo>
                  <a:lnTo>
                    <a:pt x="289559" y="99178"/>
                  </a:lnTo>
                  <a:close/>
                </a:path>
                <a:path w="293369" h="646429">
                  <a:moveTo>
                    <a:pt x="144019" y="0"/>
                  </a:moveTo>
                  <a:lnTo>
                    <a:pt x="104549" y="4408"/>
                  </a:lnTo>
                  <a:lnTo>
                    <a:pt x="67121" y="18994"/>
                  </a:lnTo>
                  <a:lnTo>
                    <a:pt x="25263" y="51571"/>
                  </a:lnTo>
                  <a:lnTo>
                    <a:pt x="3477" y="88286"/>
                  </a:lnTo>
                  <a:lnTo>
                    <a:pt x="1048" y="110246"/>
                  </a:lnTo>
                  <a:lnTo>
                    <a:pt x="170" y="121231"/>
                  </a:lnTo>
                  <a:lnTo>
                    <a:pt x="0" y="132414"/>
                  </a:lnTo>
                  <a:lnTo>
                    <a:pt x="2204" y="142833"/>
                  </a:lnTo>
                  <a:lnTo>
                    <a:pt x="6785" y="152404"/>
                  </a:lnTo>
                  <a:lnTo>
                    <a:pt x="13741" y="161042"/>
                  </a:lnTo>
                  <a:lnTo>
                    <a:pt x="16453" y="164665"/>
                  </a:lnTo>
                  <a:lnTo>
                    <a:pt x="20075" y="166466"/>
                  </a:lnTo>
                  <a:lnTo>
                    <a:pt x="73446" y="166466"/>
                  </a:lnTo>
                  <a:lnTo>
                    <a:pt x="99686" y="135713"/>
                  </a:lnTo>
                  <a:lnTo>
                    <a:pt x="103309" y="128467"/>
                  </a:lnTo>
                  <a:lnTo>
                    <a:pt x="132523" y="100409"/>
                  </a:lnTo>
                  <a:lnTo>
                    <a:pt x="144583" y="99178"/>
                  </a:lnTo>
                  <a:lnTo>
                    <a:pt x="289559" y="99178"/>
                  </a:lnTo>
                  <a:lnTo>
                    <a:pt x="285205" y="85471"/>
                  </a:lnTo>
                  <a:lnTo>
                    <a:pt x="264340" y="47045"/>
                  </a:lnTo>
                  <a:lnTo>
                    <a:pt x="231776" y="20805"/>
                  </a:lnTo>
                  <a:lnTo>
                    <a:pt x="188915" y="6334"/>
                  </a:lnTo>
                  <a:lnTo>
                    <a:pt x="166765" y="1981"/>
                  </a:lnTo>
                  <a:lnTo>
                    <a:pt x="144019" y="0"/>
                  </a:lnTo>
                  <a:close/>
                </a:path>
                <a:path w="293369" h="646429">
                  <a:moveTo>
                    <a:pt x="111452" y="526656"/>
                  </a:moveTo>
                  <a:lnTo>
                    <a:pt x="70734" y="558202"/>
                  </a:lnTo>
                  <a:lnTo>
                    <a:pt x="65310" y="583531"/>
                  </a:lnTo>
                  <a:lnTo>
                    <a:pt x="67259" y="604457"/>
                  </a:lnTo>
                  <a:lnTo>
                    <a:pt x="89479" y="635443"/>
                  </a:lnTo>
                  <a:lnTo>
                    <a:pt x="120502" y="645959"/>
                  </a:lnTo>
                  <a:lnTo>
                    <a:pt x="125926" y="645959"/>
                  </a:lnTo>
                  <a:lnTo>
                    <a:pt x="144639" y="642893"/>
                  </a:lnTo>
                  <a:lnTo>
                    <a:pt x="160978" y="632279"/>
                  </a:lnTo>
                  <a:lnTo>
                    <a:pt x="172230" y="616065"/>
                  </a:lnTo>
                  <a:lnTo>
                    <a:pt x="175683" y="596201"/>
                  </a:lnTo>
                  <a:lnTo>
                    <a:pt x="175032" y="586180"/>
                  </a:lnTo>
                  <a:lnTo>
                    <a:pt x="160374" y="546927"/>
                  </a:lnTo>
                  <a:lnTo>
                    <a:pt x="111452" y="526656"/>
                  </a:lnTo>
                  <a:close/>
                </a:path>
              </a:pathLst>
            </a:custGeom>
            <a:solidFill>
              <a:srgbClr val="602177"/>
            </a:solidFill>
          </p:spPr>
          <p:txBody>
            <a:bodyPr wrap="square" lIns="0" tIns="0" rIns="0" bIns="0" rtlCol="0"/>
            <a:lstStyle/>
            <a:p>
              <a:endParaRPr/>
            </a:p>
          </p:txBody>
        </p:sp>
      </p:grpSp>
      <p:grpSp>
        <p:nvGrpSpPr>
          <p:cNvPr id="10" name="object 10"/>
          <p:cNvGrpSpPr/>
          <p:nvPr/>
        </p:nvGrpSpPr>
        <p:grpSpPr>
          <a:xfrm>
            <a:off x="5323506" y="3730875"/>
            <a:ext cx="2370455" cy="2908300"/>
            <a:chOff x="5323506" y="3730875"/>
            <a:chExt cx="2370455" cy="2908300"/>
          </a:xfrm>
        </p:grpSpPr>
        <p:sp>
          <p:nvSpPr>
            <p:cNvPr id="11" name="object 11"/>
            <p:cNvSpPr/>
            <p:nvPr/>
          </p:nvSpPr>
          <p:spPr>
            <a:xfrm>
              <a:off x="5329169" y="4888676"/>
              <a:ext cx="2115820" cy="1470025"/>
            </a:xfrm>
            <a:custGeom>
              <a:avLst/>
              <a:gdLst/>
              <a:ahLst/>
              <a:cxnLst/>
              <a:rect l="l" t="t" r="r" b="b"/>
              <a:pathLst>
                <a:path w="2115820" h="1470025">
                  <a:moveTo>
                    <a:pt x="1078050" y="0"/>
                  </a:moveTo>
                  <a:lnTo>
                    <a:pt x="1036118" y="11133"/>
                  </a:lnTo>
                  <a:lnTo>
                    <a:pt x="1001006" y="33025"/>
                  </a:lnTo>
                  <a:lnTo>
                    <a:pt x="62039" y="686837"/>
                  </a:lnTo>
                  <a:lnTo>
                    <a:pt x="0" y="726878"/>
                  </a:lnTo>
                  <a:lnTo>
                    <a:pt x="42147" y="754228"/>
                  </a:lnTo>
                  <a:lnTo>
                    <a:pt x="84195" y="782168"/>
                  </a:lnTo>
                  <a:lnTo>
                    <a:pt x="126151" y="810646"/>
                  </a:lnTo>
                  <a:lnTo>
                    <a:pt x="168025" y="839611"/>
                  </a:lnTo>
                  <a:lnTo>
                    <a:pt x="209824" y="869012"/>
                  </a:lnTo>
                  <a:lnTo>
                    <a:pt x="251558" y="898796"/>
                  </a:lnTo>
                  <a:lnTo>
                    <a:pt x="293236" y="928914"/>
                  </a:lnTo>
                  <a:lnTo>
                    <a:pt x="376456" y="989944"/>
                  </a:lnTo>
                  <a:lnTo>
                    <a:pt x="625664" y="1175699"/>
                  </a:lnTo>
                  <a:lnTo>
                    <a:pt x="708816" y="1237138"/>
                  </a:lnTo>
                  <a:lnTo>
                    <a:pt x="750447" y="1267537"/>
                  </a:lnTo>
                  <a:lnTo>
                    <a:pt x="792125" y="1297655"/>
                  </a:lnTo>
                  <a:lnTo>
                    <a:pt x="833861" y="1327439"/>
                  </a:lnTo>
                  <a:lnTo>
                    <a:pt x="875662" y="1356838"/>
                  </a:lnTo>
                  <a:lnTo>
                    <a:pt x="917537" y="1385802"/>
                  </a:lnTo>
                  <a:lnTo>
                    <a:pt x="959495" y="1414279"/>
                  </a:lnTo>
                  <a:lnTo>
                    <a:pt x="1001545" y="1442218"/>
                  </a:lnTo>
                  <a:lnTo>
                    <a:pt x="1043695" y="1469567"/>
                  </a:lnTo>
                  <a:lnTo>
                    <a:pt x="1085670" y="1443333"/>
                  </a:lnTo>
                  <a:lnTo>
                    <a:pt x="1127404" y="1416222"/>
                  </a:lnTo>
                  <a:lnTo>
                    <a:pt x="1168919" y="1388316"/>
                  </a:lnTo>
                  <a:lnTo>
                    <a:pt x="1210239" y="1359695"/>
                  </a:lnTo>
                  <a:lnTo>
                    <a:pt x="1251386" y="1330441"/>
                  </a:lnTo>
                  <a:lnTo>
                    <a:pt x="1292383" y="1300634"/>
                  </a:lnTo>
                  <a:lnTo>
                    <a:pt x="1333252" y="1270356"/>
                  </a:lnTo>
                  <a:lnTo>
                    <a:pt x="1374016" y="1239688"/>
                  </a:lnTo>
                  <a:lnTo>
                    <a:pt x="1414698" y="1208710"/>
                  </a:lnTo>
                  <a:lnTo>
                    <a:pt x="1617665" y="1052017"/>
                  </a:lnTo>
                  <a:lnTo>
                    <a:pt x="1658329" y="1020884"/>
                  </a:lnTo>
                  <a:lnTo>
                    <a:pt x="1699069" y="990010"/>
                  </a:lnTo>
                  <a:lnTo>
                    <a:pt x="1739908" y="959473"/>
                  </a:lnTo>
                  <a:lnTo>
                    <a:pt x="1780869" y="929357"/>
                  </a:lnTo>
                  <a:lnTo>
                    <a:pt x="1821974" y="899741"/>
                  </a:lnTo>
                  <a:lnTo>
                    <a:pt x="1863246" y="870707"/>
                  </a:lnTo>
                  <a:lnTo>
                    <a:pt x="1904707" y="842336"/>
                  </a:lnTo>
                  <a:lnTo>
                    <a:pt x="1946381" y="814708"/>
                  </a:lnTo>
                  <a:lnTo>
                    <a:pt x="1988290" y="787905"/>
                  </a:lnTo>
                  <a:lnTo>
                    <a:pt x="2030456" y="762008"/>
                  </a:lnTo>
                  <a:lnTo>
                    <a:pt x="2072903" y="737098"/>
                  </a:lnTo>
                  <a:lnTo>
                    <a:pt x="2115652" y="713255"/>
                  </a:lnTo>
                  <a:lnTo>
                    <a:pt x="2076032" y="680470"/>
                  </a:lnTo>
                  <a:lnTo>
                    <a:pt x="2036194" y="647949"/>
                  </a:lnTo>
                  <a:lnTo>
                    <a:pt x="1996142" y="615692"/>
                  </a:lnTo>
                  <a:lnTo>
                    <a:pt x="1955877" y="583702"/>
                  </a:lnTo>
                  <a:lnTo>
                    <a:pt x="1915401" y="551978"/>
                  </a:lnTo>
                  <a:lnTo>
                    <a:pt x="1874716" y="520524"/>
                  </a:lnTo>
                  <a:lnTo>
                    <a:pt x="1833823" y="489340"/>
                  </a:lnTo>
                  <a:lnTo>
                    <a:pt x="1792725" y="458427"/>
                  </a:lnTo>
                  <a:lnTo>
                    <a:pt x="1751422" y="427786"/>
                  </a:lnTo>
                  <a:lnTo>
                    <a:pt x="1709919" y="397420"/>
                  </a:lnTo>
                  <a:lnTo>
                    <a:pt x="1668215" y="367329"/>
                  </a:lnTo>
                  <a:lnTo>
                    <a:pt x="1626313" y="337514"/>
                  </a:lnTo>
                  <a:lnTo>
                    <a:pt x="1584214" y="307977"/>
                  </a:lnTo>
                  <a:lnTo>
                    <a:pt x="1541922" y="278720"/>
                  </a:lnTo>
                  <a:lnTo>
                    <a:pt x="1499436" y="249742"/>
                  </a:lnTo>
                  <a:lnTo>
                    <a:pt x="1456760" y="221047"/>
                  </a:lnTo>
                  <a:lnTo>
                    <a:pt x="1413896" y="192634"/>
                  </a:lnTo>
                  <a:lnTo>
                    <a:pt x="1370844" y="164506"/>
                  </a:lnTo>
                  <a:lnTo>
                    <a:pt x="1327607" y="136664"/>
                  </a:lnTo>
                  <a:lnTo>
                    <a:pt x="1284186" y="109108"/>
                  </a:lnTo>
                  <a:lnTo>
                    <a:pt x="1240584" y="81841"/>
                  </a:lnTo>
                  <a:lnTo>
                    <a:pt x="1196803" y="54863"/>
                  </a:lnTo>
                  <a:lnTo>
                    <a:pt x="1152844" y="28177"/>
                  </a:lnTo>
                  <a:lnTo>
                    <a:pt x="1116829" y="8862"/>
                  </a:lnTo>
                  <a:lnTo>
                    <a:pt x="1097794" y="2442"/>
                  </a:lnTo>
                  <a:lnTo>
                    <a:pt x="1078050" y="0"/>
                  </a:lnTo>
                  <a:close/>
                </a:path>
              </a:pathLst>
            </a:custGeom>
            <a:solidFill>
              <a:srgbClr val="CCA5D8"/>
            </a:solidFill>
          </p:spPr>
          <p:txBody>
            <a:bodyPr wrap="square" lIns="0" tIns="0" rIns="0" bIns="0" rtlCol="0"/>
            <a:lstStyle/>
            <a:p>
              <a:endParaRPr/>
            </a:p>
          </p:txBody>
        </p:sp>
        <p:sp>
          <p:nvSpPr>
            <p:cNvPr id="12" name="object 12"/>
            <p:cNvSpPr/>
            <p:nvPr/>
          </p:nvSpPr>
          <p:spPr>
            <a:xfrm>
              <a:off x="5323497" y="3730885"/>
              <a:ext cx="2370455" cy="2908300"/>
            </a:xfrm>
            <a:custGeom>
              <a:avLst/>
              <a:gdLst/>
              <a:ahLst/>
              <a:cxnLst/>
              <a:rect l="l" t="t" r="r" b="b"/>
              <a:pathLst>
                <a:path w="2370454" h="2908300">
                  <a:moveTo>
                    <a:pt x="1915071" y="218998"/>
                  </a:moveTo>
                  <a:lnTo>
                    <a:pt x="1908238" y="172897"/>
                  </a:lnTo>
                  <a:lnTo>
                    <a:pt x="1885607" y="129971"/>
                  </a:lnTo>
                  <a:lnTo>
                    <a:pt x="1870456" y="114871"/>
                  </a:lnTo>
                  <a:lnTo>
                    <a:pt x="1847392" y="91884"/>
                  </a:lnTo>
                  <a:lnTo>
                    <a:pt x="1829320" y="78244"/>
                  </a:lnTo>
                  <a:lnTo>
                    <a:pt x="1798091" y="55130"/>
                  </a:lnTo>
                  <a:lnTo>
                    <a:pt x="1798091" y="212090"/>
                  </a:lnTo>
                  <a:lnTo>
                    <a:pt x="1797342" y="224624"/>
                  </a:lnTo>
                  <a:lnTo>
                    <a:pt x="1791474" y="237058"/>
                  </a:lnTo>
                  <a:lnTo>
                    <a:pt x="1775993" y="258800"/>
                  </a:lnTo>
                  <a:lnTo>
                    <a:pt x="1760359" y="280136"/>
                  </a:lnTo>
                  <a:lnTo>
                    <a:pt x="1729867" y="321271"/>
                  </a:lnTo>
                  <a:lnTo>
                    <a:pt x="1584540" y="215188"/>
                  </a:lnTo>
                  <a:lnTo>
                    <a:pt x="1615668" y="171577"/>
                  </a:lnTo>
                  <a:lnTo>
                    <a:pt x="1648269" y="127025"/>
                  </a:lnTo>
                  <a:lnTo>
                    <a:pt x="1667421" y="114871"/>
                  </a:lnTo>
                  <a:lnTo>
                    <a:pt x="1678279" y="115811"/>
                  </a:lnTo>
                  <a:lnTo>
                    <a:pt x="1713395" y="138163"/>
                  </a:lnTo>
                  <a:lnTo>
                    <a:pt x="1761058" y="172605"/>
                  </a:lnTo>
                  <a:lnTo>
                    <a:pt x="1793798" y="200329"/>
                  </a:lnTo>
                  <a:lnTo>
                    <a:pt x="1798091" y="212090"/>
                  </a:lnTo>
                  <a:lnTo>
                    <a:pt x="1798091" y="55130"/>
                  </a:lnTo>
                  <a:lnTo>
                    <a:pt x="1774698" y="37807"/>
                  </a:lnTo>
                  <a:lnTo>
                    <a:pt x="1732495" y="12763"/>
                  </a:lnTo>
                  <a:lnTo>
                    <a:pt x="1690725" y="190"/>
                  </a:lnTo>
                  <a:lnTo>
                    <a:pt x="1650098" y="0"/>
                  </a:lnTo>
                  <a:lnTo>
                    <a:pt x="1611325" y="12065"/>
                  </a:lnTo>
                  <a:lnTo>
                    <a:pt x="1575117" y="36283"/>
                  </a:lnTo>
                  <a:lnTo>
                    <a:pt x="1542199" y="72555"/>
                  </a:lnTo>
                  <a:lnTo>
                    <a:pt x="1030516" y="769480"/>
                  </a:lnTo>
                  <a:lnTo>
                    <a:pt x="1030516" y="1286814"/>
                  </a:lnTo>
                  <a:lnTo>
                    <a:pt x="1015758" y="1308912"/>
                  </a:lnTo>
                  <a:lnTo>
                    <a:pt x="987615" y="1345145"/>
                  </a:lnTo>
                  <a:lnTo>
                    <a:pt x="950264" y="1390624"/>
                  </a:lnTo>
                  <a:lnTo>
                    <a:pt x="907961" y="1440434"/>
                  </a:lnTo>
                  <a:lnTo>
                    <a:pt x="864895" y="1489684"/>
                  </a:lnTo>
                  <a:lnTo>
                    <a:pt x="825309" y="1533461"/>
                  </a:lnTo>
                  <a:lnTo>
                    <a:pt x="793394" y="1566875"/>
                  </a:lnTo>
                  <a:lnTo>
                    <a:pt x="769696" y="1587614"/>
                  </a:lnTo>
                  <a:lnTo>
                    <a:pt x="760844" y="1587169"/>
                  </a:lnTo>
                  <a:lnTo>
                    <a:pt x="711720" y="1551889"/>
                  </a:lnTo>
                  <a:lnTo>
                    <a:pt x="663930" y="1516062"/>
                  </a:lnTo>
                  <a:lnTo>
                    <a:pt x="661860" y="1508772"/>
                  </a:lnTo>
                  <a:lnTo>
                    <a:pt x="662940" y="1504721"/>
                  </a:lnTo>
                  <a:lnTo>
                    <a:pt x="698233" y="1441094"/>
                  </a:lnTo>
                  <a:lnTo>
                    <a:pt x="730529" y="1391920"/>
                  </a:lnTo>
                  <a:lnTo>
                    <a:pt x="767511" y="1338097"/>
                  </a:lnTo>
                  <a:lnTo>
                    <a:pt x="805345" y="1284808"/>
                  </a:lnTo>
                  <a:lnTo>
                    <a:pt x="840181" y="1237259"/>
                  </a:lnTo>
                  <a:lnTo>
                    <a:pt x="868210" y="1200645"/>
                  </a:lnTo>
                  <a:lnTo>
                    <a:pt x="885609" y="1180147"/>
                  </a:lnTo>
                  <a:lnTo>
                    <a:pt x="1030516" y="1286814"/>
                  </a:lnTo>
                  <a:lnTo>
                    <a:pt x="1030516" y="769480"/>
                  </a:lnTo>
                  <a:lnTo>
                    <a:pt x="606971" y="1346339"/>
                  </a:lnTo>
                  <a:lnTo>
                    <a:pt x="584492" y="1386484"/>
                  </a:lnTo>
                  <a:lnTo>
                    <a:pt x="550481" y="1492237"/>
                  </a:lnTo>
                  <a:lnTo>
                    <a:pt x="533857" y="1545221"/>
                  </a:lnTo>
                  <a:lnTo>
                    <a:pt x="517956" y="1598409"/>
                  </a:lnTo>
                  <a:lnTo>
                    <a:pt x="503123" y="1651889"/>
                  </a:lnTo>
                  <a:lnTo>
                    <a:pt x="493572" y="1712722"/>
                  </a:lnTo>
                  <a:lnTo>
                    <a:pt x="492417" y="1743862"/>
                  </a:lnTo>
                  <a:lnTo>
                    <a:pt x="492925" y="1774825"/>
                  </a:lnTo>
                  <a:lnTo>
                    <a:pt x="498767" y="1804377"/>
                  </a:lnTo>
                  <a:lnTo>
                    <a:pt x="513473" y="1823059"/>
                  </a:lnTo>
                  <a:lnTo>
                    <a:pt x="536689" y="1831517"/>
                  </a:lnTo>
                  <a:lnTo>
                    <a:pt x="568083" y="1830412"/>
                  </a:lnTo>
                  <a:lnTo>
                    <a:pt x="608304" y="1816671"/>
                  </a:lnTo>
                  <a:lnTo>
                    <a:pt x="667004" y="1789658"/>
                  </a:lnTo>
                  <a:lnTo>
                    <a:pt x="710984" y="1765452"/>
                  </a:lnTo>
                  <a:lnTo>
                    <a:pt x="753618" y="1739125"/>
                  </a:lnTo>
                  <a:lnTo>
                    <a:pt x="795108" y="1711058"/>
                  </a:lnTo>
                  <a:lnTo>
                    <a:pt x="835710" y="1681619"/>
                  </a:lnTo>
                  <a:lnTo>
                    <a:pt x="875652" y="1651177"/>
                  </a:lnTo>
                  <a:lnTo>
                    <a:pt x="915162" y="1620088"/>
                  </a:lnTo>
                  <a:lnTo>
                    <a:pt x="941654" y="1590357"/>
                  </a:lnTo>
                  <a:lnTo>
                    <a:pt x="943660" y="1587614"/>
                  </a:lnTo>
                  <a:lnTo>
                    <a:pt x="1243317" y="1180147"/>
                  </a:lnTo>
                  <a:lnTo>
                    <a:pt x="1874964" y="321271"/>
                  </a:lnTo>
                  <a:lnTo>
                    <a:pt x="1877466" y="317893"/>
                  </a:lnTo>
                  <a:lnTo>
                    <a:pt x="1880349" y="313905"/>
                  </a:lnTo>
                  <a:lnTo>
                    <a:pt x="1905850" y="266560"/>
                  </a:lnTo>
                  <a:lnTo>
                    <a:pt x="1915071" y="218998"/>
                  </a:lnTo>
                  <a:close/>
                </a:path>
                <a:path w="2370454" h="2908300">
                  <a:moveTo>
                    <a:pt x="2123516" y="2146795"/>
                  </a:moveTo>
                  <a:lnTo>
                    <a:pt x="2121090" y="1872119"/>
                  </a:lnTo>
                  <a:lnTo>
                    <a:pt x="2078863" y="1890941"/>
                  </a:lnTo>
                  <a:lnTo>
                    <a:pt x="2037016" y="1912912"/>
                  </a:lnTo>
                  <a:lnTo>
                    <a:pt x="1995741" y="1936648"/>
                  </a:lnTo>
                  <a:lnTo>
                    <a:pt x="1955253" y="1960753"/>
                  </a:lnTo>
                  <a:lnTo>
                    <a:pt x="1869008" y="2011260"/>
                  </a:lnTo>
                  <a:lnTo>
                    <a:pt x="1822996" y="2039899"/>
                  </a:lnTo>
                  <a:lnTo>
                    <a:pt x="1777631" y="2069579"/>
                  </a:lnTo>
                  <a:lnTo>
                    <a:pt x="1732864" y="2100122"/>
                  </a:lnTo>
                  <a:lnTo>
                    <a:pt x="1646288" y="2160663"/>
                  </a:lnTo>
                  <a:lnTo>
                    <a:pt x="1305344" y="2401773"/>
                  </a:lnTo>
                  <a:lnTo>
                    <a:pt x="1220101" y="2461298"/>
                  </a:lnTo>
                  <a:lnTo>
                    <a:pt x="1134338" y="2520302"/>
                  </a:lnTo>
                  <a:lnTo>
                    <a:pt x="1091171" y="2549588"/>
                  </a:lnTo>
                  <a:lnTo>
                    <a:pt x="1074356" y="2564282"/>
                  </a:lnTo>
                  <a:lnTo>
                    <a:pt x="1061847" y="2582367"/>
                  </a:lnTo>
                  <a:lnTo>
                    <a:pt x="1054531" y="2601912"/>
                  </a:lnTo>
                  <a:lnTo>
                    <a:pt x="1051077" y="2592286"/>
                  </a:lnTo>
                  <a:lnTo>
                    <a:pt x="1019797" y="2547543"/>
                  </a:lnTo>
                  <a:lnTo>
                    <a:pt x="976795" y="2512047"/>
                  </a:lnTo>
                  <a:lnTo>
                    <a:pt x="774090" y="2364257"/>
                  </a:lnTo>
                  <a:lnTo>
                    <a:pt x="689571" y="2303170"/>
                  </a:lnTo>
                  <a:lnTo>
                    <a:pt x="603719" y="2241740"/>
                  </a:lnTo>
                  <a:lnTo>
                    <a:pt x="516928" y="2180526"/>
                  </a:lnTo>
                  <a:lnTo>
                    <a:pt x="473329" y="2150173"/>
                  </a:lnTo>
                  <a:lnTo>
                    <a:pt x="429641" y="2120061"/>
                  </a:lnTo>
                  <a:lnTo>
                    <a:pt x="385927" y="2090280"/>
                  </a:lnTo>
                  <a:lnTo>
                    <a:pt x="342252" y="2060892"/>
                  </a:lnTo>
                  <a:lnTo>
                    <a:pt x="298653" y="2031949"/>
                  </a:lnTo>
                  <a:lnTo>
                    <a:pt x="255181" y="2003526"/>
                  </a:lnTo>
                  <a:lnTo>
                    <a:pt x="211899" y="1975700"/>
                  </a:lnTo>
                  <a:lnTo>
                    <a:pt x="168846" y="1948535"/>
                  </a:lnTo>
                  <a:lnTo>
                    <a:pt x="126072" y="1922081"/>
                  </a:lnTo>
                  <a:lnTo>
                    <a:pt x="83654" y="1896427"/>
                  </a:lnTo>
                  <a:lnTo>
                    <a:pt x="41617" y="1871637"/>
                  </a:lnTo>
                  <a:lnTo>
                    <a:pt x="29514" y="1869973"/>
                  </a:lnTo>
                  <a:lnTo>
                    <a:pt x="18059" y="1875155"/>
                  </a:lnTo>
                  <a:lnTo>
                    <a:pt x="9525" y="1882038"/>
                  </a:lnTo>
                  <a:lnTo>
                    <a:pt x="6184" y="1885480"/>
                  </a:lnTo>
                  <a:lnTo>
                    <a:pt x="0" y="2083917"/>
                  </a:lnTo>
                  <a:lnTo>
                    <a:pt x="88" y="2104872"/>
                  </a:lnTo>
                  <a:lnTo>
                    <a:pt x="4584" y="2146262"/>
                  </a:lnTo>
                  <a:lnTo>
                    <a:pt x="24384" y="2188426"/>
                  </a:lnTo>
                  <a:lnTo>
                    <a:pt x="62420" y="2225281"/>
                  </a:lnTo>
                  <a:lnTo>
                    <a:pt x="829614" y="2778785"/>
                  </a:lnTo>
                  <a:lnTo>
                    <a:pt x="873683" y="2809862"/>
                  </a:lnTo>
                  <a:lnTo>
                    <a:pt x="918641" y="2839428"/>
                  </a:lnTo>
                  <a:lnTo>
                    <a:pt x="964895" y="2866339"/>
                  </a:lnTo>
                  <a:lnTo>
                    <a:pt x="1012875" y="2889491"/>
                  </a:lnTo>
                  <a:lnTo>
                    <a:pt x="1062177" y="2907487"/>
                  </a:lnTo>
                  <a:lnTo>
                    <a:pt x="1062189" y="2907779"/>
                  </a:lnTo>
                  <a:lnTo>
                    <a:pt x="1062456" y="2907588"/>
                  </a:lnTo>
                  <a:lnTo>
                    <a:pt x="1062990" y="2907779"/>
                  </a:lnTo>
                  <a:lnTo>
                    <a:pt x="1063167" y="2907106"/>
                  </a:lnTo>
                  <a:lnTo>
                    <a:pt x="1102944" y="2879560"/>
                  </a:lnTo>
                  <a:lnTo>
                    <a:pt x="1144803" y="2851480"/>
                  </a:lnTo>
                  <a:lnTo>
                    <a:pt x="1187411" y="2823502"/>
                  </a:lnTo>
                  <a:lnTo>
                    <a:pt x="1273352" y="2767634"/>
                  </a:lnTo>
                  <a:lnTo>
                    <a:pt x="1315961" y="2739644"/>
                  </a:lnTo>
                  <a:lnTo>
                    <a:pt x="1357820" y="2711564"/>
                  </a:lnTo>
                  <a:lnTo>
                    <a:pt x="1398574" y="2683345"/>
                  </a:lnTo>
                  <a:lnTo>
                    <a:pt x="1443990" y="2651315"/>
                  </a:lnTo>
                  <a:lnTo>
                    <a:pt x="1489532" y="2619489"/>
                  </a:lnTo>
                  <a:lnTo>
                    <a:pt x="1535341" y="2588044"/>
                  </a:lnTo>
                  <a:lnTo>
                    <a:pt x="1581556" y="2557183"/>
                  </a:lnTo>
                  <a:lnTo>
                    <a:pt x="1628279" y="2527135"/>
                  </a:lnTo>
                  <a:lnTo>
                    <a:pt x="1669478" y="2501671"/>
                  </a:lnTo>
                  <a:lnTo>
                    <a:pt x="1711071" y="2476639"/>
                  </a:lnTo>
                  <a:lnTo>
                    <a:pt x="1794598" y="2426881"/>
                  </a:lnTo>
                  <a:lnTo>
                    <a:pt x="1836115" y="2401684"/>
                  </a:lnTo>
                  <a:lnTo>
                    <a:pt x="1877199" y="2375928"/>
                  </a:lnTo>
                  <a:lnTo>
                    <a:pt x="1917636" y="2349398"/>
                  </a:lnTo>
                  <a:lnTo>
                    <a:pt x="1957222" y="2321839"/>
                  </a:lnTo>
                  <a:lnTo>
                    <a:pt x="1995754" y="2293010"/>
                  </a:lnTo>
                  <a:lnTo>
                    <a:pt x="2033016" y="2262682"/>
                  </a:lnTo>
                  <a:lnTo>
                    <a:pt x="2068804" y="2230590"/>
                  </a:lnTo>
                  <a:lnTo>
                    <a:pt x="2102929" y="2196503"/>
                  </a:lnTo>
                  <a:lnTo>
                    <a:pt x="2123122" y="2156726"/>
                  </a:lnTo>
                  <a:lnTo>
                    <a:pt x="2123516" y="2146795"/>
                  </a:lnTo>
                  <a:close/>
                </a:path>
                <a:path w="2370454" h="2908300">
                  <a:moveTo>
                    <a:pt x="2370340" y="1597482"/>
                  </a:moveTo>
                  <a:lnTo>
                    <a:pt x="2343962" y="1561630"/>
                  </a:lnTo>
                  <a:lnTo>
                    <a:pt x="2321610" y="1556981"/>
                  </a:lnTo>
                  <a:lnTo>
                    <a:pt x="2314791" y="1557045"/>
                  </a:lnTo>
                  <a:lnTo>
                    <a:pt x="2002815" y="1603806"/>
                  </a:lnTo>
                  <a:lnTo>
                    <a:pt x="1903450" y="1619643"/>
                  </a:lnTo>
                  <a:lnTo>
                    <a:pt x="1855355" y="1630426"/>
                  </a:lnTo>
                  <a:lnTo>
                    <a:pt x="1808403" y="1645780"/>
                  </a:lnTo>
                  <a:lnTo>
                    <a:pt x="1769719" y="1665998"/>
                  </a:lnTo>
                  <a:lnTo>
                    <a:pt x="1737601" y="1693557"/>
                  </a:lnTo>
                  <a:lnTo>
                    <a:pt x="1709851" y="1726095"/>
                  </a:lnTo>
                  <a:lnTo>
                    <a:pt x="1684261" y="1761299"/>
                  </a:lnTo>
                  <a:lnTo>
                    <a:pt x="1665147" y="1786864"/>
                  </a:lnTo>
                  <a:lnTo>
                    <a:pt x="1622742" y="1834870"/>
                  </a:lnTo>
                  <a:lnTo>
                    <a:pt x="1586344" y="1866036"/>
                  </a:lnTo>
                  <a:lnTo>
                    <a:pt x="1536611" y="1879193"/>
                  </a:lnTo>
                  <a:lnTo>
                    <a:pt x="1497037" y="1877745"/>
                  </a:lnTo>
                  <a:lnTo>
                    <a:pt x="1458671" y="1869757"/>
                  </a:lnTo>
                  <a:lnTo>
                    <a:pt x="1421155" y="1857514"/>
                  </a:lnTo>
                  <a:lnTo>
                    <a:pt x="1384160" y="1843366"/>
                  </a:lnTo>
                  <a:lnTo>
                    <a:pt x="1339189" y="1825396"/>
                  </a:lnTo>
                  <a:lnTo>
                    <a:pt x="1294345" y="1807032"/>
                  </a:lnTo>
                  <a:lnTo>
                    <a:pt x="1249438" y="1788896"/>
                  </a:lnTo>
                  <a:lnTo>
                    <a:pt x="1204252" y="1771599"/>
                  </a:lnTo>
                  <a:lnTo>
                    <a:pt x="1158595" y="1755787"/>
                  </a:lnTo>
                  <a:lnTo>
                    <a:pt x="1108125" y="1743964"/>
                  </a:lnTo>
                  <a:lnTo>
                    <a:pt x="1059840" y="1741817"/>
                  </a:lnTo>
                  <a:lnTo>
                    <a:pt x="1013879" y="1749298"/>
                  </a:lnTo>
                  <a:lnTo>
                    <a:pt x="970407" y="1766379"/>
                  </a:lnTo>
                  <a:lnTo>
                    <a:pt x="929551" y="1793049"/>
                  </a:lnTo>
                  <a:lnTo>
                    <a:pt x="891463" y="1829244"/>
                  </a:lnTo>
                  <a:lnTo>
                    <a:pt x="879602" y="1841969"/>
                  </a:lnTo>
                  <a:lnTo>
                    <a:pt x="867511" y="1854504"/>
                  </a:lnTo>
                  <a:lnTo>
                    <a:pt x="855637" y="1867192"/>
                  </a:lnTo>
                  <a:lnTo>
                    <a:pt x="844423" y="1880412"/>
                  </a:lnTo>
                  <a:lnTo>
                    <a:pt x="808685" y="1915172"/>
                  </a:lnTo>
                  <a:lnTo>
                    <a:pt x="768337" y="1935556"/>
                  </a:lnTo>
                  <a:lnTo>
                    <a:pt x="723747" y="1942134"/>
                  </a:lnTo>
                  <a:lnTo>
                    <a:pt x="675309" y="1935518"/>
                  </a:lnTo>
                  <a:lnTo>
                    <a:pt x="640511" y="1925624"/>
                  </a:lnTo>
                  <a:lnTo>
                    <a:pt x="606031" y="1914512"/>
                  </a:lnTo>
                  <a:lnTo>
                    <a:pt x="537375" y="1891169"/>
                  </a:lnTo>
                  <a:lnTo>
                    <a:pt x="516686" y="1887410"/>
                  </a:lnTo>
                  <a:lnTo>
                    <a:pt x="498563" y="1890280"/>
                  </a:lnTo>
                  <a:lnTo>
                    <a:pt x="483958" y="1899526"/>
                  </a:lnTo>
                  <a:lnTo>
                    <a:pt x="473773" y="1914880"/>
                  </a:lnTo>
                  <a:lnTo>
                    <a:pt x="469938" y="1933105"/>
                  </a:lnTo>
                  <a:lnTo>
                    <a:pt x="473570" y="1950161"/>
                  </a:lnTo>
                  <a:lnTo>
                    <a:pt x="501700" y="1976437"/>
                  </a:lnTo>
                  <a:lnTo>
                    <a:pt x="543928" y="1994268"/>
                  </a:lnTo>
                  <a:lnTo>
                    <a:pt x="587006" y="2009343"/>
                  </a:lnTo>
                  <a:lnTo>
                    <a:pt x="631037" y="2021446"/>
                  </a:lnTo>
                  <a:lnTo>
                    <a:pt x="676135" y="2030310"/>
                  </a:lnTo>
                  <a:lnTo>
                    <a:pt x="726643" y="2034273"/>
                  </a:lnTo>
                  <a:lnTo>
                    <a:pt x="774268" y="2029548"/>
                  </a:lnTo>
                  <a:lnTo>
                    <a:pt x="818870" y="2015667"/>
                  </a:lnTo>
                  <a:lnTo>
                    <a:pt x="860348" y="1992198"/>
                  </a:lnTo>
                  <a:lnTo>
                    <a:pt x="898588" y="1958682"/>
                  </a:lnTo>
                  <a:lnTo>
                    <a:pt x="931583" y="1923211"/>
                  </a:lnTo>
                  <a:lnTo>
                    <a:pt x="964107" y="1887308"/>
                  </a:lnTo>
                  <a:lnTo>
                    <a:pt x="990346" y="1862645"/>
                  </a:lnTo>
                  <a:lnTo>
                    <a:pt x="1019556" y="1844979"/>
                  </a:lnTo>
                  <a:lnTo>
                    <a:pt x="1051826" y="1836051"/>
                  </a:lnTo>
                  <a:lnTo>
                    <a:pt x="1087208" y="1837639"/>
                  </a:lnTo>
                  <a:lnTo>
                    <a:pt x="1124369" y="1846199"/>
                  </a:lnTo>
                  <a:lnTo>
                    <a:pt x="1161186" y="1856562"/>
                  </a:lnTo>
                  <a:lnTo>
                    <a:pt x="1197660" y="1868246"/>
                  </a:lnTo>
                  <a:lnTo>
                    <a:pt x="1233817" y="1880743"/>
                  </a:lnTo>
                  <a:lnTo>
                    <a:pt x="1277594" y="1896999"/>
                  </a:lnTo>
                  <a:lnTo>
                    <a:pt x="1364576" y="1931238"/>
                  </a:lnTo>
                  <a:lnTo>
                    <a:pt x="1408290" y="1947583"/>
                  </a:lnTo>
                  <a:lnTo>
                    <a:pt x="1452499" y="1962327"/>
                  </a:lnTo>
                  <a:lnTo>
                    <a:pt x="1499311" y="1972729"/>
                  </a:lnTo>
                  <a:lnTo>
                    <a:pt x="1544269" y="1974608"/>
                  </a:lnTo>
                  <a:lnTo>
                    <a:pt x="1587119" y="1967750"/>
                  </a:lnTo>
                  <a:lnTo>
                    <a:pt x="1627568" y="1951951"/>
                  </a:lnTo>
                  <a:lnTo>
                    <a:pt x="1665338" y="1927034"/>
                  </a:lnTo>
                  <a:lnTo>
                    <a:pt x="1700174" y="1892769"/>
                  </a:lnTo>
                  <a:lnTo>
                    <a:pt x="1742020" y="1840115"/>
                  </a:lnTo>
                  <a:lnTo>
                    <a:pt x="1781327" y="1785429"/>
                  </a:lnTo>
                  <a:lnTo>
                    <a:pt x="1799221" y="1762988"/>
                  </a:lnTo>
                  <a:lnTo>
                    <a:pt x="1843062" y="1730362"/>
                  </a:lnTo>
                  <a:lnTo>
                    <a:pt x="1917484" y="1713903"/>
                  </a:lnTo>
                  <a:lnTo>
                    <a:pt x="1965325" y="1706321"/>
                  </a:lnTo>
                  <a:lnTo>
                    <a:pt x="2109025" y="1684807"/>
                  </a:lnTo>
                  <a:lnTo>
                    <a:pt x="2108568" y="1681759"/>
                  </a:lnTo>
                  <a:lnTo>
                    <a:pt x="2315807" y="1649971"/>
                  </a:lnTo>
                  <a:lnTo>
                    <a:pt x="2361361" y="1629016"/>
                  </a:lnTo>
                  <a:lnTo>
                    <a:pt x="2368626" y="1614284"/>
                  </a:lnTo>
                  <a:lnTo>
                    <a:pt x="2370340" y="1597482"/>
                  </a:lnTo>
                  <a:close/>
                </a:path>
              </a:pathLst>
            </a:custGeom>
            <a:solidFill>
              <a:srgbClr val="602177"/>
            </a:solidFill>
          </p:spPr>
          <p:txBody>
            <a:bodyPr wrap="square" lIns="0" tIns="0" rIns="0" bIns="0" rtlCol="0"/>
            <a:lstStyle/>
            <a:p>
              <a:endParaRPr/>
            </a:p>
          </p:txBody>
        </p:sp>
        <p:sp>
          <p:nvSpPr>
            <p:cNvPr id="13" name="object 13"/>
            <p:cNvSpPr/>
            <p:nvPr/>
          </p:nvSpPr>
          <p:spPr>
            <a:xfrm>
              <a:off x="5985357" y="3845756"/>
              <a:ext cx="1136650" cy="1473200"/>
            </a:xfrm>
            <a:custGeom>
              <a:avLst/>
              <a:gdLst/>
              <a:ahLst/>
              <a:cxnLst/>
              <a:rect l="l" t="t" r="r" b="b"/>
              <a:pathLst>
                <a:path w="1136650" h="1473200">
                  <a:moveTo>
                    <a:pt x="368655" y="1171943"/>
                  </a:moveTo>
                  <a:lnTo>
                    <a:pt x="223748" y="1065276"/>
                  </a:lnTo>
                  <a:lnTo>
                    <a:pt x="206362" y="1085773"/>
                  </a:lnTo>
                  <a:lnTo>
                    <a:pt x="178320" y="1122387"/>
                  </a:lnTo>
                  <a:lnTo>
                    <a:pt x="143484" y="1169936"/>
                  </a:lnTo>
                  <a:lnTo>
                    <a:pt x="105651" y="1223225"/>
                  </a:lnTo>
                  <a:lnTo>
                    <a:pt x="68681" y="1277048"/>
                  </a:lnTo>
                  <a:lnTo>
                    <a:pt x="36372" y="1326222"/>
                  </a:lnTo>
                  <a:lnTo>
                    <a:pt x="12560" y="1365554"/>
                  </a:lnTo>
                  <a:lnTo>
                    <a:pt x="0" y="1393901"/>
                  </a:lnTo>
                  <a:lnTo>
                    <a:pt x="2070" y="1401191"/>
                  </a:lnTo>
                  <a:lnTo>
                    <a:pt x="49860" y="1437017"/>
                  </a:lnTo>
                  <a:lnTo>
                    <a:pt x="98983" y="1472298"/>
                  </a:lnTo>
                  <a:lnTo>
                    <a:pt x="107835" y="1472742"/>
                  </a:lnTo>
                  <a:lnTo>
                    <a:pt x="111518" y="1470152"/>
                  </a:lnTo>
                  <a:lnTo>
                    <a:pt x="163449" y="1418590"/>
                  </a:lnTo>
                  <a:lnTo>
                    <a:pt x="203034" y="1374813"/>
                  </a:lnTo>
                  <a:lnTo>
                    <a:pt x="246100" y="1325562"/>
                  </a:lnTo>
                  <a:lnTo>
                    <a:pt x="288404" y="1275753"/>
                  </a:lnTo>
                  <a:lnTo>
                    <a:pt x="325755" y="1230274"/>
                  </a:lnTo>
                  <a:lnTo>
                    <a:pt x="353910" y="1194041"/>
                  </a:lnTo>
                  <a:lnTo>
                    <a:pt x="368655" y="1171943"/>
                  </a:lnTo>
                  <a:close/>
                </a:path>
                <a:path w="1136650" h="1473200">
                  <a:moveTo>
                    <a:pt x="1136230" y="97218"/>
                  </a:moveTo>
                  <a:lnTo>
                    <a:pt x="1099197" y="57734"/>
                  </a:lnTo>
                  <a:lnTo>
                    <a:pt x="1051534" y="23291"/>
                  </a:lnTo>
                  <a:lnTo>
                    <a:pt x="1016419" y="939"/>
                  </a:lnTo>
                  <a:lnTo>
                    <a:pt x="1005560" y="0"/>
                  </a:lnTo>
                  <a:lnTo>
                    <a:pt x="995387" y="3695"/>
                  </a:lnTo>
                  <a:lnTo>
                    <a:pt x="986409" y="12153"/>
                  </a:lnTo>
                  <a:lnTo>
                    <a:pt x="811314" y="245313"/>
                  </a:lnTo>
                  <a:lnTo>
                    <a:pt x="791362" y="272351"/>
                  </a:lnTo>
                  <a:lnTo>
                    <a:pt x="936675" y="378447"/>
                  </a:lnTo>
                  <a:lnTo>
                    <a:pt x="956348" y="352247"/>
                  </a:lnTo>
                  <a:lnTo>
                    <a:pt x="1032827" y="251294"/>
                  </a:lnTo>
                  <a:lnTo>
                    <a:pt x="1109586" y="149466"/>
                  </a:lnTo>
                  <a:lnTo>
                    <a:pt x="1129614" y="122186"/>
                  </a:lnTo>
                  <a:lnTo>
                    <a:pt x="1135481" y="109753"/>
                  </a:lnTo>
                  <a:lnTo>
                    <a:pt x="1136230" y="97218"/>
                  </a:lnTo>
                  <a:close/>
                </a:path>
              </a:pathLst>
            </a:custGeom>
            <a:solidFill>
              <a:srgbClr val="FFFFFF"/>
            </a:solidFill>
          </p:spPr>
          <p:txBody>
            <a:bodyPr wrap="square" lIns="0" tIns="0" rIns="0" bIns="0" rtlCol="0"/>
            <a:lstStyle/>
            <a:p>
              <a:endParaRPr/>
            </a:p>
          </p:txBody>
        </p:sp>
        <p:sp>
          <p:nvSpPr>
            <p:cNvPr id="14" name="object 14"/>
            <p:cNvSpPr/>
            <p:nvPr/>
          </p:nvSpPr>
          <p:spPr>
            <a:xfrm>
              <a:off x="5632940" y="4027722"/>
              <a:ext cx="557530" cy="650240"/>
            </a:xfrm>
            <a:custGeom>
              <a:avLst/>
              <a:gdLst/>
              <a:ahLst/>
              <a:cxnLst/>
              <a:rect l="l" t="t" r="r" b="b"/>
              <a:pathLst>
                <a:path w="557529" h="650239">
                  <a:moveTo>
                    <a:pt x="302001" y="0"/>
                  </a:moveTo>
                  <a:lnTo>
                    <a:pt x="252639" y="4015"/>
                  </a:lnTo>
                  <a:lnTo>
                    <a:pt x="206342" y="16061"/>
                  </a:lnTo>
                  <a:lnTo>
                    <a:pt x="163111" y="36137"/>
                  </a:lnTo>
                  <a:lnTo>
                    <a:pt x="122943" y="64241"/>
                  </a:lnTo>
                  <a:lnTo>
                    <a:pt x="85840" y="100373"/>
                  </a:lnTo>
                  <a:lnTo>
                    <a:pt x="54939" y="140245"/>
                  </a:lnTo>
                  <a:lnTo>
                    <a:pt x="30904" y="182722"/>
                  </a:lnTo>
                  <a:lnTo>
                    <a:pt x="13735" y="227803"/>
                  </a:lnTo>
                  <a:lnTo>
                    <a:pt x="3433" y="275490"/>
                  </a:lnTo>
                  <a:lnTo>
                    <a:pt x="0" y="325780"/>
                  </a:lnTo>
                  <a:lnTo>
                    <a:pt x="3381" y="377412"/>
                  </a:lnTo>
                  <a:lnTo>
                    <a:pt x="13524" y="425945"/>
                  </a:lnTo>
                  <a:lnTo>
                    <a:pt x="30429" y="471377"/>
                  </a:lnTo>
                  <a:lnTo>
                    <a:pt x="54094" y="513708"/>
                  </a:lnTo>
                  <a:lnTo>
                    <a:pt x="84520" y="552936"/>
                  </a:lnTo>
                  <a:lnTo>
                    <a:pt x="118879" y="587963"/>
                  </a:lnTo>
                  <a:lnTo>
                    <a:pt x="153383" y="615206"/>
                  </a:lnTo>
                  <a:lnTo>
                    <a:pt x="190283" y="634665"/>
                  </a:lnTo>
                  <a:lnTo>
                    <a:pt x="231832" y="646340"/>
                  </a:lnTo>
                  <a:lnTo>
                    <a:pt x="280284" y="650231"/>
                  </a:lnTo>
                  <a:lnTo>
                    <a:pt x="319891" y="635441"/>
                  </a:lnTo>
                  <a:lnTo>
                    <a:pt x="331951" y="602903"/>
                  </a:lnTo>
                  <a:lnTo>
                    <a:pt x="324047" y="570364"/>
                  </a:lnTo>
                  <a:lnTo>
                    <a:pt x="303760" y="555574"/>
                  </a:lnTo>
                  <a:lnTo>
                    <a:pt x="259076" y="551256"/>
                  </a:lnTo>
                  <a:lnTo>
                    <a:pt x="218793" y="538300"/>
                  </a:lnTo>
                  <a:lnTo>
                    <a:pt x="182913" y="516701"/>
                  </a:lnTo>
                  <a:lnTo>
                    <a:pt x="151440" y="486456"/>
                  </a:lnTo>
                  <a:lnTo>
                    <a:pt x="127362" y="451987"/>
                  </a:lnTo>
                  <a:lnTo>
                    <a:pt x="110164" y="413716"/>
                  </a:lnTo>
                  <a:lnTo>
                    <a:pt x="99845" y="371646"/>
                  </a:lnTo>
                  <a:lnTo>
                    <a:pt x="96405" y="325780"/>
                  </a:lnTo>
                  <a:lnTo>
                    <a:pt x="99956" y="281097"/>
                  </a:lnTo>
                  <a:lnTo>
                    <a:pt x="110607" y="239496"/>
                  </a:lnTo>
                  <a:lnTo>
                    <a:pt x="128356" y="200975"/>
                  </a:lnTo>
                  <a:lnTo>
                    <a:pt x="153199" y="165534"/>
                  </a:lnTo>
                  <a:lnTo>
                    <a:pt x="184841" y="134143"/>
                  </a:lnTo>
                  <a:lnTo>
                    <a:pt x="220336" y="111719"/>
                  </a:lnTo>
                  <a:lnTo>
                    <a:pt x="259682" y="98263"/>
                  </a:lnTo>
                  <a:lnTo>
                    <a:pt x="302880" y="93777"/>
                  </a:lnTo>
                  <a:lnTo>
                    <a:pt x="494482" y="93777"/>
                  </a:lnTo>
                  <a:lnTo>
                    <a:pt x="467805" y="62271"/>
                  </a:lnTo>
                  <a:lnTo>
                    <a:pt x="433431" y="35029"/>
                  </a:lnTo>
                  <a:lnTo>
                    <a:pt x="394340" y="15569"/>
                  </a:lnTo>
                  <a:lnTo>
                    <a:pt x="350530" y="3892"/>
                  </a:lnTo>
                  <a:lnTo>
                    <a:pt x="302001" y="0"/>
                  </a:lnTo>
                  <a:close/>
                </a:path>
                <a:path w="557529" h="650239">
                  <a:moveTo>
                    <a:pt x="479459" y="454761"/>
                  </a:moveTo>
                  <a:lnTo>
                    <a:pt x="386082" y="454761"/>
                  </a:lnTo>
                  <a:lnTo>
                    <a:pt x="390197" y="460342"/>
                  </a:lnTo>
                  <a:lnTo>
                    <a:pt x="394888" y="471493"/>
                  </a:lnTo>
                  <a:lnTo>
                    <a:pt x="400554" y="480548"/>
                  </a:lnTo>
                  <a:lnTo>
                    <a:pt x="408754" y="487013"/>
                  </a:lnTo>
                  <a:lnTo>
                    <a:pt x="419487" y="490891"/>
                  </a:lnTo>
                  <a:lnTo>
                    <a:pt x="432751" y="492183"/>
                  </a:lnTo>
                  <a:lnTo>
                    <a:pt x="439494" y="492183"/>
                  </a:lnTo>
                  <a:lnTo>
                    <a:pt x="444635" y="491304"/>
                  </a:lnTo>
                  <a:lnTo>
                    <a:pt x="448153" y="489545"/>
                  </a:lnTo>
                  <a:lnTo>
                    <a:pt x="458362" y="481280"/>
                  </a:lnTo>
                  <a:lnTo>
                    <a:pt x="472259" y="464840"/>
                  </a:lnTo>
                  <a:lnTo>
                    <a:pt x="479459" y="454761"/>
                  </a:lnTo>
                  <a:close/>
                </a:path>
                <a:path w="557529" h="650239">
                  <a:moveTo>
                    <a:pt x="314765" y="173020"/>
                  </a:moveTo>
                  <a:lnTo>
                    <a:pt x="251371" y="184579"/>
                  </a:lnTo>
                  <a:lnTo>
                    <a:pt x="203826" y="219249"/>
                  </a:lnTo>
                  <a:lnTo>
                    <a:pt x="175433" y="270089"/>
                  </a:lnTo>
                  <a:lnTo>
                    <a:pt x="165974" y="335466"/>
                  </a:lnTo>
                  <a:lnTo>
                    <a:pt x="168200" y="365510"/>
                  </a:lnTo>
                  <a:lnTo>
                    <a:pt x="186024" y="418335"/>
                  </a:lnTo>
                  <a:lnTo>
                    <a:pt x="221986" y="461148"/>
                  </a:lnTo>
                  <a:lnTo>
                    <a:pt x="271295" y="484044"/>
                  </a:lnTo>
                  <a:lnTo>
                    <a:pt x="300242" y="486906"/>
                  </a:lnTo>
                  <a:lnTo>
                    <a:pt x="313939" y="485903"/>
                  </a:lnTo>
                  <a:lnTo>
                    <a:pt x="355706" y="470833"/>
                  </a:lnTo>
                  <a:lnTo>
                    <a:pt x="382564" y="454761"/>
                  </a:lnTo>
                  <a:lnTo>
                    <a:pt x="479459" y="454761"/>
                  </a:lnTo>
                  <a:lnTo>
                    <a:pt x="489840" y="440227"/>
                  </a:lnTo>
                  <a:lnTo>
                    <a:pt x="511104" y="407443"/>
                  </a:lnTo>
                  <a:lnTo>
                    <a:pt x="520823" y="391370"/>
                  </a:lnTo>
                  <a:lnTo>
                    <a:pt x="346020" y="391370"/>
                  </a:lnTo>
                  <a:lnTo>
                    <a:pt x="334132" y="390188"/>
                  </a:lnTo>
                  <a:lnTo>
                    <a:pt x="300620" y="363149"/>
                  </a:lnTo>
                  <a:lnTo>
                    <a:pt x="293195" y="329309"/>
                  </a:lnTo>
                  <a:lnTo>
                    <a:pt x="294212" y="316485"/>
                  </a:lnTo>
                  <a:lnTo>
                    <a:pt x="318287" y="277767"/>
                  </a:lnTo>
                  <a:lnTo>
                    <a:pt x="352628" y="268107"/>
                  </a:lnTo>
                  <a:lnTo>
                    <a:pt x="555146" y="268107"/>
                  </a:lnTo>
                  <a:lnTo>
                    <a:pt x="554938" y="263673"/>
                  </a:lnTo>
                  <a:lnTo>
                    <a:pt x="547754" y="216376"/>
                  </a:lnTo>
                  <a:lnTo>
                    <a:pt x="546239" y="210873"/>
                  </a:lnTo>
                  <a:lnTo>
                    <a:pt x="419536" y="210873"/>
                  </a:lnTo>
                  <a:lnTo>
                    <a:pt x="416868" y="209692"/>
                  </a:lnTo>
                  <a:lnTo>
                    <a:pt x="409744" y="206148"/>
                  </a:lnTo>
                  <a:lnTo>
                    <a:pt x="382124" y="191952"/>
                  </a:lnTo>
                  <a:lnTo>
                    <a:pt x="364209" y="183666"/>
                  </a:lnTo>
                  <a:lnTo>
                    <a:pt x="347011" y="177751"/>
                  </a:lnTo>
                  <a:lnTo>
                    <a:pt x="330530" y="174203"/>
                  </a:lnTo>
                  <a:lnTo>
                    <a:pt x="314765" y="173020"/>
                  </a:lnTo>
                  <a:close/>
                </a:path>
                <a:path w="557529" h="650239">
                  <a:moveTo>
                    <a:pt x="555146" y="268107"/>
                  </a:moveTo>
                  <a:lnTo>
                    <a:pt x="352628" y="268107"/>
                  </a:lnTo>
                  <a:lnTo>
                    <a:pt x="365707" y="269111"/>
                  </a:lnTo>
                  <a:lnTo>
                    <a:pt x="377661" y="272125"/>
                  </a:lnTo>
                  <a:lnTo>
                    <a:pt x="411889" y="303054"/>
                  </a:lnTo>
                  <a:lnTo>
                    <a:pt x="416458" y="327539"/>
                  </a:lnTo>
                  <a:lnTo>
                    <a:pt x="415189" y="341577"/>
                  </a:lnTo>
                  <a:lnTo>
                    <a:pt x="385762" y="381718"/>
                  </a:lnTo>
                  <a:lnTo>
                    <a:pt x="346020" y="391370"/>
                  </a:lnTo>
                  <a:lnTo>
                    <a:pt x="520823" y="391370"/>
                  </a:lnTo>
                  <a:lnTo>
                    <a:pt x="531328" y="373998"/>
                  </a:lnTo>
                  <a:lnTo>
                    <a:pt x="545775" y="347405"/>
                  </a:lnTo>
                  <a:lnTo>
                    <a:pt x="554444" y="327664"/>
                  </a:lnTo>
                  <a:lnTo>
                    <a:pt x="557333" y="314775"/>
                  </a:lnTo>
                  <a:lnTo>
                    <a:pt x="555146" y="268107"/>
                  </a:lnTo>
                  <a:close/>
                </a:path>
                <a:path w="557529" h="650239">
                  <a:moveTo>
                    <a:pt x="494482" y="93777"/>
                  </a:moveTo>
                  <a:lnTo>
                    <a:pt x="302880" y="93777"/>
                  </a:lnTo>
                  <a:lnTo>
                    <a:pt x="324341" y="95649"/>
                  </a:lnTo>
                  <a:lnTo>
                    <a:pt x="345581" y="101265"/>
                  </a:lnTo>
                  <a:lnTo>
                    <a:pt x="387401" y="123713"/>
                  </a:lnTo>
                  <a:lnTo>
                    <a:pt x="420752" y="158268"/>
                  </a:lnTo>
                  <a:lnTo>
                    <a:pt x="431871" y="197669"/>
                  </a:lnTo>
                  <a:lnTo>
                    <a:pt x="431871" y="206475"/>
                  </a:lnTo>
                  <a:lnTo>
                    <a:pt x="427756" y="210873"/>
                  </a:lnTo>
                  <a:lnTo>
                    <a:pt x="546239" y="210873"/>
                  </a:lnTo>
                  <a:lnTo>
                    <a:pt x="535779" y="172882"/>
                  </a:lnTo>
                  <a:lnTo>
                    <a:pt x="519015" y="133189"/>
                  </a:lnTo>
                  <a:lnTo>
                    <a:pt x="497461" y="97295"/>
                  </a:lnTo>
                  <a:lnTo>
                    <a:pt x="494482" y="93777"/>
                  </a:lnTo>
                  <a:close/>
                </a:path>
              </a:pathLst>
            </a:custGeom>
            <a:solidFill>
              <a:srgbClr val="602177"/>
            </a:solidFill>
          </p:spPr>
          <p:txBody>
            <a:bodyPr wrap="square" lIns="0" tIns="0" rIns="0" bIns="0" rtlCol="0"/>
            <a:lstStyle/>
            <a:p>
              <a:endParaRPr/>
            </a:p>
          </p:txBody>
        </p:sp>
      </p:grpSp>
      <p:sp>
        <p:nvSpPr>
          <p:cNvPr id="51" name="object 2">
            <a:extLst>
              <a:ext uri="{FF2B5EF4-FFF2-40B4-BE49-F238E27FC236}">
                <a16:creationId xmlns:a16="http://schemas.microsoft.com/office/drawing/2014/main" id="{2708D7F9-4587-F535-BC02-C308179BDD70}"/>
              </a:ext>
            </a:extLst>
          </p:cNvPr>
          <p:cNvSpPr txBox="1"/>
          <p:nvPr/>
        </p:nvSpPr>
        <p:spPr>
          <a:xfrm>
            <a:off x="1326718" y="1779211"/>
            <a:ext cx="18555131" cy="846386"/>
          </a:xfrm>
          <a:prstGeom prst="rect">
            <a:avLst/>
          </a:prstGeom>
        </p:spPr>
        <p:txBody>
          <a:bodyPr vert="horz" wrap="square" lIns="0" tIns="15240" rIns="0" bIns="0" rtlCol="0">
            <a:spAutoFit/>
          </a:bodyPr>
          <a:lstStyle/>
          <a:p>
            <a:pPr marL="12700">
              <a:lnSpc>
                <a:spcPct val="100000"/>
              </a:lnSpc>
              <a:spcBef>
                <a:spcPts val="120"/>
              </a:spcBef>
            </a:pPr>
            <a:r>
              <a:rPr lang="fr-FR" sz="5400" b="1" spc="-150" dirty="0">
                <a:solidFill>
                  <a:srgbClr val="231F20"/>
                </a:solidFill>
                <a:latin typeface="Calibri"/>
                <a:cs typeface="Calibri"/>
              </a:rPr>
              <a:t>COMMENT REPÉRER UNE ARNAQUE REÇUE PAR MAIL OU SMS ?</a:t>
            </a:r>
            <a:endParaRPr lang="fr-FR" sz="5400" b="1" spc="-150" dirty="0">
              <a:latin typeface="Calibri"/>
              <a:cs typeface="Calibri"/>
            </a:endParaRPr>
          </a:p>
        </p:txBody>
      </p:sp>
      <p:sp>
        <p:nvSpPr>
          <p:cNvPr id="52" name="object 3">
            <a:extLst>
              <a:ext uri="{FF2B5EF4-FFF2-40B4-BE49-F238E27FC236}">
                <a16:creationId xmlns:a16="http://schemas.microsoft.com/office/drawing/2014/main" id="{D2BDD2F0-A367-FB70-A408-65C32D58B489}"/>
              </a:ext>
            </a:extLst>
          </p:cNvPr>
          <p:cNvSpPr txBox="1"/>
          <p:nvPr/>
        </p:nvSpPr>
        <p:spPr>
          <a:xfrm>
            <a:off x="1368011" y="6841971"/>
            <a:ext cx="3022600" cy="1491434"/>
          </a:xfrm>
          <a:prstGeom prst="rect">
            <a:avLst/>
          </a:prstGeom>
        </p:spPr>
        <p:txBody>
          <a:bodyPr vert="horz" wrap="square" lIns="0" tIns="41910" rIns="0" bIns="0" rtlCol="0">
            <a:spAutoFit/>
          </a:bodyPr>
          <a:lstStyle/>
          <a:p>
            <a:pPr marL="12700" marR="5080" indent="618490">
              <a:lnSpc>
                <a:spcPts val="3829"/>
              </a:lnSpc>
              <a:spcBef>
                <a:spcPts val="330"/>
              </a:spcBef>
            </a:pPr>
            <a:r>
              <a:rPr lang="fr-FR" sz="3300" b="1" spc="-150" dirty="0">
                <a:solidFill>
                  <a:srgbClr val="231F20"/>
                </a:solidFill>
                <a:latin typeface="Calibri"/>
                <a:cs typeface="Calibri"/>
              </a:rPr>
              <a:t>ATTENTION AUX EXPÉDITEURS</a:t>
            </a:r>
            <a:endParaRPr lang="fr-FR" sz="3300" b="1" spc="-150" dirty="0">
              <a:latin typeface="Calibri"/>
              <a:cs typeface="Calibri"/>
            </a:endParaRPr>
          </a:p>
          <a:p>
            <a:pPr marL="678180">
              <a:lnSpc>
                <a:spcPts val="3715"/>
              </a:lnSpc>
            </a:pPr>
            <a:r>
              <a:rPr lang="fr-FR" sz="3300" b="1" spc="-150" dirty="0">
                <a:solidFill>
                  <a:srgbClr val="231F20"/>
                </a:solidFill>
                <a:latin typeface="Calibri"/>
                <a:cs typeface="Calibri"/>
              </a:rPr>
              <a:t>INCONNUS</a:t>
            </a:r>
            <a:endParaRPr lang="fr-FR" sz="3300" b="1" spc="-150" dirty="0">
              <a:latin typeface="Calibri"/>
              <a:cs typeface="Calibri"/>
            </a:endParaRPr>
          </a:p>
        </p:txBody>
      </p:sp>
      <p:sp>
        <p:nvSpPr>
          <p:cNvPr id="2" name="object 13">
            <a:extLst>
              <a:ext uri="{FF2B5EF4-FFF2-40B4-BE49-F238E27FC236}">
                <a16:creationId xmlns:a16="http://schemas.microsoft.com/office/drawing/2014/main" id="{B9AD52A2-7DDC-BD5A-F0F7-29690E164BCA}"/>
              </a:ext>
            </a:extLst>
          </p:cNvPr>
          <p:cNvSpPr/>
          <p:nvPr/>
        </p:nvSpPr>
        <p:spPr>
          <a:xfrm>
            <a:off x="1260401" y="804499"/>
            <a:ext cx="11998914" cy="104713"/>
          </a:xfrm>
          <a:custGeom>
            <a:avLst/>
            <a:gdLst/>
            <a:ahLst/>
            <a:cxnLst/>
            <a:rect l="l" t="t" r="r" b="b"/>
            <a:pathLst>
              <a:path w="8960485" h="104775">
                <a:moveTo>
                  <a:pt x="8960062" y="0"/>
                </a:moveTo>
                <a:lnTo>
                  <a:pt x="0" y="0"/>
                </a:lnTo>
                <a:lnTo>
                  <a:pt x="0" y="104708"/>
                </a:lnTo>
                <a:lnTo>
                  <a:pt x="8960062" y="104708"/>
                </a:lnTo>
                <a:lnTo>
                  <a:pt x="8960062" y="0"/>
                </a:lnTo>
                <a:close/>
              </a:path>
            </a:pathLst>
          </a:custGeom>
          <a:solidFill>
            <a:srgbClr val="CC96EA"/>
          </a:solidFill>
        </p:spPr>
        <p:txBody>
          <a:bodyPr wrap="square" lIns="0" tIns="0" rIns="0" bIns="0" rtlCol="0"/>
          <a:lstStyle/>
          <a:p>
            <a:endParaRPr/>
          </a:p>
        </p:txBody>
      </p:sp>
      <p:sp>
        <p:nvSpPr>
          <p:cNvPr id="3" name="object 77">
            <a:extLst>
              <a:ext uri="{FF2B5EF4-FFF2-40B4-BE49-F238E27FC236}">
                <a16:creationId xmlns:a16="http://schemas.microsoft.com/office/drawing/2014/main" id="{42EFF3E4-EDFD-7642-C0D0-77DF081F3FDA}"/>
              </a:ext>
            </a:extLst>
          </p:cNvPr>
          <p:cNvSpPr txBox="1"/>
          <p:nvPr/>
        </p:nvSpPr>
        <p:spPr>
          <a:xfrm>
            <a:off x="9570626" y="351611"/>
            <a:ext cx="1445895" cy="446917"/>
          </a:xfrm>
          <a:prstGeom prst="rect">
            <a:avLst/>
          </a:prstGeom>
        </p:spPr>
        <p:txBody>
          <a:bodyPr vert="horz" wrap="square" lIns="0" tIns="15875" rIns="0" bIns="0" rtlCol="0">
            <a:spAutoFit/>
          </a:bodyPr>
          <a:lstStyle/>
          <a:p>
            <a:pPr marL="12700" algn="ctr">
              <a:lnSpc>
                <a:spcPct val="100000"/>
              </a:lnSpc>
              <a:spcBef>
                <a:spcPts val="125"/>
              </a:spcBef>
            </a:pPr>
            <a:r>
              <a:rPr lang="fr-FR" sz="2800" b="1" spc="-150" dirty="0">
                <a:solidFill>
                  <a:schemeClr val="tx1"/>
                </a:solidFill>
                <a:latin typeface="Calibri"/>
                <a:cs typeface="Calibri"/>
              </a:rPr>
              <a:t>ACTIVITÉ 2</a:t>
            </a:r>
          </a:p>
        </p:txBody>
      </p:sp>
      <p:sp>
        <p:nvSpPr>
          <p:cNvPr id="15" name="object 32">
            <a:extLst>
              <a:ext uri="{FF2B5EF4-FFF2-40B4-BE49-F238E27FC236}">
                <a16:creationId xmlns:a16="http://schemas.microsoft.com/office/drawing/2014/main" id="{310AA3FA-0A3D-762B-1BB6-A5FBAE73A86A}"/>
              </a:ext>
            </a:extLst>
          </p:cNvPr>
          <p:cNvSpPr/>
          <p:nvPr/>
        </p:nvSpPr>
        <p:spPr>
          <a:xfrm>
            <a:off x="7231403" y="804499"/>
            <a:ext cx="49530" cy="104775"/>
          </a:xfrm>
          <a:custGeom>
            <a:avLst/>
            <a:gdLst/>
            <a:ahLst/>
            <a:cxnLst/>
            <a:rect l="l" t="t" r="r" b="b"/>
            <a:pathLst>
              <a:path w="49529" h="104775">
                <a:moveTo>
                  <a:pt x="49495" y="0"/>
                </a:moveTo>
                <a:lnTo>
                  <a:pt x="0" y="0"/>
                </a:lnTo>
                <a:lnTo>
                  <a:pt x="0" y="104719"/>
                </a:lnTo>
                <a:lnTo>
                  <a:pt x="49495" y="104719"/>
                </a:lnTo>
                <a:lnTo>
                  <a:pt x="49495" y="0"/>
                </a:lnTo>
                <a:close/>
              </a:path>
            </a:pathLst>
          </a:custGeom>
          <a:solidFill>
            <a:srgbClr val="F9E27A"/>
          </a:solidFill>
        </p:spPr>
        <p:txBody>
          <a:bodyPr wrap="square" lIns="0" tIns="0" rIns="0" bIns="0" rtlCol="0"/>
          <a:lstStyle/>
          <a:p>
            <a:endParaRPr/>
          </a:p>
        </p:txBody>
      </p:sp>
      <p:sp>
        <p:nvSpPr>
          <p:cNvPr id="16" name="object 33">
            <a:extLst>
              <a:ext uri="{FF2B5EF4-FFF2-40B4-BE49-F238E27FC236}">
                <a16:creationId xmlns:a16="http://schemas.microsoft.com/office/drawing/2014/main" id="{119A0672-5658-257E-2F53-1921AC06FC6A}"/>
              </a:ext>
            </a:extLst>
          </p:cNvPr>
          <p:cNvSpPr/>
          <p:nvPr/>
        </p:nvSpPr>
        <p:spPr>
          <a:xfrm>
            <a:off x="13259319" y="804493"/>
            <a:ext cx="6031230" cy="104775"/>
          </a:xfrm>
          <a:custGeom>
            <a:avLst/>
            <a:gdLst/>
            <a:ahLst/>
            <a:cxnLst/>
            <a:rect l="l" t="t" r="r" b="b"/>
            <a:pathLst>
              <a:path w="6031230" h="104775">
                <a:moveTo>
                  <a:pt x="5978435" y="0"/>
                </a:moveTo>
                <a:lnTo>
                  <a:pt x="0" y="0"/>
                </a:lnTo>
                <a:lnTo>
                  <a:pt x="0" y="104719"/>
                </a:lnTo>
                <a:lnTo>
                  <a:pt x="5978435" y="104719"/>
                </a:lnTo>
                <a:lnTo>
                  <a:pt x="5998817" y="100604"/>
                </a:lnTo>
                <a:lnTo>
                  <a:pt x="6015458" y="89382"/>
                </a:lnTo>
                <a:lnTo>
                  <a:pt x="6026676" y="72737"/>
                </a:lnTo>
                <a:lnTo>
                  <a:pt x="6030790" y="52354"/>
                </a:lnTo>
                <a:lnTo>
                  <a:pt x="6026676" y="31977"/>
                </a:lnTo>
                <a:lnTo>
                  <a:pt x="6015458" y="15335"/>
                </a:lnTo>
                <a:lnTo>
                  <a:pt x="5998817" y="4114"/>
                </a:lnTo>
                <a:lnTo>
                  <a:pt x="5978435" y="0"/>
                </a:lnTo>
                <a:close/>
              </a:path>
            </a:pathLst>
          </a:custGeom>
          <a:solidFill>
            <a:srgbClr val="F9E5FC"/>
          </a:solidFill>
        </p:spPr>
        <p:txBody>
          <a:bodyPr wrap="square" lIns="0" tIns="0" rIns="0" bIns="0" rtlCol="0"/>
          <a:lstStyle/>
          <a:p>
            <a:endParaRPr/>
          </a:p>
        </p:txBody>
      </p:sp>
      <p:pic>
        <p:nvPicPr>
          <p:cNvPr id="17" name="object 34">
            <a:extLst>
              <a:ext uri="{FF2B5EF4-FFF2-40B4-BE49-F238E27FC236}">
                <a16:creationId xmlns:a16="http://schemas.microsoft.com/office/drawing/2014/main" id="{8FED7247-05E1-2882-BAA8-70ECA664A33A}"/>
              </a:ext>
            </a:extLst>
          </p:cNvPr>
          <p:cNvPicPr/>
          <p:nvPr/>
        </p:nvPicPr>
        <p:blipFill>
          <a:blip r:embed="rId2" cstate="print"/>
          <a:stretch>
            <a:fillRect/>
          </a:stretch>
        </p:blipFill>
        <p:spPr>
          <a:xfrm>
            <a:off x="13157476" y="804493"/>
            <a:ext cx="101839" cy="104719"/>
          </a:xfrm>
          <a:prstGeom prst="rect">
            <a:avLst/>
          </a:prstGeom>
        </p:spPr>
      </p:pic>
      <p:sp>
        <p:nvSpPr>
          <p:cNvPr id="18" name="object 35">
            <a:extLst>
              <a:ext uri="{FF2B5EF4-FFF2-40B4-BE49-F238E27FC236}">
                <a16:creationId xmlns:a16="http://schemas.microsoft.com/office/drawing/2014/main" id="{9C150045-D12F-0D3F-3E82-9A5D0D3697DE}"/>
              </a:ext>
            </a:extLst>
          </p:cNvPr>
          <p:cNvSpPr/>
          <p:nvPr/>
        </p:nvSpPr>
        <p:spPr>
          <a:xfrm>
            <a:off x="7109715" y="718232"/>
            <a:ext cx="277495" cy="277495"/>
          </a:xfrm>
          <a:custGeom>
            <a:avLst/>
            <a:gdLst/>
            <a:ahLst/>
            <a:cxnLst/>
            <a:rect l="l" t="t" r="r" b="b"/>
            <a:pathLst>
              <a:path w="277495" h="277494">
                <a:moveTo>
                  <a:pt x="138613" y="0"/>
                </a:moveTo>
                <a:lnTo>
                  <a:pt x="94849" y="7078"/>
                </a:lnTo>
                <a:lnTo>
                  <a:pt x="56805" y="26781"/>
                </a:lnTo>
                <a:lnTo>
                  <a:pt x="26781" y="56807"/>
                </a:lnTo>
                <a:lnTo>
                  <a:pt x="7078" y="94855"/>
                </a:lnTo>
                <a:lnTo>
                  <a:pt x="0" y="138624"/>
                </a:lnTo>
                <a:lnTo>
                  <a:pt x="7078" y="182386"/>
                </a:lnTo>
                <a:lnTo>
                  <a:pt x="26781" y="220428"/>
                </a:lnTo>
                <a:lnTo>
                  <a:pt x="56805" y="250449"/>
                </a:lnTo>
                <a:lnTo>
                  <a:pt x="94849" y="270149"/>
                </a:lnTo>
                <a:lnTo>
                  <a:pt x="138613" y="277227"/>
                </a:lnTo>
                <a:lnTo>
                  <a:pt x="182377" y="270149"/>
                </a:lnTo>
                <a:lnTo>
                  <a:pt x="220422" y="250449"/>
                </a:lnTo>
                <a:lnTo>
                  <a:pt x="250446" y="220428"/>
                </a:lnTo>
                <a:lnTo>
                  <a:pt x="270148" y="182386"/>
                </a:lnTo>
                <a:lnTo>
                  <a:pt x="277227" y="138624"/>
                </a:lnTo>
                <a:lnTo>
                  <a:pt x="270148" y="94855"/>
                </a:lnTo>
                <a:lnTo>
                  <a:pt x="250446" y="56807"/>
                </a:lnTo>
                <a:lnTo>
                  <a:pt x="220422" y="26781"/>
                </a:lnTo>
                <a:lnTo>
                  <a:pt x="182377" y="7078"/>
                </a:lnTo>
                <a:lnTo>
                  <a:pt x="138613" y="0"/>
                </a:lnTo>
                <a:close/>
              </a:path>
            </a:pathLst>
          </a:custGeom>
          <a:solidFill>
            <a:srgbClr val="E0C1F2"/>
          </a:solidFill>
        </p:spPr>
        <p:txBody>
          <a:bodyPr wrap="square" lIns="0" tIns="0" rIns="0" bIns="0" rtlCol="0"/>
          <a:lstStyle/>
          <a:p>
            <a:endParaRPr/>
          </a:p>
        </p:txBody>
      </p:sp>
      <p:sp>
        <p:nvSpPr>
          <p:cNvPr id="19" name="object 36">
            <a:extLst>
              <a:ext uri="{FF2B5EF4-FFF2-40B4-BE49-F238E27FC236}">
                <a16:creationId xmlns:a16="http://schemas.microsoft.com/office/drawing/2014/main" id="{7A05FC85-DA12-5A80-7672-B81CE8C6A5E5}"/>
              </a:ext>
            </a:extLst>
          </p:cNvPr>
          <p:cNvSpPr/>
          <p:nvPr/>
        </p:nvSpPr>
        <p:spPr>
          <a:xfrm>
            <a:off x="7083538" y="692060"/>
            <a:ext cx="330200" cy="330200"/>
          </a:xfrm>
          <a:custGeom>
            <a:avLst/>
            <a:gdLst/>
            <a:ahLst/>
            <a:cxnLst/>
            <a:rect l="l" t="t" r="r" b="b"/>
            <a:pathLst>
              <a:path w="330200" h="330200">
                <a:moveTo>
                  <a:pt x="164790" y="0"/>
                </a:moveTo>
                <a:lnTo>
                  <a:pt x="121033" y="5897"/>
                </a:lnTo>
                <a:lnTo>
                  <a:pt x="81682" y="22533"/>
                </a:lnTo>
                <a:lnTo>
                  <a:pt x="48320" y="48324"/>
                </a:lnTo>
                <a:lnTo>
                  <a:pt x="22531" y="81686"/>
                </a:lnTo>
                <a:lnTo>
                  <a:pt x="5896" y="121036"/>
                </a:lnTo>
                <a:lnTo>
                  <a:pt x="0" y="164790"/>
                </a:lnTo>
                <a:lnTo>
                  <a:pt x="5899" y="208555"/>
                </a:lnTo>
                <a:lnTo>
                  <a:pt x="22531" y="247902"/>
                </a:lnTo>
                <a:lnTo>
                  <a:pt x="48320" y="281266"/>
                </a:lnTo>
                <a:lnTo>
                  <a:pt x="81682" y="307058"/>
                </a:lnTo>
                <a:lnTo>
                  <a:pt x="121033" y="323694"/>
                </a:lnTo>
                <a:lnTo>
                  <a:pt x="164790" y="329592"/>
                </a:lnTo>
                <a:lnTo>
                  <a:pt x="208548" y="323694"/>
                </a:lnTo>
                <a:lnTo>
                  <a:pt x="247899" y="307058"/>
                </a:lnTo>
                <a:lnTo>
                  <a:pt x="281261" y="281266"/>
                </a:lnTo>
                <a:lnTo>
                  <a:pt x="284375" y="277237"/>
                </a:lnTo>
                <a:lnTo>
                  <a:pt x="164790" y="277237"/>
                </a:lnTo>
                <a:lnTo>
                  <a:pt x="121022" y="268399"/>
                </a:lnTo>
                <a:lnTo>
                  <a:pt x="85284" y="244298"/>
                </a:lnTo>
                <a:lnTo>
                  <a:pt x="61188" y="208549"/>
                </a:lnTo>
                <a:lnTo>
                  <a:pt x="52354" y="164790"/>
                </a:lnTo>
                <a:lnTo>
                  <a:pt x="61189" y="121027"/>
                </a:lnTo>
                <a:lnTo>
                  <a:pt x="85284" y="85287"/>
                </a:lnTo>
                <a:lnTo>
                  <a:pt x="121022" y="61190"/>
                </a:lnTo>
                <a:lnTo>
                  <a:pt x="164790" y="52354"/>
                </a:lnTo>
                <a:lnTo>
                  <a:pt x="284376" y="52354"/>
                </a:lnTo>
                <a:lnTo>
                  <a:pt x="281261" y="48324"/>
                </a:lnTo>
                <a:lnTo>
                  <a:pt x="247899" y="22533"/>
                </a:lnTo>
                <a:lnTo>
                  <a:pt x="208548" y="5897"/>
                </a:lnTo>
                <a:lnTo>
                  <a:pt x="164790" y="0"/>
                </a:lnTo>
                <a:close/>
              </a:path>
              <a:path w="330200" h="330200">
                <a:moveTo>
                  <a:pt x="284376" y="52354"/>
                </a:moveTo>
                <a:lnTo>
                  <a:pt x="164790" y="52354"/>
                </a:lnTo>
                <a:lnTo>
                  <a:pt x="208554" y="61190"/>
                </a:lnTo>
                <a:lnTo>
                  <a:pt x="244293" y="85287"/>
                </a:lnTo>
                <a:lnTo>
                  <a:pt x="268392" y="121036"/>
                </a:lnTo>
                <a:lnTo>
                  <a:pt x="277227" y="164790"/>
                </a:lnTo>
                <a:lnTo>
                  <a:pt x="268390" y="208555"/>
                </a:lnTo>
                <a:lnTo>
                  <a:pt x="244293" y="244298"/>
                </a:lnTo>
                <a:lnTo>
                  <a:pt x="208554" y="268399"/>
                </a:lnTo>
                <a:lnTo>
                  <a:pt x="164790" y="277237"/>
                </a:lnTo>
                <a:lnTo>
                  <a:pt x="284375" y="277237"/>
                </a:lnTo>
                <a:lnTo>
                  <a:pt x="307050" y="247902"/>
                </a:lnTo>
                <a:lnTo>
                  <a:pt x="323685" y="208549"/>
                </a:lnTo>
                <a:lnTo>
                  <a:pt x="329581" y="164790"/>
                </a:lnTo>
                <a:lnTo>
                  <a:pt x="323681" y="121027"/>
                </a:lnTo>
                <a:lnTo>
                  <a:pt x="307050" y="81686"/>
                </a:lnTo>
                <a:lnTo>
                  <a:pt x="284376" y="52354"/>
                </a:lnTo>
                <a:close/>
              </a:path>
            </a:pathLst>
          </a:custGeom>
          <a:solidFill>
            <a:srgbClr val="FFFFFF"/>
          </a:solidFill>
        </p:spPr>
        <p:txBody>
          <a:bodyPr wrap="square" lIns="0" tIns="0" rIns="0" bIns="0" rtlCol="0"/>
          <a:lstStyle/>
          <a:p>
            <a:endParaRPr/>
          </a:p>
        </p:txBody>
      </p:sp>
      <p:sp>
        <p:nvSpPr>
          <p:cNvPr id="20" name="object 37">
            <a:extLst>
              <a:ext uri="{FF2B5EF4-FFF2-40B4-BE49-F238E27FC236}">
                <a16:creationId xmlns:a16="http://schemas.microsoft.com/office/drawing/2014/main" id="{FDA3506E-256C-585A-EED6-F76492381A6C}"/>
              </a:ext>
            </a:extLst>
          </p:cNvPr>
          <p:cNvSpPr/>
          <p:nvPr/>
        </p:nvSpPr>
        <p:spPr>
          <a:xfrm>
            <a:off x="13071223" y="718232"/>
            <a:ext cx="277495" cy="277495"/>
          </a:xfrm>
          <a:custGeom>
            <a:avLst/>
            <a:gdLst/>
            <a:ahLst/>
            <a:cxnLst/>
            <a:rect l="l" t="t" r="r" b="b"/>
            <a:pathLst>
              <a:path w="277494" h="277494">
                <a:moveTo>
                  <a:pt x="138603" y="0"/>
                </a:moveTo>
                <a:lnTo>
                  <a:pt x="94840" y="7078"/>
                </a:lnTo>
                <a:lnTo>
                  <a:pt x="56798" y="26781"/>
                </a:lnTo>
                <a:lnTo>
                  <a:pt x="26777" y="56807"/>
                </a:lnTo>
                <a:lnTo>
                  <a:pt x="7077" y="94855"/>
                </a:lnTo>
                <a:lnTo>
                  <a:pt x="0" y="138624"/>
                </a:lnTo>
                <a:lnTo>
                  <a:pt x="7077" y="182386"/>
                </a:lnTo>
                <a:lnTo>
                  <a:pt x="26777" y="220428"/>
                </a:lnTo>
                <a:lnTo>
                  <a:pt x="56798" y="250449"/>
                </a:lnTo>
                <a:lnTo>
                  <a:pt x="94840" y="270149"/>
                </a:lnTo>
                <a:lnTo>
                  <a:pt x="138603" y="277227"/>
                </a:lnTo>
                <a:lnTo>
                  <a:pt x="182370" y="270149"/>
                </a:lnTo>
                <a:lnTo>
                  <a:pt x="220416" y="250449"/>
                </a:lnTo>
                <a:lnTo>
                  <a:pt x="250438" y="220428"/>
                </a:lnTo>
                <a:lnTo>
                  <a:pt x="270138" y="182386"/>
                </a:lnTo>
                <a:lnTo>
                  <a:pt x="277216" y="138624"/>
                </a:lnTo>
                <a:lnTo>
                  <a:pt x="270138" y="94855"/>
                </a:lnTo>
                <a:lnTo>
                  <a:pt x="250438" y="56807"/>
                </a:lnTo>
                <a:lnTo>
                  <a:pt x="220416" y="26781"/>
                </a:lnTo>
                <a:lnTo>
                  <a:pt x="182370" y="7078"/>
                </a:lnTo>
                <a:lnTo>
                  <a:pt x="138603" y="0"/>
                </a:lnTo>
                <a:close/>
              </a:path>
            </a:pathLst>
          </a:custGeom>
          <a:solidFill>
            <a:srgbClr val="E0C1F2"/>
          </a:solidFill>
        </p:spPr>
        <p:txBody>
          <a:bodyPr wrap="square" lIns="0" tIns="0" rIns="0" bIns="0" rtlCol="0"/>
          <a:lstStyle/>
          <a:p>
            <a:endParaRPr/>
          </a:p>
        </p:txBody>
      </p:sp>
      <p:sp>
        <p:nvSpPr>
          <p:cNvPr id="21" name="object 39">
            <a:extLst>
              <a:ext uri="{FF2B5EF4-FFF2-40B4-BE49-F238E27FC236}">
                <a16:creationId xmlns:a16="http://schemas.microsoft.com/office/drawing/2014/main" id="{15F24958-5DAF-E5BC-963A-2A1CEFB1F343}"/>
              </a:ext>
            </a:extLst>
          </p:cNvPr>
          <p:cNvSpPr/>
          <p:nvPr/>
        </p:nvSpPr>
        <p:spPr>
          <a:xfrm>
            <a:off x="741515" y="7781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a:p>
        </p:txBody>
      </p:sp>
      <p:sp>
        <p:nvSpPr>
          <p:cNvPr id="22" name="object 40">
            <a:extLst>
              <a:ext uri="{FF2B5EF4-FFF2-40B4-BE49-F238E27FC236}">
                <a16:creationId xmlns:a16="http://schemas.microsoft.com/office/drawing/2014/main" id="{04D6B243-AA80-FD54-5D5E-4F7734B7A0B2}"/>
              </a:ext>
            </a:extLst>
          </p:cNvPr>
          <p:cNvSpPr/>
          <p:nvPr/>
        </p:nvSpPr>
        <p:spPr>
          <a:xfrm>
            <a:off x="741804" y="7781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a:p>
        </p:txBody>
      </p:sp>
      <p:sp>
        <p:nvSpPr>
          <p:cNvPr id="23" name="object 41">
            <a:extLst>
              <a:ext uri="{FF2B5EF4-FFF2-40B4-BE49-F238E27FC236}">
                <a16:creationId xmlns:a16="http://schemas.microsoft.com/office/drawing/2014/main" id="{61B2D21A-6B70-727B-1EE2-D120279FA9D8}"/>
              </a:ext>
            </a:extLst>
          </p:cNvPr>
          <p:cNvSpPr/>
          <p:nvPr/>
        </p:nvSpPr>
        <p:spPr>
          <a:xfrm>
            <a:off x="828433" y="7405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a:p>
        </p:txBody>
      </p:sp>
      <p:sp>
        <p:nvSpPr>
          <p:cNvPr id="24" name="object 42">
            <a:extLst>
              <a:ext uri="{FF2B5EF4-FFF2-40B4-BE49-F238E27FC236}">
                <a16:creationId xmlns:a16="http://schemas.microsoft.com/office/drawing/2014/main" id="{2BEAB45B-B4BA-B8BB-4EF5-8E30023F1EB6}"/>
              </a:ext>
            </a:extLst>
          </p:cNvPr>
          <p:cNvSpPr/>
          <p:nvPr/>
        </p:nvSpPr>
        <p:spPr>
          <a:xfrm>
            <a:off x="828429" y="6431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a:p>
        </p:txBody>
      </p:sp>
      <p:pic>
        <p:nvPicPr>
          <p:cNvPr id="25" name="object 43">
            <a:extLst>
              <a:ext uri="{FF2B5EF4-FFF2-40B4-BE49-F238E27FC236}">
                <a16:creationId xmlns:a16="http://schemas.microsoft.com/office/drawing/2014/main" id="{623830DC-279A-BA3E-4B05-429660C1FFD4}"/>
              </a:ext>
            </a:extLst>
          </p:cNvPr>
          <p:cNvPicPr/>
          <p:nvPr/>
        </p:nvPicPr>
        <p:blipFill>
          <a:blip r:embed="rId3" cstate="print"/>
          <a:stretch>
            <a:fillRect/>
          </a:stretch>
        </p:blipFill>
        <p:spPr>
          <a:xfrm>
            <a:off x="900786" y="665402"/>
            <a:ext cx="90720" cy="160403"/>
          </a:xfrm>
          <a:prstGeom prst="rect">
            <a:avLst/>
          </a:prstGeom>
        </p:spPr>
      </p:pic>
      <p:grpSp>
        <p:nvGrpSpPr>
          <p:cNvPr id="26" name="Groupe 25">
            <a:extLst>
              <a:ext uri="{FF2B5EF4-FFF2-40B4-BE49-F238E27FC236}">
                <a16:creationId xmlns:a16="http://schemas.microsoft.com/office/drawing/2014/main" id="{714F5609-B1D2-F838-AD1F-89F3ACC5A493}"/>
              </a:ext>
            </a:extLst>
          </p:cNvPr>
          <p:cNvGrpSpPr/>
          <p:nvPr/>
        </p:nvGrpSpPr>
        <p:grpSpPr>
          <a:xfrm>
            <a:off x="6958757" y="625475"/>
            <a:ext cx="579409" cy="373714"/>
            <a:chOff x="893915" y="795563"/>
            <a:chExt cx="579409" cy="373714"/>
          </a:xfrm>
        </p:grpSpPr>
        <p:sp>
          <p:nvSpPr>
            <p:cNvPr id="27" name="object 39">
              <a:extLst>
                <a:ext uri="{FF2B5EF4-FFF2-40B4-BE49-F238E27FC236}">
                  <a16:creationId xmlns:a16="http://schemas.microsoft.com/office/drawing/2014/main" id="{2FD79E66-6434-3373-7411-5895231BF384}"/>
                </a:ext>
              </a:extLst>
            </p:cNvPr>
            <p:cNvSpPr/>
            <p:nvPr/>
          </p:nvSpPr>
          <p:spPr>
            <a:xfrm>
              <a:off x="893915" y="930517"/>
              <a:ext cx="579120" cy="238760"/>
            </a:xfrm>
            <a:custGeom>
              <a:avLst/>
              <a:gdLst/>
              <a:ahLst/>
              <a:cxnLst/>
              <a:rect l="l" t="t" r="r" b="b"/>
              <a:pathLst>
                <a:path w="579119" h="238759">
                  <a:moveTo>
                    <a:pt x="492403" y="41"/>
                  </a:moveTo>
                  <a:lnTo>
                    <a:pt x="492403" y="73767"/>
                  </a:lnTo>
                  <a:lnTo>
                    <a:pt x="482067" y="104557"/>
                  </a:lnTo>
                  <a:lnTo>
                    <a:pt x="453284" y="131297"/>
                  </a:lnTo>
                  <a:lnTo>
                    <a:pt x="409394" y="152383"/>
                  </a:lnTo>
                  <a:lnTo>
                    <a:pt x="353735" y="166212"/>
                  </a:lnTo>
                  <a:lnTo>
                    <a:pt x="289645" y="171178"/>
                  </a:lnTo>
                  <a:lnTo>
                    <a:pt x="225562" y="166212"/>
                  </a:lnTo>
                  <a:lnTo>
                    <a:pt x="169908" y="152383"/>
                  </a:lnTo>
                  <a:lnTo>
                    <a:pt x="126022" y="131297"/>
                  </a:lnTo>
                  <a:lnTo>
                    <a:pt x="97243" y="104557"/>
                  </a:lnTo>
                  <a:lnTo>
                    <a:pt x="86908" y="73767"/>
                  </a:lnTo>
                  <a:lnTo>
                    <a:pt x="86908" y="0"/>
                  </a:lnTo>
                  <a:lnTo>
                    <a:pt x="53239" y="18998"/>
                  </a:lnTo>
                  <a:lnTo>
                    <a:pt x="26999" y="40663"/>
                  </a:lnTo>
                  <a:lnTo>
                    <a:pt x="9138" y="64583"/>
                  </a:lnTo>
                  <a:lnTo>
                    <a:pt x="607" y="90300"/>
                  </a:lnTo>
                  <a:lnTo>
                    <a:pt x="0" y="99347"/>
                  </a:lnTo>
                  <a:lnTo>
                    <a:pt x="293" y="105630"/>
                  </a:lnTo>
                  <a:lnTo>
                    <a:pt x="33426" y="164297"/>
                  </a:lnTo>
                  <a:lnTo>
                    <a:pt x="68054" y="188955"/>
                  </a:lnTo>
                  <a:lnTo>
                    <a:pt x="112590" y="209471"/>
                  </a:lnTo>
                  <a:lnTo>
                    <a:pt x="165434" y="225077"/>
                  </a:lnTo>
                  <a:lnTo>
                    <a:pt x="224986" y="235005"/>
                  </a:lnTo>
                  <a:lnTo>
                    <a:pt x="289645" y="238484"/>
                  </a:lnTo>
                  <a:lnTo>
                    <a:pt x="354308" y="235005"/>
                  </a:lnTo>
                  <a:lnTo>
                    <a:pt x="413863" y="225077"/>
                  </a:lnTo>
                  <a:lnTo>
                    <a:pt x="466708" y="209471"/>
                  </a:lnTo>
                  <a:lnTo>
                    <a:pt x="511245" y="188955"/>
                  </a:lnTo>
                  <a:lnTo>
                    <a:pt x="545874" y="164297"/>
                  </a:lnTo>
                  <a:lnTo>
                    <a:pt x="579008" y="105630"/>
                  </a:lnTo>
                  <a:lnTo>
                    <a:pt x="578694" y="90311"/>
                  </a:lnTo>
                  <a:lnTo>
                    <a:pt x="570163" y="64587"/>
                  </a:lnTo>
                  <a:lnTo>
                    <a:pt x="552303" y="40664"/>
                  </a:lnTo>
                  <a:lnTo>
                    <a:pt x="526066" y="18998"/>
                  </a:lnTo>
                  <a:lnTo>
                    <a:pt x="492403" y="41"/>
                  </a:lnTo>
                  <a:close/>
                </a:path>
              </a:pathLst>
            </a:custGeom>
            <a:solidFill>
              <a:srgbClr val="F9E5FC"/>
            </a:solidFill>
          </p:spPr>
          <p:txBody>
            <a:bodyPr wrap="square" lIns="0" tIns="0" rIns="0" bIns="0" rtlCol="0"/>
            <a:lstStyle/>
            <a:p>
              <a:endParaRPr b="1"/>
            </a:p>
          </p:txBody>
        </p:sp>
        <p:sp>
          <p:nvSpPr>
            <p:cNvPr id="28" name="object 40">
              <a:extLst>
                <a:ext uri="{FF2B5EF4-FFF2-40B4-BE49-F238E27FC236}">
                  <a16:creationId xmlns:a16="http://schemas.microsoft.com/office/drawing/2014/main" id="{D78E4B84-F866-DDFF-326B-730543C40E87}"/>
                </a:ext>
              </a:extLst>
            </p:cNvPr>
            <p:cNvSpPr/>
            <p:nvPr/>
          </p:nvSpPr>
          <p:spPr>
            <a:xfrm>
              <a:off x="894204" y="930507"/>
              <a:ext cx="579120" cy="238760"/>
            </a:xfrm>
            <a:custGeom>
              <a:avLst/>
              <a:gdLst/>
              <a:ahLst/>
              <a:cxnLst/>
              <a:rect l="l" t="t" r="r" b="b"/>
              <a:pathLst>
                <a:path w="579119" h="238759">
                  <a:moveTo>
                    <a:pt x="86615" y="0"/>
                  </a:moveTo>
                  <a:lnTo>
                    <a:pt x="52895" y="19008"/>
                  </a:lnTo>
                  <a:lnTo>
                    <a:pt x="26682" y="40672"/>
                  </a:lnTo>
                  <a:lnTo>
                    <a:pt x="8839" y="64589"/>
                  </a:lnTo>
                  <a:lnTo>
                    <a:pt x="314" y="90300"/>
                  </a:lnTo>
                  <a:lnTo>
                    <a:pt x="8855" y="64575"/>
                  </a:lnTo>
                  <a:lnTo>
                    <a:pt x="26737" y="40646"/>
                  </a:lnTo>
                  <a:lnTo>
                    <a:pt x="52946" y="19008"/>
                  </a:lnTo>
                  <a:lnTo>
                    <a:pt x="86615" y="52"/>
                  </a:lnTo>
                  <a:close/>
                </a:path>
                <a:path w="579119" h="238759">
                  <a:moveTo>
                    <a:pt x="492110" y="10"/>
                  </a:moveTo>
                  <a:lnTo>
                    <a:pt x="525775" y="19008"/>
                  </a:lnTo>
                  <a:lnTo>
                    <a:pt x="552014" y="40674"/>
                  </a:lnTo>
                  <a:lnTo>
                    <a:pt x="569874" y="64593"/>
                  </a:lnTo>
                  <a:lnTo>
                    <a:pt x="578401" y="90311"/>
                  </a:lnTo>
                  <a:lnTo>
                    <a:pt x="569876" y="64589"/>
                  </a:lnTo>
                  <a:lnTo>
                    <a:pt x="552018" y="40661"/>
                  </a:lnTo>
                  <a:lnTo>
                    <a:pt x="525779" y="18982"/>
                  </a:lnTo>
                  <a:lnTo>
                    <a:pt x="492110" y="10"/>
                  </a:lnTo>
                  <a:close/>
                </a:path>
                <a:path w="579119" h="238759">
                  <a:moveTo>
                    <a:pt x="0" y="105640"/>
                  </a:moveTo>
                  <a:lnTo>
                    <a:pt x="33133" y="164316"/>
                  </a:lnTo>
                  <a:lnTo>
                    <a:pt x="67762" y="188978"/>
                  </a:lnTo>
                  <a:lnTo>
                    <a:pt x="112299" y="209498"/>
                  </a:lnTo>
                  <a:lnTo>
                    <a:pt x="165145" y="225106"/>
                  </a:lnTo>
                  <a:lnTo>
                    <a:pt x="224699" y="235035"/>
                  </a:lnTo>
                  <a:lnTo>
                    <a:pt x="289362" y="238516"/>
                  </a:lnTo>
                  <a:lnTo>
                    <a:pt x="289751" y="238495"/>
                  </a:lnTo>
                  <a:lnTo>
                    <a:pt x="289362" y="238495"/>
                  </a:lnTo>
                  <a:lnTo>
                    <a:pt x="224699" y="235015"/>
                  </a:lnTo>
                  <a:lnTo>
                    <a:pt x="165145" y="225088"/>
                  </a:lnTo>
                  <a:lnTo>
                    <a:pt x="112299" y="209482"/>
                  </a:lnTo>
                  <a:lnTo>
                    <a:pt x="67762" y="188965"/>
                  </a:lnTo>
                  <a:lnTo>
                    <a:pt x="33133" y="164307"/>
                  </a:lnTo>
                  <a:lnTo>
                    <a:pt x="10013" y="136276"/>
                  </a:lnTo>
                  <a:lnTo>
                    <a:pt x="0" y="105640"/>
                  </a:lnTo>
                  <a:close/>
                </a:path>
                <a:path w="579119" h="238759">
                  <a:moveTo>
                    <a:pt x="578715" y="105640"/>
                  </a:moveTo>
                  <a:lnTo>
                    <a:pt x="545569" y="164316"/>
                  </a:lnTo>
                  <a:lnTo>
                    <a:pt x="510926" y="188978"/>
                  </a:lnTo>
                  <a:lnTo>
                    <a:pt x="466363" y="209498"/>
                  </a:lnTo>
                  <a:lnTo>
                    <a:pt x="413573" y="225088"/>
                  </a:lnTo>
                  <a:lnTo>
                    <a:pt x="354022" y="235015"/>
                  </a:lnTo>
                  <a:lnTo>
                    <a:pt x="289362" y="238495"/>
                  </a:lnTo>
                  <a:lnTo>
                    <a:pt x="289751" y="238495"/>
                  </a:lnTo>
                  <a:lnTo>
                    <a:pt x="354022" y="235035"/>
                  </a:lnTo>
                  <a:lnTo>
                    <a:pt x="413636" y="225088"/>
                  </a:lnTo>
                  <a:lnTo>
                    <a:pt x="466452" y="209482"/>
                  </a:lnTo>
                  <a:lnTo>
                    <a:pt x="510971" y="188965"/>
                  </a:lnTo>
                  <a:lnTo>
                    <a:pt x="545589" y="164307"/>
                  </a:lnTo>
                  <a:lnTo>
                    <a:pt x="568703" y="136276"/>
                  </a:lnTo>
                  <a:lnTo>
                    <a:pt x="578715" y="105640"/>
                  </a:lnTo>
                  <a:close/>
                </a:path>
              </a:pathLst>
            </a:custGeom>
            <a:solidFill>
              <a:srgbClr val="F9F4C6"/>
            </a:solidFill>
          </p:spPr>
          <p:txBody>
            <a:bodyPr wrap="square" lIns="0" tIns="0" rIns="0" bIns="0" rtlCol="0"/>
            <a:lstStyle/>
            <a:p>
              <a:endParaRPr b="1"/>
            </a:p>
          </p:txBody>
        </p:sp>
        <p:sp>
          <p:nvSpPr>
            <p:cNvPr id="29" name="object 41">
              <a:extLst>
                <a:ext uri="{FF2B5EF4-FFF2-40B4-BE49-F238E27FC236}">
                  <a16:creationId xmlns:a16="http://schemas.microsoft.com/office/drawing/2014/main" id="{82E4C6E2-C997-29D2-29D0-411A07FF0578}"/>
                </a:ext>
              </a:extLst>
            </p:cNvPr>
            <p:cNvSpPr/>
            <p:nvPr/>
          </p:nvSpPr>
          <p:spPr>
            <a:xfrm>
              <a:off x="980833" y="892984"/>
              <a:ext cx="405765" cy="208915"/>
            </a:xfrm>
            <a:custGeom>
              <a:avLst/>
              <a:gdLst/>
              <a:ahLst/>
              <a:cxnLst/>
              <a:rect l="l" t="t" r="r" b="b"/>
              <a:pathLst>
                <a:path w="405765" h="208915">
                  <a:moveTo>
                    <a:pt x="405485" y="0"/>
                  </a:moveTo>
                  <a:lnTo>
                    <a:pt x="0" y="0"/>
                  </a:lnTo>
                  <a:lnTo>
                    <a:pt x="0" y="111284"/>
                  </a:lnTo>
                  <a:lnTo>
                    <a:pt x="39110" y="168827"/>
                  </a:lnTo>
                  <a:lnTo>
                    <a:pt x="82991" y="189913"/>
                  </a:lnTo>
                  <a:lnTo>
                    <a:pt x="138639" y="203740"/>
                  </a:lnTo>
                  <a:lnTo>
                    <a:pt x="202716" y="208705"/>
                  </a:lnTo>
                  <a:lnTo>
                    <a:pt x="266810" y="203740"/>
                  </a:lnTo>
                  <a:lnTo>
                    <a:pt x="322473" y="189913"/>
                  </a:lnTo>
                  <a:lnTo>
                    <a:pt x="366365" y="168827"/>
                  </a:lnTo>
                  <a:lnTo>
                    <a:pt x="395148" y="142083"/>
                  </a:lnTo>
                  <a:lnTo>
                    <a:pt x="405485" y="111284"/>
                  </a:lnTo>
                  <a:lnTo>
                    <a:pt x="405485" y="0"/>
                  </a:lnTo>
                  <a:close/>
                </a:path>
              </a:pathLst>
            </a:custGeom>
            <a:solidFill>
              <a:srgbClr val="A563C6"/>
            </a:solidFill>
          </p:spPr>
          <p:txBody>
            <a:bodyPr wrap="square" lIns="0" tIns="0" rIns="0" bIns="0" rtlCol="0"/>
            <a:lstStyle/>
            <a:p>
              <a:endParaRPr b="1"/>
            </a:p>
          </p:txBody>
        </p:sp>
        <p:sp>
          <p:nvSpPr>
            <p:cNvPr id="30" name="object 42">
              <a:extLst>
                <a:ext uri="{FF2B5EF4-FFF2-40B4-BE49-F238E27FC236}">
                  <a16:creationId xmlns:a16="http://schemas.microsoft.com/office/drawing/2014/main" id="{F9F3B7B2-5334-E312-58E1-F38BEBD66404}"/>
                </a:ext>
              </a:extLst>
            </p:cNvPr>
            <p:cNvSpPr/>
            <p:nvPr/>
          </p:nvSpPr>
          <p:spPr>
            <a:xfrm>
              <a:off x="980829" y="795563"/>
              <a:ext cx="405765" cy="194945"/>
            </a:xfrm>
            <a:custGeom>
              <a:avLst/>
              <a:gdLst/>
              <a:ahLst/>
              <a:cxnLst/>
              <a:rect l="l" t="t" r="r" b="b"/>
              <a:pathLst>
                <a:path w="405765" h="194944">
                  <a:moveTo>
                    <a:pt x="202726" y="0"/>
                  </a:moveTo>
                  <a:lnTo>
                    <a:pt x="138644" y="4967"/>
                  </a:lnTo>
                  <a:lnTo>
                    <a:pt x="82993" y="18798"/>
                  </a:lnTo>
                  <a:lnTo>
                    <a:pt x="39110" y="39887"/>
                  </a:lnTo>
                  <a:lnTo>
                    <a:pt x="10333" y="66630"/>
                  </a:lnTo>
                  <a:lnTo>
                    <a:pt x="0" y="97421"/>
                  </a:lnTo>
                  <a:lnTo>
                    <a:pt x="10333" y="128200"/>
                  </a:lnTo>
                  <a:lnTo>
                    <a:pt x="39110" y="154934"/>
                  </a:lnTo>
                  <a:lnTo>
                    <a:pt x="82993" y="176017"/>
                  </a:lnTo>
                  <a:lnTo>
                    <a:pt x="138644" y="189845"/>
                  </a:lnTo>
                  <a:lnTo>
                    <a:pt x="202726" y="194810"/>
                  </a:lnTo>
                  <a:lnTo>
                    <a:pt x="266820" y="189845"/>
                  </a:lnTo>
                  <a:lnTo>
                    <a:pt x="322480" y="176017"/>
                  </a:lnTo>
                  <a:lnTo>
                    <a:pt x="366369" y="154934"/>
                  </a:lnTo>
                  <a:lnTo>
                    <a:pt x="395149" y="128200"/>
                  </a:lnTo>
                  <a:lnTo>
                    <a:pt x="405485" y="97421"/>
                  </a:lnTo>
                  <a:lnTo>
                    <a:pt x="395149" y="66630"/>
                  </a:lnTo>
                  <a:lnTo>
                    <a:pt x="366369" y="39887"/>
                  </a:lnTo>
                  <a:lnTo>
                    <a:pt x="322480" y="18798"/>
                  </a:lnTo>
                  <a:lnTo>
                    <a:pt x="266820" y="4967"/>
                  </a:lnTo>
                  <a:lnTo>
                    <a:pt x="202726" y="0"/>
                  </a:lnTo>
                  <a:close/>
                </a:path>
              </a:pathLst>
            </a:custGeom>
            <a:solidFill>
              <a:srgbClr val="E0C1F2"/>
            </a:solidFill>
          </p:spPr>
          <p:txBody>
            <a:bodyPr wrap="square" lIns="0" tIns="0" rIns="0" bIns="0" rtlCol="0"/>
            <a:lstStyle/>
            <a:p>
              <a:endParaRPr b="1"/>
            </a:p>
          </p:txBody>
        </p:sp>
        <p:pic>
          <p:nvPicPr>
            <p:cNvPr id="31" name="object 43">
              <a:extLst>
                <a:ext uri="{FF2B5EF4-FFF2-40B4-BE49-F238E27FC236}">
                  <a16:creationId xmlns:a16="http://schemas.microsoft.com/office/drawing/2014/main" id="{7B716027-AC4D-8B58-88DE-98E7D4A9F400}"/>
                </a:ext>
              </a:extLst>
            </p:cNvPr>
            <p:cNvPicPr/>
            <p:nvPr/>
          </p:nvPicPr>
          <p:blipFill>
            <a:blip r:embed="rId3" cstate="print"/>
            <a:stretch>
              <a:fillRect/>
            </a:stretch>
          </p:blipFill>
          <p:spPr>
            <a:xfrm>
              <a:off x="1053186" y="817802"/>
              <a:ext cx="90720" cy="16040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
  <TotalTime>0</TotalTime>
  <Words>10124</Words>
  <Application>Microsoft Office PowerPoint</Application>
  <PresentationFormat>Personnalisé</PresentationFormat>
  <Paragraphs>1236</Paragraphs>
  <Slides>186</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186</vt:i4>
      </vt:variant>
    </vt:vector>
  </HeadingPairs>
  <TitlesOfParts>
    <vt:vector size="192" baseType="lpstr">
      <vt:lpstr>Arial</vt:lpstr>
      <vt:lpstr>Calibri</vt:lpstr>
      <vt:lpstr>Helvetica Neue</vt:lpstr>
      <vt:lpstr>Lucida Sans</vt:lpstr>
      <vt:lpstr>Trebuchet MS</vt:lpstr>
      <vt:lpstr>Office Theme</vt:lpstr>
      <vt:lpstr>Présentation PowerPoint</vt:lpstr>
      <vt:lpstr>Présentation PowerPoint</vt:lpstr>
      <vt:lpstr>POURQUOI LA CYBERSÉCURITÉ NOUS CONCERNE(RA) TOUTES ET TOUS ?</vt:lpstr>
      <vt:lpstr>Présentation PowerPoint</vt:lpstr>
      <vt:lpstr>Présentation PowerPoint</vt:lpstr>
      <vt:lpstr>Présentation PowerPoint</vt:lpstr>
      <vt:lpstr>Présentation PowerPoint</vt:lpstr>
      <vt:lpstr>Présentation PowerPoint</vt:lpstr>
      <vt:lpstr>Présentation PowerPoint</vt:lpstr>
      <vt:lpstr>Pensez-vous qu’un bon mot de passe puisse être utilisé pour plusieurs services (boîtes mail, réseaux sociaux, banque, sites de e-commerce, administrations…) ?</vt:lpstr>
      <vt:lpstr>Pensez-vous qu’un bon mot de passe puisse être utilisé pour plusieurs services (boîtes mail, réseaux sociaux, banque, sites de e-commerce, administrations…) ?</vt:lpstr>
      <vt:lpstr>Vous recevez un mail portant sur la fermeture de votre compte Instagram. Ce mail contient le logo Instagram et comporte une pièce jointe. Vous : A Ouvrez la pièce jointe pour en savoir plus</vt:lpstr>
      <vt:lpstr>Présentation PowerPoint</vt:lpstr>
      <vt:lpstr>Vous recevez un SMS vous indiquant que votre colis arrive mais qu’il faut mettre à jour vos coordonnées de livraison. Vous :</vt:lpstr>
      <vt:lpstr>Présentation PowerPoint</vt:lpstr>
      <vt:lpstr>Vous recevez un mail vous informant que des photos où vous êtes tagué sont disponibles. Le site web vous demande de saisir votre identifiant et votre mot de passe Facebook. Il semble que le site web possède un certificat légitime avec un cadenas à côté de la barre d’adresse.</vt:lpstr>
      <vt:lpstr>Présentation PowerPoint</vt:lpstr>
      <vt:lpstr>Que faire si un message bloquant votre ordinateur apparaît, signalant un problème technique grave, un risque de perte de vos données ou bien la présence de nombreux virus ? A Ne rien faire</vt:lpstr>
      <vt:lpstr>Présentation PowerPoint</vt:lpstr>
      <vt:lpstr>Vous êtes à l’aéroport avant d’embarquer pour votre vol. Vous n’avez plus de batterie sur votre téléphone. Il y a des ordinateurs publics à la disposition des passagers pour naviguer sur Internet. Vous voulez passer le temps et aller sur votre réseau social favori.</vt:lpstr>
      <vt:lpstr>Vous êtes à l’aéroport avant d’embarquer pour votre vol. Vous n’avez plus de batterie sur votre téléphone. Il y a des ordinateurs publics à la disposition des passagers pour naviguer sur Internet. Vous voulez passer le temps et aller sur votre réseau social favori.</vt:lpstr>
      <vt:lpstr>POUR UNE BONNE HYGIÈNE NUMÉRIQUE</vt:lpstr>
      <vt:lpstr>UN GESTE À RETENIR :</vt:lpstr>
      <vt:lpstr>Présentation PowerPoint</vt:lpstr>
      <vt:lpstr>ACTIVITÉ 2</vt:lpstr>
      <vt:lpstr>ACTIVITÉ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PRÉVENIR Chercher |   Concevoir Sensibiliser |  Administrer</vt:lpstr>
      <vt:lpstr>Présentation PowerPoint</vt:lpstr>
      <vt:lpstr>Présentation PowerPoint</vt:lpstr>
      <vt:lpstr>Présentation PowerPoint</vt:lpstr>
      <vt:lpstr>Présentation PowerPoint</vt:lpstr>
      <vt:lpstr>Présentation PowerPoint</vt:lpstr>
      <vt:lpstr>Présentation PowerPoint</vt:lpstr>
      <vt:lpstr>MÉFIEZ-VOUS DES APPARENCES</vt:lpstr>
      <vt:lpstr>Présentation PowerPoint</vt:lpstr>
      <vt:lpstr>Présentation PowerPoint</vt:lpstr>
      <vt:lpstr>VIRUS</vt:lpstr>
      <vt:lpstr>Présentation PowerPoint</vt:lpstr>
      <vt:lpstr>COMMENT RÉAGIR SI ON VOUS APPELLE OU SI UN PSEUDO MESSAGE D’ERREUR S’AFFICHE ?</vt:lpstr>
      <vt:lpstr>À RETENIR :</vt:lpstr>
      <vt:lpstr>Présentation PowerPoint</vt:lpstr>
      <vt:lpstr>TÉMOIGNAGE DE FRAUDE VIA BLABLACAR</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ET SI VOUS AVEZ DIVULGUÉ  VOTRE MOT DE PASSE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À RETENIR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PROTÉGEZ</vt:lpstr>
      <vt:lpstr>ACTIVITÉ 1</vt:lpstr>
      <vt:lpstr>QUELS RISQUES COURT-ON À UTILISER LE MÊME MOT DE PASSE PARTOUT ?</vt:lpstr>
      <vt:lpstr>CRÉER UN MOT DE PASSE ROBUSTE</vt:lpstr>
      <vt:lpstr>Présentation PowerPoint</vt:lpstr>
      <vt:lpstr>Présentation PowerPoint</vt:lpstr>
      <vt:lpstr>Présentation PowerPoint</vt:lpstr>
      <vt:lpstr>Présentation PowerPoint</vt:lpstr>
      <vt:lpstr>UTILISER UN GESTIONNAIRE DE MOTS DE PASSE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VOTRE MOT DE PASSE EST-IL COMPROMIS ?</vt:lpstr>
      <vt:lpstr>À RETENIR :</vt:lpstr>
      <vt:lpstr>Présentation PowerPoint</vt:lpstr>
      <vt:lpstr>Présentation PowerPoint</vt:lpstr>
      <vt:lpstr>COMMENT FONCTIONNE LA DOUBLE AUTHENTIFICATION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QU’EST-CE QU’UNE PASSKEY ?</vt:lpstr>
      <vt:lpstr>SANS MOT DE PASSE, </vt:lpstr>
      <vt:lpstr>À RETENIR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À RETENIR :</vt:lpstr>
      <vt:lpstr>LA CYBER, CE SONT DES MÉTIERS D’AVENIR ET PASSIONNANTS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Arnaud Jumelet (NSO)</cp:lastModifiedBy>
  <cp:revision>1</cp:revision>
  <dcterms:created xsi:type="dcterms:W3CDTF">2022-05-26T13:18:47Z</dcterms:created>
  <dcterms:modified xsi:type="dcterms:W3CDTF">2025-09-30T12:00:31Z</dcterms:modified>
</cp:coreProperties>
</file>